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86" r:id="rId2"/>
  </p:sldMasterIdLst>
  <p:notesMasterIdLst>
    <p:notesMasterId r:id="rId33"/>
  </p:notesMasterIdLst>
  <p:sldIdLst>
    <p:sldId id="256" r:id="rId3"/>
    <p:sldId id="274" r:id="rId4"/>
    <p:sldId id="320" r:id="rId5"/>
    <p:sldId id="321" r:id="rId6"/>
    <p:sldId id="324" r:id="rId7"/>
    <p:sldId id="323" r:id="rId8"/>
    <p:sldId id="325" r:id="rId9"/>
    <p:sldId id="326" r:id="rId10"/>
    <p:sldId id="328" r:id="rId11"/>
    <p:sldId id="327" r:id="rId12"/>
    <p:sldId id="331" r:id="rId13"/>
    <p:sldId id="332" r:id="rId14"/>
    <p:sldId id="334" r:id="rId15"/>
    <p:sldId id="335" r:id="rId16"/>
    <p:sldId id="336" r:id="rId17"/>
    <p:sldId id="350" r:id="rId18"/>
    <p:sldId id="339" r:id="rId19"/>
    <p:sldId id="340" r:id="rId20"/>
    <p:sldId id="341" r:id="rId21"/>
    <p:sldId id="342" r:id="rId22"/>
    <p:sldId id="338" r:id="rId23"/>
    <p:sldId id="343" r:id="rId24"/>
    <p:sldId id="344" r:id="rId25"/>
    <p:sldId id="330" r:id="rId26"/>
    <p:sldId id="345" r:id="rId27"/>
    <p:sldId id="346" r:id="rId28"/>
    <p:sldId id="347" r:id="rId29"/>
    <p:sldId id="329" r:id="rId30"/>
    <p:sldId id="348" r:id="rId31"/>
    <p:sldId id="349"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E7A"/>
    <a:srgbClr val="E1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A1D70A-80F9-484A-8B8E-2BCB4BE3E7FB}">
  <a:tblStyle styleId="{F8A1D70A-80F9-484A-8B8E-2BCB4BE3E7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70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35b08a974e_0_1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35b08a974e_0_1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35b08a974e_0_1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35b08a974e_0_1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3376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876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22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98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472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632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310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967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430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50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360f7a109c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360f7a109c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589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331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014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89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35b08a974e_0_1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35b08a974e_0_1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3269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422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418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933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360f7a109c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360f7a109c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6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360f7a109c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360f7a109c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01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41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360f7a109c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360f7a109c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641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35b08a974e_0_1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35b08a974e_0_1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39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85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56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4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e6eddb4455_0_23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e6eddb4455_0_23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62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1500" y="102900"/>
            <a:ext cx="8961000" cy="4937700"/>
            <a:chOff x="91500" y="102900"/>
            <a:chExt cx="8961000" cy="4937700"/>
          </a:xfrm>
        </p:grpSpPr>
        <p:sp>
          <p:nvSpPr>
            <p:cNvPr id="10" name="Google Shape;10;p2"/>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722375" y="1052065"/>
            <a:ext cx="4712100" cy="23481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5500"/>
              <a:buNone/>
              <a:defRPr sz="4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722375" y="3390103"/>
            <a:ext cx="2825100" cy="68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5" name="Google Shape;15;p2"/>
          <p:cNvGrpSpPr/>
          <p:nvPr/>
        </p:nvGrpSpPr>
        <p:grpSpPr>
          <a:xfrm>
            <a:off x="5904275" y="536278"/>
            <a:ext cx="3056875" cy="1196425"/>
            <a:chOff x="5904275" y="907425"/>
            <a:chExt cx="3056875" cy="1196425"/>
          </a:xfrm>
        </p:grpSpPr>
        <p:sp>
          <p:nvSpPr>
            <p:cNvPr id="16" name="Google Shape;16;p2"/>
            <p:cNvSpPr/>
            <p:nvPr/>
          </p:nvSpPr>
          <p:spPr>
            <a:xfrm>
              <a:off x="5904275" y="907425"/>
              <a:ext cx="3056875" cy="380150"/>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6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6828875" y="1756500"/>
              <a:ext cx="2132275" cy="347350"/>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6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7"/>
        <p:cNvGrpSpPr/>
        <p:nvPr/>
      </p:nvGrpSpPr>
      <p:grpSpPr>
        <a:xfrm>
          <a:off x="0" y="0"/>
          <a:ext cx="0" cy="0"/>
          <a:chOff x="0" y="0"/>
          <a:chExt cx="0" cy="0"/>
        </a:xfrm>
      </p:grpSpPr>
      <p:grpSp>
        <p:nvGrpSpPr>
          <p:cNvPr id="428" name="Google Shape;428;p7"/>
          <p:cNvGrpSpPr/>
          <p:nvPr/>
        </p:nvGrpSpPr>
        <p:grpSpPr>
          <a:xfrm>
            <a:off x="1431419" y="1850228"/>
            <a:ext cx="6726268" cy="3209233"/>
            <a:chOff x="1431419" y="1850228"/>
            <a:chExt cx="6726268" cy="3209233"/>
          </a:xfrm>
        </p:grpSpPr>
        <p:sp>
          <p:nvSpPr>
            <p:cNvPr id="429" name="Google Shape;429;p7"/>
            <p:cNvSpPr/>
            <p:nvPr/>
          </p:nvSpPr>
          <p:spPr>
            <a:xfrm>
              <a:off x="1431419" y="1850228"/>
              <a:ext cx="1891060" cy="3126944"/>
            </a:xfrm>
            <a:custGeom>
              <a:avLst/>
              <a:gdLst/>
              <a:ahLst/>
              <a:cxnLst/>
              <a:rect l="l" t="t" r="r" b="b"/>
              <a:pathLst>
                <a:path w="18334" h="30316" extrusionOk="0">
                  <a:moveTo>
                    <a:pt x="9010" y="1"/>
                  </a:moveTo>
                  <a:cubicBezTo>
                    <a:pt x="9010" y="1"/>
                    <a:pt x="6549" y="897"/>
                    <a:pt x="7313" y="4986"/>
                  </a:cubicBezTo>
                  <a:cubicBezTo>
                    <a:pt x="7313" y="4986"/>
                    <a:pt x="6625" y="4062"/>
                    <a:pt x="4489" y="4062"/>
                  </a:cubicBezTo>
                  <a:cubicBezTo>
                    <a:pt x="3401" y="4062"/>
                    <a:pt x="1939" y="4302"/>
                    <a:pt x="0" y="5024"/>
                  </a:cubicBezTo>
                  <a:cubicBezTo>
                    <a:pt x="0" y="5024"/>
                    <a:pt x="782" y="6000"/>
                    <a:pt x="3028" y="6000"/>
                  </a:cubicBezTo>
                  <a:cubicBezTo>
                    <a:pt x="3820" y="6000"/>
                    <a:pt x="4795" y="5879"/>
                    <a:pt x="5982" y="5550"/>
                  </a:cubicBezTo>
                  <a:lnTo>
                    <a:pt x="5982" y="5550"/>
                  </a:lnTo>
                  <a:cubicBezTo>
                    <a:pt x="5981" y="5550"/>
                    <a:pt x="2728" y="8278"/>
                    <a:pt x="4170" y="12378"/>
                  </a:cubicBezTo>
                  <a:cubicBezTo>
                    <a:pt x="4170" y="12378"/>
                    <a:pt x="4971" y="12036"/>
                    <a:pt x="5830" y="10813"/>
                  </a:cubicBezTo>
                  <a:cubicBezTo>
                    <a:pt x="5840" y="10078"/>
                    <a:pt x="5943" y="9334"/>
                    <a:pt x="6011" y="8721"/>
                  </a:cubicBezTo>
                  <a:cubicBezTo>
                    <a:pt x="6017" y="8675"/>
                    <a:pt x="6048" y="8654"/>
                    <a:pt x="6082" y="8654"/>
                  </a:cubicBezTo>
                  <a:cubicBezTo>
                    <a:pt x="6124" y="8654"/>
                    <a:pt x="6169" y="8686"/>
                    <a:pt x="6169" y="8741"/>
                  </a:cubicBezTo>
                  <a:cubicBezTo>
                    <a:pt x="6167" y="9230"/>
                    <a:pt x="6183" y="9715"/>
                    <a:pt x="6217" y="10202"/>
                  </a:cubicBezTo>
                  <a:cubicBezTo>
                    <a:pt x="6438" y="9815"/>
                    <a:pt x="6655" y="9367"/>
                    <a:pt x="6856" y="8843"/>
                  </a:cubicBezTo>
                  <a:lnTo>
                    <a:pt x="6856" y="8843"/>
                  </a:lnTo>
                  <a:cubicBezTo>
                    <a:pt x="6856" y="8844"/>
                    <a:pt x="6396" y="14274"/>
                    <a:pt x="7382" y="16772"/>
                  </a:cubicBezTo>
                  <a:cubicBezTo>
                    <a:pt x="7382" y="16772"/>
                    <a:pt x="8539" y="15487"/>
                    <a:pt x="9081" y="13170"/>
                  </a:cubicBezTo>
                  <a:cubicBezTo>
                    <a:pt x="8983" y="12384"/>
                    <a:pt x="8865" y="11601"/>
                    <a:pt x="8609" y="10840"/>
                  </a:cubicBezTo>
                  <a:cubicBezTo>
                    <a:pt x="8594" y="10798"/>
                    <a:pt x="8626" y="10768"/>
                    <a:pt x="8659" y="10768"/>
                  </a:cubicBezTo>
                  <a:cubicBezTo>
                    <a:pt x="8677" y="10768"/>
                    <a:pt x="8695" y="10777"/>
                    <a:pt x="8705" y="10798"/>
                  </a:cubicBezTo>
                  <a:cubicBezTo>
                    <a:pt x="8931" y="11252"/>
                    <a:pt x="9111" y="11723"/>
                    <a:pt x="9260" y="12205"/>
                  </a:cubicBezTo>
                  <a:cubicBezTo>
                    <a:pt x="9411" y="11076"/>
                    <a:pt x="9403" y="9759"/>
                    <a:pt x="9082" y="8272"/>
                  </a:cubicBezTo>
                  <a:lnTo>
                    <a:pt x="9082" y="8272"/>
                  </a:lnTo>
                  <a:cubicBezTo>
                    <a:pt x="9082" y="8272"/>
                    <a:pt x="9238" y="8651"/>
                    <a:pt x="9543" y="9235"/>
                  </a:cubicBezTo>
                  <a:cubicBezTo>
                    <a:pt x="10666" y="13759"/>
                    <a:pt x="12428" y="22861"/>
                    <a:pt x="10730" y="30316"/>
                  </a:cubicBezTo>
                  <a:lnTo>
                    <a:pt x="13591" y="30316"/>
                  </a:lnTo>
                  <a:cubicBezTo>
                    <a:pt x="13591" y="30316"/>
                    <a:pt x="13608" y="20241"/>
                    <a:pt x="11279" y="11928"/>
                  </a:cubicBezTo>
                  <a:lnTo>
                    <a:pt x="11279" y="11928"/>
                  </a:lnTo>
                  <a:cubicBezTo>
                    <a:pt x="12247" y="13155"/>
                    <a:pt x="13529" y="14383"/>
                    <a:pt x="15108" y="15062"/>
                  </a:cubicBezTo>
                  <a:cubicBezTo>
                    <a:pt x="15108" y="15062"/>
                    <a:pt x="14915" y="10207"/>
                    <a:pt x="11447" y="6444"/>
                  </a:cubicBezTo>
                  <a:lnTo>
                    <a:pt x="11447" y="6444"/>
                  </a:lnTo>
                  <a:cubicBezTo>
                    <a:pt x="11448" y="6445"/>
                    <a:pt x="12200" y="7161"/>
                    <a:pt x="13285" y="7935"/>
                  </a:cubicBezTo>
                  <a:cubicBezTo>
                    <a:pt x="13177" y="7574"/>
                    <a:pt x="13082" y="7214"/>
                    <a:pt x="12987" y="6873"/>
                  </a:cubicBezTo>
                  <a:cubicBezTo>
                    <a:pt x="12979" y="6841"/>
                    <a:pt x="13004" y="6817"/>
                    <a:pt x="13027" y="6817"/>
                  </a:cubicBezTo>
                  <a:cubicBezTo>
                    <a:pt x="13040" y="6817"/>
                    <a:pt x="13053" y="6824"/>
                    <a:pt x="13059" y="6841"/>
                  </a:cubicBezTo>
                  <a:cubicBezTo>
                    <a:pt x="13241" y="7314"/>
                    <a:pt x="13445" y="7760"/>
                    <a:pt x="13663" y="8198"/>
                  </a:cubicBezTo>
                  <a:cubicBezTo>
                    <a:pt x="13805" y="8293"/>
                    <a:pt x="13950" y="8388"/>
                    <a:pt x="14100" y="8482"/>
                  </a:cubicBezTo>
                  <a:cubicBezTo>
                    <a:pt x="13901" y="7974"/>
                    <a:pt x="13723" y="7462"/>
                    <a:pt x="13530" y="6978"/>
                  </a:cubicBezTo>
                  <a:cubicBezTo>
                    <a:pt x="13512" y="6932"/>
                    <a:pt x="13549" y="6897"/>
                    <a:pt x="13586" y="6897"/>
                  </a:cubicBezTo>
                  <a:cubicBezTo>
                    <a:pt x="13607" y="6897"/>
                    <a:pt x="13627" y="6907"/>
                    <a:pt x="13639" y="6931"/>
                  </a:cubicBezTo>
                  <a:cubicBezTo>
                    <a:pt x="13950" y="7565"/>
                    <a:pt x="14279" y="8180"/>
                    <a:pt x="14615" y="8791"/>
                  </a:cubicBezTo>
                  <a:cubicBezTo>
                    <a:pt x="15643" y="9377"/>
                    <a:pt x="16787" y="9843"/>
                    <a:pt x="17827" y="9843"/>
                  </a:cubicBezTo>
                  <a:cubicBezTo>
                    <a:pt x="17999" y="9843"/>
                    <a:pt x="18168" y="9830"/>
                    <a:pt x="18333" y="9803"/>
                  </a:cubicBezTo>
                  <a:cubicBezTo>
                    <a:pt x="18333" y="9803"/>
                    <a:pt x="17749" y="5787"/>
                    <a:pt x="10694" y="4671"/>
                  </a:cubicBezTo>
                  <a:cubicBezTo>
                    <a:pt x="10694" y="4671"/>
                    <a:pt x="11751" y="4058"/>
                    <a:pt x="13249" y="3395"/>
                  </a:cubicBezTo>
                  <a:cubicBezTo>
                    <a:pt x="12745" y="3266"/>
                    <a:pt x="12230" y="3162"/>
                    <a:pt x="11732" y="3038"/>
                  </a:cubicBezTo>
                  <a:cubicBezTo>
                    <a:pt x="11649" y="3016"/>
                    <a:pt x="11663" y="2906"/>
                    <a:pt x="11749" y="2906"/>
                  </a:cubicBezTo>
                  <a:cubicBezTo>
                    <a:pt x="12452" y="2909"/>
                    <a:pt x="13200" y="2954"/>
                    <a:pt x="13914" y="3110"/>
                  </a:cubicBezTo>
                  <a:cubicBezTo>
                    <a:pt x="15146" y="2599"/>
                    <a:pt x="16587" y="2108"/>
                    <a:pt x="17962" y="1883"/>
                  </a:cubicBezTo>
                  <a:cubicBezTo>
                    <a:pt x="17962" y="1883"/>
                    <a:pt x="16925" y="960"/>
                    <a:pt x="15007" y="960"/>
                  </a:cubicBezTo>
                  <a:cubicBezTo>
                    <a:pt x="13594" y="960"/>
                    <a:pt x="11703" y="1461"/>
                    <a:pt x="9397" y="3202"/>
                  </a:cubicBezTo>
                  <a:cubicBezTo>
                    <a:pt x="9397" y="3202"/>
                    <a:pt x="9241" y="1250"/>
                    <a:pt x="901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2998150" y="3703558"/>
              <a:ext cx="1104455" cy="1355903"/>
            </a:xfrm>
            <a:custGeom>
              <a:avLst/>
              <a:gdLst/>
              <a:ahLst/>
              <a:cxnLst/>
              <a:rect l="l" t="t" r="r" b="b"/>
              <a:pathLst>
                <a:path w="22265" h="27334" extrusionOk="0">
                  <a:moveTo>
                    <a:pt x="10641" y="16600"/>
                  </a:moveTo>
                  <a:cubicBezTo>
                    <a:pt x="10705" y="16695"/>
                    <a:pt x="10753" y="16755"/>
                    <a:pt x="10781" y="16773"/>
                  </a:cubicBezTo>
                  <a:cubicBezTo>
                    <a:pt x="10784" y="16780"/>
                    <a:pt x="10785" y="16787"/>
                    <a:pt x="10788" y="16794"/>
                  </a:cubicBezTo>
                  <a:cubicBezTo>
                    <a:pt x="10936" y="17196"/>
                    <a:pt x="11059" y="17621"/>
                    <a:pt x="11190" y="18050"/>
                  </a:cubicBezTo>
                  <a:cubicBezTo>
                    <a:pt x="11258" y="18265"/>
                    <a:pt x="11313" y="18484"/>
                    <a:pt x="11370" y="18704"/>
                  </a:cubicBezTo>
                  <a:cubicBezTo>
                    <a:pt x="11426" y="18925"/>
                    <a:pt x="11483" y="19145"/>
                    <a:pt x="11541" y="19366"/>
                  </a:cubicBezTo>
                  <a:cubicBezTo>
                    <a:pt x="11545" y="19389"/>
                    <a:pt x="11550" y="19410"/>
                    <a:pt x="11555" y="19431"/>
                  </a:cubicBezTo>
                  <a:cubicBezTo>
                    <a:pt x="11494" y="19311"/>
                    <a:pt x="11433" y="19189"/>
                    <a:pt x="11374" y="19070"/>
                  </a:cubicBezTo>
                  <a:cubicBezTo>
                    <a:pt x="11296" y="18907"/>
                    <a:pt x="11211" y="18749"/>
                    <a:pt x="11126" y="18598"/>
                  </a:cubicBezTo>
                  <a:cubicBezTo>
                    <a:pt x="11042" y="18445"/>
                    <a:pt x="10961" y="18296"/>
                    <a:pt x="10880" y="18150"/>
                  </a:cubicBezTo>
                  <a:cubicBezTo>
                    <a:pt x="10709" y="17866"/>
                    <a:pt x="10557" y="17592"/>
                    <a:pt x="10397" y="17351"/>
                  </a:cubicBezTo>
                  <a:cubicBezTo>
                    <a:pt x="10359" y="17291"/>
                    <a:pt x="10323" y="17237"/>
                    <a:pt x="10286" y="17180"/>
                  </a:cubicBezTo>
                  <a:cubicBezTo>
                    <a:pt x="10410" y="17048"/>
                    <a:pt x="10542" y="16860"/>
                    <a:pt x="10641" y="16600"/>
                  </a:cubicBezTo>
                  <a:close/>
                  <a:moveTo>
                    <a:pt x="22184" y="0"/>
                  </a:moveTo>
                  <a:cubicBezTo>
                    <a:pt x="21607" y="0"/>
                    <a:pt x="17298" y="1627"/>
                    <a:pt x="16951" y="2712"/>
                  </a:cubicBezTo>
                  <a:cubicBezTo>
                    <a:pt x="16569" y="3911"/>
                    <a:pt x="17998" y="5978"/>
                    <a:pt x="17998" y="5978"/>
                  </a:cubicBezTo>
                  <a:cubicBezTo>
                    <a:pt x="17998" y="5978"/>
                    <a:pt x="16234" y="4140"/>
                    <a:pt x="15966" y="4140"/>
                  </a:cubicBezTo>
                  <a:cubicBezTo>
                    <a:pt x="15963" y="4140"/>
                    <a:pt x="15959" y="4140"/>
                    <a:pt x="15956" y="4141"/>
                  </a:cubicBezTo>
                  <a:cubicBezTo>
                    <a:pt x="15726" y="4192"/>
                    <a:pt x="13098" y="8198"/>
                    <a:pt x="13404" y="8709"/>
                  </a:cubicBezTo>
                  <a:cubicBezTo>
                    <a:pt x="13710" y="9219"/>
                    <a:pt x="15803" y="10572"/>
                    <a:pt x="15803" y="10572"/>
                  </a:cubicBezTo>
                  <a:cubicBezTo>
                    <a:pt x="15803" y="10572"/>
                    <a:pt x="14520" y="10453"/>
                    <a:pt x="13821" y="10453"/>
                  </a:cubicBezTo>
                  <a:cubicBezTo>
                    <a:pt x="13549" y="10453"/>
                    <a:pt x="13365" y="10471"/>
                    <a:pt x="13379" y="10521"/>
                  </a:cubicBezTo>
                  <a:cubicBezTo>
                    <a:pt x="13427" y="10691"/>
                    <a:pt x="13753" y="11987"/>
                    <a:pt x="15118" y="12903"/>
                  </a:cubicBezTo>
                  <a:cubicBezTo>
                    <a:pt x="15087" y="12995"/>
                    <a:pt x="15056" y="13087"/>
                    <a:pt x="15023" y="13182"/>
                  </a:cubicBezTo>
                  <a:cubicBezTo>
                    <a:pt x="14869" y="13600"/>
                    <a:pt x="14755" y="14055"/>
                    <a:pt x="14618" y="14520"/>
                  </a:cubicBezTo>
                  <a:cubicBezTo>
                    <a:pt x="14584" y="14638"/>
                    <a:pt x="14551" y="14756"/>
                    <a:pt x="14517" y="14873"/>
                  </a:cubicBezTo>
                  <a:cubicBezTo>
                    <a:pt x="14483" y="14992"/>
                    <a:pt x="14458" y="15114"/>
                    <a:pt x="14428" y="15235"/>
                  </a:cubicBezTo>
                  <a:cubicBezTo>
                    <a:pt x="14370" y="15479"/>
                    <a:pt x="14310" y="15724"/>
                    <a:pt x="14251" y="15972"/>
                  </a:cubicBezTo>
                  <a:cubicBezTo>
                    <a:pt x="14222" y="16097"/>
                    <a:pt x="14188" y="16220"/>
                    <a:pt x="14164" y="16346"/>
                  </a:cubicBezTo>
                  <a:cubicBezTo>
                    <a:pt x="14139" y="16472"/>
                    <a:pt x="14113" y="16599"/>
                    <a:pt x="14087" y="16725"/>
                  </a:cubicBezTo>
                  <a:cubicBezTo>
                    <a:pt x="14038" y="16979"/>
                    <a:pt x="13987" y="17232"/>
                    <a:pt x="13936" y="17486"/>
                  </a:cubicBezTo>
                  <a:cubicBezTo>
                    <a:pt x="13844" y="17997"/>
                    <a:pt x="13763" y="18508"/>
                    <a:pt x="13683" y="19012"/>
                  </a:cubicBezTo>
                  <a:cubicBezTo>
                    <a:pt x="13649" y="19265"/>
                    <a:pt x="13617" y="19516"/>
                    <a:pt x="13583" y="19763"/>
                  </a:cubicBezTo>
                  <a:cubicBezTo>
                    <a:pt x="13567" y="19888"/>
                    <a:pt x="13550" y="20011"/>
                    <a:pt x="13533" y="20133"/>
                  </a:cubicBezTo>
                  <a:cubicBezTo>
                    <a:pt x="13520" y="20256"/>
                    <a:pt x="13508" y="20377"/>
                    <a:pt x="13495" y="20499"/>
                  </a:cubicBezTo>
                  <a:cubicBezTo>
                    <a:pt x="13468" y="20740"/>
                    <a:pt x="13442" y="20978"/>
                    <a:pt x="13418" y="21211"/>
                  </a:cubicBezTo>
                  <a:cubicBezTo>
                    <a:pt x="13394" y="21443"/>
                    <a:pt x="13379" y="21671"/>
                    <a:pt x="13359" y="21894"/>
                  </a:cubicBezTo>
                  <a:cubicBezTo>
                    <a:pt x="13319" y="22338"/>
                    <a:pt x="13296" y="22759"/>
                    <a:pt x="13272" y="23147"/>
                  </a:cubicBezTo>
                  <a:cubicBezTo>
                    <a:pt x="13250" y="23537"/>
                    <a:pt x="13237" y="23893"/>
                    <a:pt x="13224" y="24211"/>
                  </a:cubicBezTo>
                  <a:cubicBezTo>
                    <a:pt x="13224" y="24211"/>
                    <a:pt x="13224" y="24212"/>
                    <a:pt x="13224" y="24212"/>
                  </a:cubicBezTo>
                  <a:cubicBezTo>
                    <a:pt x="13196" y="24084"/>
                    <a:pt x="13166" y="23955"/>
                    <a:pt x="13135" y="23822"/>
                  </a:cubicBezTo>
                  <a:cubicBezTo>
                    <a:pt x="13098" y="23652"/>
                    <a:pt x="13058" y="23478"/>
                    <a:pt x="13004" y="23303"/>
                  </a:cubicBezTo>
                  <a:cubicBezTo>
                    <a:pt x="12953" y="23129"/>
                    <a:pt x="12904" y="22952"/>
                    <a:pt x="12851" y="22772"/>
                  </a:cubicBezTo>
                  <a:cubicBezTo>
                    <a:pt x="12800" y="22592"/>
                    <a:pt x="12751" y="22410"/>
                    <a:pt x="12685" y="22230"/>
                  </a:cubicBezTo>
                  <a:cubicBezTo>
                    <a:pt x="12623" y="22050"/>
                    <a:pt x="12561" y="21868"/>
                    <a:pt x="12498" y="21686"/>
                  </a:cubicBezTo>
                  <a:lnTo>
                    <a:pt x="12405" y="21412"/>
                  </a:lnTo>
                  <a:lnTo>
                    <a:pt x="12297" y="21143"/>
                  </a:lnTo>
                  <a:cubicBezTo>
                    <a:pt x="12274" y="21083"/>
                    <a:pt x="12251" y="21025"/>
                    <a:pt x="12227" y="20967"/>
                  </a:cubicBezTo>
                  <a:cubicBezTo>
                    <a:pt x="12206" y="20855"/>
                    <a:pt x="12186" y="20743"/>
                    <a:pt x="12164" y="20629"/>
                  </a:cubicBezTo>
                  <a:cubicBezTo>
                    <a:pt x="12059" y="20187"/>
                    <a:pt x="11958" y="19738"/>
                    <a:pt x="11843" y="19291"/>
                  </a:cubicBezTo>
                  <a:cubicBezTo>
                    <a:pt x="11781" y="19068"/>
                    <a:pt x="11718" y="18846"/>
                    <a:pt x="11656" y="18625"/>
                  </a:cubicBezTo>
                  <a:cubicBezTo>
                    <a:pt x="11594" y="18403"/>
                    <a:pt x="11533" y="18184"/>
                    <a:pt x="11459" y="17968"/>
                  </a:cubicBezTo>
                  <a:cubicBezTo>
                    <a:pt x="11317" y="17537"/>
                    <a:pt x="11182" y="17112"/>
                    <a:pt x="11025" y="16709"/>
                  </a:cubicBezTo>
                  <a:cubicBezTo>
                    <a:pt x="11014" y="16681"/>
                    <a:pt x="11004" y="16654"/>
                    <a:pt x="10994" y="16626"/>
                  </a:cubicBezTo>
                  <a:cubicBezTo>
                    <a:pt x="11537" y="16088"/>
                    <a:pt x="12776" y="14256"/>
                    <a:pt x="12819" y="12170"/>
                  </a:cubicBezTo>
                  <a:cubicBezTo>
                    <a:pt x="12865" y="9769"/>
                    <a:pt x="11618" y="7657"/>
                    <a:pt x="11618" y="7657"/>
                  </a:cubicBezTo>
                  <a:cubicBezTo>
                    <a:pt x="11618" y="7657"/>
                    <a:pt x="10176" y="9147"/>
                    <a:pt x="9994" y="9147"/>
                  </a:cubicBezTo>
                  <a:cubicBezTo>
                    <a:pt x="9991" y="9147"/>
                    <a:pt x="9988" y="9146"/>
                    <a:pt x="9986" y="9145"/>
                  </a:cubicBezTo>
                  <a:cubicBezTo>
                    <a:pt x="9843" y="9097"/>
                    <a:pt x="11042" y="7081"/>
                    <a:pt x="11090" y="6890"/>
                  </a:cubicBezTo>
                  <a:cubicBezTo>
                    <a:pt x="11139" y="6697"/>
                    <a:pt x="9794" y="4681"/>
                    <a:pt x="9794" y="4681"/>
                  </a:cubicBezTo>
                  <a:cubicBezTo>
                    <a:pt x="9794" y="4681"/>
                    <a:pt x="7896" y="6896"/>
                    <a:pt x="7563" y="6896"/>
                  </a:cubicBezTo>
                  <a:cubicBezTo>
                    <a:pt x="7553" y="6896"/>
                    <a:pt x="7544" y="6894"/>
                    <a:pt x="7537" y="6890"/>
                  </a:cubicBezTo>
                  <a:cubicBezTo>
                    <a:pt x="7298" y="6745"/>
                    <a:pt x="8881" y="4777"/>
                    <a:pt x="8881" y="4777"/>
                  </a:cubicBezTo>
                  <a:cubicBezTo>
                    <a:pt x="8881" y="4777"/>
                    <a:pt x="7537" y="1850"/>
                    <a:pt x="6529" y="1705"/>
                  </a:cubicBezTo>
                  <a:cubicBezTo>
                    <a:pt x="6529" y="1705"/>
                    <a:pt x="5531" y="3341"/>
                    <a:pt x="5344" y="3341"/>
                  </a:cubicBezTo>
                  <a:cubicBezTo>
                    <a:pt x="5338" y="3341"/>
                    <a:pt x="5334" y="3339"/>
                    <a:pt x="5330" y="3337"/>
                  </a:cubicBezTo>
                  <a:cubicBezTo>
                    <a:pt x="5185" y="3240"/>
                    <a:pt x="5618" y="1560"/>
                    <a:pt x="5569" y="1369"/>
                  </a:cubicBezTo>
                  <a:cubicBezTo>
                    <a:pt x="5525" y="1191"/>
                    <a:pt x="3819" y="639"/>
                    <a:pt x="3196" y="639"/>
                  </a:cubicBezTo>
                  <a:cubicBezTo>
                    <a:pt x="3149" y="639"/>
                    <a:pt x="3108" y="642"/>
                    <a:pt x="3074" y="649"/>
                  </a:cubicBezTo>
                  <a:cubicBezTo>
                    <a:pt x="2781" y="708"/>
                    <a:pt x="5725" y="7016"/>
                    <a:pt x="8066" y="11724"/>
                  </a:cubicBezTo>
                  <a:cubicBezTo>
                    <a:pt x="7877" y="12020"/>
                    <a:pt x="7574" y="12759"/>
                    <a:pt x="7501" y="12759"/>
                  </a:cubicBezTo>
                  <a:cubicBezTo>
                    <a:pt x="7500" y="12759"/>
                    <a:pt x="7499" y="12758"/>
                    <a:pt x="7498" y="12758"/>
                  </a:cubicBezTo>
                  <a:cubicBezTo>
                    <a:pt x="7432" y="12731"/>
                    <a:pt x="7644" y="11147"/>
                    <a:pt x="7577" y="10976"/>
                  </a:cubicBezTo>
                  <a:cubicBezTo>
                    <a:pt x="7513" y="10807"/>
                    <a:pt x="4716" y="9483"/>
                    <a:pt x="4535" y="9483"/>
                  </a:cubicBezTo>
                  <a:cubicBezTo>
                    <a:pt x="4532" y="9483"/>
                    <a:pt x="4530" y="9484"/>
                    <a:pt x="4529" y="9484"/>
                  </a:cubicBezTo>
                  <a:cubicBezTo>
                    <a:pt x="4423" y="9524"/>
                    <a:pt x="4098" y="11518"/>
                    <a:pt x="4016" y="11518"/>
                  </a:cubicBezTo>
                  <a:cubicBezTo>
                    <a:pt x="4015" y="11518"/>
                    <a:pt x="4015" y="11517"/>
                    <a:pt x="4014" y="11517"/>
                  </a:cubicBezTo>
                  <a:cubicBezTo>
                    <a:pt x="3935" y="11490"/>
                    <a:pt x="3948" y="9667"/>
                    <a:pt x="3578" y="9483"/>
                  </a:cubicBezTo>
                  <a:cubicBezTo>
                    <a:pt x="3512" y="9451"/>
                    <a:pt x="3361" y="9435"/>
                    <a:pt x="3157" y="9435"/>
                  </a:cubicBezTo>
                  <a:cubicBezTo>
                    <a:pt x="2201" y="9435"/>
                    <a:pt x="73" y="9764"/>
                    <a:pt x="40" y="10210"/>
                  </a:cubicBezTo>
                  <a:cubicBezTo>
                    <a:pt x="0" y="10752"/>
                    <a:pt x="6188" y="13047"/>
                    <a:pt x="9938" y="17449"/>
                  </a:cubicBezTo>
                  <a:cubicBezTo>
                    <a:pt x="9938" y="17449"/>
                    <a:pt x="10018" y="17412"/>
                    <a:pt x="10129" y="17325"/>
                  </a:cubicBezTo>
                  <a:cubicBezTo>
                    <a:pt x="10157" y="17370"/>
                    <a:pt x="10184" y="17417"/>
                    <a:pt x="10211" y="17463"/>
                  </a:cubicBezTo>
                  <a:cubicBezTo>
                    <a:pt x="10362" y="17707"/>
                    <a:pt x="10502" y="17984"/>
                    <a:pt x="10662" y="18270"/>
                  </a:cubicBezTo>
                  <a:cubicBezTo>
                    <a:pt x="10734" y="18416"/>
                    <a:pt x="10810" y="18567"/>
                    <a:pt x="10888" y="18721"/>
                  </a:cubicBezTo>
                  <a:cubicBezTo>
                    <a:pt x="10966" y="18874"/>
                    <a:pt x="11044" y="19032"/>
                    <a:pt x="11114" y="19196"/>
                  </a:cubicBezTo>
                  <a:cubicBezTo>
                    <a:pt x="11188" y="19358"/>
                    <a:pt x="11263" y="19524"/>
                    <a:pt x="11340" y="19691"/>
                  </a:cubicBezTo>
                  <a:cubicBezTo>
                    <a:pt x="11414" y="19858"/>
                    <a:pt x="11480" y="20032"/>
                    <a:pt x="11551" y="20205"/>
                  </a:cubicBezTo>
                  <a:cubicBezTo>
                    <a:pt x="11619" y="20381"/>
                    <a:pt x="11697" y="20553"/>
                    <a:pt x="11758" y="20733"/>
                  </a:cubicBezTo>
                  <a:cubicBezTo>
                    <a:pt x="11805" y="20865"/>
                    <a:pt x="11853" y="20998"/>
                    <a:pt x="11900" y="21131"/>
                  </a:cubicBezTo>
                  <a:cubicBezTo>
                    <a:pt x="11948" y="21425"/>
                    <a:pt x="11996" y="21715"/>
                    <a:pt x="12043" y="21998"/>
                  </a:cubicBezTo>
                  <a:cubicBezTo>
                    <a:pt x="12094" y="22423"/>
                    <a:pt x="12144" y="22833"/>
                    <a:pt x="12189" y="23221"/>
                  </a:cubicBezTo>
                  <a:cubicBezTo>
                    <a:pt x="12200" y="23319"/>
                    <a:pt x="12215" y="23414"/>
                    <a:pt x="12222" y="23509"/>
                  </a:cubicBezTo>
                  <a:cubicBezTo>
                    <a:pt x="12229" y="23604"/>
                    <a:pt x="12234" y="23697"/>
                    <a:pt x="12242" y="23790"/>
                  </a:cubicBezTo>
                  <a:cubicBezTo>
                    <a:pt x="12254" y="23974"/>
                    <a:pt x="12266" y="24151"/>
                    <a:pt x="12278" y="24321"/>
                  </a:cubicBezTo>
                  <a:cubicBezTo>
                    <a:pt x="12298" y="24663"/>
                    <a:pt x="12331" y="24975"/>
                    <a:pt x="12329" y="25253"/>
                  </a:cubicBezTo>
                  <a:cubicBezTo>
                    <a:pt x="12335" y="25531"/>
                    <a:pt x="12339" y="25772"/>
                    <a:pt x="12344" y="25972"/>
                  </a:cubicBezTo>
                  <a:cubicBezTo>
                    <a:pt x="12351" y="26370"/>
                    <a:pt x="12356" y="26597"/>
                    <a:pt x="12356" y="26597"/>
                  </a:cubicBezTo>
                  <a:lnTo>
                    <a:pt x="12356" y="26611"/>
                  </a:lnTo>
                  <a:cubicBezTo>
                    <a:pt x="12356" y="26612"/>
                    <a:pt x="12356" y="26614"/>
                    <a:pt x="12356" y="26615"/>
                  </a:cubicBezTo>
                  <a:cubicBezTo>
                    <a:pt x="12359" y="26676"/>
                    <a:pt x="12463" y="26705"/>
                    <a:pt x="12573" y="26705"/>
                  </a:cubicBezTo>
                  <a:cubicBezTo>
                    <a:pt x="12701" y="26705"/>
                    <a:pt x="12837" y="26666"/>
                    <a:pt x="12834" y="26595"/>
                  </a:cubicBezTo>
                  <a:cubicBezTo>
                    <a:pt x="12834" y="26595"/>
                    <a:pt x="12824" y="26364"/>
                    <a:pt x="12807" y="25960"/>
                  </a:cubicBezTo>
                  <a:cubicBezTo>
                    <a:pt x="12799" y="25757"/>
                    <a:pt x="12789" y="25512"/>
                    <a:pt x="12777" y="25231"/>
                  </a:cubicBezTo>
                  <a:cubicBezTo>
                    <a:pt x="12772" y="24949"/>
                    <a:pt x="12732" y="24633"/>
                    <a:pt x="12704" y="24289"/>
                  </a:cubicBezTo>
                  <a:cubicBezTo>
                    <a:pt x="12692" y="24164"/>
                    <a:pt x="12680" y="24035"/>
                    <a:pt x="12668" y="23903"/>
                  </a:cubicBezTo>
                  <a:lnTo>
                    <a:pt x="12668" y="23903"/>
                  </a:lnTo>
                  <a:cubicBezTo>
                    <a:pt x="12670" y="23910"/>
                    <a:pt x="12671" y="23919"/>
                    <a:pt x="12673" y="23927"/>
                  </a:cubicBezTo>
                  <a:cubicBezTo>
                    <a:pt x="12705" y="24094"/>
                    <a:pt x="12736" y="24259"/>
                    <a:pt x="12766" y="24419"/>
                  </a:cubicBezTo>
                  <a:cubicBezTo>
                    <a:pt x="12836" y="24738"/>
                    <a:pt x="12868" y="25044"/>
                    <a:pt x="12906" y="25326"/>
                  </a:cubicBezTo>
                  <a:cubicBezTo>
                    <a:pt x="12925" y="25467"/>
                    <a:pt x="12943" y="25601"/>
                    <a:pt x="12960" y="25729"/>
                  </a:cubicBezTo>
                  <a:cubicBezTo>
                    <a:pt x="12977" y="25858"/>
                    <a:pt x="12994" y="25979"/>
                    <a:pt x="13000" y="26095"/>
                  </a:cubicBezTo>
                  <a:cubicBezTo>
                    <a:pt x="13017" y="26325"/>
                    <a:pt x="13031" y="26526"/>
                    <a:pt x="13043" y="26690"/>
                  </a:cubicBezTo>
                  <a:cubicBezTo>
                    <a:pt x="13067" y="27021"/>
                    <a:pt x="13079" y="27209"/>
                    <a:pt x="13079" y="27209"/>
                  </a:cubicBezTo>
                  <a:lnTo>
                    <a:pt x="13081" y="27228"/>
                  </a:lnTo>
                  <a:cubicBezTo>
                    <a:pt x="13082" y="27232"/>
                    <a:pt x="13082" y="27235"/>
                    <a:pt x="13082" y="27238"/>
                  </a:cubicBezTo>
                  <a:cubicBezTo>
                    <a:pt x="13090" y="27304"/>
                    <a:pt x="13192" y="27333"/>
                    <a:pt x="13309" y="27333"/>
                  </a:cubicBezTo>
                  <a:cubicBezTo>
                    <a:pt x="13482" y="27333"/>
                    <a:pt x="13687" y="27271"/>
                    <a:pt x="13676" y="27174"/>
                  </a:cubicBezTo>
                  <a:cubicBezTo>
                    <a:pt x="13676" y="27174"/>
                    <a:pt x="13655" y="26980"/>
                    <a:pt x="13620" y="26641"/>
                  </a:cubicBezTo>
                  <a:cubicBezTo>
                    <a:pt x="13600" y="26472"/>
                    <a:pt x="13578" y="26266"/>
                    <a:pt x="13553" y="26031"/>
                  </a:cubicBezTo>
                  <a:cubicBezTo>
                    <a:pt x="13550" y="26006"/>
                    <a:pt x="13546" y="25979"/>
                    <a:pt x="13543" y="25952"/>
                  </a:cubicBezTo>
                  <a:lnTo>
                    <a:pt x="13543" y="25952"/>
                  </a:lnTo>
                  <a:cubicBezTo>
                    <a:pt x="13572" y="25954"/>
                    <a:pt x="13601" y="25955"/>
                    <a:pt x="13631" y="25955"/>
                  </a:cubicBezTo>
                  <a:cubicBezTo>
                    <a:pt x="13904" y="25955"/>
                    <a:pt x="14208" y="25868"/>
                    <a:pt x="14198" y="25716"/>
                  </a:cubicBezTo>
                  <a:lnTo>
                    <a:pt x="14198" y="25709"/>
                  </a:lnTo>
                  <a:cubicBezTo>
                    <a:pt x="14198" y="25709"/>
                    <a:pt x="14194" y="25647"/>
                    <a:pt x="14187" y="25528"/>
                  </a:cubicBezTo>
                  <a:cubicBezTo>
                    <a:pt x="14180" y="25412"/>
                    <a:pt x="14170" y="25240"/>
                    <a:pt x="14161" y="25017"/>
                  </a:cubicBezTo>
                  <a:cubicBezTo>
                    <a:pt x="14150" y="24796"/>
                    <a:pt x="14146" y="24525"/>
                    <a:pt x="14137" y="24216"/>
                  </a:cubicBezTo>
                  <a:cubicBezTo>
                    <a:pt x="14133" y="23906"/>
                    <a:pt x="14127" y="23556"/>
                    <a:pt x="14130" y="23173"/>
                  </a:cubicBezTo>
                  <a:cubicBezTo>
                    <a:pt x="14133" y="22791"/>
                    <a:pt x="14134" y="22376"/>
                    <a:pt x="14153" y="21938"/>
                  </a:cubicBezTo>
                  <a:cubicBezTo>
                    <a:pt x="14160" y="21720"/>
                    <a:pt x="14164" y="21494"/>
                    <a:pt x="14175" y="21265"/>
                  </a:cubicBezTo>
                  <a:cubicBezTo>
                    <a:pt x="14188" y="21035"/>
                    <a:pt x="14201" y="20799"/>
                    <a:pt x="14214" y="20561"/>
                  </a:cubicBezTo>
                  <a:cubicBezTo>
                    <a:pt x="14221" y="20441"/>
                    <a:pt x="14228" y="20320"/>
                    <a:pt x="14235" y="20200"/>
                  </a:cubicBezTo>
                  <a:cubicBezTo>
                    <a:pt x="14245" y="20078"/>
                    <a:pt x="14255" y="19956"/>
                    <a:pt x="14265" y="19834"/>
                  </a:cubicBezTo>
                  <a:cubicBezTo>
                    <a:pt x="14285" y="19589"/>
                    <a:pt x="14304" y="19339"/>
                    <a:pt x="14326" y="19090"/>
                  </a:cubicBezTo>
                  <a:cubicBezTo>
                    <a:pt x="14378" y="18589"/>
                    <a:pt x="14432" y="18082"/>
                    <a:pt x="14497" y="17575"/>
                  </a:cubicBezTo>
                  <a:cubicBezTo>
                    <a:pt x="14534" y="17323"/>
                    <a:pt x="14571" y="17069"/>
                    <a:pt x="14608" y="16818"/>
                  </a:cubicBezTo>
                  <a:cubicBezTo>
                    <a:pt x="14626" y="16692"/>
                    <a:pt x="14645" y="16566"/>
                    <a:pt x="14663" y="16441"/>
                  </a:cubicBezTo>
                  <a:cubicBezTo>
                    <a:pt x="14682" y="16316"/>
                    <a:pt x="14708" y="16193"/>
                    <a:pt x="14730" y="16068"/>
                  </a:cubicBezTo>
                  <a:cubicBezTo>
                    <a:pt x="14777" y="15822"/>
                    <a:pt x="14822" y="15576"/>
                    <a:pt x="14867" y="15334"/>
                  </a:cubicBezTo>
                  <a:cubicBezTo>
                    <a:pt x="14890" y="15213"/>
                    <a:pt x="14910" y="15092"/>
                    <a:pt x="14937" y="14974"/>
                  </a:cubicBezTo>
                  <a:cubicBezTo>
                    <a:pt x="14964" y="14855"/>
                    <a:pt x="14991" y="14737"/>
                    <a:pt x="15018" y="14621"/>
                  </a:cubicBezTo>
                  <a:cubicBezTo>
                    <a:pt x="15131" y="14156"/>
                    <a:pt x="15219" y="13699"/>
                    <a:pt x="15351" y="13280"/>
                  </a:cubicBezTo>
                  <a:cubicBezTo>
                    <a:pt x="15406" y="13085"/>
                    <a:pt x="15460" y="12897"/>
                    <a:pt x="15512" y="12713"/>
                  </a:cubicBezTo>
                  <a:cubicBezTo>
                    <a:pt x="16325" y="10977"/>
                    <a:pt x="19868" y="2968"/>
                    <a:pt x="22233" y="57"/>
                  </a:cubicBezTo>
                  <a:cubicBezTo>
                    <a:pt x="22264" y="18"/>
                    <a:pt x="22245" y="0"/>
                    <a:pt x="22184"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7021435" y="3140529"/>
              <a:ext cx="1136252" cy="1239431"/>
            </a:xfrm>
            <a:custGeom>
              <a:avLst/>
              <a:gdLst/>
              <a:ahLst/>
              <a:cxnLst/>
              <a:rect l="l" t="t" r="r" b="b"/>
              <a:pathLst>
                <a:path w="22906" h="24986" extrusionOk="0">
                  <a:moveTo>
                    <a:pt x="15729" y="0"/>
                  </a:moveTo>
                  <a:cubicBezTo>
                    <a:pt x="15231" y="0"/>
                    <a:pt x="13637" y="670"/>
                    <a:pt x="13611" y="839"/>
                  </a:cubicBezTo>
                  <a:cubicBezTo>
                    <a:pt x="13582" y="1013"/>
                    <a:pt x="14098" y="2475"/>
                    <a:pt x="13978" y="2572"/>
                  </a:cubicBezTo>
                  <a:cubicBezTo>
                    <a:pt x="13974" y="2575"/>
                    <a:pt x="13969" y="2576"/>
                    <a:pt x="13963" y="2576"/>
                  </a:cubicBezTo>
                  <a:cubicBezTo>
                    <a:pt x="13788" y="2576"/>
                    <a:pt x="12783" y="1213"/>
                    <a:pt x="12783" y="1213"/>
                  </a:cubicBezTo>
                  <a:cubicBezTo>
                    <a:pt x="11896" y="1420"/>
                    <a:pt x="10928" y="4133"/>
                    <a:pt x="10928" y="4133"/>
                  </a:cubicBezTo>
                  <a:cubicBezTo>
                    <a:pt x="10928" y="4133"/>
                    <a:pt x="12493" y="5760"/>
                    <a:pt x="12291" y="5906"/>
                  </a:cubicBezTo>
                  <a:cubicBezTo>
                    <a:pt x="12283" y="5912"/>
                    <a:pt x="12273" y="5914"/>
                    <a:pt x="12261" y="5914"/>
                  </a:cubicBezTo>
                  <a:cubicBezTo>
                    <a:pt x="11945" y="5914"/>
                    <a:pt x="10109" y="4118"/>
                    <a:pt x="10109" y="4118"/>
                  </a:cubicBezTo>
                  <a:cubicBezTo>
                    <a:pt x="10109" y="4118"/>
                    <a:pt x="9071" y="6017"/>
                    <a:pt x="9129" y="6184"/>
                  </a:cubicBezTo>
                  <a:cubicBezTo>
                    <a:pt x="9186" y="6351"/>
                    <a:pt x="10412" y="8053"/>
                    <a:pt x="10287" y="8107"/>
                  </a:cubicBezTo>
                  <a:cubicBezTo>
                    <a:pt x="10285" y="8108"/>
                    <a:pt x="10281" y="8108"/>
                    <a:pt x="10278" y="8108"/>
                  </a:cubicBezTo>
                  <a:cubicBezTo>
                    <a:pt x="10102" y="8108"/>
                    <a:pt x="8718" y="6908"/>
                    <a:pt x="8718" y="6908"/>
                  </a:cubicBezTo>
                  <a:cubicBezTo>
                    <a:pt x="8718" y="6908"/>
                    <a:pt x="7772" y="8888"/>
                    <a:pt x="8003" y="11020"/>
                  </a:cubicBezTo>
                  <a:cubicBezTo>
                    <a:pt x="8203" y="12874"/>
                    <a:pt x="9449" y="14409"/>
                    <a:pt x="9975" y="14844"/>
                  </a:cubicBezTo>
                  <a:cubicBezTo>
                    <a:pt x="9968" y="14869"/>
                    <a:pt x="9963" y="14895"/>
                    <a:pt x="9954" y="14920"/>
                  </a:cubicBezTo>
                  <a:cubicBezTo>
                    <a:pt x="9846" y="15292"/>
                    <a:pt x="9758" y="15680"/>
                    <a:pt x="9668" y="16076"/>
                  </a:cubicBezTo>
                  <a:cubicBezTo>
                    <a:pt x="9618" y="16273"/>
                    <a:pt x="9581" y="16474"/>
                    <a:pt x="9543" y="16676"/>
                  </a:cubicBezTo>
                  <a:cubicBezTo>
                    <a:pt x="9505" y="16877"/>
                    <a:pt x="9466" y="17080"/>
                    <a:pt x="9428" y="17282"/>
                  </a:cubicBezTo>
                  <a:cubicBezTo>
                    <a:pt x="9361" y="17689"/>
                    <a:pt x="9308" y="18098"/>
                    <a:pt x="9247" y="18499"/>
                  </a:cubicBezTo>
                  <a:cubicBezTo>
                    <a:pt x="9207" y="18903"/>
                    <a:pt x="9167" y="19301"/>
                    <a:pt x="9129" y="19685"/>
                  </a:cubicBezTo>
                  <a:cubicBezTo>
                    <a:pt x="9108" y="20073"/>
                    <a:pt x="9088" y="20445"/>
                    <a:pt x="9068" y="20800"/>
                  </a:cubicBezTo>
                  <a:cubicBezTo>
                    <a:pt x="9065" y="20888"/>
                    <a:pt x="9058" y="20976"/>
                    <a:pt x="9057" y="21061"/>
                  </a:cubicBezTo>
                  <a:cubicBezTo>
                    <a:pt x="9055" y="21132"/>
                    <a:pt x="9055" y="21201"/>
                    <a:pt x="9055" y="21271"/>
                  </a:cubicBezTo>
                  <a:cubicBezTo>
                    <a:pt x="9038" y="21187"/>
                    <a:pt x="9020" y="21102"/>
                    <a:pt x="9000" y="21018"/>
                  </a:cubicBezTo>
                  <a:cubicBezTo>
                    <a:pt x="8940" y="20800"/>
                    <a:pt x="8895" y="20577"/>
                    <a:pt x="8826" y="20366"/>
                  </a:cubicBezTo>
                  <a:cubicBezTo>
                    <a:pt x="8763" y="20152"/>
                    <a:pt x="8699" y="19944"/>
                    <a:pt x="8627" y="19744"/>
                  </a:cubicBezTo>
                  <a:cubicBezTo>
                    <a:pt x="8560" y="19542"/>
                    <a:pt x="8484" y="19354"/>
                    <a:pt x="8414" y="19172"/>
                  </a:cubicBezTo>
                  <a:cubicBezTo>
                    <a:pt x="8366" y="19055"/>
                    <a:pt x="8318" y="18944"/>
                    <a:pt x="8271" y="18836"/>
                  </a:cubicBezTo>
                  <a:cubicBezTo>
                    <a:pt x="10260" y="16589"/>
                    <a:pt x="8274" y="13235"/>
                    <a:pt x="8097" y="13028"/>
                  </a:cubicBezTo>
                  <a:cubicBezTo>
                    <a:pt x="8080" y="13007"/>
                    <a:pt x="8049" y="12998"/>
                    <a:pt x="8007" y="12998"/>
                  </a:cubicBezTo>
                  <a:cubicBezTo>
                    <a:pt x="7601" y="12998"/>
                    <a:pt x="6156" y="13856"/>
                    <a:pt x="5967" y="13856"/>
                  </a:cubicBezTo>
                  <a:cubicBezTo>
                    <a:pt x="5965" y="13856"/>
                    <a:pt x="5963" y="13856"/>
                    <a:pt x="5962" y="13856"/>
                  </a:cubicBezTo>
                  <a:cubicBezTo>
                    <a:pt x="5776" y="13837"/>
                    <a:pt x="6872" y="12456"/>
                    <a:pt x="6815" y="12228"/>
                  </a:cubicBezTo>
                  <a:cubicBezTo>
                    <a:pt x="6758" y="12000"/>
                    <a:pt x="5328" y="10362"/>
                    <a:pt x="5102" y="10202"/>
                  </a:cubicBezTo>
                  <a:cubicBezTo>
                    <a:pt x="5089" y="10192"/>
                    <a:pt x="5072" y="10187"/>
                    <a:pt x="5053" y="10187"/>
                  </a:cubicBezTo>
                  <a:cubicBezTo>
                    <a:pt x="4772" y="10187"/>
                    <a:pt x="3965" y="11205"/>
                    <a:pt x="3739" y="11205"/>
                  </a:cubicBezTo>
                  <a:cubicBezTo>
                    <a:pt x="3733" y="11205"/>
                    <a:pt x="3727" y="11205"/>
                    <a:pt x="3722" y="11203"/>
                  </a:cubicBezTo>
                  <a:cubicBezTo>
                    <a:pt x="3513" y="11138"/>
                    <a:pt x="4325" y="9577"/>
                    <a:pt x="4157" y="9456"/>
                  </a:cubicBezTo>
                  <a:cubicBezTo>
                    <a:pt x="2641" y="8369"/>
                    <a:pt x="1396" y="8089"/>
                    <a:pt x="697" y="8089"/>
                  </a:cubicBezTo>
                  <a:cubicBezTo>
                    <a:pt x="224" y="8089"/>
                    <a:pt x="0" y="8217"/>
                    <a:pt x="112" y="8311"/>
                  </a:cubicBezTo>
                  <a:cubicBezTo>
                    <a:pt x="3829" y="11433"/>
                    <a:pt x="7969" y="19144"/>
                    <a:pt x="7969" y="19144"/>
                  </a:cubicBezTo>
                  <a:cubicBezTo>
                    <a:pt x="8002" y="19114"/>
                    <a:pt x="8032" y="19082"/>
                    <a:pt x="8064" y="19052"/>
                  </a:cubicBezTo>
                  <a:cubicBezTo>
                    <a:pt x="8088" y="19124"/>
                    <a:pt x="8114" y="19196"/>
                    <a:pt x="8138" y="19273"/>
                  </a:cubicBezTo>
                  <a:cubicBezTo>
                    <a:pt x="8195" y="19453"/>
                    <a:pt x="8256" y="19643"/>
                    <a:pt x="8307" y="19843"/>
                  </a:cubicBezTo>
                  <a:cubicBezTo>
                    <a:pt x="8363" y="20041"/>
                    <a:pt x="8410" y="20248"/>
                    <a:pt x="8457" y="20460"/>
                  </a:cubicBezTo>
                  <a:cubicBezTo>
                    <a:pt x="8509" y="20669"/>
                    <a:pt x="8538" y="20888"/>
                    <a:pt x="8580" y="21102"/>
                  </a:cubicBezTo>
                  <a:cubicBezTo>
                    <a:pt x="8617" y="21319"/>
                    <a:pt x="8641" y="21537"/>
                    <a:pt x="8672" y="21750"/>
                  </a:cubicBezTo>
                  <a:cubicBezTo>
                    <a:pt x="8692" y="21964"/>
                    <a:pt x="8711" y="22175"/>
                    <a:pt x="8729" y="22379"/>
                  </a:cubicBezTo>
                  <a:cubicBezTo>
                    <a:pt x="8742" y="22583"/>
                    <a:pt x="8746" y="22782"/>
                    <a:pt x="8755" y="22969"/>
                  </a:cubicBezTo>
                  <a:cubicBezTo>
                    <a:pt x="8767" y="23156"/>
                    <a:pt x="8755" y="23335"/>
                    <a:pt x="8756" y="23498"/>
                  </a:cubicBezTo>
                  <a:cubicBezTo>
                    <a:pt x="8753" y="23662"/>
                    <a:pt x="8757" y="23811"/>
                    <a:pt x="8746" y="23944"/>
                  </a:cubicBezTo>
                  <a:cubicBezTo>
                    <a:pt x="8738" y="24076"/>
                    <a:pt x="8731" y="24193"/>
                    <a:pt x="8723" y="24288"/>
                  </a:cubicBezTo>
                  <a:cubicBezTo>
                    <a:pt x="8712" y="24478"/>
                    <a:pt x="8705" y="24585"/>
                    <a:pt x="8705" y="24585"/>
                  </a:cubicBezTo>
                  <a:lnTo>
                    <a:pt x="8704" y="24604"/>
                  </a:lnTo>
                  <a:cubicBezTo>
                    <a:pt x="8704" y="24612"/>
                    <a:pt x="8704" y="24619"/>
                    <a:pt x="8704" y="24626"/>
                  </a:cubicBezTo>
                  <a:cubicBezTo>
                    <a:pt x="8704" y="24696"/>
                    <a:pt x="8796" y="24738"/>
                    <a:pt x="8911" y="24755"/>
                  </a:cubicBezTo>
                  <a:cubicBezTo>
                    <a:pt x="8903" y="24785"/>
                    <a:pt x="8901" y="24804"/>
                    <a:pt x="8901" y="24804"/>
                  </a:cubicBezTo>
                  <a:cubicBezTo>
                    <a:pt x="8879" y="24902"/>
                    <a:pt x="9112" y="24986"/>
                    <a:pt x="9278" y="24986"/>
                  </a:cubicBezTo>
                  <a:cubicBezTo>
                    <a:pt x="9360" y="24986"/>
                    <a:pt x="9425" y="24966"/>
                    <a:pt x="9435" y="24917"/>
                  </a:cubicBezTo>
                  <a:cubicBezTo>
                    <a:pt x="9437" y="24914"/>
                    <a:pt x="9437" y="24911"/>
                    <a:pt x="9437" y="24909"/>
                  </a:cubicBezTo>
                  <a:lnTo>
                    <a:pt x="9439" y="24892"/>
                  </a:lnTo>
                  <a:cubicBezTo>
                    <a:pt x="9439" y="24892"/>
                    <a:pt x="9471" y="24721"/>
                    <a:pt x="9522" y="24422"/>
                  </a:cubicBezTo>
                  <a:cubicBezTo>
                    <a:pt x="9549" y="24273"/>
                    <a:pt x="9580" y="24092"/>
                    <a:pt x="9617" y="23885"/>
                  </a:cubicBezTo>
                  <a:cubicBezTo>
                    <a:pt x="9632" y="23780"/>
                    <a:pt x="9659" y="23671"/>
                    <a:pt x="9688" y="23556"/>
                  </a:cubicBezTo>
                  <a:cubicBezTo>
                    <a:pt x="9714" y="23441"/>
                    <a:pt x="9743" y="23319"/>
                    <a:pt x="9774" y="23193"/>
                  </a:cubicBezTo>
                  <a:cubicBezTo>
                    <a:pt x="9834" y="22941"/>
                    <a:pt x="9893" y="22664"/>
                    <a:pt x="9985" y="22381"/>
                  </a:cubicBezTo>
                  <a:cubicBezTo>
                    <a:pt x="10028" y="22237"/>
                    <a:pt x="10072" y="22091"/>
                    <a:pt x="10117" y="21941"/>
                  </a:cubicBezTo>
                  <a:cubicBezTo>
                    <a:pt x="10161" y="21791"/>
                    <a:pt x="10206" y="21638"/>
                    <a:pt x="10265" y="21486"/>
                  </a:cubicBezTo>
                  <a:cubicBezTo>
                    <a:pt x="10320" y="21332"/>
                    <a:pt x="10375" y="21176"/>
                    <a:pt x="10432" y="21018"/>
                  </a:cubicBezTo>
                  <a:cubicBezTo>
                    <a:pt x="10489" y="20861"/>
                    <a:pt x="10544" y="20699"/>
                    <a:pt x="10612" y="20543"/>
                  </a:cubicBezTo>
                  <a:cubicBezTo>
                    <a:pt x="10679" y="20386"/>
                    <a:pt x="10744" y="20226"/>
                    <a:pt x="10810" y="20067"/>
                  </a:cubicBezTo>
                  <a:lnTo>
                    <a:pt x="10911" y="19826"/>
                  </a:lnTo>
                  <a:lnTo>
                    <a:pt x="11023" y="19590"/>
                  </a:lnTo>
                  <a:cubicBezTo>
                    <a:pt x="11098" y="19433"/>
                    <a:pt x="11172" y="19276"/>
                    <a:pt x="11246" y="19118"/>
                  </a:cubicBezTo>
                  <a:cubicBezTo>
                    <a:pt x="11319" y="18961"/>
                    <a:pt x="11406" y="18812"/>
                    <a:pt x="11484" y="18659"/>
                  </a:cubicBezTo>
                  <a:cubicBezTo>
                    <a:pt x="11565" y="18509"/>
                    <a:pt x="11641" y="18356"/>
                    <a:pt x="11725" y="18210"/>
                  </a:cubicBezTo>
                  <a:cubicBezTo>
                    <a:pt x="11810" y="18065"/>
                    <a:pt x="11894" y="17922"/>
                    <a:pt x="11976" y="17780"/>
                  </a:cubicBezTo>
                  <a:cubicBezTo>
                    <a:pt x="12055" y="17638"/>
                    <a:pt x="12140" y="17501"/>
                    <a:pt x="12227" y="17369"/>
                  </a:cubicBezTo>
                  <a:cubicBezTo>
                    <a:pt x="12310" y="17237"/>
                    <a:pt x="12394" y="17107"/>
                    <a:pt x="12473" y="16980"/>
                  </a:cubicBezTo>
                  <a:cubicBezTo>
                    <a:pt x="12646" y="16735"/>
                    <a:pt x="12800" y="16495"/>
                    <a:pt x="12958" y="16287"/>
                  </a:cubicBezTo>
                  <a:cubicBezTo>
                    <a:pt x="12990" y="16246"/>
                    <a:pt x="13016" y="16209"/>
                    <a:pt x="13046" y="16169"/>
                  </a:cubicBezTo>
                  <a:cubicBezTo>
                    <a:pt x="13138" y="16259"/>
                    <a:pt x="13209" y="16300"/>
                    <a:pt x="13209" y="16300"/>
                  </a:cubicBezTo>
                  <a:cubicBezTo>
                    <a:pt x="17033" y="12642"/>
                    <a:pt x="22877" y="11128"/>
                    <a:pt x="22891" y="10632"/>
                  </a:cubicBezTo>
                  <a:cubicBezTo>
                    <a:pt x="22905" y="10181"/>
                    <a:pt x="20587" y="9623"/>
                    <a:pt x="19895" y="9623"/>
                  </a:cubicBezTo>
                  <a:cubicBezTo>
                    <a:pt x="19825" y="9623"/>
                    <a:pt x="19772" y="9628"/>
                    <a:pt x="19740" y="9641"/>
                  </a:cubicBezTo>
                  <a:cubicBezTo>
                    <a:pt x="19387" y="9774"/>
                    <a:pt x="19229" y="11435"/>
                    <a:pt x="19154" y="11452"/>
                  </a:cubicBezTo>
                  <a:cubicBezTo>
                    <a:pt x="19154" y="11453"/>
                    <a:pt x="19153" y="11453"/>
                    <a:pt x="19153" y="11453"/>
                  </a:cubicBezTo>
                  <a:cubicBezTo>
                    <a:pt x="19078" y="11453"/>
                    <a:pt x="18966" y="9599"/>
                    <a:pt x="18875" y="9554"/>
                  </a:cubicBezTo>
                  <a:cubicBezTo>
                    <a:pt x="18873" y="9553"/>
                    <a:pt x="18869" y="9552"/>
                    <a:pt x="18864" y="9552"/>
                  </a:cubicBezTo>
                  <a:cubicBezTo>
                    <a:pt x="18655" y="9552"/>
                    <a:pt x="16035" y="10481"/>
                    <a:pt x="15961" y="10627"/>
                  </a:cubicBezTo>
                  <a:cubicBezTo>
                    <a:pt x="15885" y="10778"/>
                    <a:pt x="15930" y="12239"/>
                    <a:pt x="15866" y="12256"/>
                  </a:cubicBezTo>
                  <a:cubicBezTo>
                    <a:pt x="15865" y="12257"/>
                    <a:pt x="15865" y="12257"/>
                    <a:pt x="15864" y="12257"/>
                  </a:cubicBezTo>
                  <a:cubicBezTo>
                    <a:pt x="15798" y="12257"/>
                    <a:pt x="15591" y="11551"/>
                    <a:pt x="15447" y="11262"/>
                  </a:cubicBezTo>
                  <a:cubicBezTo>
                    <a:pt x="15433" y="11236"/>
                    <a:pt x="15402" y="11223"/>
                    <a:pt x="15357" y="11223"/>
                  </a:cubicBezTo>
                  <a:cubicBezTo>
                    <a:pt x="14915" y="11223"/>
                    <a:pt x="13091" y="12477"/>
                    <a:pt x="12690" y="14040"/>
                  </a:cubicBezTo>
                  <a:cubicBezTo>
                    <a:pt x="12418" y="15098"/>
                    <a:pt x="12678" y="15709"/>
                    <a:pt x="12917" y="16022"/>
                  </a:cubicBezTo>
                  <a:cubicBezTo>
                    <a:pt x="12878" y="16072"/>
                    <a:pt x="12841" y="16117"/>
                    <a:pt x="12801" y="16168"/>
                  </a:cubicBezTo>
                  <a:cubicBezTo>
                    <a:pt x="12632" y="16372"/>
                    <a:pt x="12469" y="16607"/>
                    <a:pt x="12285" y="16850"/>
                  </a:cubicBezTo>
                  <a:cubicBezTo>
                    <a:pt x="12200" y="16975"/>
                    <a:pt x="12110" y="17104"/>
                    <a:pt x="12020" y="17234"/>
                  </a:cubicBezTo>
                  <a:cubicBezTo>
                    <a:pt x="11929" y="17365"/>
                    <a:pt x="11838" y="17499"/>
                    <a:pt x="11750" y="17641"/>
                  </a:cubicBezTo>
                  <a:cubicBezTo>
                    <a:pt x="11662" y="17781"/>
                    <a:pt x="11572" y="17923"/>
                    <a:pt x="11481" y="18068"/>
                  </a:cubicBezTo>
                  <a:cubicBezTo>
                    <a:pt x="11390" y="18212"/>
                    <a:pt x="11308" y="18364"/>
                    <a:pt x="11220" y="18514"/>
                  </a:cubicBezTo>
                  <a:cubicBezTo>
                    <a:pt x="11135" y="18666"/>
                    <a:pt x="11041" y="18815"/>
                    <a:pt x="10962" y="18971"/>
                  </a:cubicBezTo>
                  <a:cubicBezTo>
                    <a:pt x="10880" y="19128"/>
                    <a:pt x="10799" y="19286"/>
                    <a:pt x="10717" y="19442"/>
                  </a:cubicBezTo>
                  <a:lnTo>
                    <a:pt x="10595" y="19678"/>
                  </a:lnTo>
                  <a:lnTo>
                    <a:pt x="10483" y="19918"/>
                  </a:lnTo>
                  <a:cubicBezTo>
                    <a:pt x="10409" y="20078"/>
                    <a:pt x="10337" y="20238"/>
                    <a:pt x="10263" y="20397"/>
                  </a:cubicBezTo>
                  <a:cubicBezTo>
                    <a:pt x="10187" y="20553"/>
                    <a:pt x="10124" y="20715"/>
                    <a:pt x="10062" y="20874"/>
                  </a:cubicBezTo>
                  <a:cubicBezTo>
                    <a:pt x="9998" y="21032"/>
                    <a:pt x="9934" y="21190"/>
                    <a:pt x="9873" y="21344"/>
                  </a:cubicBezTo>
                  <a:cubicBezTo>
                    <a:pt x="9808" y="21497"/>
                    <a:pt x="9756" y="21652"/>
                    <a:pt x="9705" y="21804"/>
                  </a:cubicBezTo>
                  <a:cubicBezTo>
                    <a:pt x="9653" y="21955"/>
                    <a:pt x="9604" y="22104"/>
                    <a:pt x="9554" y="22249"/>
                  </a:cubicBezTo>
                  <a:cubicBezTo>
                    <a:pt x="9517" y="22349"/>
                    <a:pt x="9486" y="22449"/>
                    <a:pt x="9456" y="22547"/>
                  </a:cubicBezTo>
                  <a:cubicBezTo>
                    <a:pt x="9441" y="22318"/>
                    <a:pt x="9442" y="22067"/>
                    <a:pt x="9435" y="21795"/>
                  </a:cubicBezTo>
                  <a:cubicBezTo>
                    <a:pt x="9431" y="21642"/>
                    <a:pt x="9429" y="21483"/>
                    <a:pt x="9425" y="21319"/>
                  </a:cubicBezTo>
                  <a:cubicBezTo>
                    <a:pt x="9424" y="21237"/>
                    <a:pt x="9422" y="21153"/>
                    <a:pt x="9421" y="21068"/>
                  </a:cubicBezTo>
                  <a:cubicBezTo>
                    <a:pt x="9421" y="20983"/>
                    <a:pt x="9425" y="20896"/>
                    <a:pt x="9427" y="20808"/>
                  </a:cubicBezTo>
                  <a:cubicBezTo>
                    <a:pt x="9438" y="20458"/>
                    <a:pt x="9449" y="20090"/>
                    <a:pt x="9462" y="19708"/>
                  </a:cubicBezTo>
                  <a:cubicBezTo>
                    <a:pt x="9490" y="19327"/>
                    <a:pt x="9522" y="18934"/>
                    <a:pt x="9551" y="18533"/>
                  </a:cubicBezTo>
                  <a:cubicBezTo>
                    <a:pt x="9602" y="18136"/>
                    <a:pt x="9646" y="17730"/>
                    <a:pt x="9703" y="17326"/>
                  </a:cubicBezTo>
                  <a:cubicBezTo>
                    <a:pt x="9737" y="17125"/>
                    <a:pt x="9770" y="16924"/>
                    <a:pt x="9804" y="16724"/>
                  </a:cubicBezTo>
                  <a:cubicBezTo>
                    <a:pt x="9836" y="16524"/>
                    <a:pt x="9869" y="16324"/>
                    <a:pt x="9913" y="16127"/>
                  </a:cubicBezTo>
                  <a:cubicBezTo>
                    <a:pt x="9995" y="15734"/>
                    <a:pt x="10072" y="15347"/>
                    <a:pt x="10171" y="14977"/>
                  </a:cubicBezTo>
                  <a:cubicBezTo>
                    <a:pt x="10174" y="14971"/>
                    <a:pt x="10175" y="14964"/>
                    <a:pt x="10177" y="14957"/>
                  </a:cubicBezTo>
                  <a:cubicBezTo>
                    <a:pt x="10646" y="14603"/>
                    <a:pt x="16195" y="49"/>
                    <a:pt x="15775" y="3"/>
                  </a:cubicBezTo>
                  <a:cubicBezTo>
                    <a:pt x="15761" y="1"/>
                    <a:pt x="15746" y="0"/>
                    <a:pt x="1572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7"/>
          <p:cNvGrpSpPr/>
          <p:nvPr/>
        </p:nvGrpSpPr>
        <p:grpSpPr>
          <a:xfrm>
            <a:off x="7984000" y="-189200"/>
            <a:ext cx="941750" cy="1293500"/>
            <a:chOff x="1064600" y="709975"/>
            <a:chExt cx="941750" cy="1293500"/>
          </a:xfrm>
        </p:grpSpPr>
        <p:sp>
          <p:nvSpPr>
            <p:cNvPr id="433" name="Google Shape;433;p7"/>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7"/>
          <p:cNvGrpSpPr/>
          <p:nvPr/>
        </p:nvGrpSpPr>
        <p:grpSpPr>
          <a:xfrm>
            <a:off x="8222175" y="1216375"/>
            <a:ext cx="921825" cy="1071900"/>
            <a:chOff x="3528525" y="3224300"/>
            <a:chExt cx="921825" cy="1071900"/>
          </a:xfrm>
        </p:grpSpPr>
        <p:sp>
          <p:nvSpPr>
            <p:cNvPr id="463" name="Google Shape;463;p7"/>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7"/>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71" name="Google Shape;471;p7"/>
          <p:cNvSpPr txBox="1">
            <a:spLocks noGrp="1"/>
          </p:cNvSpPr>
          <p:nvPr>
            <p:ph type="subTitle" idx="1"/>
          </p:nvPr>
        </p:nvSpPr>
        <p:spPr>
          <a:xfrm rot="-237">
            <a:off x="720000" y="1758669"/>
            <a:ext cx="4345800" cy="2103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cxnSp>
        <p:nvCxnSpPr>
          <p:cNvPr id="472" name="Google Shape;472;p7"/>
          <p:cNvCxnSpPr/>
          <p:nvPr/>
        </p:nvCxnSpPr>
        <p:spPr>
          <a:xfrm>
            <a:off x="845052" y="1104300"/>
            <a:ext cx="397200" cy="0"/>
          </a:xfrm>
          <a:prstGeom prst="straightConnector1">
            <a:avLst/>
          </a:prstGeom>
          <a:noFill/>
          <a:ln w="28575" cap="rnd" cmpd="sng">
            <a:solidFill>
              <a:schemeClr val="accent5"/>
            </a:solidFill>
            <a:prstDash val="solid"/>
            <a:round/>
            <a:headEnd type="none" w="med" len="med"/>
            <a:tailEnd type="none" w="med" len="med"/>
          </a:ln>
        </p:spPr>
      </p:cxnSp>
      <p:sp>
        <p:nvSpPr>
          <p:cNvPr id="473" name="Google Shape;473;p7"/>
          <p:cNvSpPr/>
          <p:nvPr/>
        </p:nvSpPr>
        <p:spPr>
          <a:xfrm flipH="1">
            <a:off x="6286961" y="4109771"/>
            <a:ext cx="2038844" cy="919160"/>
          </a:xfrm>
          <a:custGeom>
            <a:avLst/>
            <a:gdLst/>
            <a:ahLst/>
            <a:cxnLst/>
            <a:rect l="l" t="t" r="r" b="b"/>
            <a:pathLst>
              <a:path w="63171" h="28479" extrusionOk="0">
                <a:moveTo>
                  <a:pt x="51305" y="0"/>
                </a:moveTo>
                <a:cubicBezTo>
                  <a:pt x="50891" y="0"/>
                  <a:pt x="50497" y="163"/>
                  <a:pt x="50231" y="485"/>
                </a:cubicBezTo>
                <a:cubicBezTo>
                  <a:pt x="49927" y="852"/>
                  <a:pt x="49862" y="1343"/>
                  <a:pt x="50002" y="1801"/>
                </a:cubicBezTo>
                <a:cubicBezTo>
                  <a:pt x="48174" y="2590"/>
                  <a:pt x="46693" y="3862"/>
                  <a:pt x="45389" y="3987"/>
                </a:cubicBezTo>
                <a:cubicBezTo>
                  <a:pt x="45254" y="4000"/>
                  <a:pt x="45111" y="4006"/>
                  <a:pt x="44958" y="4006"/>
                </a:cubicBezTo>
                <a:cubicBezTo>
                  <a:pt x="42891" y="4006"/>
                  <a:pt x="39217" y="2907"/>
                  <a:pt x="35164" y="2907"/>
                </a:cubicBezTo>
                <a:cubicBezTo>
                  <a:pt x="32701" y="2907"/>
                  <a:pt x="30099" y="3313"/>
                  <a:pt x="27632" y="4616"/>
                </a:cubicBezTo>
                <a:cubicBezTo>
                  <a:pt x="22685" y="7228"/>
                  <a:pt x="20754" y="14478"/>
                  <a:pt x="22346" y="21571"/>
                </a:cubicBezTo>
                <a:cubicBezTo>
                  <a:pt x="21380" y="22361"/>
                  <a:pt x="20098" y="23039"/>
                  <a:pt x="18362" y="23039"/>
                </a:cubicBezTo>
                <a:cubicBezTo>
                  <a:pt x="17797" y="23039"/>
                  <a:pt x="17183" y="22967"/>
                  <a:pt x="16516" y="22804"/>
                </a:cubicBezTo>
                <a:cubicBezTo>
                  <a:pt x="14454" y="22298"/>
                  <a:pt x="11721" y="21936"/>
                  <a:pt x="9120" y="21936"/>
                </a:cubicBezTo>
                <a:cubicBezTo>
                  <a:pt x="5362" y="21936"/>
                  <a:pt x="1879" y="22692"/>
                  <a:pt x="1094" y="24867"/>
                </a:cubicBezTo>
                <a:cubicBezTo>
                  <a:pt x="1" y="27896"/>
                  <a:pt x="2189" y="28479"/>
                  <a:pt x="7319" y="28479"/>
                </a:cubicBezTo>
                <a:cubicBezTo>
                  <a:pt x="8832" y="28479"/>
                  <a:pt x="10600" y="28428"/>
                  <a:pt x="12616" y="28374"/>
                </a:cubicBezTo>
                <a:cubicBezTo>
                  <a:pt x="17377" y="28248"/>
                  <a:pt x="21112" y="26079"/>
                  <a:pt x="23549" y="24100"/>
                </a:cubicBezTo>
                <a:cubicBezTo>
                  <a:pt x="23558" y="24110"/>
                  <a:pt x="23567" y="24120"/>
                  <a:pt x="23576" y="24129"/>
                </a:cubicBezTo>
                <a:cubicBezTo>
                  <a:pt x="24607" y="25460"/>
                  <a:pt x="26733" y="26333"/>
                  <a:pt x="28993" y="26832"/>
                </a:cubicBezTo>
                <a:cubicBezTo>
                  <a:pt x="30587" y="27202"/>
                  <a:pt x="32237" y="27367"/>
                  <a:pt x="33654" y="27367"/>
                </a:cubicBezTo>
                <a:cubicBezTo>
                  <a:pt x="33924" y="27367"/>
                  <a:pt x="34187" y="27361"/>
                  <a:pt x="34438" y="27349"/>
                </a:cubicBezTo>
                <a:cubicBezTo>
                  <a:pt x="34607" y="27343"/>
                  <a:pt x="34771" y="27333"/>
                  <a:pt x="34926" y="27322"/>
                </a:cubicBezTo>
                <a:cubicBezTo>
                  <a:pt x="36326" y="27212"/>
                  <a:pt x="37925" y="27192"/>
                  <a:pt x="39589" y="27192"/>
                </a:cubicBezTo>
                <a:cubicBezTo>
                  <a:pt x="40524" y="27192"/>
                  <a:pt x="41480" y="27198"/>
                  <a:pt x="42431" y="27198"/>
                </a:cubicBezTo>
                <a:cubicBezTo>
                  <a:pt x="44622" y="27198"/>
                  <a:pt x="46791" y="27165"/>
                  <a:pt x="48643" y="26946"/>
                </a:cubicBezTo>
                <a:cubicBezTo>
                  <a:pt x="48643" y="24442"/>
                  <a:pt x="46021" y="23495"/>
                  <a:pt x="43602" y="23495"/>
                </a:cubicBezTo>
                <a:cubicBezTo>
                  <a:pt x="43602" y="23495"/>
                  <a:pt x="46034" y="20985"/>
                  <a:pt x="45092" y="18633"/>
                </a:cubicBezTo>
                <a:lnTo>
                  <a:pt x="46780" y="17989"/>
                </a:lnTo>
                <a:cubicBezTo>
                  <a:pt x="47372" y="17764"/>
                  <a:pt x="47996" y="17651"/>
                  <a:pt x="48623" y="17651"/>
                </a:cubicBezTo>
                <a:cubicBezTo>
                  <a:pt x="48960" y="17651"/>
                  <a:pt x="49297" y="17684"/>
                  <a:pt x="49631" y="17749"/>
                </a:cubicBezTo>
                <a:cubicBezTo>
                  <a:pt x="50012" y="17824"/>
                  <a:pt x="50433" y="17868"/>
                  <a:pt x="50904" y="17868"/>
                </a:cubicBezTo>
                <a:cubicBezTo>
                  <a:pt x="52361" y="17868"/>
                  <a:pt x="54309" y="17444"/>
                  <a:pt x="57141" y="16184"/>
                </a:cubicBezTo>
                <a:cubicBezTo>
                  <a:pt x="58170" y="15727"/>
                  <a:pt x="60386" y="15103"/>
                  <a:pt x="61876" y="14868"/>
                </a:cubicBezTo>
                <a:cubicBezTo>
                  <a:pt x="63171" y="14663"/>
                  <a:pt x="62439" y="12709"/>
                  <a:pt x="60202" y="12709"/>
                </a:cubicBezTo>
                <a:cubicBezTo>
                  <a:pt x="59864" y="12709"/>
                  <a:pt x="59492" y="12754"/>
                  <a:pt x="59087" y="12856"/>
                </a:cubicBezTo>
                <a:cubicBezTo>
                  <a:pt x="58289" y="13057"/>
                  <a:pt x="57512" y="13240"/>
                  <a:pt x="56820" y="13240"/>
                </a:cubicBezTo>
                <a:cubicBezTo>
                  <a:pt x="56712" y="13240"/>
                  <a:pt x="56607" y="13236"/>
                  <a:pt x="56504" y="13226"/>
                </a:cubicBezTo>
                <a:cubicBezTo>
                  <a:pt x="55220" y="13110"/>
                  <a:pt x="55243" y="11261"/>
                  <a:pt x="56303" y="10527"/>
                </a:cubicBezTo>
                <a:cubicBezTo>
                  <a:pt x="57892" y="9426"/>
                  <a:pt x="60596" y="9193"/>
                  <a:pt x="61513" y="7060"/>
                </a:cubicBezTo>
                <a:cubicBezTo>
                  <a:pt x="61630" y="7019"/>
                  <a:pt x="61741" y="6971"/>
                  <a:pt x="61833" y="6919"/>
                </a:cubicBezTo>
                <a:cubicBezTo>
                  <a:pt x="62408" y="6593"/>
                  <a:pt x="62305" y="5631"/>
                  <a:pt x="61522" y="5013"/>
                </a:cubicBezTo>
                <a:cubicBezTo>
                  <a:pt x="60540" y="3373"/>
                  <a:pt x="57113" y="1120"/>
                  <a:pt x="53368" y="1120"/>
                </a:cubicBezTo>
                <a:cubicBezTo>
                  <a:pt x="53240" y="1120"/>
                  <a:pt x="53111" y="1123"/>
                  <a:pt x="52982" y="1128"/>
                </a:cubicBezTo>
                <a:cubicBezTo>
                  <a:pt x="52835" y="851"/>
                  <a:pt x="52638" y="598"/>
                  <a:pt x="52413" y="411"/>
                </a:cubicBezTo>
                <a:cubicBezTo>
                  <a:pt x="52081" y="136"/>
                  <a:pt x="51684" y="0"/>
                  <a:pt x="51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7"/>
          <p:cNvGrpSpPr/>
          <p:nvPr/>
        </p:nvGrpSpPr>
        <p:grpSpPr>
          <a:xfrm rot="-5400000">
            <a:off x="-450525" y="4242650"/>
            <a:ext cx="1712225" cy="1046525"/>
            <a:chOff x="3182725" y="919500"/>
            <a:chExt cx="1712225" cy="1046525"/>
          </a:xfrm>
        </p:grpSpPr>
        <p:sp>
          <p:nvSpPr>
            <p:cNvPr id="475" name="Google Shape;475;p7"/>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7"/>
          <p:cNvGrpSpPr/>
          <p:nvPr/>
        </p:nvGrpSpPr>
        <p:grpSpPr>
          <a:xfrm>
            <a:off x="3586825" y="4291425"/>
            <a:ext cx="1122450" cy="948975"/>
            <a:chOff x="2539325" y="3750750"/>
            <a:chExt cx="1122450" cy="948975"/>
          </a:xfrm>
        </p:grpSpPr>
        <p:sp>
          <p:nvSpPr>
            <p:cNvPr id="481" name="Google Shape;481;p7"/>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7285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89"/>
        <p:cNvGrpSpPr/>
        <p:nvPr/>
      </p:nvGrpSpPr>
      <p:grpSpPr>
        <a:xfrm>
          <a:off x="0" y="0"/>
          <a:ext cx="0" cy="0"/>
          <a:chOff x="0" y="0"/>
          <a:chExt cx="0" cy="0"/>
        </a:xfrm>
      </p:grpSpPr>
      <p:grpSp>
        <p:nvGrpSpPr>
          <p:cNvPr id="490" name="Google Shape;490;p8"/>
          <p:cNvGrpSpPr/>
          <p:nvPr/>
        </p:nvGrpSpPr>
        <p:grpSpPr>
          <a:xfrm>
            <a:off x="73951" y="147120"/>
            <a:ext cx="8571651" cy="4995589"/>
            <a:chOff x="73951" y="147120"/>
            <a:chExt cx="8571651" cy="4995589"/>
          </a:xfrm>
        </p:grpSpPr>
        <p:sp>
          <p:nvSpPr>
            <p:cNvPr id="491" name="Google Shape;491;p8"/>
            <p:cNvSpPr/>
            <p:nvPr/>
          </p:nvSpPr>
          <p:spPr>
            <a:xfrm>
              <a:off x="5916375" y="1851850"/>
              <a:ext cx="1698243" cy="3186010"/>
            </a:xfrm>
            <a:custGeom>
              <a:avLst/>
              <a:gdLst/>
              <a:ahLst/>
              <a:cxnLst/>
              <a:rect l="l" t="t" r="r" b="b"/>
              <a:pathLst>
                <a:path w="14475" h="27156" extrusionOk="0">
                  <a:moveTo>
                    <a:pt x="6140" y="1"/>
                  </a:moveTo>
                  <a:cubicBezTo>
                    <a:pt x="6124" y="1"/>
                    <a:pt x="6116" y="1"/>
                    <a:pt x="6116" y="1"/>
                  </a:cubicBezTo>
                  <a:cubicBezTo>
                    <a:pt x="6341" y="1012"/>
                    <a:pt x="6846" y="2526"/>
                    <a:pt x="6846" y="2526"/>
                  </a:cubicBezTo>
                  <a:cubicBezTo>
                    <a:pt x="5881" y="2285"/>
                    <a:pt x="5042" y="2186"/>
                    <a:pt x="4315" y="2186"/>
                  </a:cubicBezTo>
                  <a:cubicBezTo>
                    <a:pt x="984" y="2186"/>
                    <a:pt x="1" y="4266"/>
                    <a:pt x="1" y="4266"/>
                  </a:cubicBezTo>
                  <a:cubicBezTo>
                    <a:pt x="1102" y="3995"/>
                    <a:pt x="2340" y="3906"/>
                    <a:pt x="3428" y="3896"/>
                  </a:cubicBezTo>
                  <a:cubicBezTo>
                    <a:pt x="3914" y="3553"/>
                    <a:pt x="4460" y="3280"/>
                    <a:pt x="4987" y="3054"/>
                  </a:cubicBezTo>
                  <a:cubicBezTo>
                    <a:pt x="4996" y="3050"/>
                    <a:pt x="5005" y="3048"/>
                    <a:pt x="5014" y="3048"/>
                  </a:cubicBezTo>
                  <a:cubicBezTo>
                    <a:pt x="5062" y="3048"/>
                    <a:pt x="5089" y="3111"/>
                    <a:pt x="5041" y="3146"/>
                  </a:cubicBezTo>
                  <a:cubicBezTo>
                    <a:pt x="4708" y="3400"/>
                    <a:pt x="4355" y="3641"/>
                    <a:pt x="4017" y="3897"/>
                  </a:cubicBezTo>
                  <a:cubicBezTo>
                    <a:pt x="5353" y="3918"/>
                    <a:pt x="6341" y="4042"/>
                    <a:pt x="6341" y="4042"/>
                  </a:cubicBezTo>
                  <a:cubicBezTo>
                    <a:pt x="1403" y="7127"/>
                    <a:pt x="2245" y="10325"/>
                    <a:pt x="2245" y="10325"/>
                  </a:cubicBezTo>
                  <a:cubicBezTo>
                    <a:pt x="3179" y="10097"/>
                    <a:pt x="4032" y="9276"/>
                    <a:pt x="4712" y="8382"/>
                  </a:cubicBezTo>
                  <a:cubicBezTo>
                    <a:pt x="4770" y="7816"/>
                    <a:pt x="4820" y="7249"/>
                    <a:pt x="4851" y="6675"/>
                  </a:cubicBezTo>
                  <a:cubicBezTo>
                    <a:pt x="4853" y="6644"/>
                    <a:pt x="4878" y="6628"/>
                    <a:pt x="4901" y="6628"/>
                  </a:cubicBezTo>
                  <a:cubicBezTo>
                    <a:pt x="4925" y="6628"/>
                    <a:pt x="4948" y="6644"/>
                    <a:pt x="4949" y="6675"/>
                  </a:cubicBezTo>
                  <a:cubicBezTo>
                    <a:pt x="4959" y="7100"/>
                    <a:pt x="4987" y="7542"/>
                    <a:pt x="5000" y="7986"/>
                  </a:cubicBezTo>
                  <a:cubicBezTo>
                    <a:pt x="5082" y="7867"/>
                    <a:pt x="5162" y="7749"/>
                    <a:pt x="5237" y="7633"/>
                  </a:cubicBezTo>
                  <a:cubicBezTo>
                    <a:pt x="5261" y="7236"/>
                    <a:pt x="5272" y="6835"/>
                    <a:pt x="5257" y="6424"/>
                  </a:cubicBezTo>
                  <a:cubicBezTo>
                    <a:pt x="5256" y="6402"/>
                    <a:pt x="5270" y="6392"/>
                    <a:pt x="5285" y="6392"/>
                  </a:cubicBezTo>
                  <a:cubicBezTo>
                    <a:pt x="5301" y="6392"/>
                    <a:pt x="5319" y="6403"/>
                    <a:pt x="5322" y="6424"/>
                  </a:cubicBezTo>
                  <a:cubicBezTo>
                    <a:pt x="5360" y="6710"/>
                    <a:pt x="5403" y="7011"/>
                    <a:pt x="5437" y="7315"/>
                  </a:cubicBezTo>
                  <a:cubicBezTo>
                    <a:pt x="6003" y="6389"/>
                    <a:pt x="6341" y="5613"/>
                    <a:pt x="6341" y="5613"/>
                  </a:cubicBezTo>
                  <a:lnTo>
                    <a:pt x="6341" y="5613"/>
                  </a:lnTo>
                  <a:cubicBezTo>
                    <a:pt x="4938" y="9540"/>
                    <a:pt x="6341" y="13242"/>
                    <a:pt x="6341" y="13242"/>
                  </a:cubicBezTo>
                  <a:cubicBezTo>
                    <a:pt x="7458" y="12072"/>
                    <a:pt x="8045" y="10481"/>
                    <a:pt x="8354" y="9109"/>
                  </a:cubicBezTo>
                  <a:lnTo>
                    <a:pt x="8354" y="9109"/>
                  </a:lnTo>
                  <a:cubicBezTo>
                    <a:pt x="8405" y="14529"/>
                    <a:pt x="8401" y="23179"/>
                    <a:pt x="7929" y="27156"/>
                  </a:cubicBezTo>
                  <a:lnTo>
                    <a:pt x="10074" y="27156"/>
                  </a:lnTo>
                  <a:cubicBezTo>
                    <a:pt x="10074" y="27156"/>
                    <a:pt x="9966" y="15171"/>
                    <a:pt x="9175" y="7911"/>
                  </a:cubicBezTo>
                  <a:lnTo>
                    <a:pt x="9175" y="7911"/>
                  </a:lnTo>
                  <a:cubicBezTo>
                    <a:pt x="9365" y="8403"/>
                    <a:pt x="9584" y="8842"/>
                    <a:pt x="9816" y="9235"/>
                  </a:cubicBezTo>
                  <a:cubicBezTo>
                    <a:pt x="9775" y="8827"/>
                    <a:pt x="9761" y="8417"/>
                    <a:pt x="9785" y="8005"/>
                  </a:cubicBezTo>
                  <a:cubicBezTo>
                    <a:pt x="9786" y="7977"/>
                    <a:pt x="9807" y="7963"/>
                    <a:pt x="9827" y="7963"/>
                  </a:cubicBezTo>
                  <a:cubicBezTo>
                    <a:pt x="9847" y="7963"/>
                    <a:pt x="9868" y="7977"/>
                    <a:pt x="9870" y="8005"/>
                  </a:cubicBezTo>
                  <a:cubicBezTo>
                    <a:pt x="9920" y="8657"/>
                    <a:pt x="10081" y="9282"/>
                    <a:pt x="10258" y="9904"/>
                  </a:cubicBezTo>
                  <a:cubicBezTo>
                    <a:pt x="11403" y="11470"/>
                    <a:pt x="12680" y="12064"/>
                    <a:pt x="12680" y="12064"/>
                  </a:cubicBezTo>
                  <a:cubicBezTo>
                    <a:pt x="12625" y="9876"/>
                    <a:pt x="10548" y="5949"/>
                    <a:pt x="10548" y="5949"/>
                  </a:cubicBezTo>
                  <a:lnTo>
                    <a:pt x="10548" y="5949"/>
                  </a:lnTo>
                  <a:cubicBezTo>
                    <a:pt x="10865" y="6276"/>
                    <a:pt x="11171" y="6544"/>
                    <a:pt x="11461" y="6764"/>
                  </a:cubicBezTo>
                  <a:cubicBezTo>
                    <a:pt x="11332" y="6388"/>
                    <a:pt x="11188" y="6020"/>
                    <a:pt x="11033" y="5654"/>
                  </a:cubicBezTo>
                  <a:cubicBezTo>
                    <a:pt x="11010" y="5602"/>
                    <a:pt x="11051" y="5555"/>
                    <a:pt x="11093" y="5555"/>
                  </a:cubicBezTo>
                  <a:cubicBezTo>
                    <a:pt x="11111" y="5555"/>
                    <a:pt x="11130" y="5565"/>
                    <a:pt x="11143" y="5589"/>
                  </a:cubicBezTo>
                  <a:cubicBezTo>
                    <a:pt x="11390" y="6025"/>
                    <a:pt x="11705" y="6551"/>
                    <a:pt x="11946" y="7099"/>
                  </a:cubicBezTo>
                  <a:cubicBezTo>
                    <a:pt x="12981" y="7744"/>
                    <a:pt x="13689" y="7744"/>
                    <a:pt x="13689" y="7744"/>
                  </a:cubicBezTo>
                  <a:cubicBezTo>
                    <a:pt x="13465" y="4209"/>
                    <a:pt x="10155" y="3200"/>
                    <a:pt x="10155" y="3200"/>
                  </a:cubicBezTo>
                  <a:cubicBezTo>
                    <a:pt x="13970" y="2695"/>
                    <a:pt x="14475" y="900"/>
                    <a:pt x="14475" y="900"/>
                  </a:cubicBezTo>
                  <a:lnTo>
                    <a:pt x="14475" y="900"/>
                  </a:lnTo>
                  <a:cubicBezTo>
                    <a:pt x="9481" y="1124"/>
                    <a:pt x="8977" y="3200"/>
                    <a:pt x="8977" y="3200"/>
                  </a:cubicBezTo>
                  <a:cubicBezTo>
                    <a:pt x="8294" y="99"/>
                    <a:pt x="6380" y="1"/>
                    <a:pt x="614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flipH="1">
              <a:off x="1214374" y="147120"/>
              <a:ext cx="2584801" cy="4849247"/>
            </a:xfrm>
            <a:custGeom>
              <a:avLst/>
              <a:gdLst/>
              <a:ahLst/>
              <a:cxnLst/>
              <a:rect l="l" t="t" r="r" b="b"/>
              <a:pathLst>
                <a:path w="14475" h="27156" extrusionOk="0">
                  <a:moveTo>
                    <a:pt x="6140" y="1"/>
                  </a:moveTo>
                  <a:cubicBezTo>
                    <a:pt x="6124" y="1"/>
                    <a:pt x="6116" y="1"/>
                    <a:pt x="6116" y="1"/>
                  </a:cubicBezTo>
                  <a:cubicBezTo>
                    <a:pt x="6341" y="1012"/>
                    <a:pt x="6846" y="2526"/>
                    <a:pt x="6846" y="2526"/>
                  </a:cubicBezTo>
                  <a:cubicBezTo>
                    <a:pt x="5881" y="2285"/>
                    <a:pt x="5042" y="2186"/>
                    <a:pt x="4315" y="2186"/>
                  </a:cubicBezTo>
                  <a:cubicBezTo>
                    <a:pt x="984" y="2186"/>
                    <a:pt x="1" y="4266"/>
                    <a:pt x="1" y="4266"/>
                  </a:cubicBezTo>
                  <a:cubicBezTo>
                    <a:pt x="1102" y="3995"/>
                    <a:pt x="2340" y="3906"/>
                    <a:pt x="3428" y="3896"/>
                  </a:cubicBezTo>
                  <a:cubicBezTo>
                    <a:pt x="3914" y="3553"/>
                    <a:pt x="4460" y="3280"/>
                    <a:pt x="4987" y="3054"/>
                  </a:cubicBezTo>
                  <a:cubicBezTo>
                    <a:pt x="4996" y="3050"/>
                    <a:pt x="5005" y="3048"/>
                    <a:pt x="5014" y="3048"/>
                  </a:cubicBezTo>
                  <a:cubicBezTo>
                    <a:pt x="5062" y="3048"/>
                    <a:pt x="5089" y="3111"/>
                    <a:pt x="5041" y="3146"/>
                  </a:cubicBezTo>
                  <a:cubicBezTo>
                    <a:pt x="4708" y="3400"/>
                    <a:pt x="4355" y="3641"/>
                    <a:pt x="4017" y="3897"/>
                  </a:cubicBezTo>
                  <a:cubicBezTo>
                    <a:pt x="5353" y="3918"/>
                    <a:pt x="6341" y="4042"/>
                    <a:pt x="6341" y="4042"/>
                  </a:cubicBezTo>
                  <a:cubicBezTo>
                    <a:pt x="1403" y="7127"/>
                    <a:pt x="2245" y="10325"/>
                    <a:pt x="2245" y="10325"/>
                  </a:cubicBezTo>
                  <a:cubicBezTo>
                    <a:pt x="3179" y="10097"/>
                    <a:pt x="4032" y="9276"/>
                    <a:pt x="4712" y="8382"/>
                  </a:cubicBezTo>
                  <a:cubicBezTo>
                    <a:pt x="4770" y="7816"/>
                    <a:pt x="4820" y="7249"/>
                    <a:pt x="4851" y="6675"/>
                  </a:cubicBezTo>
                  <a:cubicBezTo>
                    <a:pt x="4853" y="6644"/>
                    <a:pt x="4878" y="6628"/>
                    <a:pt x="4901" y="6628"/>
                  </a:cubicBezTo>
                  <a:cubicBezTo>
                    <a:pt x="4925" y="6628"/>
                    <a:pt x="4948" y="6644"/>
                    <a:pt x="4949" y="6675"/>
                  </a:cubicBezTo>
                  <a:cubicBezTo>
                    <a:pt x="4959" y="7100"/>
                    <a:pt x="4987" y="7542"/>
                    <a:pt x="5000" y="7986"/>
                  </a:cubicBezTo>
                  <a:cubicBezTo>
                    <a:pt x="5082" y="7867"/>
                    <a:pt x="5162" y="7749"/>
                    <a:pt x="5237" y="7633"/>
                  </a:cubicBezTo>
                  <a:cubicBezTo>
                    <a:pt x="5261" y="7236"/>
                    <a:pt x="5272" y="6835"/>
                    <a:pt x="5257" y="6424"/>
                  </a:cubicBezTo>
                  <a:cubicBezTo>
                    <a:pt x="5256" y="6402"/>
                    <a:pt x="5270" y="6392"/>
                    <a:pt x="5285" y="6392"/>
                  </a:cubicBezTo>
                  <a:cubicBezTo>
                    <a:pt x="5301" y="6392"/>
                    <a:pt x="5319" y="6403"/>
                    <a:pt x="5322" y="6424"/>
                  </a:cubicBezTo>
                  <a:cubicBezTo>
                    <a:pt x="5360" y="6710"/>
                    <a:pt x="5403" y="7011"/>
                    <a:pt x="5437" y="7315"/>
                  </a:cubicBezTo>
                  <a:cubicBezTo>
                    <a:pt x="6003" y="6389"/>
                    <a:pt x="6341" y="5613"/>
                    <a:pt x="6341" y="5613"/>
                  </a:cubicBezTo>
                  <a:lnTo>
                    <a:pt x="6341" y="5613"/>
                  </a:lnTo>
                  <a:cubicBezTo>
                    <a:pt x="4938" y="9540"/>
                    <a:pt x="6341" y="13242"/>
                    <a:pt x="6341" y="13242"/>
                  </a:cubicBezTo>
                  <a:cubicBezTo>
                    <a:pt x="7458" y="12072"/>
                    <a:pt x="8045" y="10481"/>
                    <a:pt x="8354" y="9109"/>
                  </a:cubicBezTo>
                  <a:lnTo>
                    <a:pt x="8354" y="9109"/>
                  </a:lnTo>
                  <a:cubicBezTo>
                    <a:pt x="8405" y="14529"/>
                    <a:pt x="8401" y="23179"/>
                    <a:pt x="7929" y="27156"/>
                  </a:cubicBezTo>
                  <a:lnTo>
                    <a:pt x="10074" y="27156"/>
                  </a:lnTo>
                  <a:cubicBezTo>
                    <a:pt x="10074" y="27156"/>
                    <a:pt x="9966" y="15171"/>
                    <a:pt x="9175" y="7911"/>
                  </a:cubicBezTo>
                  <a:lnTo>
                    <a:pt x="9175" y="7911"/>
                  </a:lnTo>
                  <a:cubicBezTo>
                    <a:pt x="9365" y="8403"/>
                    <a:pt x="9584" y="8842"/>
                    <a:pt x="9816" y="9235"/>
                  </a:cubicBezTo>
                  <a:cubicBezTo>
                    <a:pt x="9775" y="8827"/>
                    <a:pt x="9761" y="8417"/>
                    <a:pt x="9785" y="8005"/>
                  </a:cubicBezTo>
                  <a:cubicBezTo>
                    <a:pt x="9786" y="7977"/>
                    <a:pt x="9807" y="7963"/>
                    <a:pt x="9827" y="7963"/>
                  </a:cubicBezTo>
                  <a:cubicBezTo>
                    <a:pt x="9847" y="7963"/>
                    <a:pt x="9868" y="7977"/>
                    <a:pt x="9870" y="8005"/>
                  </a:cubicBezTo>
                  <a:cubicBezTo>
                    <a:pt x="9920" y="8657"/>
                    <a:pt x="10081" y="9282"/>
                    <a:pt x="10258" y="9904"/>
                  </a:cubicBezTo>
                  <a:cubicBezTo>
                    <a:pt x="11403" y="11470"/>
                    <a:pt x="12680" y="12064"/>
                    <a:pt x="12680" y="12064"/>
                  </a:cubicBezTo>
                  <a:cubicBezTo>
                    <a:pt x="12625" y="9876"/>
                    <a:pt x="10548" y="5949"/>
                    <a:pt x="10548" y="5949"/>
                  </a:cubicBezTo>
                  <a:lnTo>
                    <a:pt x="10548" y="5949"/>
                  </a:lnTo>
                  <a:cubicBezTo>
                    <a:pt x="10865" y="6276"/>
                    <a:pt x="11171" y="6544"/>
                    <a:pt x="11461" y="6764"/>
                  </a:cubicBezTo>
                  <a:cubicBezTo>
                    <a:pt x="11332" y="6388"/>
                    <a:pt x="11188" y="6020"/>
                    <a:pt x="11033" y="5654"/>
                  </a:cubicBezTo>
                  <a:cubicBezTo>
                    <a:pt x="11010" y="5602"/>
                    <a:pt x="11051" y="5555"/>
                    <a:pt x="11093" y="5555"/>
                  </a:cubicBezTo>
                  <a:cubicBezTo>
                    <a:pt x="11111" y="5555"/>
                    <a:pt x="11130" y="5565"/>
                    <a:pt x="11143" y="5589"/>
                  </a:cubicBezTo>
                  <a:cubicBezTo>
                    <a:pt x="11390" y="6025"/>
                    <a:pt x="11705" y="6551"/>
                    <a:pt x="11946" y="7099"/>
                  </a:cubicBezTo>
                  <a:cubicBezTo>
                    <a:pt x="12981" y="7744"/>
                    <a:pt x="13689" y="7744"/>
                    <a:pt x="13689" y="7744"/>
                  </a:cubicBezTo>
                  <a:cubicBezTo>
                    <a:pt x="13465" y="4209"/>
                    <a:pt x="10155" y="3200"/>
                    <a:pt x="10155" y="3200"/>
                  </a:cubicBezTo>
                  <a:cubicBezTo>
                    <a:pt x="13970" y="2695"/>
                    <a:pt x="14475" y="900"/>
                    <a:pt x="14475" y="900"/>
                  </a:cubicBezTo>
                  <a:lnTo>
                    <a:pt x="14475" y="900"/>
                  </a:lnTo>
                  <a:cubicBezTo>
                    <a:pt x="9481" y="1124"/>
                    <a:pt x="8977" y="3200"/>
                    <a:pt x="8977" y="3200"/>
                  </a:cubicBezTo>
                  <a:cubicBezTo>
                    <a:pt x="8294" y="99"/>
                    <a:pt x="6380" y="1"/>
                    <a:pt x="614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8"/>
            <p:cNvGrpSpPr/>
            <p:nvPr/>
          </p:nvGrpSpPr>
          <p:grpSpPr>
            <a:xfrm flipH="1">
              <a:off x="7337199" y="3520517"/>
              <a:ext cx="1308403" cy="1622149"/>
              <a:chOff x="3142600" y="2043400"/>
              <a:chExt cx="556625" cy="690100"/>
            </a:xfrm>
          </p:grpSpPr>
          <p:sp>
            <p:nvSpPr>
              <p:cNvPr id="494" name="Google Shape;494;p8"/>
              <p:cNvSpPr/>
              <p:nvPr/>
            </p:nvSpPr>
            <p:spPr>
              <a:xfrm>
                <a:off x="3178925" y="2419750"/>
                <a:ext cx="245650" cy="313750"/>
              </a:xfrm>
              <a:custGeom>
                <a:avLst/>
                <a:gdLst/>
                <a:ahLst/>
                <a:cxnLst/>
                <a:rect l="l" t="t" r="r" b="b"/>
                <a:pathLst>
                  <a:path w="9826" h="12550" extrusionOk="0">
                    <a:moveTo>
                      <a:pt x="1024" y="1"/>
                    </a:moveTo>
                    <a:cubicBezTo>
                      <a:pt x="334" y="1"/>
                      <a:pt x="1" y="208"/>
                      <a:pt x="137" y="290"/>
                    </a:cubicBezTo>
                    <a:cubicBezTo>
                      <a:pt x="3572" y="2351"/>
                      <a:pt x="7944" y="8098"/>
                      <a:pt x="7944" y="8098"/>
                    </a:cubicBezTo>
                    <a:cubicBezTo>
                      <a:pt x="7969" y="8069"/>
                      <a:pt x="7988" y="8039"/>
                      <a:pt x="8011" y="8010"/>
                    </a:cubicBezTo>
                    <a:cubicBezTo>
                      <a:pt x="8041" y="8066"/>
                      <a:pt x="8071" y="8122"/>
                      <a:pt x="8100" y="8181"/>
                    </a:cubicBezTo>
                    <a:cubicBezTo>
                      <a:pt x="8170" y="8322"/>
                      <a:pt x="8244" y="8468"/>
                      <a:pt x="8312" y="8624"/>
                    </a:cubicBezTo>
                    <a:cubicBezTo>
                      <a:pt x="8383" y="8778"/>
                      <a:pt x="8449" y="8941"/>
                      <a:pt x="8514" y="9107"/>
                    </a:cubicBezTo>
                    <a:cubicBezTo>
                      <a:pt x="8584" y="9271"/>
                      <a:pt x="8636" y="9446"/>
                      <a:pt x="8699" y="9615"/>
                    </a:cubicBezTo>
                    <a:cubicBezTo>
                      <a:pt x="8755" y="9786"/>
                      <a:pt x="8804" y="9961"/>
                      <a:pt x="8856" y="10131"/>
                    </a:cubicBezTo>
                    <a:cubicBezTo>
                      <a:pt x="8900" y="10302"/>
                      <a:pt x="8944" y="10472"/>
                      <a:pt x="8985" y="10637"/>
                    </a:cubicBezTo>
                    <a:cubicBezTo>
                      <a:pt x="9022" y="10801"/>
                      <a:pt x="9052" y="10963"/>
                      <a:pt x="9083" y="11115"/>
                    </a:cubicBezTo>
                    <a:cubicBezTo>
                      <a:pt x="9117" y="11265"/>
                      <a:pt x="9130" y="11411"/>
                      <a:pt x="9152" y="11544"/>
                    </a:cubicBezTo>
                    <a:cubicBezTo>
                      <a:pt x="9171" y="11677"/>
                      <a:pt x="9194" y="11799"/>
                      <a:pt x="9202" y="11909"/>
                    </a:cubicBezTo>
                    <a:cubicBezTo>
                      <a:pt x="9212" y="12018"/>
                      <a:pt x="9220" y="12113"/>
                      <a:pt x="9228" y="12192"/>
                    </a:cubicBezTo>
                    <a:cubicBezTo>
                      <a:pt x="9243" y="12348"/>
                      <a:pt x="9252" y="12437"/>
                      <a:pt x="9252" y="12437"/>
                    </a:cubicBezTo>
                    <a:lnTo>
                      <a:pt x="9253" y="12452"/>
                    </a:lnTo>
                    <a:cubicBezTo>
                      <a:pt x="9253" y="12459"/>
                      <a:pt x="9255" y="12464"/>
                      <a:pt x="9256" y="12471"/>
                    </a:cubicBezTo>
                    <a:cubicBezTo>
                      <a:pt x="9265" y="12526"/>
                      <a:pt x="9343" y="12549"/>
                      <a:pt x="9437" y="12549"/>
                    </a:cubicBezTo>
                    <a:cubicBezTo>
                      <a:pt x="9605" y="12549"/>
                      <a:pt x="9825" y="12476"/>
                      <a:pt x="9809" y="12379"/>
                    </a:cubicBezTo>
                    <a:cubicBezTo>
                      <a:pt x="9809" y="12379"/>
                      <a:pt x="9793" y="12286"/>
                      <a:pt x="9766" y="12124"/>
                    </a:cubicBezTo>
                    <a:cubicBezTo>
                      <a:pt x="9754" y="12043"/>
                      <a:pt x="9737" y="11944"/>
                      <a:pt x="9718" y="11832"/>
                    </a:cubicBezTo>
                    <a:cubicBezTo>
                      <a:pt x="9701" y="11719"/>
                      <a:pt x="9668" y="11592"/>
                      <a:pt x="9640" y="11455"/>
                    </a:cubicBezTo>
                    <a:cubicBezTo>
                      <a:pt x="9606" y="11319"/>
                      <a:pt x="9582" y="11167"/>
                      <a:pt x="9535" y="11013"/>
                    </a:cubicBezTo>
                    <a:cubicBezTo>
                      <a:pt x="9493" y="10858"/>
                      <a:pt x="9450" y="10694"/>
                      <a:pt x="9399" y="10525"/>
                    </a:cubicBezTo>
                    <a:cubicBezTo>
                      <a:pt x="9344" y="10359"/>
                      <a:pt x="9287" y="10186"/>
                      <a:pt x="9229" y="10012"/>
                    </a:cubicBezTo>
                    <a:cubicBezTo>
                      <a:pt x="9162" y="9840"/>
                      <a:pt x="9100" y="9664"/>
                      <a:pt x="9029" y="9491"/>
                    </a:cubicBezTo>
                    <a:cubicBezTo>
                      <a:pt x="8953" y="9321"/>
                      <a:pt x="8886" y="9147"/>
                      <a:pt x="8802" y="8982"/>
                    </a:cubicBezTo>
                    <a:cubicBezTo>
                      <a:pt x="8723" y="8816"/>
                      <a:pt x="8645" y="8655"/>
                      <a:pt x="8560" y="8502"/>
                    </a:cubicBezTo>
                    <a:cubicBezTo>
                      <a:pt x="8479" y="8346"/>
                      <a:pt x="8392" y="8201"/>
                      <a:pt x="8312" y="8064"/>
                    </a:cubicBezTo>
                    <a:cubicBezTo>
                      <a:pt x="8258" y="7974"/>
                      <a:pt x="8204" y="7889"/>
                      <a:pt x="8151" y="7808"/>
                    </a:cubicBezTo>
                    <a:cubicBezTo>
                      <a:pt x="9481" y="5717"/>
                      <a:pt x="7427" y="3243"/>
                      <a:pt x="7255" y="3096"/>
                    </a:cubicBezTo>
                    <a:cubicBezTo>
                      <a:pt x="7244" y="3086"/>
                      <a:pt x="7227" y="3081"/>
                      <a:pt x="7207" y="3081"/>
                    </a:cubicBezTo>
                    <a:cubicBezTo>
                      <a:pt x="6912" y="3081"/>
                      <a:pt x="5765" y="4041"/>
                      <a:pt x="5622" y="4050"/>
                    </a:cubicBezTo>
                    <a:cubicBezTo>
                      <a:pt x="5622" y="4050"/>
                      <a:pt x="5621" y="4050"/>
                      <a:pt x="5621" y="4050"/>
                    </a:cubicBezTo>
                    <a:cubicBezTo>
                      <a:pt x="5474" y="4050"/>
                      <a:pt x="6183" y="2790"/>
                      <a:pt x="6107" y="2612"/>
                    </a:cubicBezTo>
                    <a:cubicBezTo>
                      <a:pt x="6030" y="2432"/>
                      <a:pt x="4654" y="1285"/>
                      <a:pt x="4450" y="1183"/>
                    </a:cubicBezTo>
                    <a:cubicBezTo>
                      <a:pt x="4441" y="1179"/>
                      <a:pt x="4431" y="1177"/>
                      <a:pt x="4421" y="1177"/>
                    </a:cubicBezTo>
                    <a:cubicBezTo>
                      <a:pt x="4196" y="1177"/>
                      <a:pt x="3639" y="2177"/>
                      <a:pt x="3461" y="2177"/>
                    </a:cubicBezTo>
                    <a:cubicBezTo>
                      <a:pt x="3459" y="2177"/>
                      <a:pt x="3456" y="2177"/>
                      <a:pt x="3454" y="2177"/>
                    </a:cubicBezTo>
                    <a:cubicBezTo>
                      <a:pt x="3276" y="2151"/>
                      <a:pt x="3735" y="775"/>
                      <a:pt x="3582" y="698"/>
                    </a:cubicBezTo>
                    <a:cubicBezTo>
                      <a:pt x="2505" y="159"/>
                      <a:pt x="1628" y="1"/>
                      <a:pt x="1024"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3142600" y="2043400"/>
                <a:ext cx="556625" cy="683350"/>
              </a:xfrm>
              <a:custGeom>
                <a:avLst/>
                <a:gdLst/>
                <a:ahLst/>
                <a:cxnLst/>
                <a:rect l="l" t="t" r="r" b="b"/>
                <a:pathLst>
                  <a:path w="22265" h="27334" extrusionOk="0">
                    <a:moveTo>
                      <a:pt x="10641" y="16600"/>
                    </a:moveTo>
                    <a:cubicBezTo>
                      <a:pt x="10705" y="16695"/>
                      <a:pt x="10753" y="16755"/>
                      <a:pt x="10781" y="16773"/>
                    </a:cubicBezTo>
                    <a:cubicBezTo>
                      <a:pt x="10784" y="16780"/>
                      <a:pt x="10785" y="16787"/>
                      <a:pt x="10788" y="16794"/>
                    </a:cubicBezTo>
                    <a:cubicBezTo>
                      <a:pt x="10936" y="17196"/>
                      <a:pt x="11059" y="17621"/>
                      <a:pt x="11190" y="18050"/>
                    </a:cubicBezTo>
                    <a:cubicBezTo>
                      <a:pt x="11258" y="18265"/>
                      <a:pt x="11313" y="18484"/>
                      <a:pt x="11370" y="18704"/>
                    </a:cubicBezTo>
                    <a:cubicBezTo>
                      <a:pt x="11426" y="18925"/>
                      <a:pt x="11483" y="19145"/>
                      <a:pt x="11541" y="19366"/>
                    </a:cubicBezTo>
                    <a:cubicBezTo>
                      <a:pt x="11545" y="19389"/>
                      <a:pt x="11550" y="19410"/>
                      <a:pt x="11555" y="19431"/>
                    </a:cubicBezTo>
                    <a:cubicBezTo>
                      <a:pt x="11494" y="19311"/>
                      <a:pt x="11433" y="19189"/>
                      <a:pt x="11374" y="19070"/>
                    </a:cubicBezTo>
                    <a:cubicBezTo>
                      <a:pt x="11296" y="18907"/>
                      <a:pt x="11211" y="18749"/>
                      <a:pt x="11126" y="18598"/>
                    </a:cubicBezTo>
                    <a:cubicBezTo>
                      <a:pt x="11042" y="18445"/>
                      <a:pt x="10961" y="18296"/>
                      <a:pt x="10880" y="18150"/>
                    </a:cubicBezTo>
                    <a:cubicBezTo>
                      <a:pt x="10709" y="17866"/>
                      <a:pt x="10557" y="17592"/>
                      <a:pt x="10397" y="17351"/>
                    </a:cubicBezTo>
                    <a:cubicBezTo>
                      <a:pt x="10359" y="17291"/>
                      <a:pt x="10323" y="17237"/>
                      <a:pt x="10286" y="17180"/>
                    </a:cubicBezTo>
                    <a:cubicBezTo>
                      <a:pt x="10410" y="17048"/>
                      <a:pt x="10542" y="16860"/>
                      <a:pt x="10641" y="16600"/>
                    </a:cubicBezTo>
                    <a:close/>
                    <a:moveTo>
                      <a:pt x="22184" y="0"/>
                    </a:moveTo>
                    <a:cubicBezTo>
                      <a:pt x="21607" y="0"/>
                      <a:pt x="17298" y="1627"/>
                      <a:pt x="16951" y="2712"/>
                    </a:cubicBezTo>
                    <a:cubicBezTo>
                      <a:pt x="16569" y="3911"/>
                      <a:pt x="17998" y="5978"/>
                      <a:pt x="17998" y="5978"/>
                    </a:cubicBezTo>
                    <a:cubicBezTo>
                      <a:pt x="17998" y="5978"/>
                      <a:pt x="16234" y="4140"/>
                      <a:pt x="15966" y="4140"/>
                    </a:cubicBezTo>
                    <a:cubicBezTo>
                      <a:pt x="15963" y="4140"/>
                      <a:pt x="15959" y="4140"/>
                      <a:pt x="15956" y="4141"/>
                    </a:cubicBezTo>
                    <a:cubicBezTo>
                      <a:pt x="15726" y="4192"/>
                      <a:pt x="13098" y="8198"/>
                      <a:pt x="13404" y="8709"/>
                    </a:cubicBezTo>
                    <a:cubicBezTo>
                      <a:pt x="13710" y="9219"/>
                      <a:pt x="15803" y="10572"/>
                      <a:pt x="15803" y="10572"/>
                    </a:cubicBezTo>
                    <a:cubicBezTo>
                      <a:pt x="15803" y="10572"/>
                      <a:pt x="14520" y="10453"/>
                      <a:pt x="13821" y="10453"/>
                    </a:cubicBezTo>
                    <a:cubicBezTo>
                      <a:pt x="13549" y="10453"/>
                      <a:pt x="13365" y="10471"/>
                      <a:pt x="13379" y="10521"/>
                    </a:cubicBezTo>
                    <a:cubicBezTo>
                      <a:pt x="13427" y="10691"/>
                      <a:pt x="13753" y="11987"/>
                      <a:pt x="15118" y="12903"/>
                    </a:cubicBezTo>
                    <a:cubicBezTo>
                      <a:pt x="15087" y="12995"/>
                      <a:pt x="15056" y="13087"/>
                      <a:pt x="15023" y="13182"/>
                    </a:cubicBezTo>
                    <a:cubicBezTo>
                      <a:pt x="14869" y="13600"/>
                      <a:pt x="14755" y="14055"/>
                      <a:pt x="14618" y="14520"/>
                    </a:cubicBezTo>
                    <a:cubicBezTo>
                      <a:pt x="14584" y="14638"/>
                      <a:pt x="14551" y="14756"/>
                      <a:pt x="14517" y="14873"/>
                    </a:cubicBezTo>
                    <a:cubicBezTo>
                      <a:pt x="14483" y="14992"/>
                      <a:pt x="14458" y="15114"/>
                      <a:pt x="14428" y="15235"/>
                    </a:cubicBezTo>
                    <a:cubicBezTo>
                      <a:pt x="14370" y="15479"/>
                      <a:pt x="14310" y="15724"/>
                      <a:pt x="14251" y="15972"/>
                    </a:cubicBezTo>
                    <a:cubicBezTo>
                      <a:pt x="14222" y="16097"/>
                      <a:pt x="14188" y="16220"/>
                      <a:pt x="14164" y="16346"/>
                    </a:cubicBezTo>
                    <a:cubicBezTo>
                      <a:pt x="14139" y="16472"/>
                      <a:pt x="14113" y="16599"/>
                      <a:pt x="14087" y="16725"/>
                    </a:cubicBezTo>
                    <a:cubicBezTo>
                      <a:pt x="14038" y="16979"/>
                      <a:pt x="13987" y="17232"/>
                      <a:pt x="13936" y="17486"/>
                    </a:cubicBezTo>
                    <a:cubicBezTo>
                      <a:pt x="13844" y="17997"/>
                      <a:pt x="13763" y="18508"/>
                      <a:pt x="13683" y="19012"/>
                    </a:cubicBezTo>
                    <a:cubicBezTo>
                      <a:pt x="13649" y="19265"/>
                      <a:pt x="13617" y="19516"/>
                      <a:pt x="13583" y="19763"/>
                    </a:cubicBezTo>
                    <a:cubicBezTo>
                      <a:pt x="13567" y="19888"/>
                      <a:pt x="13550" y="20011"/>
                      <a:pt x="13533" y="20133"/>
                    </a:cubicBezTo>
                    <a:cubicBezTo>
                      <a:pt x="13520" y="20256"/>
                      <a:pt x="13508" y="20377"/>
                      <a:pt x="13495" y="20499"/>
                    </a:cubicBezTo>
                    <a:cubicBezTo>
                      <a:pt x="13468" y="20740"/>
                      <a:pt x="13442" y="20978"/>
                      <a:pt x="13418" y="21211"/>
                    </a:cubicBezTo>
                    <a:cubicBezTo>
                      <a:pt x="13394" y="21443"/>
                      <a:pt x="13379" y="21671"/>
                      <a:pt x="13359" y="21894"/>
                    </a:cubicBezTo>
                    <a:cubicBezTo>
                      <a:pt x="13319" y="22338"/>
                      <a:pt x="13296" y="22759"/>
                      <a:pt x="13272" y="23147"/>
                    </a:cubicBezTo>
                    <a:cubicBezTo>
                      <a:pt x="13250" y="23537"/>
                      <a:pt x="13237" y="23893"/>
                      <a:pt x="13224" y="24211"/>
                    </a:cubicBezTo>
                    <a:cubicBezTo>
                      <a:pt x="13224" y="24211"/>
                      <a:pt x="13224" y="24212"/>
                      <a:pt x="13224" y="24212"/>
                    </a:cubicBezTo>
                    <a:cubicBezTo>
                      <a:pt x="13196" y="24084"/>
                      <a:pt x="13166" y="23955"/>
                      <a:pt x="13135" y="23822"/>
                    </a:cubicBezTo>
                    <a:cubicBezTo>
                      <a:pt x="13098" y="23652"/>
                      <a:pt x="13058" y="23478"/>
                      <a:pt x="13004" y="23303"/>
                    </a:cubicBezTo>
                    <a:cubicBezTo>
                      <a:pt x="12953" y="23129"/>
                      <a:pt x="12904" y="22952"/>
                      <a:pt x="12851" y="22772"/>
                    </a:cubicBezTo>
                    <a:cubicBezTo>
                      <a:pt x="12800" y="22592"/>
                      <a:pt x="12751" y="22410"/>
                      <a:pt x="12685" y="22230"/>
                    </a:cubicBezTo>
                    <a:cubicBezTo>
                      <a:pt x="12623" y="22050"/>
                      <a:pt x="12561" y="21868"/>
                      <a:pt x="12498" y="21686"/>
                    </a:cubicBezTo>
                    <a:lnTo>
                      <a:pt x="12405" y="21412"/>
                    </a:lnTo>
                    <a:lnTo>
                      <a:pt x="12297" y="21143"/>
                    </a:lnTo>
                    <a:cubicBezTo>
                      <a:pt x="12274" y="21083"/>
                      <a:pt x="12251" y="21025"/>
                      <a:pt x="12227" y="20967"/>
                    </a:cubicBezTo>
                    <a:cubicBezTo>
                      <a:pt x="12206" y="20855"/>
                      <a:pt x="12186" y="20743"/>
                      <a:pt x="12164" y="20629"/>
                    </a:cubicBezTo>
                    <a:cubicBezTo>
                      <a:pt x="12059" y="20187"/>
                      <a:pt x="11958" y="19738"/>
                      <a:pt x="11843" y="19291"/>
                    </a:cubicBezTo>
                    <a:cubicBezTo>
                      <a:pt x="11781" y="19068"/>
                      <a:pt x="11718" y="18846"/>
                      <a:pt x="11656" y="18625"/>
                    </a:cubicBezTo>
                    <a:cubicBezTo>
                      <a:pt x="11594" y="18403"/>
                      <a:pt x="11533" y="18184"/>
                      <a:pt x="11459" y="17968"/>
                    </a:cubicBezTo>
                    <a:cubicBezTo>
                      <a:pt x="11317" y="17537"/>
                      <a:pt x="11182" y="17112"/>
                      <a:pt x="11025" y="16709"/>
                    </a:cubicBezTo>
                    <a:cubicBezTo>
                      <a:pt x="11014" y="16681"/>
                      <a:pt x="11004" y="16654"/>
                      <a:pt x="10994" y="16626"/>
                    </a:cubicBezTo>
                    <a:cubicBezTo>
                      <a:pt x="11537" y="16088"/>
                      <a:pt x="12776" y="14256"/>
                      <a:pt x="12819" y="12170"/>
                    </a:cubicBezTo>
                    <a:cubicBezTo>
                      <a:pt x="12865" y="9769"/>
                      <a:pt x="11618" y="7657"/>
                      <a:pt x="11618" y="7657"/>
                    </a:cubicBezTo>
                    <a:cubicBezTo>
                      <a:pt x="11618" y="7657"/>
                      <a:pt x="10176" y="9147"/>
                      <a:pt x="9994" y="9147"/>
                    </a:cubicBezTo>
                    <a:cubicBezTo>
                      <a:pt x="9991" y="9147"/>
                      <a:pt x="9988" y="9146"/>
                      <a:pt x="9986" y="9145"/>
                    </a:cubicBezTo>
                    <a:cubicBezTo>
                      <a:pt x="9843" y="9097"/>
                      <a:pt x="11042" y="7081"/>
                      <a:pt x="11090" y="6890"/>
                    </a:cubicBezTo>
                    <a:cubicBezTo>
                      <a:pt x="11139" y="6697"/>
                      <a:pt x="9794" y="4681"/>
                      <a:pt x="9794" y="4681"/>
                    </a:cubicBezTo>
                    <a:cubicBezTo>
                      <a:pt x="9794" y="4681"/>
                      <a:pt x="7896" y="6896"/>
                      <a:pt x="7563" y="6896"/>
                    </a:cubicBezTo>
                    <a:cubicBezTo>
                      <a:pt x="7553" y="6896"/>
                      <a:pt x="7544" y="6894"/>
                      <a:pt x="7537" y="6890"/>
                    </a:cubicBezTo>
                    <a:cubicBezTo>
                      <a:pt x="7298" y="6745"/>
                      <a:pt x="8881" y="4777"/>
                      <a:pt x="8881" y="4777"/>
                    </a:cubicBezTo>
                    <a:cubicBezTo>
                      <a:pt x="8881" y="4777"/>
                      <a:pt x="7537" y="1850"/>
                      <a:pt x="6529" y="1705"/>
                    </a:cubicBezTo>
                    <a:cubicBezTo>
                      <a:pt x="6529" y="1705"/>
                      <a:pt x="5531" y="3341"/>
                      <a:pt x="5344" y="3341"/>
                    </a:cubicBezTo>
                    <a:cubicBezTo>
                      <a:pt x="5338" y="3341"/>
                      <a:pt x="5334" y="3339"/>
                      <a:pt x="5330" y="3337"/>
                    </a:cubicBezTo>
                    <a:cubicBezTo>
                      <a:pt x="5185" y="3240"/>
                      <a:pt x="5618" y="1560"/>
                      <a:pt x="5569" y="1369"/>
                    </a:cubicBezTo>
                    <a:cubicBezTo>
                      <a:pt x="5525" y="1191"/>
                      <a:pt x="3819" y="639"/>
                      <a:pt x="3196" y="639"/>
                    </a:cubicBezTo>
                    <a:cubicBezTo>
                      <a:pt x="3149" y="639"/>
                      <a:pt x="3108" y="642"/>
                      <a:pt x="3074" y="649"/>
                    </a:cubicBezTo>
                    <a:cubicBezTo>
                      <a:pt x="2781" y="708"/>
                      <a:pt x="5725" y="7016"/>
                      <a:pt x="8066" y="11724"/>
                    </a:cubicBezTo>
                    <a:cubicBezTo>
                      <a:pt x="7877" y="12020"/>
                      <a:pt x="7574" y="12759"/>
                      <a:pt x="7501" y="12759"/>
                    </a:cubicBezTo>
                    <a:cubicBezTo>
                      <a:pt x="7500" y="12759"/>
                      <a:pt x="7499" y="12758"/>
                      <a:pt x="7498" y="12758"/>
                    </a:cubicBezTo>
                    <a:cubicBezTo>
                      <a:pt x="7432" y="12731"/>
                      <a:pt x="7644" y="11147"/>
                      <a:pt x="7577" y="10976"/>
                    </a:cubicBezTo>
                    <a:cubicBezTo>
                      <a:pt x="7513" y="10807"/>
                      <a:pt x="4716" y="9483"/>
                      <a:pt x="4535" y="9483"/>
                    </a:cubicBezTo>
                    <a:cubicBezTo>
                      <a:pt x="4532" y="9483"/>
                      <a:pt x="4530" y="9484"/>
                      <a:pt x="4529" y="9484"/>
                    </a:cubicBezTo>
                    <a:cubicBezTo>
                      <a:pt x="4423" y="9524"/>
                      <a:pt x="4098" y="11518"/>
                      <a:pt x="4016" y="11518"/>
                    </a:cubicBezTo>
                    <a:cubicBezTo>
                      <a:pt x="4015" y="11518"/>
                      <a:pt x="4015" y="11517"/>
                      <a:pt x="4014" y="11517"/>
                    </a:cubicBezTo>
                    <a:cubicBezTo>
                      <a:pt x="3935" y="11490"/>
                      <a:pt x="3948" y="9667"/>
                      <a:pt x="3578" y="9483"/>
                    </a:cubicBezTo>
                    <a:cubicBezTo>
                      <a:pt x="3512" y="9451"/>
                      <a:pt x="3361" y="9435"/>
                      <a:pt x="3157" y="9435"/>
                    </a:cubicBezTo>
                    <a:cubicBezTo>
                      <a:pt x="2201" y="9435"/>
                      <a:pt x="73" y="9764"/>
                      <a:pt x="40" y="10210"/>
                    </a:cubicBezTo>
                    <a:cubicBezTo>
                      <a:pt x="0" y="10752"/>
                      <a:pt x="6188" y="13047"/>
                      <a:pt x="9938" y="17449"/>
                    </a:cubicBezTo>
                    <a:cubicBezTo>
                      <a:pt x="9938" y="17449"/>
                      <a:pt x="10018" y="17412"/>
                      <a:pt x="10129" y="17325"/>
                    </a:cubicBezTo>
                    <a:cubicBezTo>
                      <a:pt x="10157" y="17370"/>
                      <a:pt x="10184" y="17417"/>
                      <a:pt x="10211" y="17463"/>
                    </a:cubicBezTo>
                    <a:cubicBezTo>
                      <a:pt x="10362" y="17707"/>
                      <a:pt x="10502" y="17984"/>
                      <a:pt x="10662" y="18270"/>
                    </a:cubicBezTo>
                    <a:cubicBezTo>
                      <a:pt x="10734" y="18416"/>
                      <a:pt x="10810" y="18567"/>
                      <a:pt x="10888" y="18721"/>
                    </a:cubicBezTo>
                    <a:cubicBezTo>
                      <a:pt x="10966" y="18874"/>
                      <a:pt x="11044" y="19032"/>
                      <a:pt x="11114" y="19196"/>
                    </a:cubicBezTo>
                    <a:cubicBezTo>
                      <a:pt x="11188" y="19358"/>
                      <a:pt x="11263" y="19524"/>
                      <a:pt x="11340" y="19691"/>
                    </a:cubicBezTo>
                    <a:cubicBezTo>
                      <a:pt x="11414" y="19858"/>
                      <a:pt x="11480" y="20032"/>
                      <a:pt x="11551" y="20205"/>
                    </a:cubicBezTo>
                    <a:cubicBezTo>
                      <a:pt x="11619" y="20381"/>
                      <a:pt x="11697" y="20553"/>
                      <a:pt x="11758" y="20733"/>
                    </a:cubicBezTo>
                    <a:cubicBezTo>
                      <a:pt x="11805" y="20865"/>
                      <a:pt x="11853" y="20998"/>
                      <a:pt x="11900" y="21131"/>
                    </a:cubicBezTo>
                    <a:cubicBezTo>
                      <a:pt x="11948" y="21425"/>
                      <a:pt x="11996" y="21715"/>
                      <a:pt x="12043" y="21998"/>
                    </a:cubicBezTo>
                    <a:cubicBezTo>
                      <a:pt x="12094" y="22423"/>
                      <a:pt x="12144" y="22833"/>
                      <a:pt x="12189" y="23221"/>
                    </a:cubicBezTo>
                    <a:cubicBezTo>
                      <a:pt x="12200" y="23319"/>
                      <a:pt x="12215" y="23414"/>
                      <a:pt x="12222" y="23509"/>
                    </a:cubicBezTo>
                    <a:cubicBezTo>
                      <a:pt x="12229" y="23604"/>
                      <a:pt x="12234" y="23697"/>
                      <a:pt x="12242" y="23790"/>
                    </a:cubicBezTo>
                    <a:cubicBezTo>
                      <a:pt x="12254" y="23974"/>
                      <a:pt x="12266" y="24151"/>
                      <a:pt x="12278" y="24321"/>
                    </a:cubicBezTo>
                    <a:cubicBezTo>
                      <a:pt x="12298" y="24663"/>
                      <a:pt x="12331" y="24975"/>
                      <a:pt x="12329" y="25253"/>
                    </a:cubicBezTo>
                    <a:cubicBezTo>
                      <a:pt x="12335" y="25531"/>
                      <a:pt x="12339" y="25772"/>
                      <a:pt x="12344" y="25972"/>
                    </a:cubicBezTo>
                    <a:cubicBezTo>
                      <a:pt x="12351" y="26370"/>
                      <a:pt x="12356" y="26597"/>
                      <a:pt x="12356" y="26597"/>
                    </a:cubicBezTo>
                    <a:lnTo>
                      <a:pt x="12356" y="26611"/>
                    </a:lnTo>
                    <a:cubicBezTo>
                      <a:pt x="12356" y="26612"/>
                      <a:pt x="12356" y="26614"/>
                      <a:pt x="12356" y="26615"/>
                    </a:cubicBezTo>
                    <a:cubicBezTo>
                      <a:pt x="12359" y="26676"/>
                      <a:pt x="12463" y="26705"/>
                      <a:pt x="12573" y="26705"/>
                    </a:cubicBezTo>
                    <a:cubicBezTo>
                      <a:pt x="12701" y="26705"/>
                      <a:pt x="12837" y="26666"/>
                      <a:pt x="12834" y="26595"/>
                    </a:cubicBezTo>
                    <a:cubicBezTo>
                      <a:pt x="12834" y="26595"/>
                      <a:pt x="12824" y="26364"/>
                      <a:pt x="12807" y="25960"/>
                    </a:cubicBezTo>
                    <a:cubicBezTo>
                      <a:pt x="12799" y="25757"/>
                      <a:pt x="12789" y="25512"/>
                      <a:pt x="12777" y="25231"/>
                    </a:cubicBezTo>
                    <a:cubicBezTo>
                      <a:pt x="12772" y="24949"/>
                      <a:pt x="12732" y="24633"/>
                      <a:pt x="12704" y="24289"/>
                    </a:cubicBezTo>
                    <a:cubicBezTo>
                      <a:pt x="12692" y="24164"/>
                      <a:pt x="12680" y="24035"/>
                      <a:pt x="12668" y="23903"/>
                    </a:cubicBezTo>
                    <a:lnTo>
                      <a:pt x="12668" y="23903"/>
                    </a:lnTo>
                    <a:cubicBezTo>
                      <a:pt x="12670" y="23910"/>
                      <a:pt x="12671" y="23919"/>
                      <a:pt x="12673" y="23927"/>
                    </a:cubicBezTo>
                    <a:cubicBezTo>
                      <a:pt x="12705" y="24094"/>
                      <a:pt x="12736" y="24259"/>
                      <a:pt x="12766" y="24419"/>
                    </a:cubicBezTo>
                    <a:cubicBezTo>
                      <a:pt x="12836" y="24738"/>
                      <a:pt x="12868" y="25044"/>
                      <a:pt x="12906" y="25326"/>
                    </a:cubicBezTo>
                    <a:cubicBezTo>
                      <a:pt x="12925" y="25467"/>
                      <a:pt x="12943" y="25601"/>
                      <a:pt x="12960" y="25729"/>
                    </a:cubicBezTo>
                    <a:cubicBezTo>
                      <a:pt x="12977" y="25858"/>
                      <a:pt x="12994" y="25979"/>
                      <a:pt x="13000" y="26095"/>
                    </a:cubicBezTo>
                    <a:cubicBezTo>
                      <a:pt x="13017" y="26325"/>
                      <a:pt x="13031" y="26526"/>
                      <a:pt x="13043" y="26690"/>
                    </a:cubicBezTo>
                    <a:cubicBezTo>
                      <a:pt x="13067" y="27021"/>
                      <a:pt x="13079" y="27209"/>
                      <a:pt x="13079" y="27209"/>
                    </a:cubicBezTo>
                    <a:lnTo>
                      <a:pt x="13081" y="27228"/>
                    </a:lnTo>
                    <a:cubicBezTo>
                      <a:pt x="13082" y="27232"/>
                      <a:pt x="13082" y="27235"/>
                      <a:pt x="13082" y="27238"/>
                    </a:cubicBezTo>
                    <a:cubicBezTo>
                      <a:pt x="13090" y="27304"/>
                      <a:pt x="13192" y="27333"/>
                      <a:pt x="13309" y="27333"/>
                    </a:cubicBezTo>
                    <a:cubicBezTo>
                      <a:pt x="13482" y="27333"/>
                      <a:pt x="13687" y="27271"/>
                      <a:pt x="13676" y="27174"/>
                    </a:cubicBezTo>
                    <a:cubicBezTo>
                      <a:pt x="13676" y="27174"/>
                      <a:pt x="13655" y="26980"/>
                      <a:pt x="13620" y="26641"/>
                    </a:cubicBezTo>
                    <a:cubicBezTo>
                      <a:pt x="13600" y="26472"/>
                      <a:pt x="13578" y="26266"/>
                      <a:pt x="13553" y="26031"/>
                    </a:cubicBezTo>
                    <a:cubicBezTo>
                      <a:pt x="13550" y="26006"/>
                      <a:pt x="13546" y="25979"/>
                      <a:pt x="13543" y="25952"/>
                    </a:cubicBezTo>
                    <a:lnTo>
                      <a:pt x="13543" y="25952"/>
                    </a:lnTo>
                    <a:cubicBezTo>
                      <a:pt x="13572" y="25954"/>
                      <a:pt x="13601" y="25955"/>
                      <a:pt x="13631" y="25955"/>
                    </a:cubicBezTo>
                    <a:cubicBezTo>
                      <a:pt x="13904" y="25955"/>
                      <a:pt x="14208" y="25868"/>
                      <a:pt x="14198" y="25716"/>
                    </a:cubicBezTo>
                    <a:lnTo>
                      <a:pt x="14198" y="25709"/>
                    </a:lnTo>
                    <a:cubicBezTo>
                      <a:pt x="14198" y="25709"/>
                      <a:pt x="14194" y="25647"/>
                      <a:pt x="14187" y="25528"/>
                    </a:cubicBezTo>
                    <a:cubicBezTo>
                      <a:pt x="14180" y="25412"/>
                      <a:pt x="14170" y="25240"/>
                      <a:pt x="14161" y="25017"/>
                    </a:cubicBezTo>
                    <a:cubicBezTo>
                      <a:pt x="14150" y="24796"/>
                      <a:pt x="14146" y="24525"/>
                      <a:pt x="14137" y="24216"/>
                    </a:cubicBezTo>
                    <a:cubicBezTo>
                      <a:pt x="14133" y="23906"/>
                      <a:pt x="14127" y="23556"/>
                      <a:pt x="14130" y="23173"/>
                    </a:cubicBezTo>
                    <a:cubicBezTo>
                      <a:pt x="14133" y="22791"/>
                      <a:pt x="14134" y="22376"/>
                      <a:pt x="14153" y="21938"/>
                    </a:cubicBezTo>
                    <a:cubicBezTo>
                      <a:pt x="14160" y="21720"/>
                      <a:pt x="14164" y="21494"/>
                      <a:pt x="14175" y="21265"/>
                    </a:cubicBezTo>
                    <a:cubicBezTo>
                      <a:pt x="14188" y="21035"/>
                      <a:pt x="14201" y="20799"/>
                      <a:pt x="14214" y="20561"/>
                    </a:cubicBezTo>
                    <a:cubicBezTo>
                      <a:pt x="14221" y="20441"/>
                      <a:pt x="14228" y="20320"/>
                      <a:pt x="14235" y="20200"/>
                    </a:cubicBezTo>
                    <a:cubicBezTo>
                      <a:pt x="14245" y="20078"/>
                      <a:pt x="14255" y="19956"/>
                      <a:pt x="14265" y="19834"/>
                    </a:cubicBezTo>
                    <a:cubicBezTo>
                      <a:pt x="14285" y="19589"/>
                      <a:pt x="14304" y="19339"/>
                      <a:pt x="14326" y="19090"/>
                    </a:cubicBezTo>
                    <a:cubicBezTo>
                      <a:pt x="14378" y="18589"/>
                      <a:pt x="14432" y="18082"/>
                      <a:pt x="14497" y="17575"/>
                    </a:cubicBezTo>
                    <a:cubicBezTo>
                      <a:pt x="14534" y="17323"/>
                      <a:pt x="14571" y="17069"/>
                      <a:pt x="14608" y="16818"/>
                    </a:cubicBezTo>
                    <a:cubicBezTo>
                      <a:pt x="14626" y="16692"/>
                      <a:pt x="14645" y="16566"/>
                      <a:pt x="14663" y="16441"/>
                    </a:cubicBezTo>
                    <a:cubicBezTo>
                      <a:pt x="14682" y="16316"/>
                      <a:pt x="14708" y="16193"/>
                      <a:pt x="14730" y="16068"/>
                    </a:cubicBezTo>
                    <a:cubicBezTo>
                      <a:pt x="14777" y="15822"/>
                      <a:pt x="14822" y="15576"/>
                      <a:pt x="14867" y="15334"/>
                    </a:cubicBezTo>
                    <a:cubicBezTo>
                      <a:pt x="14890" y="15213"/>
                      <a:pt x="14910" y="15092"/>
                      <a:pt x="14937" y="14974"/>
                    </a:cubicBezTo>
                    <a:cubicBezTo>
                      <a:pt x="14964" y="14855"/>
                      <a:pt x="14991" y="14737"/>
                      <a:pt x="15018" y="14621"/>
                    </a:cubicBezTo>
                    <a:cubicBezTo>
                      <a:pt x="15131" y="14156"/>
                      <a:pt x="15219" y="13699"/>
                      <a:pt x="15351" y="13280"/>
                    </a:cubicBezTo>
                    <a:cubicBezTo>
                      <a:pt x="15406" y="13085"/>
                      <a:pt x="15460" y="12897"/>
                      <a:pt x="15512" y="12713"/>
                    </a:cubicBezTo>
                    <a:cubicBezTo>
                      <a:pt x="16325" y="10977"/>
                      <a:pt x="19868" y="2968"/>
                      <a:pt x="22233" y="57"/>
                    </a:cubicBezTo>
                    <a:cubicBezTo>
                      <a:pt x="22264" y="18"/>
                      <a:pt x="22245" y="0"/>
                      <a:pt x="22184"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8"/>
            <p:cNvGrpSpPr/>
            <p:nvPr/>
          </p:nvGrpSpPr>
          <p:grpSpPr>
            <a:xfrm>
              <a:off x="73951" y="2677326"/>
              <a:ext cx="1988543" cy="2465382"/>
              <a:chOff x="3142600" y="2043400"/>
              <a:chExt cx="556625" cy="690100"/>
            </a:xfrm>
          </p:grpSpPr>
          <p:sp>
            <p:nvSpPr>
              <p:cNvPr id="497" name="Google Shape;497;p8"/>
              <p:cNvSpPr/>
              <p:nvPr/>
            </p:nvSpPr>
            <p:spPr>
              <a:xfrm>
                <a:off x="3178925" y="2419750"/>
                <a:ext cx="245650" cy="313750"/>
              </a:xfrm>
              <a:custGeom>
                <a:avLst/>
                <a:gdLst/>
                <a:ahLst/>
                <a:cxnLst/>
                <a:rect l="l" t="t" r="r" b="b"/>
                <a:pathLst>
                  <a:path w="9826" h="12550" extrusionOk="0">
                    <a:moveTo>
                      <a:pt x="1024" y="1"/>
                    </a:moveTo>
                    <a:cubicBezTo>
                      <a:pt x="334" y="1"/>
                      <a:pt x="1" y="208"/>
                      <a:pt x="137" y="290"/>
                    </a:cubicBezTo>
                    <a:cubicBezTo>
                      <a:pt x="3572" y="2351"/>
                      <a:pt x="7944" y="8098"/>
                      <a:pt x="7944" y="8098"/>
                    </a:cubicBezTo>
                    <a:cubicBezTo>
                      <a:pt x="7969" y="8069"/>
                      <a:pt x="7988" y="8039"/>
                      <a:pt x="8011" y="8010"/>
                    </a:cubicBezTo>
                    <a:cubicBezTo>
                      <a:pt x="8041" y="8066"/>
                      <a:pt x="8071" y="8122"/>
                      <a:pt x="8100" y="8181"/>
                    </a:cubicBezTo>
                    <a:cubicBezTo>
                      <a:pt x="8170" y="8322"/>
                      <a:pt x="8244" y="8468"/>
                      <a:pt x="8312" y="8624"/>
                    </a:cubicBezTo>
                    <a:cubicBezTo>
                      <a:pt x="8383" y="8778"/>
                      <a:pt x="8449" y="8941"/>
                      <a:pt x="8514" y="9107"/>
                    </a:cubicBezTo>
                    <a:cubicBezTo>
                      <a:pt x="8584" y="9271"/>
                      <a:pt x="8636" y="9446"/>
                      <a:pt x="8699" y="9615"/>
                    </a:cubicBezTo>
                    <a:cubicBezTo>
                      <a:pt x="8755" y="9786"/>
                      <a:pt x="8804" y="9961"/>
                      <a:pt x="8856" y="10131"/>
                    </a:cubicBezTo>
                    <a:cubicBezTo>
                      <a:pt x="8900" y="10302"/>
                      <a:pt x="8944" y="10472"/>
                      <a:pt x="8985" y="10637"/>
                    </a:cubicBezTo>
                    <a:cubicBezTo>
                      <a:pt x="9022" y="10801"/>
                      <a:pt x="9052" y="10963"/>
                      <a:pt x="9083" y="11115"/>
                    </a:cubicBezTo>
                    <a:cubicBezTo>
                      <a:pt x="9117" y="11265"/>
                      <a:pt x="9130" y="11411"/>
                      <a:pt x="9152" y="11544"/>
                    </a:cubicBezTo>
                    <a:cubicBezTo>
                      <a:pt x="9171" y="11677"/>
                      <a:pt x="9194" y="11799"/>
                      <a:pt x="9202" y="11909"/>
                    </a:cubicBezTo>
                    <a:cubicBezTo>
                      <a:pt x="9212" y="12018"/>
                      <a:pt x="9220" y="12113"/>
                      <a:pt x="9228" y="12192"/>
                    </a:cubicBezTo>
                    <a:cubicBezTo>
                      <a:pt x="9243" y="12348"/>
                      <a:pt x="9252" y="12437"/>
                      <a:pt x="9252" y="12437"/>
                    </a:cubicBezTo>
                    <a:lnTo>
                      <a:pt x="9253" y="12452"/>
                    </a:lnTo>
                    <a:cubicBezTo>
                      <a:pt x="9253" y="12459"/>
                      <a:pt x="9255" y="12464"/>
                      <a:pt x="9256" y="12471"/>
                    </a:cubicBezTo>
                    <a:cubicBezTo>
                      <a:pt x="9265" y="12526"/>
                      <a:pt x="9343" y="12549"/>
                      <a:pt x="9437" y="12549"/>
                    </a:cubicBezTo>
                    <a:cubicBezTo>
                      <a:pt x="9605" y="12549"/>
                      <a:pt x="9825" y="12476"/>
                      <a:pt x="9809" y="12379"/>
                    </a:cubicBezTo>
                    <a:cubicBezTo>
                      <a:pt x="9809" y="12379"/>
                      <a:pt x="9793" y="12286"/>
                      <a:pt x="9766" y="12124"/>
                    </a:cubicBezTo>
                    <a:cubicBezTo>
                      <a:pt x="9754" y="12043"/>
                      <a:pt x="9737" y="11944"/>
                      <a:pt x="9718" y="11832"/>
                    </a:cubicBezTo>
                    <a:cubicBezTo>
                      <a:pt x="9701" y="11719"/>
                      <a:pt x="9668" y="11592"/>
                      <a:pt x="9640" y="11455"/>
                    </a:cubicBezTo>
                    <a:cubicBezTo>
                      <a:pt x="9606" y="11319"/>
                      <a:pt x="9582" y="11167"/>
                      <a:pt x="9535" y="11013"/>
                    </a:cubicBezTo>
                    <a:cubicBezTo>
                      <a:pt x="9493" y="10858"/>
                      <a:pt x="9450" y="10694"/>
                      <a:pt x="9399" y="10525"/>
                    </a:cubicBezTo>
                    <a:cubicBezTo>
                      <a:pt x="9344" y="10359"/>
                      <a:pt x="9287" y="10186"/>
                      <a:pt x="9229" y="10012"/>
                    </a:cubicBezTo>
                    <a:cubicBezTo>
                      <a:pt x="9162" y="9840"/>
                      <a:pt x="9100" y="9664"/>
                      <a:pt x="9029" y="9491"/>
                    </a:cubicBezTo>
                    <a:cubicBezTo>
                      <a:pt x="8953" y="9321"/>
                      <a:pt x="8886" y="9147"/>
                      <a:pt x="8802" y="8982"/>
                    </a:cubicBezTo>
                    <a:cubicBezTo>
                      <a:pt x="8723" y="8816"/>
                      <a:pt x="8645" y="8655"/>
                      <a:pt x="8560" y="8502"/>
                    </a:cubicBezTo>
                    <a:cubicBezTo>
                      <a:pt x="8479" y="8346"/>
                      <a:pt x="8392" y="8201"/>
                      <a:pt x="8312" y="8064"/>
                    </a:cubicBezTo>
                    <a:cubicBezTo>
                      <a:pt x="8258" y="7974"/>
                      <a:pt x="8204" y="7889"/>
                      <a:pt x="8151" y="7808"/>
                    </a:cubicBezTo>
                    <a:cubicBezTo>
                      <a:pt x="9481" y="5717"/>
                      <a:pt x="7427" y="3243"/>
                      <a:pt x="7255" y="3096"/>
                    </a:cubicBezTo>
                    <a:cubicBezTo>
                      <a:pt x="7244" y="3086"/>
                      <a:pt x="7227" y="3081"/>
                      <a:pt x="7207" y="3081"/>
                    </a:cubicBezTo>
                    <a:cubicBezTo>
                      <a:pt x="6912" y="3081"/>
                      <a:pt x="5765" y="4041"/>
                      <a:pt x="5622" y="4050"/>
                    </a:cubicBezTo>
                    <a:cubicBezTo>
                      <a:pt x="5622" y="4050"/>
                      <a:pt x="5621" y="4050"/>
                      <a:pt x="5621" y="4050"/>
                    </a:cubicBezTo>
                    <a:cubicBezTo>
                      <a:pt x="5474" y="4050"/>
                      <a:pt x="6183" y="2790"/>
                      <a:pt x="6107" y="2612"/>
                    </a:cubicBezTo>
                    <a:cubicBezTo>
                      <a:pt x="6030" y="2432"/>
                      <a:pt x="4654" y="1285"/>
                      <a:pt x="4450" y="1183"/>
                    </a:cubicBezTo>
                    <a:cubicBezTo>
                      <a:pt x="4441" y="1179"/>
                      <a:pt x="4431" y="1177"/>
                      <a:pt x="4421" y="1177"/>
                    </a:cubicBezTo>
                    <a:cubicBezTo>
                      <a:pt x="4196" y="1177"/>
                      <a:pt x="3639" y="2177"/>
                      <a:pt x="3461" y="2177"/>
                    </a:cubicBezTo>
                    <a:cubicBezTo>
                      <a:pt x="3459" y="2177"/>
                      <a:pt x="3456" y="2177"/>
                      <a:pt x="3454" y="2177"/>
                    </a:cubicBezTo>
                    <a:cubicBezTo>
                      <a:pt x="3276" y="2151"/>
                      <a:pt x="3735" y="775"/>
                      <a:pt x="3582" y="698"/>
                    </a:cubicBezTo>
                    <a:cubicBezTo>
                      <a:pt x="2505" y="159"/>
                      <a:pt x="1628" y="1"/>
                      <a:pt x="1024"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3142600" y="2043400"/>
                <a:ext cx="556625" cy="683350"/>
              </a:xfrm>
              <a:custGeom>
                <a:avLst/>
                <a:gdLst/>
                <a:ahLst/>
                <a:cxnLst/>
                <a:rect l="l" t="t" r="r" b="b"/>
                <a:pathLst>
                  <a:path w="22265" h="27334" extrusionOk="0">
                    <a:moveTo>
                      <a:pt x="10641" y="16600"/>
                    </a:moveTo>
                    <a:cubicBezTo>
                      <a:pt x="10705" y="16695"/>
                      <a:pt x="10753" y="16755"/>
                      <a:pt x="10781" y="16773"/>
                    </a:cubicBezTo>
                    <a:cubicBezTo>
                      <a:pt x="10784" y="16780"/>
                      <a:pt x="10785" y="16787"/>
                      <a:pt x="10788" y="16794"/>
                    </a:cubicBezTo>
                    <a:cubicBezTo>
                      <a:pt x="10936" y="17196"/>
                      <a:pt x="11059" y="17621"/>
                      <a:pt x="11190" y="18050"/>
                    </a:cubicBezTo>
                    <a:cubicBezTo>
                      <a:pt x="11258" y="18265"/>
                      <a:pt x="11313" y="18484"/>
                      <a:pt x="11370" y="18704"/>
                    </a:cubicBezTo>
                    <a:cubicBezTo>
                      <a:pt x="11426" y="18925"/>
                      <a:pt x="11483" y="19145"/>
                      <a:pt x="11541" y="19366"/>
                    </a:cubicBezTo>
                    <a:cubicBezTo>
                      <a:pt x="11545" y="19389"/>
                      <a:pt x="11550" y="19410"/>
                      <a:pt x="11555" y="19431"/>
                    </a:cubicBezTo>
                    <a:cubicBezTo>
                      <a:pt x="11494" y="19311"/>
                      <a:pt x="11433" y="19189"/>
                      <a:pt x="11374" y="19070"/>
                    </a:cubicBezTo>
                    <a:cubicBezTo>
                      <a:pt x="11296" y="18907"/>
                      <a:pt x="11211" y="18749"/>
                      <a:pt x="11126" y="18598"/>
                    </a:cubicBezTo>
                    <a:cubicBezTo>
                      <a:pt x="11042" y="18445"/>
                      <a:pt x="10961" y="18296"/>
                      <a:pt x="10880" y="18150"/>
                    </a:cubicBezTo>
                    <a:cubicBezTo>
                      <a:pt x="10709" y="17866"/>
                      <a:pt x="10557" y="17592"/>
                      <a:pt x="10397" y="17351"/>
                    </a:cubicBezTo>
                    <a:cubicBezTo>
                      <a:pt x="10359" y="17291"/>
                      <a:pt x="10323" y="17237"/>
                      <a:pt x="10286" y="17180"/>
                    </a:cubicBezTo>
                    <a:cubicBezTo>
                      <a:pt x="10410" y="17048"/>
                      <a:pt x="10542" y="16860"/>
                      <a:pt x="10641" y="16600"/>
                    </a:cubicBezTo>
                    <a:close/>
                    <a:moveTo>
                      <a:pt x="22184" y="0"/>
                    </a:moveTo>
                    <a:cubicBezTo>
                      <a:pt x="21607" y="0"/>
                      <a:pt x="17298" y="1627"/>
                      <a:pt x="16951" y="2712"/>
                    </a:cubicBezTo>
                    <a:cubicBezTo>
                      <a:pt x="16569" y="3911"/>
                      <a:pt x="17998" y="5978"/>
                      <a:pt x="17998" y="5978"/>
                    </a:cubicBezTo>
                    <a:cubicBezTo>
                      <a:pt x="17998" y="5978"/>
                      <a:pt x="16234" y="4140"/>
                      <a:pt x="15966" y="4140"/>
                    </a:cubicBezTo>
                    <a:cubicBezTo>
                      <a:pt x="15963" y="4140"/>
                      <a:pt x="15959" y="4140"/>
                      <a:pt x="15956" y="4141"/>
                    </a:cubicBezTo>
                    <a:cubicBezTo>
                      <a:pt x="15726" y="4192"/>
                      <a:pt x="13098" y="8198"/>
                      <a:pt x="13404" y="8709"/>
                    </a:cubicBezTo>
                    <a:cubicBezTo>
                      <a:pt x="13710" y="9219"/>
                      <a:pt x="15803" y="10572"/>
                      <a:pt x="15803" y="10572"/>
                    </a:cubicBezTo>
                    <a:cubicBezTo>
                      <a:pt x="15803" y="10572"/>
                      <a:pt x="14520" y="10453"/>
                      <a:pt x="13821" y="10453"/>
                    </a:cubicBezTo>
                    <a:cubicBezTo>
                      <a:pt x="13549" y="10453"/>
                      <a:pt x="13365" y="10471"/>
                      <a:pt x="13379" y="10521"/>
                    </a:cubicBezTo>
                    <a:cubicBezTo>
                      <a:pt x="13427" y="10691"/>
                      <a:pt x="13753" y="11987"/>
                      <a:pt x="15118" y="12903"/>
                    </a:cubicBezTo>
                    <a:cubicBezTo>
                      <a:pt x="15087" y="12995"/>
                      <a:pt x="15056" y="13087"/>
                      <a:pt x="15023" y="13182"/>
                    </a:cubicBezTo>
                    <a:cubicBezTo>
                      <a:pt x="14869" y="13600"/>
                      <a:pt x="14755" y="14055"/>
                      <a:pt x="14618" y="14520"/>
                    </a:cubicBezTo>
                    <a:cubicBezTo>
                      <a:pt x="14584" y="14638"/>
                      <a:pt x="14551" y="14756"/>
                      <a:pt x="14517" y="14873"/>
                    </a:cubicBezTo>
                    <a:cubicBezTo>
                      <a:pt x="14483" y="14992"/>
                      <a:pt x="14458" y="15114"/>
                      <a:pt x="14428" y="15235"/>
                    </a:cubicBezTo>
                    <a:cubicBezTo>
                      <a:pt x="14370" y="15479"/>
                      <a:pt x="14310" y="15724"/>
                      <a:pt x="14251" y="15972"/>
                    </a:cubicBezTo>
                    <a:cubicBezTo>
                      <a:pt x="14222" y="16097"/>
                      <a:pt x="14188" y="16220"/>
                      <a:pt x="14164" y="16346"/>
                    </a:cubicBezTo>
                    <a:cubicBezTo>
                      <a:pt x="14139" y="16472"/>
                      <a:pt x="14113" y="16599"/>
                      <a:pt x="14087" y="16725"/>
                    </a:cubicBezTo>
                    <a:cubicBezTo>
                      <a:pt x="14038" y="16979"/>
                      <a:pt x="13987" y="17232"/>
                      <a:pt x="13936" y="17486"/>
                    </a:cubicBezTo>
                    <a:cubicBezTo>
                      <a:pt x="13844" y="17997"/>
                      <a:pt x="13763" y="18508"/>
                      <a:pt x="13683" y="19012"/>
                    </a:cubicBezTo>
                    <a:cubicBezTo>
                      <a:pt x="13649" y="19265"/>
                      <a:pt x="13617" y="19516"/>
                      <a:pt x="13583" y="19763"/>
                    </a:cubicBezTo>
                    <a:cubicBezTo>
                      <a:pt x="13567" y="19888"/>
                      <a:pt x="13550" y="20011"/>
                      <a:pt x="13533" y="20133"/>
                    </a:cubicBezTo>
                    <a:cubicBezTo>
                      <a:pt x="13520" y="20256"/>
                      <a:pt x="13508" y="20377"/>
                      <a:pt x="13495" y="20499"/>
                    </a:cubicBezTo>
                    <a:cubicBezTo>
                      <a:pt x="13468" y="20740"/>
                      <a:pt x="13442" y="20978"/>
                      <a:pt x="13418" y="21211"/>
                    </a:cubicBezTo>
                    <a:cubicBezTo>
                      <a:pt x="13394" y="21443"/>
                      <a:pt x="13379" y="21671"/>
                      <a:pt x="13359" y="21894"/>
                    </a:cubicBezTo>
                    <a:cubicBezTo>
                      <a:pt x="13319" y="22338"/>
                      <a:pt x="13296" y="22759"/>
                      <a:pt x="13272" y="23147"/>
                    </a:cubicBezTo>
                    <a:cubicBezTo>
                      <a:pt x="13250" y="23537"/>
                      <a:pt x="13237" y="23893"/>
                      <a:pt x="13224" y="24211"/>
                    </a:cubicBezTo>
                    <a:cubicBezTo>
                      <a:pt x="13224" y="24211"/>
                      <a:pt x="13224" y="24212"/>
                      <a:pt x="13224" y="24212"/>
                    </a:cubicBezTo>
                    <a:cubicBezTo>
                      <a:pt x="13196" y="24084"/>
                      <a:pt x="13166" y="23955"/>
                      <a:pt x="13135" y="23822"/>
                    </a:cubicBezTo>
                    <a:cubicBezTo>
                      <a:pt x="13098" y="23652"/>
                      <a:pt x="13058" y="23478"/>
                      <a:pt x="13004" y="23303"/>
                    </a:cubicBezTo>
                    <a:cubicBezTo>
                      <a:pt x="12953" y="23129"/>
                      <a:pt x="12904" y="22952"/>
                      <a:pt x="12851" y="22772"/>
                    </a:cubicBezTo>
                    <a:cubicBezTo>
                      <a:pt x="12800" y="22592"/>
                      <a:pt x="12751" y="22410"/>
                      <a:pt x="12685" y="22230"/>
                    </a:cubicBezTo>
                    <a:cubicBezTo>
                      <a:pt x="12623" y="22050"/>
                      <a:pt x="12561" y="21868"/>
                      <a:pt x="12498" y="21686"/>
                    </a:cubicBezTo>
                    <a:lnTo>
                      <a:pt x="12405" y="21412"/>
                    </a:lnTo>
                    <a:lnTo>
                      <a:pt x="12297" y="21143"/>
                    </a:lnTo>
                    <a:cubicBezTo>
                      <a:pt x="12274" y="21083"/>
                      <a:pt x="12251" y="21025"/>
                      <a:pt x="12227" y="20967"/>
                    </a:cubicBezTo>
                    <a:cubicBezTo>
                      <a:pt x="12206" y="20855"/>
                      <a:pt x="12186" y="20743"/>
                      <a:pt x="12164" y="20629"/>
                    </a:cubicBezTo>
                    <a:cubicBezTo>
                      <a:pt x="12059" y="20187"/>
                      <a:pt x="11958" y="19738"/>
                      <a:pt x="11843" y="19291"/>
                    </a:cubicBezTo>
                    <a:cubicBezTo>
                      <a:pt x="11781" y="19068"/>
                      <a:pt x="11718" y="18846"/>
                      <a:pt x="11656" y="18625"/>
                    </a:cubicBezTo>
                    <a:cubicBezTo>
                      <a:pt x="11594" y="18403"/>
                      <a:pt x="11533" y="18184"/>
                      <a:pt x="11459" y="17968"/>
                    </a:cubicBezTo>
                    <a:cubicBezTo>
                      <a:pt x="11317" y="17537"/>
                      <a:pt x="11182" y="17112"/>
                      <a:pt x="11025" y="16709"/>
                    </a:cubicBezTo>
                    <a:cubicBezTo>
                      <a:pt x="11014" y="16681"/>
                      <a:pt x="11004" y="16654"/>
                      <a:pt x="10994" y="16626"/>
                    </a:cubicBezTo>
                    <a:cubicBezTo>
                      <a:pt x="11537" y="16088"/>
                      <a:pt x="12776" y="14256"/>
                      <a:pt x="12819" y="12170"/>
                    </a:cubicBezTo>
                    <a:cubicBezTo>
                      <a:pt x="12865" y="9769"/>
                      <a:pt x="11618" y="7657"/>
                      <a:pt x="11618" y="7657"/>
                    </a:cubicBezTo>
                    <a:cubicBezTo>
                      <a:pt x="11618" y="7657"/>
                      <a:pt x="10176" y="9147"/>
                      <a:pt x="9994" y="9147"/>
                    </a:cubicBezTo>
                    <a:cubicBezTo>
                      <a:pt x="9991" y="9147"/>
                      <a:pt x="9988" y="9146"/>
                      <a:pt x="9986" y="9145"/>
                    </a:cubicBezTo>
                    <a:cubicBezTo>
                      <a:pt x="9843" y="9097"/>
                      <a:pt x="11042" y="7081"/>
                      <a:pt x="11090" y="6890"/>
                    </a:cubicBezTo>
                    <a:cubicBezTo>
                      <a:pt x="11139" y="6697"/>
                      <a:pt x="9794" y="4681"/>
                      <a:pt x="9794" y="4681"/>
                    </a:cubicBezTo>
                    <a:cubicBezTo>
                      <a:pt x="9794" y="4681"/>
                      <a:pt x="7896" y="6896"/>
                      <a:pt x="7563" y="6896"/>
                    </a:cubicBezTo>
                    <a:cubicBezTo>
                      <a:pt x="7553" y="6896"/>
                      <a:pt x="7544" y="6894"/>
                      <a:pt x="7537" y="6890"/>
                    </a:cubicBezTo>
                    <a:cubicBezTo>
                      <a:pt x="7298" y="6745"/>
                      <a:pt x="8881" y="4777"/>
                      <a:pt x="8881" y="4777"/>
                    </a:cubicBezTo>
                    <a:cubicBezTo>
                      <a:pt x="8881" y="4777"/>
                      <a:pt x="7537" y="1850"/>
                      <a:pt x="6529" y="1705"/>
                    </a:cubicBezTo>
                    <a:cubicBezTo>
                      <a:pt x="6529" y="1705"/>
                      <a:pt x="5531" y="3341"/>
                      <a:pt x="5344" y="3341"/>
                    </a:cubicBezTo>
                    <a:cubicBezTo>
                      <a:pt x="5338" y="3341"/>
                      <a:pt x="5334" y="3339"/>
                      <a:pt x="5330" y="3337"/>
                    </a:cubicBezTo>
                    <a:cubicBezTo>
                      <a:pt x="5185" y="3240"/>
                      <a:pt x="5618" y="1560"/>
                      <a:pt x="5569" y="1369"/>
                    </a:cubicBezTo>
                    <a:cubicBezTo>
                      <a:pt x="5525" y="1191"/>
                      <a:pt x="3819" y="639"/>
                      <a:pt x="3196" y="639"/>
                    </a:cubicBezTo>
                    <a:cubicBezTo>
                      <a:pt x="3149" y="639"/>
                      <a:pt x="3108" y="642"/>
                      <a:pt x="3074" y="649"/>
                    </a:cubicBezTo>
                    <a:cubicBezTo>
                      <a:pt x="2781" y="708"/>
                      <a:pt x="5725" y="7016"/>
                      <a:pt x="8066" y="11724"/>
                    </a:cubicBezTo>
                    <a:cubicBezTo>
                      <a:pt x="7877" y="12020"/>
                      <a:pt x="7574" y="12759"/>
                      <a:pt x="7501" y="12759"/>
                    </a:cubicBezTo>
                    <a:cubicBezTo>
                      <a:pt x="7500" y="12759"/>
                      <a:pt x="7499" y="12758"/>
                      <a:pt x="7498" y="12758"/>
                    </a:cubicBezTo>
                    <a:cubicBezTo>
                      <a:pt x="7432" y="12731"/>
                      <a:pt x="7644" y="11147"/>
                      <a:pt x="7577" y="10976"/>
                    </a:cubicBezTo>
                    <a:cubicBezTo>
                      <a:pt x="7513" y="10807"/>
                      <a:pt x="4716" y="9483"/>
                      <a:pt x="4535" y="9483"/>
                    </a:cubicBezTo>
                    <a:cubicBezTo>
                      <a:pt x="4532" y="9483"/>
                      <a:pt x="4530" y="9484"/>
                      <a:pt x="4529" y="9484"/>
                    </a:cubicBezTo>
                    <a:cubicBezTo>
                      <a:pt x="4423" y="9524"/>
                      <a:pt x="4098" y="11518"/>
                      <a:pt x="4016" y="11518"/>
                    </a:cubicBezTo>
                    <a:cubicBezTo>
                      <a:pt x="4015" y="11518"/>
                      <a:pt x="4015" y="11517"/>
                      <a:pt x="4014" y="11517"/>
                    </a:cubicBezTo>
                    <a:cubicBezTo>
                      <a:pt x="3935" y="11490"/>
                      <a:pt x="3948" y="9667"/>
                      <a:pt x="3578" y="9483"/>
                    </a:cubicBezTo>
                    <a:cubicBezTo>
                      <a:pt x="3512" y="9451"/>
                      <a:pt x="3361" y="9435"/>
                      <a:pt x="3157" y="9435"/>
                    </a:cubicBezTo>
                    <a:cubicBezTo>
                      <a:pt x="2201" y="9435"/>
                      <a:pt x="73" y="9764"/>
                      <a:pt x="40" y="10210"/>
                    </a:cubicBezTo>
                    <a:cubicBezTo>
                      <a:pt x="0" y="10752"/>
                      <a:pt x="6188" y="13047"/>
                      <a:pt x="9938" y="17449"/>
                    </a:cubicBezTo>
                    <a:cubicBezTo>
                      <a:pt x="9938" y="17449"/>
                      <a:pt x="10018" y="17412"/>
                      <a:pt x="10129" y="17325"/>
                    </a:cubicBezTo>
                    <a:cubicBezTo>
                      <a:pt x="10157" y="17370"/>
                      <a:pt x="10184" y="17417"/>
                      <a:pt x="10211" y="17463"/>
                    </a:cubicBezTo>
                    <a:cubicBezTo>
                      <a:pt x="10362" y="17707"/>
                      <a:pt x="10502" y="17984"/>
                      <a:pt x="10662" y="18270"/>
                    </a:cubicBezTo>
                    <a:cubicBezTo>
                      <a:pt x="10734" y="18416"/>
                      <a:pt x="10810" y="18567"/>
                      <a:pt x="10888" y="18721"/>
                    </a:cubicBezTo>
                    <a:cubicBezTo>
                      <a:pt x="10966" y="18874"/>
                      <a:pt x="11044" y="19032"/>
                      <a:pt x="11114" y="19196"/>
                    </a:cubicBezTo>
                    <a:cubicBezTo>
                      <a:pt x="11188" y="19358"/>
                      <a:pt x="11263" y="19524"/>
                      <a:pt x="11340" y="19691"/>
                    </a:cubicBezTo>
                    <a:cubicBezTo>
                      <a:pt x="11414" y="19858"/>
                      <a:pt x="11480" y="20032"/>
                      <a:pt x="11551" y="20205"/>
                    </a:cubicBezTo>
                    <a:cubicBezTo>
                      <a:pt x="11619" y="20381"/>
                      <a:pt x="11697" y="20553"/>
                      <a:pt x="11758" y="20733"/>
                    </a:cubicBezTo>
                    <a:cubicBezTo>
                      <a:pt x="11805" y="20865"/>
                      <a:pt x="11853" y="20998"/>
                      <a:pt x="11900" y="21131"/>
                    </a:cubicBezTo>
                    <a:cubicBezTo>
                      <a:pt x="11948" y="21425"/>
                      <a:pt x="11996" y="21715"/>
                      <a:pt x="12043" y="21998"/>
                    </a:cubicBezTo>
                    <a:cubicBezTo>
                      <a:pt x="12094" y="22423"/>
                      <a:pt x="12144" y="22833"/>
                      <a:pt x="12189" y="23221"/>
                    </a:cubicBezTo>
                    <a:cubicBezTo>
                      <a:pt x="12200" y="23319"/>
                      <a:pt x="12215" y="23414"/>
                      <a:pt x="12222" y="23509"/>
                    </a:cubicBezTo>
                    <a:cubicBezTo>
                      <a:pt x="12229" y="23604"/>
                      <a:pt x="12234" y="23697"/>
                      <a:pt x="12242" y="23790"/>
                    </a:cubicBezTo>
                    <a:cubicBezTo>
                      <a:pt x="12254" y="23974"/>
                      <a:pt x="12266" y="24151"/>
                      <a:pt x="12278" y="24321"/>
                    </a:cubicBezTo>
                    <a:cubicBezTo>
                      <a:pt x="12298" y="24663"/>
                      <a:pt x="12331" y="24975"/>
                      <a:pt x="12329" y="25253"/>
                    </a:cubicBezTo>
                    <a:cubicBezTo>
                      <a:pt x="12335" y="25531"/>
                      <a:pt x="12339" y="25772"/>
                      <a:pt x="12344" y="25972"/>
                    </a:cubicBezTo>
                    <a:cubicBezTo>
                      <a:pt x="12351" y="26370"/>
                      <a:pt x="12356" y="26597"/>
                      <a:pt x="12356" y="26597"/>
                    </a:cubicBezTo>
                    <a:lnTo>
                      <a:pt x="12356" y="26611"/>
                    </a:lnTo>
                    <a:cubicBezTo>
                      <a:pt x="12356" y="26612"/>
                      <a:pt x="12356" y="26614"/>
                      <a:pt x="12356" y="26615"/>
                    </a:cubicBezTo>
                    <a:cubicBezTo>
                      <a:pt x="12359" y="26676"/>
                      <a:pt x="12463" y="26705"/>
                      <a:pt x="12573" y="26705"/>
                    </a:cubicBezTo>
                    <a:cubicBezTo>
                      <a:pt x="12701" y="26705"/>
                      <a:pt x="12837" y="26666"/>
                      <a:pt x="12834" y="26595"/>
                    </a:cubicBezTo>
                    <a:cubicBezTo>
                      <a:pt x="12834" y="26595"/>
                      <a:pt x="12824" y="26364"/>
                      <a:pt x="12807" y="25960"/>
                    </a:cubicBezTo>
                    <a:cubicBezTo>
                      <a:pt x="12799" y="25757"/>
                      <a:pt x="12789" y="25512"/>
                      <a:pt x="12777" y="25231"/>
                    </a:cubicBezTo>
                    <a:cubicBezTo>
                      <a:pt x="12772" y="24949"/>
                      <a:pt x="12732" y="24633"/>
                      <a:pt x="12704" y="24289"/>
                    </a:cubicBezTo>
                    <a:cubicBezTo>
                      <a:pt x="12692" y="24164"/>
                      <a:pt x="12680" y="24035"/>
                      <a:pt x="12668" y="23903"/>
                    </a:cubicBezTo>
                    <a:lnTo>
                      <a:pt x="12668" y="23903"/>
                    </a:lnTo>
                    <a:cubicBezTo>
                      <a:pt x="12670" y="23910"/>
                      <a:pt x="12671" y="23919"/>
                      <a:pt x="12673" y="23927"/>
                    </a:cubicBezTo>
                    <a:cubicBezTo>
                      <a:pt x="12705" y="24094"/>
                      <a:pt x="12736" y="24259"/>
                      <a:pt x="12766" y="24419"/>
                    </a:cubicBezTo>
                    <a:cubicBezTo>
                      <a:pt x="12836" y="24738"/>
                      <a:pt x="12868" y="25044"/>
                      <a:pt x="12906" y="25326"/>
                    </a:cubicBezTo>
                    <a:cubicBezTo>
                      <a:pt x="12925" y="25467"/>
                      <a:pt x="12943" y="25601"/>
                      <a:pt x="12960" y="25729"/>
                    </a:cubicBezTo>
                    <a:cubicBezTo>
                      <a:pt x="12977" y="25858"/>
                      <a:pt x="12994" y="25979"/>
                      <a:pt x="13000" y="26095"/>
                    </a:cubicBezTo>
                    <a:cubicBezTo>
                      <a:pt x="13017" y="26325"/>
                      <a:pt x="13031" y="26526"/>
                      <a:pt x="13043" y="26690"/>
                    </a:cubicBezTo>
                    <a:cubicBezTo>
                      <a:pt x="13067" y="27021"/>
                      <a:pt x="13079" y="27209"/>
                      <a:pt x="13079" y="27209"/>
                    </a:cubicBezTo>
                    <a:lnTo>
                      <a:pt x="13081" y="27228"/>
                    </a:lnTo>
                    <a:cubicBezTo>
                      <a:pt x="13082" y="27232"/>
                      <a:pt x="13082" y="27235"/>
                      <a:pt x="13082" y="27238"/>
                    </a:cubicBezTo>
                    <a:cubicBezTo>
                      <a:pt x="13090" y="27304"/>
                      <a:pt x="13192" y="27333"/>
                      <a:pt x="13309" y="27333"/>
                    </a:cubicBezTo>
                    <a:cubicBezTo>
                      <a:pt x="13482" y="27333"/>
                      <a:pt x="13687" y="27271"/>
                      <a:pt x="13676" y="27174"/>
                    </a:cubicBezTo>
                    <a:cubicBezTo>
                      <a:pt x="13676" y="27174"/>
                      <a:pt x="13655" y="26980"/>
                      <a:pt x="13620" y="26641"/>
                    </a:cubicBezTo>
                    <a:cubicBezTo>
                      <a:pt x="13600" y="26472"/>
                      <a:pt x="13578" y="26266"/>
                      <a:pt x="13553" y="26031"/>
                    </a:cubicBezTo>
                    <a:cubicBezTo>
                      <a:pt x="13550" y="26006"/>
                      <a:pt x="13546" y="25979"/>
                      <a:pt x="13543" y="25952"/>
                    </a:cubicBezTo>
                    <a:lnTo>
                      <a:pt x="13543" y="25952"/>
                    </a:lnTo>
                    <a:cubicBezTo>
                      <a:pt x="13572" y="25954"/>
                      <a:pt x="13601" y="25955"/>
                      <a:pt x="13631" y="25955"/>
                    </a:cubicBezTo>
                    <a:cubicBezTo>
                      <a:pt x="13904" y="25955"/>
                      <a:pt x="14208" y="25868"/>
                      <a:pt x="14198" y="25716"/>
                    </a:cubicBezTo>
                    <a:lnTo>
                      <a:pt x="14198" y="25709"/>
                    </a:lnTo>
                    <a:cubicBezTo>
                      <a:pt x="14198" y="25709"/>
                      <a:pt x="14194" y="25647"/>
                      <a:pt x="14187" y="25528"/>
                    </a:cubicBezTo>
                    <a:cubicBezTo>
                      <a:pt x="14180" y="25412"/>
                      <a:pt x="14170" y="25240"/>
                      <a:pt x="14161" y="25017"/>
                    </a:cubicBezTo>
                    <a:cubicBezTo>
                      <a:pt x="14150" y="24796"/>
                      <a:pt x="14146" y="24525"/>
                      <a:pt x="14137" y="24216"/>
                    </a:cubicBezTo>
                    <a:cubicBezTo>
                      <a:pt x="14133" y="23906"/>
                      <a:pt x="14127" y="23556"/>
                      <a:pt x="14130" y="23173"/>
                    </a:cubicBezTo>
                    <a:cubicBezTo>
                      <a:pt x="14133" y="22791"/>
                      <a:pt x="14134" y="22376"/>
                      <a:pt x="14153" y="21938"/>
                    </a:cubicBezTo>
                    <a:cubicBezTo>
                      <a:pt x="14160" y="21720"/>
                      <a:pt x="14164" y="21494"/>
                      <a:pt x="14175" y="21265"/>
                    </a:cubicBezTo>
                    <a:cubicBezTo>
                      <a:pt x="14188" y="21035"/>
                      <a:pt x="14201" y="20799"/>
                      <a:pt x="14214" y="20561"/>
                    </a:cubicBezTo>
                    <a:cubicBezTo>
                      <a:pt x="14221" y="20441"/>
                      <a:pt x="14228" y="20320"/>
                      <a:pt x="14235" y="20200"/>
                    </a:cubicBezTo>
                    <a:cubicBezTo>
                      <a:pt x="14245" y="20078"/>
                      <a:pt x="14255" y="19956"/>
                      <a:pt x="14265" y="19834"/>
                    </a:cubicBezTo>
                    <a:cubicBezTo>
                      <a:pt x="14285" y="19589"/>
                      <a:pt x="14304" y="19339"/>
                      <a:pt x="14326" y="19090"/>
                    </a:cubicBezTo>
                    <a:cubicBezTo>
                      <a:pt x="14378" y="18589"/>
                      <a:pt x="14432" y="18082"/>
                      <a:pt x="14497" y="17575"/>
                    </a:cubicBezTo>
                    <a:cubicBezTo>
                      <a:pt x="14534" y="17323"/>
                      <a:pt x="14571" y="17069"/>
                      <a:pt x="14608" y="16818"/>
                    </a:cubicBezTo>
                    <a:cubicBezTo>
                      <a:pt x="14626" y="16692"/>
                      <a:pt x="14645" y="16566"/>
                      <a:pt x="14663" y="16441"/>
                    </a:cubicBezTo>
                    <a:cubicBezTo>
                      <a:pt x="14682" y="16316"/>
                      <a:pt x="14708" y="16193"/>
                      <a:pt x="14730" y="16068"/>
                    </a:cubicBezTo>
                    <a:cubicBezTo>
                      <a:pt x="14777" y="15822"/>
                      <a:pt x="14822" y="15576"/>
                      <a:pt x="14867" y="15334"/>
                    </a:cubicBezTo>
                    <a:cubicBezTo>
                      <a:pt x="14890" y="15213"/>
                      <a:pt x="14910" y="15092"/>
                      <a:pt x="14937" y="14974"/>
                    </a:cubicBezTo>
                    <a:cubicBezTo>
                      <a:pt x="14964" y="14855"/>
                      <a:pt x="14991" y="14737"/>
                      <a:pt x="15018" y="14621"/>
                    </a:cubicBezTo>
                    <a:cubicBezTo>
                      <a:pt x="15131" y="14156"/>
                      <a:pt x="15219" y="13699"/>
                      <a:pt x="15351" y="13280"/>
                    </a:cubicBezTo>
                    <a:cubicBezTo>
                      <a:pt x="15406" y="13085"/>
                      <a:pt x="15460" y="12897"/>
                      <a:pt x="15512" y="12713"/>
                    </a:cubicBezTo>
                    <a:cubicBezTo>
                      <a:pt x="16325" y="10977"/>
                      <a:pt x="19868" y="2968"/>
                      <a:pt x="22233" y="57"/>
                    </a:cubicBezTo>
                    <a:cubicBezTo>
                      <a:pt x="22264" y="18"/>
                      <a:pt x="22245" y="0"/>
                      <a:pt x="22184"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99" name="Google Shape;499;p8"/>
          <p:cNvCxnSpPr/>
          <p:nvPr/>
        </p:nvCxnSpPr>
        <p:spPr>
          <a:xfrm>
            <a:off x="4373402" y="3771750"/>
            <a:ext cx="397200" cy="0"/>
          </a:xfrm>
          <a:prstGeom prst="straightConnector1">
            <a:avLst/>
          </a:prstGeom>
          <a:noFill/>
          <a:ln w="28575" cap="rnd" cmpd="sng">
            <a:solidFill>
              <a:schemeClr val="accent5"/>
            </a:solidFill>
            <a:prstDash val="solid"/>
            <a:round/>
            <a:headEnd type="none" w="med" len="med"/>
            <a:tailEnd type="none" w="med" len="med"/>
          </a:ln>
        </p:spPr>
      </p:cxnSp>
      <p:cxnSp>
        <p:nvCxnSpPr>
          <p:cNvPr id="500" name="Google Shape;500;p8"/>
          <p:cNvCxnSpPr/>
          <p:nvPr/>
        </p:nvCxnSpPr>
        <p:spPr>
          <a:xfrm>
            <a:off x="4373402" y="1371750"/>
            <a:ext cx="397200" cy="0"/>
          </a:xfrm>
          <a:prstGeom prst="straightConnector1">
            <a:avLst/>
          </a:prstGeom>
          <a:noFill/>
          <a:ln w="28575" cap="rnd" cmpd="sng">
            <a:solidFill>
              <a:schemeClr val="accent5"/>
            </a:solidFill>
            <a:prstDash val="solid"/>
            <a:round/>
            <a:headEnd type="none" w="med" len="med"/>
            <a:tailEnd type="none" w="med" len="med"/>
          </a:ln>
        </p:spPr>
      </p:cxnSp>
      <p:grpSp>
        <p:nvGrpSpPr>
          <p:cNvPr id="501" name="Google Shape;501;p8"/>
          <p:cNvGrpSpPr/>
          <p:nvPr/>
        </p:nvGrpSpPr>
        <p:grpSpPr>
          <a:xfrm>
            <a:off x="4571988" y="-136281"/>
            <a:ext cx="2717815" cy="1661149"/>
            <a:chOff x="3182725" y="919500"/>
            <a:chExt cx="1712225" cy="1046525"/>
          </a:xfrm>
        </p:grpSpPr>
        <p:sp>
          <p:nvSpPr>
            <p:cNvPr id="502" name="Google Shape;502;p8"/>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8"/>
          <p:cNvGrpSpPr/>
          <p:nvPr/>
        </p:nvGrpSpPr>
        <p:grpSpPr>
          <a:xfrm>
            <a:off x="8094563" y="320650"/>
            <a:ext cx="1122414" cy="1305145"/>
            <a:chOff x="3528525" y="3224300"/>
            <a:chExt cx="921825" cy="1071900"/>
          </a:xfrm>
        </p:grpSpPr>
        <p:sp>
          <p:nvSpPr>
            <p:cNvPr id="508" name="Google Shape;508;p8"/>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8"/>
          <p:cNvGrpSpPr/>
          <p:nvPr/>
        </p:nvGrpSpPr>
        <p:grpSpPr>
          <a:xfrm rot="5400000">
            <a:off x="-169050" y="933875"/>
            <a:ext cx="1122450" cy="948975"/>
            <a:chOff x="2539325" y="3750750"/>
            <a:chExt cx="1122450" cy="948975"/>
          </a:xfrm>
        </p:grpSpPr>
        <p:sp>
          <p:nvSpPr>
            <p:cNvPr id="515" name="Google Shape;515;p8"/>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8"/>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txBox="1">
            <a:spLocks noGrp="1"/>
          </p:cNvSpPr>
          <p:nvPr>
            <p:ph type="title"/>
          </p:nvPr>
        </p:nvSpPr>
        <p:spPr>
          <a:xfrm>
            <a:off x="866673" y="1371750"/>
            <a:ext cx="7425000" cy="240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9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525" name="Google Shape;525;p8"/>
          <p:cNvGrpSpPr/>
          <p:nvPr/>
        </p:nvGrpSpPr>
        <p:grpSpPr>
          <a:xfrm rot="5400000">
            <a:off x="8142875" y="3454100"/>
            <a:ext cx="941750" cy="1293500"/>
            <a:chOff x="1064600" y="709975"/>
            <a:chExt cx="941750" cy="1293500"/>
          </a:xfrm>
        </p:grpSpPr>
        <p:sp>
          <p:nvSpPr>
            <p:cNvPr id="526" name="Google Shape;526;p8"/>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8"/>
          <p:cNvGrpSpPr/>
          <p:nvPr/>
        </p:nvGrpSpPr>
        <p:grpSpPr>
          <a:xfrm rot="10800000">
            <a:off x="642453" y="4175097"/>
            <a:ext cx="1163300" cy="1288600"/>
            <a:chOff x="1797975" y="820925"/>
            <a:chExt cx="833250" cy="923000"/>
          </a:xfrm>
        </p:grpSpPr>
        <p:sp>
          <p:nvSpPr>
            <p:cNvPr id="556" name="Google Shape;556;p8"/>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8"/>
          <p:cNvGrpSpPr/>
          <p:nvPr/>
        </p:nvGrpSpPr>
        <p:grpSpPr>
          <a:xfrm>
            <a:off x="3972450" y="4469335"/>
            <a:ext cx="1308425" cy="798500"/>
            <a:chOff x="3054450" y="3932350"/>
            <a:chExt cx="1308425" cy="798500"/>
          </a:xfrm>
        </p:grpSpPr>
        <p:sp>
          <p:nvSpPr>
            <p:cNvPr id="561" name="Google Shape;561;p8"/>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8"/>
          <p:cNvGrpSpPr/>
          <p:nvPr/>
        </p:nvGrpSpPr>
        <p:grpSpPr>
          <a:xfrm>
            <a:off x="1546225" y="4231325"/>
            <a:ext cx="826650" cy="1041725"/>
            <a:chOff x="2030500" y="3653500"/>
            <a:chExt cx="826650" cy="1041725"/>
          </a:xfrm>
        </p:grpSpPr>
        <p:sp>
          <p:nvSpPr>
            <p:cNvPr id="567" name="Google Shape;567;p8"/>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84322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96"/>
        <p:cNvGrpSpPr/>
        <p:nvPr/>
      </p:nvGrpSpPr>
      <p:grpSpPr>
        <a:xfrm>
          <a:off x="0" y="0"/>
          <a:ext cx="0" cy="0"/>
          <a:chOff x="0" y="0"/>
          <a:chExt cx="0" cy="0"/>
        </a:xfrm>
      </p:grpSpPr>
      <p:grpSp>
        <p:nvGrpSpPr>
          <p:cNvPr id="597" name="Google Shape;597;p9"/>
          <p:cNvGrpSpPr/>
          <p:nvPr/>
        </p:nvGrpSpPr>
        <p:grpSpPr>
          <a:xfrm>
            <a:off x="388162" y="855482"/>
            <a:ext cx="5957726" cy="4160122"/>
            <a:chOff x="388162" y="855482"/>
            <a:chExt cx="5957726" cy="4160122"/>
          </a:xfrm>
        </p:grpSpPr>
        <p:sp>
          <p:nvSpPr>
            <p:cNvPr id="598" name="Google Shape;598;p9"/>
            <p:cNvSpPr/>
            <p:nvPr/>
          </p:nvSpPr>
          <p:spPr>
            <a:xfrm>
              <a:off x="3856726" y="855482"/>
              <a:ext cx="2489161" cy="4115928"/>
            </a:xfrm>
            <a:custGeom>
              <a:avLst/>
              <a:gdLst/>
              <a:ahLst/>
              <a:cxnLst/>
              <a:rect l="l" t="t" r="r" b="b"/>
              <a:pathLst>
                <a:path w="18334" h="30316" extrusionOk="0">
                  <a:moveTo>
                    <a:pt x="9010" y="1"/>
                  </a:moveTo>
                  <a:cubicBezTo>
                    <a:pt x="9010" y="1"/>
                    <a:pt x="6549" y="897"/>
                    <a:pt x="7313" y="4986"/>
                  </a:cubicBezTo>
                  <a:cubicBezTo>
                    <a:pt x="7313" y="4986"/>
                    <a:pt x="6625" y="4062"/>
                    <a:pt x="4489" y="4062"/>
                  </a:cubicBezTo>
                  <a:cubicBezTo>
                    <a:pt x="3401" y="4062"/>
                    <a:pt x="1939" y="4302"/>
                    <a:pt x="0" y="5024"/>
                  </a:cubicBezTo>
                  <a:cubicBezTo>
                    <a:pt x="0" y="5024"/>
                    <a:pt x="782" y="6000"/>
                    <a:pt x="3028" y="6000"/>
                  </a:cubicBezTo>
                  <a:cubicBezTo>
                    <a:pt x="3820" y="6000"/>
                    <a:pt x="4795" y="5879"/>
                    <a:pt x="5982" y="5550"/>
                  </a:cubicBezTo>
                  <a:lnTo>
                    <a:pt x="5982" y="5550"/>
                  </a:lnTo>
                  <a:cubicBezTo>
                    <a:pt x="5981" y="5550"/>
                    <a:pt x="2728" y="8278"/>
                    <a:pt x="4170" y="12378"/>
                  </a:cubicBezTo>
                  <a:cubicBezTo>
                    <a:pt x="4170" y="12378"/>
                    <a:pt x="4971" y="12036"/>
                    <a:pt x="5830" y="10813"/>
                  </a:cubicBezTo>
                  <a:cubicBezTo>
                    <a:pt x="5840" y="10078"/>
                    <a:pt x="5943" y="9334"/>
                    <a:pt x="6011" y="8721"/>
                  </a:cubicBezTo>
                  <a:cubicBezTo>
                    <a:pt x="6017" y="8675"/>
                    <a:pt x="6048" y="8654"/>
                    <a:pt x="6082" y="8654"/>
                  </a:cubicBezTo>
                  <a:cubicBezTo>
                    <a:pt x="6124" y="8654"/>
                    <a:pt x="6169" y="8686"/>
                    <a:pt x="6169" y="8741"/>
                  </a:cubicBezTo>
                  <a:cubicBezTo>
                    <a:pt x="6167" y="9230"/>
                    <a:pt x="6183" y="9715"/>
                    <a:pt x="6217" y="10202"/>
                  </a:cubicBezTo>
                  <a:cubicBezTo>
                    <a:pt x="6438" y="9815"/>
                    <a:pt x="6655" y="9367"/>
                    <a:pt x="6856" y="8843"/>
                  </a:cubicBezTo>
                  <a:lnTo>
                    <a:pt x="6856" y="8843"/>
                  </a:lnTo>
                  <a:cubicBezTo>
                    <a:pt x="6856" y="8844"/>
                    <a:pt x="6396" y="14274"/>
                    <a:pt x="7382" y="16772"/>
                  </a:cubicBezTo>
                  <a:cubicBezTo>
                    <a:pt x="7382" y="16772"/>
                    <a:pt x="8539" y="15487"/>
                    <a:pt x="9081" y="13170"/>
                  </a:cubicBezTo>
                  <a:cubicBezTo>
                    <a:pt x="8983" y="12384"/>
                    <a:pt x="8865" y="11601"/>
                    <a:pt x="8609" y="10840"/>
                  </a:cubicBezTo>
                  <a:cubicBezTo>
                    <a:pt x="8594" y="10798"/>
                    <a:pt x="8626" y="10768"/>
                    <a:pt x="8659" y="10768"/>
                  </a:cubicBezTo>
                  <a:cubicBezTo>
                    <a:pt x="8677" y="10768"/>
                    <a:pt x="8695" y="10777"/>
                    <a:pt x="8705" y="10798"/>
                  </a:cubicBezTo>
                  <a:cubicBezTo>
                    <a:pt x="8931" y="11252"/>
                    <a:pt x="9111" y="11723"/>
                    <a:pt x="9260" y="12205"/>
                  </a:cubicBezTo>
                  <a:cubicBezTo>
                    <a:pt x="9411" y="11076"/>
                    <a:pt x="9403" y="9759"/>
                    <a:pt x="9082" y="8272"/>
                  </a:cubicBezTo>
                  <a:lnTo>
                    <a:pt x="9082" y="8272"/>
                  </a:lnTo>
                  <a:cubicBezTo>
                    <a:pt x="9082" y="8272"/>
                    <a:pt x="9238" y="8651"/>
                    <a:pt x="9543" y="9235"/>
                  </a:cubicBezTo>
                  <a:cubicBezTo>
                    <a:pt x="10666" y="13759"/>
                    <a:pt x="12428" y="22861"/>
                    <a:pt x="10730" y="30316"/>
                  </a:cubicBezTo>
                  <a:lnTo>
                    <a:pt x="13591" y="30316"/>
                  </a:lnTo>
                  <a:cubicBezTo>
                    <a:pt x="13591" y="30316"/>
                    <a:pt x="13608" y="20241"/>
                    <a:pt x="11279" y="11928"/>
                  </a:cubicBezTo>
                  <a:lnTo>
                    <a:pt x="11279" y="11928"/>
                  </a:lnTo>
                  <a:cubicBezTo>
                    <a:pt x="12247" y="13155"/>
                    <a:pt x="13529" y="14383"/>
                    <a:pt x="15108" y="15062"/>
                  </a:cubicBezTo>
                  <a:cubicBezTo>
                    <a:pt x="15108" y="15062"/>
                    <a:pt x="14915" y="10207"/>
                    <a:pt x="11447" y="6444"/>
                  </a:cubicBezTo>
                  <a:lnTo>
                    <a:pt x="11447" y="6444"/>
                  </a:lnTo>
                  <a:cubicBezTo>
                    <a:pt x="11448" y="6445"/>
                    <a:pt x="12200" y="7161"/>
                    <a:pt x="13285" y="7935"/>
                  </a:cubicBezTo>
                  <a:cubicBezTo>
                    <a:pt x="13177" y="7574"/>
                    <a:pt x="13082" y="7214"/>
                    <a:pt x="12987" y="6873"/>
                  </a:cubicBezTo>
                  <a:cubicBezTo>
                    <a:pt x="12979" y="6841"/>
                    <a:pt x="13004" y="6817"/>
                    <a:pt x="13027" y="6817"/>
                  </a:cubicBezTo>
                  <a:cubicBezTo>
                    <a:pt x="13040" y="6817"/>
                    <a:pt x="13053" y="6824"/>
                    <a:pt x="13059" y="6841"/>
                  </a:cubicBezTo>
                  <a:cubicBezTo>
                    <a:pt x="13241" y="7314"/>
                    <a:pt x="13445" y="7760"/>
                    <a:pt x="13663" y="8198"/>
                  </a:cubicBezTo>
                  <a:cubicBezTo>
                    <a:pt x="13805" y="8293"/>
                    <a:pt x="13950" y="8388"/>
                    <a:pt x="14100" y="8482"/>
                  </a:cubicBezTo>
                  <a:cubicBezTo>
                    <a:pt x="13901" y="7974"/>
                    <a:pt x="13723" y="7462"/>
                    <a:pt x="13530" y="6978"/>
                  </a:cubicBezTo>
                  <a:cubicBezTo>
                    <a:pt x="13512" y="6932"/>
                    <a:pt x="13549" y="6897"/>
                    <a:pt x="13586" y="6897"/>
                  </a:cubicBezTo>
                  <a:cubicBezTo>
                    <a:pt x="13607" y="6897"/>
                    <a:pt x="13627" y="6907"/>
                    <a:pt x="13639" y="6931"/>
                  </a:cubicBezTo>
                  <a:cubicBezTo>
                    <a:pt x="13950" y="7565"/>
                    <a:pt x="14279" y="8180"/>
                    <a:pt x="14615" y="8791"/>
                  </a:cubicBezTo>
                  <a:cubicBezTo>
                    <a:pt x="15643" y="9377"/>
                    <a:pt x="16787" y="9843"/>
                    <a:pt x="17827" y="9843"/>
                  </a:cubicBezTo>
                  <a:cubicBezTo>
                    <a:pt x="17999" y="9843"/>
                    <a:pt x="18168" y="9830"/>
                    <a:pt x="18333" y="9803"/>
                  </a:cubicBezTo>
                  <a:cubicBezTo>
                    <a:pt x="18333" y="9803"/>
                    <a:pt x="17749" y="5787"/>
                    <a:pt x="10694" y="4671"/>
                  </a:cubicBezTo>
                  <a:cubicBezTo>
                    <a:pt x="10694" y="4671"/>
                    <a:pt x="11751" y="4058"/>
                    <a:pt x="13249" y="3395"/>
                  </a:cubicBezTo>
                  <a:cubicBezTo>
                    <a:pt x="12745" y="3266"/>
                    <a:pt x="12230" y="3162"/>
                    <a:pt x="11732" y="3038"/>
                  </a:cubicBezTo>
                  <a:cubicBezTo>
                    <a:pt x="11649" y="3016"/>
                    <a:pt x="11663" y="2906"/>
                    <a:pt x="11749" y="2906"/>
                  </a:cubicBezTo>
                  <a:cubicBezTo>
                    <a:pt x="12452" y="2909"/>
                    <a:pt x="13200" y="2954"/>
                    <a:pt x="13914" y="3110"/>
                  </a:cubicBezTo>
                  <a:cubicBezTo>
                    <a:pt x="15146" y="2599"/>
                    <a:pt x="16587" y="2108"/>
                    <a:pt x="17962" y="1883"/>
                  </a:cubicBezTo>
                  <a:cubicBezTo>
                    <a:pt x="17962" y="1883"/>
                    <a:pt x="16925" y="960"/>
                    <a:pt x="15007" y="960"/>
                  </a:cubicBezTo>
                  <a:cubicBezTo>
                    <a:pt x="13594" y="960"/>
                    <a:pt x="11703" y="1461"/>
                    <a:pt x="9397" y="3202"/>
                  </a:cubicBezTo>
                  <a:cubicBezTo>
                    <a:pt x="9397" y="3202"/>
                    <a:pt x="9241" y="1250"/>
                    <a:pt x="901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388162" y="2240284"/>
              <a:ext cx="2544284" cy="2775320"/>
            </a:xfrm>
            <a:custGeom>
              <a:avLst/>
              <a:gdLst/>
              <a:ahLst/>
              <a:cxnLst/>
              <a:rect l="l" t="t" r="r" b="b"/>
              <a:pathLst>
                <a:path w="22906" h="24986" extrusionOk="0">
                  <a:moveTo>
                    <a:pt x="15729" y="0"/>
                  </a:moveTo>
                  <a:cubicBezTo>
                    <a:pt x="15231" y="0"/>
                    <a:pt x="13637" y="670"/>
                    <a:pt x="13611" y="839"/>
                  </a:cubicBezTo>
                  <a:cubicBezTo>
                    <a:pt x="13582" y="1013"/>
                    <a:pt x="14098" y="2475"/>
                    <a:pt x="13978" y="2572"/>
                  </a:cubicBezTo>
                  <a:cubicBezTo>
                    <a:pt x="13974" y="2575"/>
                    <a:pt x="13969" y="2576"/>
                    <a:pt x="13963" y="2576"/>
                  </a:cubicBezTo>
                  <a:cubicBezTo>
                    <a:pt x="13788" y="2576"/>
                    <a:pt x="12783" y="1213"/>
                    <a:pt x="12783" y="1213"/>
                  </a:cubicBezTo>
                  <a:cubicBezTo>
                    <a:pt x="11896" y="1420"/>
                    <a:pt x="10928" y="4133"/>
                    <a:pt x="10928" y="4133"/>
                  </a:cubicBezTo>
                  <a:cubicBezTo>
                    <a:pt x="10928" y="4133"/>
                    <a:pt x="12493" y="5760"/>
                    <a:pt x="12291" y="5906"/>
                  </a:cubicBezTo>
                  <a:cubicBezTo>
                    <a:pt x="12283" y="5912"/>
                    <a:pt x="12273" y="5914"/>
                    <a:pt x="12261" y="5914"/>
                  </a:cubicBezTo>
                  <a:cubicBezTo>
                    <a:pt x="11945" y="5914"/>
                    <a:pt x="10109" y="4118"/>
                    <a:pt x="10109" y="4118"/>
                  </a:cubicBezTo>
                  <a:cubicBezTo>
                    <a:pt x="10109" y="4118"/>
                    <a:pt x="9071" y="6017"/>
                    <a:pt x="9129" y="6184"/>
                  </a:cubicBezTo>
                  <a:cubicBezTo>
                    <a:pt x="9186" y="6351"/>
                    <a:pt x="10412" y="8053"/>
                    <a:pt x="10287" y="8107"/>
                  </a:cubicBezTo>
                  <a:cubicBezTo>
                    <a:pt x="10285" y="8108"/>
                    <a:pt x="10281" y="8108"/>
                    <a:pt x="10278" y="8108"/>
                  </a:cubicBezTo>
                  <a:cubicBezTo>
                    <a:pt x="10102" y="8108"/>
                    <a:pt x="8718" y="6908"/>
                    <a:pt x="8718" y="6908"/>
                  </a:cubicBezTo>
                  <a:cubicBezTo>
                    <a:pt x="8718" y="6908"/>
                    <a:pt x="7772" y="8888"/>
                    <a:pt x="8003" y="11020"/>
                  </a:cubicBezTo>
                  <a:cubicBezTo>
                    <a:pt x="8203" y="12874"/>
                    <a:pt x="9449" y="14409"/>
                    <a:pt x="9975" y="14844"/>
                  </a:cubicBezTo>
                  <a:cubicBezTo>
                    <a:pt x="9968" y="14869"/>
                    <a:pt x="9963" y="14895"/>
                    <a:pt x="9954" y="14920"/>
                  </a:cubicBezTo>
                  <a:cubicBezTo>
                    <a:pt x="9846" y="15292"/>
                    <a:pt x="9758" y="15680"/>
                    <a:pt x="9668" y="16076"/>
                  </a:cubicBezTo>
                  <a:cubicBezTo>
                    <a:pt x="9618" y="16273"/>
                    <a:pt x="9581" y="16474"/>
                    <a:pt x="9543" y="16676"/>
                  </a:cubicBezTo>
                  <a:cubicBezTo>
                    <a:pt x="9505" y="16877"/>
                    <a:pt x="9466" y="17080"/>
                    <a:pt x="9428" y="17282"/>
                  </a:cubicBezTo>
                  <a:cubicBezTo>
                    <a:pt x="9361" y="17689"/>
                    <a:pt x="9308" y="18098"/>
                    <a:pt x="9247" y="18499"/>
                  </a:cubicBezTo>
                  <a:cubicBezTo>
                    <a:pt x="9207" y="18903"/>
                    <a:pt x="9167" y="19301"/>
                    <a:pt x="9129" y="19685"/>
                  </a:cubicBezTo>
                  <a:cubicBezTo>
                    <a:pt x="9108" y="20073"/>
                    <a:pt x="9088" y="20445"/>
                    <a:pt x="9068" y="20800"/>
                  </a:cubicBezTo>
                  <a:cubicBezTo>
                    <a:pt x="9065" y="20888"/>
                    <a:pt x="9058" y="20976"/>
                    <a:pt x="9057" y="21061"/>
                  </a:cubicBezTo>
                  <a:cubicBezTo>
                    <a:pt x="9055" y="21132"/>
                    <a:pt x="9055" y="21201"/>
                    <a:pt x="9055" y="21271"/>
                  </a:cubicBezTo>
                  <a:cubicBezTo>
                    <a:pt x="9038" y="21187"/>
                    <a:pt x="9020" y="21102"/>
                    <a:pt x="9000" y="21018"/>
                  </a:cubicBezTo>
                  <a:cubicBezTo>
                    <a:pt x="8940" y="20800"/>
                    <a:pt x="8895" y="20577"/>
                    <a:pt x="8826" y="20366"/>
                  </a:cubicBezTo>
                  <a:cubicBezTo>
                    <a:pt x="8763" y="20152"/>
                    <a:pt x="8699" y="19944"/>
                    <a:pt x="8627" y="19744"/>
                  </a:cubicBezTo>
                  <a:cubicBezTo>
                    <a:pt x="8560" y="19542"/>
                    <a:pt x="8484" y="19354"/>
                    <a:pt x="8414" y="19172"/>
                  </a:cubicBezTo>
                  <a:cubicBezTo>
                    <a:pt x="8366" y="19055"/>
                    <a:pt x="8318" y="18944"/>
                    <a:pt x="8271" y="18836"/>
                  </a:cubicBezTo>
                  <a:cubicBezTo>
                    <a:pt x="10260" y="16589"/>
                    <a:pt x="8274" y="13235"/>
                    <a:pt x="8097" y="13028"/>
                  </a:cubicBezTo>
                  <a:cubicBezTo>
                    <a:pt x="8080" y="13007"/>
                    <a:pt x="8049" y="12998"/>
                    <a:pt x="8007" y="12998"/>
                  </a:cubicBezTo>
                  <a:cubicBezTo>
                    <a:pt x="7601" y="12998"/>
                    <a:pt x="6156" y="13856"/>
                    <a:pt x="5967" y="13856"/>
                  </a:cubicBezTo>
                  <a:cubicBezTo>
                    <a:pt x="5965" y="13856"/>
                    <a:pt x="5963" y="13856"/>
                    <a:pt x="5962" y="13856"/>
                  </a:cubicBezTo>
                  <a:cubicBezTo>
                    <a:pt x="5776" y="13837"/>
                    <a:pt x="6872" y="12456"/>
                    <a:pt x="6815" y="12228"/>
                  </a:cubicBezTo>
                  <a:cubicBezTo>
                    <a:pt x="6758" y="12000"/>
                    <a:pt x="5328" y="10362"/>
                    <a:pt x="5102" y="10202"/>
                  </a:cubicBezTo>
                  <a:cubicBezTo>
                    <a:pt x="5089" y="10192"/>
                    <a:pt x="5072" y="10187"/>
                    <a:pt x="5053" y="10187"/>
                  </a:cubicBezTo>
                  <a:cubicBezTo>
                    <a:pt x="4772" y="10187"/>
                    <a:pt x="3965" y="11205"/>
                    <a:pt x="3739" y="11205"/>
                  </a:cubicBezTo>
                  <a:cubicBezTo>
                    <a:pt x="3733" y="11205"/>
                    <a:pt x="3727" y="11205"/>
                    <a:pt x="3722" y="11203"/>
                  </a:cubicBezTo>
                  <a:cubicBezTo>
                    <a:pt x="3513" y="11138"/>
                    <a:pt x="4325" y="9577"/>
                    <a:pt x="4157" y="9456"/>
                  </a:cubicBezTo>
                  <a:cubicBezTo>
                    <a:pt x="2641" y="8369"/>
                    <a:pt x="1396" y="8089"/>
                    <a:pt x="697" y="8089"/>
                  </a:cubicBezTo>
                  <a:cubicBezTo>
                    <a:pt x="224" y="8089"/>
                    <a:pt x="0" y="8217"/>
                    <a:pt x="112" y="8311"/>
                  </a:cubicBezTo>
                  <a:cubicBezTo>
                    <a:pt x="3829" y="11433"/>
                    <a:pt x="7969" y="19144"/>
                    <a:pt x="7969" y="19144"/>
                  </a:cubicBezTo>
                  <a:cubicBezTo>
                    <a:pt x="8002" y="19114"/>
                    <a:pt x="8032" y="19082"/>
                    <a:pt x="8064" y="19052"/>
                  </a:cubicBezTo>
                  <a:cubicBezTo>
                    <a:pt x="8088" y="19124"/>
                    <a:pt x="8114" y="19196"/>
                    <a:pt x="8138" y="19273"/>
                  </a:cubicBezTo>
                  <a:cubicBezTo>
                    <a:pt x="8195" y="19453"/>
                    <a:pt x="8256" y="19643"/>
                    <a:pt x="8307" y="19843"/>
                  </a:cubicBezTo>
                  <a:cubicBezTo>
                    <a:pt x="8363" y="20041"/>
                    <a:pt x="8410" y="20248"/>
                    <a:pt x="8457" y="20460"/>
                  </a:cubicBezTo>
                  <a:cubicBezTo>
                    <a:pt x="8509" y="20669"/>
                    <a:pt x="8538" y="20888"/>
                    <a:pt x="8580" y="21102"/>
                  </a:cubicBezTo>
                  <a:cubicBezTo>
                    <a:pt x="8617" y="21319"/>
                    <a:pt x="8641" y="21537"/>
                    <a:pt x="8672" y="21750"/>
                  </a:cubicBezTo>
                  <a:cubicBezTo>
                    <a:pt x="8692" y="21964"/>
                    <a:pt x="8711" y="22175"/>
                    <a:pt x="8729" y="22379"/>
                  </a:cubicBezTo>
                  <a:cubicBezTo>
                    <a:pt x="8742" y="22583"/>
                    <a:pt x="8746" y="22782"/>
                    <a:pt x="8755" y="22969"/>
                  </a:cubicBezTo>
                  <a:cubicBezTo>
                    <a:pt x="8767" y="23156"/>
                    <a:pt x="8755" y="23335"/>
                    <a:pt x="8756" y="23498"/>
                  </a:cubicBezTo>
                  <a:cubicBezTo>
                    <a:pt x="8753" y="23662"/>
                    <a:pt x="8757" y="23811"/>
                    <a:pt x="8746" y="23944"/>
                  </a:cubicBezTo>
                  <a:cubicBezTo>
                    <a:pt x="8738" y="24076"/>
                    <a:pt x="8731" y="24193"/>
                    <a:pt x="8723" y="24288"/>
                  </a:cubicBezTo>
                  <a:cubicBezTo>
                    <a:pt x="8712" y="24478"/>
                    <a:pt x="8705" y="24585"/>
                    <a:pt x="8705" y="24585"/>
                  </a:cubicBezTo>
                  <a:lnTo>
                    <a:pt x="8704" y="24604"/>
                  </a:lnTo>
                  <a:cubicBezTo>
                    <a:pt x="8704" y="24612"/>
                    <a:pt x="8704" y="24619"/>
                    <a:pt x="8704" y="24626"/>
                  </a:cubicBezTo>
                  <a:cubicBezTo>
                    <a:pt x="8704" y="24696"/>
                    <a:pt x="8796" y="24738"/>
                    <a:pt x="8911" y="24755"/>
                  </a:cubicBezTo>
                  <a:cubicBezTo>
                    <a:pt x="8903" y="24785"/>
                    <a:pt x="8901" y="24804"/>
                    <a:pt x="8901" y="24804"/>
                  </a:cubicBezTo>
                  <a:cubicBezTo>
                    <a:pt x="8879" y="24902"/>
                    <a:pt x="9112" y="24986"/>
                    <a:pt x="9278" y="24986"/>
                  </a:cubicBezTo>
                  <a:cubicBezTo>
                    <a:pt x="9360" y="24986"/>
                    <a:pt x="9425" y="24966"/>
                    <a:pt x="9435" y="24917"/>
                  </a:cubicBezTo>
                  <a:cubicBezTo>
                    <a:pt x="9437" y="24914"/>
                    <a:pt x="9437" y="24911"/>
                    <a:pt x="9437" y="24909"/>
                  </a:cubicBezTo>
                  <a:lnTo>
                    <a:pt x="9439" y="24892"/>
                  </a:lnTo>
                  <a:cubicBezTo>
                    <a:pt x="9439" y="24892"/>
                    <a:pt x="9471" y="24721"/>
                    <a:pt x="9522" y="24422"/>
                  </a:cubicBezTo>
                  <a:cubicBezTo>
                    <a:pt x="9549" y="24273"/>
                    <a:pt x="9580" y="24092"/>
                    <a:pt x="9617" y="23885"/>
                  </a:cubicBezTo>
                  <a:cubicBezTo>
                    <a:pt x="9632" y="23780"/>
                    <a:pt x="9659" y="23671"/>
                    <a:pt x="9688" y="23556"/>
                  </a:cubicBezTo>
                  <a:cubicBezTo>
                    <a:pt x="9714" y="23441"/>
                    <a:pt x="9743" y="23319"/>
                    <a:pt x="9774" y="23193"/>
                  </a:cubicBezTo>
                  <a:cubicBezTo>
                    <a:pt x="9834" y="22941"/>
                    <a:pt x="9893" y="22664"/>
                    <a:pt x="9985" y="22381"/>
                  </a:cubicBezTo>
                  <a:cubicBezTo>
                    <a:pt x="10028" y="22237"/>
                    <a:pt x="10072" y="22091"/>
                    <a:pt x="10117" y="21941"/>
                  </a:cubicBezTo>
                  <a:cubicBezTo>
                    <a:pt x="10161" y="21791"/>
                    <a:pt x="10206" y="21638"/>
                    <a:pt x="10265" y="21486"/>
                  </a:cubicBezTo>
                  <a:cubicBezTo>
                    <a:pt x="10320" y="21332"/>
                    <a:pt x="10375" y="21176"/>
                    <a:pt x="10432" y="21018"/>
                  </a:cubicBezTo>
                  <a:cubicBezTo>
                    <a:pt x="10489" y="20861"/>
                    <a:pt x="10544" y="20699"/>
                    <a:pt x="10612" y="20543"/>
                  </a:cubicBezTo>
                  <a:cubicBezTo>
                    <a:pt x="10679" y="20386"/>
                    <a:pt x="10744" y="20226"/>
                    <a:pt x="10810" y="20067"/>
                  </a:cubicBezTo>
                  <a:lnTo>
                    <a:pt x="10911" y="19826"/>
                  </a:lnTo>
                  <a:lnTo>
                    <a:pt x="11023" y="19590"/>
                  </a:lnTo>
                  <a:cubicBezTo>
                    <a:pt x="11098" y="19433"/>
                    <a:pt x="11172" y="19276"/>
                    <a:pt x="11246" y="19118"/>
                  </a:cubicBezTo>
                  <a:cubicBezTo>
                    <a:pt x="11319" y="18961"/>
                    <a:pt x="11406" y="18812"/>
                    <a:pt x="11484" y="18659"/>
                  </a:cubicBezTo>
                  <a:cubicBezTo>
                    <a:pt x="11565" y="18509"/>
                    <a:pt x="11641" y="18356"/>
                    <a:pt x="11725" y="18210"/>
                  </a:cubicBezTo>
                  <a:cubicBezTo>
                    <a:pt x="11810" y="18065"/>
                    <a:pt x="11894" y="17922"/>
                    <a:pt x="11976" y="17780"/>
                  </a:cubicBezTo>
                  <a:cubicBezTo>
                    <a:pt x="12055" y="17638"/>
                    <a:pt x="12140" y="17501"/>
                    <a:pt x="12227" y="17369"/>
                  </a:cubicBezTo>
                  <a:cubicBezTo>
                    <a:pt x="12310" y="17237"/>
                    <a:pt x="12394" y="17107"/>
                    <a:pt x="12473" y="16980"/>
                  </a:cubicBezTo>
                  <a:cubicBezTo>
                    <a:pt x="12646" y="16735"/>
                    <a:pt x="12800" y="16495"/>
                    <a:pt x="12958" y="16287"/>
                  </a:cubicBezTo>
                  <a:cubicBezTo>
                    <a:pt x="12990" y="16246"/>
                    <a:pt x="13016" y="16209"/>
                    <a:pt x="13046" y="16169"/>
                  </a:cubicBezTo>
                  <a:cubicBezTo>
                    <a:pt x="13138" y="16259"/>
                    <a:pt x="13209" y="16300"/>
                    <a:pt x="13209" y="16300"/>
                  </a:cubicBezTo>
                  <a:cubicBezTo>
                    <a:pt x="17033" y="12642"/>
                    <a:pt x="22877" y="11128"/>
                    <a:pt x="22891" y="10632"/>
                  </a:cubicBezTo>
                  <a:cubicBezTo>
                    <a:pt x="22905" y="10181"/>
                    <a:pt x="20587" y="9623"/>
                    <a:pt x="19895" y="9623"/>
                  </a:cubicBezTo>
                  <a:cubicBezTo>
                    <a:pt x="19825" y="9623"/>
                    <a:pt x="19772" y="9628"/>
                    <a:pt x="19740" y="9641"/>
                  </a:cubicBezTo>
                  <a:cubicBezTo>
                    <a:pt x="19387" y="9774"/>
                    <a:pt x="19229" y="11435"/>
                    <a:pt x="19154" y="11452"/>
                  </a:cubicBezTo>
                  <a:cubicBezTo>
                    <a:pt x="19154" y="11453"/>
                    <a:pt x="19153" y="11453"/>
                    <a:pt x="19153" y="11453"/>
                  </a:cubicBezTo>
                  <a:cubicBezTo>
                    <a:pt x="19078" y="11453"/>
                    <a:pt x="18966" y="9599"/>
                    <a:pt x="18875" y="9554"/>
                  </a:cubicBezTo>
                  <a:cubicBezTo>
                    <a:pt x="18873" y="9553"/>
                    <a:pt x="18869" y="9552"/>
                    <a:pt x="18864" y="9552"/>
                  </a:cubicBezTo>
                  <a:cubicBezTo>
                    <a:pt x="18655" y="9552"/>
                    <a:pt x="16035" y="10481"/>
                    <a:pt x="15961" y="10627"/>
                  </a:cubicBezTo>
                  <a:cubicBezTo>
                    <a:pt x="15885" y="10778"/>
                    <a:pt x="15930" y="12239"/>
                    <a:pt x="15866" y="12256"/>
                  </a:cubicBezTo>
                  <a:cubicBezTo>
                    <a:pt x="15865" y="12257"/>
                    <a:pt x="15865" y="12257"/>
                    <a:pt x="15864" y="12257"/>
                  </a:cubicBezTo>
                  <a:cubicBezTo>
                    <a:pt x="15798" y="12257"/>
                    <a:pt x="15591" y="11551"/>
                    <a:pt x="15447" y="11262"/>
                  </a:cubicBezTo>
                  <a:cubicBezTo>
                    <a:pt x="15433" y="11236"/>
                    <a:pt x="15402" y="11223"/>
                    <a:pt x="15357" y="11223"/>
                  </a:cubicBezTo>
                  <a:cubicBezTo>
                    <a:pt x="14915" y="11223"/>
                    <a:pt x="13091" y="12477"/>
                    <a:pt x="12690" y="14040"/>
                  </a:cubicBezTo>
                  <a:cubicBezTo>
                    <a:pt x="12418" y="15098"/>
                    <a:pt x="12678" y="15709"/>
                    <a:pt x="12917" y="16022"/>
                  </a:cubicBezTo>
                  <a:cubicBezTo>
                    <a:pt x="12878" y="16072"/>
                    <a:pt x="12841" y="16117"/>
                    <a:pt x="12801" y="16168"/>
                  </a:cubicBezTo>
                  <a:cubicBezTo>
                    <a:pt x="12632" y="16372"/>
                    <a:pt x="12469" y="16607"/>
                    <a:pt x="12285" y="16850"/>
                  </a:cubicBezTo>
                  <a:cubicBezTo>
                    <a:pt x="12200" y="16975"/>
                    <a:pt x="12110" y="17104"/>
                    <a:pt x="12020" y="17234"/>
                  </a:cubicBezTo>
                  <a:cubicBezTo>
                    <a:pt x="11929" y="17365"/>
                    <a:pt x="11838" y="17499"/>
                    <a:pt x="11750" y="17641"/>
                  </a:cubicBezTo>
                  <a:cubicBezTo>
                    <a:pt x="11662" y="17781"/>
                    <a:pt x="11572" y="17923"/>
                    <a:pt x="11481" y="18068"/>
                  </a:cubicBezTo>
                  <a:cubicBezTo>
                    <a:pt x="11390" y="18212"/>
                    <a:pt x="11308" y="18364"/>
                    <a:pt x="11220" y="18514"/>
                  </a:cubicBezTo>
                  <a:cubicBezTo>
                    <a:pt x="11135" y="18666"/>
                    <a:pt x="11041" y="18815"/>
                    <a:pt x="10962" y="18971"/>
                  </a:cubicBezTo>
                  <a:cubicBezTo>
                    <a:pt x="10880" y="19128"/>
                    <a:pt x="10799" y="19286"/>
                    <a:pt x="10717" y="19442"/>
                  </a:cubicBezTo>
                  <a:lnTo>
                    <a:pt x="10595" y="19678"/>
                  </a:lnTo>
                  <a:lnTo>
                    <a:pt x="10483" y="19918"/>
                  </a:lnTo>
                  <a:cubicBezTo>
                    <a:pt x="10409" y="20078"/>
                    <a:pt x="10337" y="20238"/>
                    <a:pt x="10263" y="20397"/>
                  </a:cubicBezTo>
                  <a:cubicBezTo>
                    <a:pt x="10187" y="20553"/>
                    <a:pt x="10124" y="20715"/>
                    <a:pt x="10062" y="20874"/>
                  </a:cubicBezTo>
                  <a:cubicBezTo>
                    <a:pt x="9998" y="21032"/>
                    <a:pt x="9934" y="21190"/>
                    <a:pt x="9873" y="21344"/>
                  </a:cubicBezTo>
                  <a:cubicBezTo>
                    <a:pt x="9808" y="21497"/>
                    <a:pt x="9756" y="21652"/>
                    <a:pt x="9705" y="21804"/>
                  </a:cubicBezTo>
                  <a:cubicBezTo>
                    <a:pt x="9653" y="21955"/>
                    <a:pt x="9604" y="22104"/>
                    <a:pt x="9554" y="22249"/>
                  </a:cubicBezTo>
                  <a:cubicBezTo>
                    <a:pt x="9517" y="22349"/>
                    <a:pt x="9486" y="22449"/>
                    <a:pt x="9456" y="22547"/>
                  </a:cubicBezTo>
                  <a:cubicBezTo>
                    <a:pt x="9441" y="22318"/>
                    <a:pt x="9442" y="22067"/>
                    <a:pt x="9435" y="21795"/>
                  </a:cubicBezTo>
                  <a:cubicBezTo>
                    <a:pt x="9431" y="21642"/>
                    <a:pt x="9429" y="21483"/>
                    <a:pt x="9425" y="21319"/>
                  </a:cubicBezTo>
                  <a:cubicBezTo>
                    <a:pt x="9424" y="21237"/>
                    <a:pt x="9422" y="21153"/>
                    <a:pt x="9421" y="21068"/>
                  </a:cubicBezTo>
                  <a:cubicBezTo>
                    <a:pt x="9421" y="20983"/>
                    <a:pt x="9425" y="20896"/>
                    <a:pt x="9427" y="20808"/>
                  </a:cubicBezTo>
                  <a:cubicBezTo>
                    <a:pt x="9438" y="20458"/>
                    <a:pt x="9449" y="20090"/>
                    <a:pt x="9462" y="19708"/>
                  </a:cubicBezTo>
                  <a:cubicBezTo>
                    <a:pt x="9490" y="19327"/>
                    <a:pt x="9522" y="18934"/>
                    <a:pt x="9551" y="18533"/>
                  </a:cubicBezTo>
                  <a:cubicBezTo>
                    <a:pt x="9602" y="18136"/>
                    <a:pt x="9646" y="17730"/>
                    <a:pt x="9703" y="17326"/>
                  </a:cubicBezTo>
                  <a:cubicBezTo>
                    <a:pt x="9737" y="17125"/>
                    <a:pt x="9770" y="16924"/>
                    <a:pt x="9804" y="16724"/>
                  </a:cubicBezTo>
                  <a:cubicBezTo>
                    <a:pt x="9836" y="16524"/>
                    <a:pt x="9869" y="16324"/>
                    <a:pt x="9913" y="16127"/>
                  </a:cubicBezTo>
                  <a:cubicBezTo>
                    <a:pt x="9995" y="15734"/>
                    <a:pt x="10072" y="15347"/>
                    <a:pt x="10171" y="14977"/>
                  </a:cubicBezTo>
                  <a:cubicBezTo>
                    <a:pt x="10174" y="14971"/>
                    <a:pt x="10175" y="14964"/>
                    <a:pt x="10177" y="14957"/>
                  </a:cubicBezTo>
                  <a:cubicBezTo>
                    <a:pt x="10646" y="14603"/>
                    <a:pt x="16195" y="49"/>
                    <a:pt x="15775" y="3"/>
                  </a:cubicBezTo>
                  <a:cubicBezTo>
                    <a:pt x="15761" y="1"/>
                    <a:pt x="15746" y="0"/>
                    <a:pt x="1572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9"/>
          <p:cNvGrpSpPr/>
          <p:nvPr/>
        </p:nvGrpSpPr>
        <p:grpSpPr>
          <a:xfrm>
            <a:off x="602350" y="-106750"/>
            <a:ext cx="941750" cy="1293500"/>
            <a:chOff x="1064600" y="709975"/>
            <a:chExt cx="941750" cy="1293500"/>
          </a:xfrm>
        </p:grpSpPr>
        <p:sp>
          <p:nvSpPr>
            <p:cNvPr id="601" name="Google Shape;601;p9"/>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9"/>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txBox="1">
            <a:spLocks noGrp="1"/>
          </p:cNvSpPr>
          <p:nvPr>
            <p:ph type="title"/>
          </p:nvPr>
        </p:nvSpPr>
        <p:spPr>
          <a:xfrm>
            <a:off x="925925" y="855486"/>
            <a:ext cx="4162800" cy="1987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2" name="Google Shape;632;p9"/>
          <p:cNvSpPr txBox="1">
            <a:spLocks noGrp="1"/>
          </p:cNvSpPr>
          <p:nvPr>
            <p:ph type="subTitle" idx="1"/>
          </p:nvPr>
        </p:nvSpPr>
        <p:spPr>
          <a:xfrm>
            <a:off x="1236675" y="3071525"/>
            <a:ext cx="3541200" cy="121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33" name="Google Shape;633;p9"/>
          <p:cNvGrpSpPr/>
          <p:nvPr/>
        </p:nvGrpSpPr>
        <p:grpSpPr>
          <a:xfrm>
            <a:off x="-296824" y="4138129"/>
            <a:ext cx="1640360" cy="1141310"/>
            <a:chOff x="1082675" y="3789625"/>
            <a:chExt cx="1290200" cy="897750"/>
          </a:xfrm>
        </p:grpSpPr>
        <p:sp>
          <p:nvSpPr>
            <p:cNvPr id="634" name="Google Shape;634;p9"/>
            <p:cNvSpPr/>
            <p:nvPr/>
          </p:nvSpPr>
          <p:spPr>
            <a:xfrm>
              <a:off x="1557100" y="3856300"/>
              <a:ext cx="513075" cy="800050"/>
            </a:xfrm>
            <a:custGeom>
              <a:avLst/>
              <a:gdLst/>
              <a:ahLst/>
              <a:cxnLst/>
              <a:rect l="l" t="t" r="r" b="b"/>
              <a:pathLst>
                <a:path w="20523" h="32002" extrusionOk="0">
                  <a:moveTo>
                    <a:pt x="18351" y="0"/>
                  </a:moveTo>
                  <a:cubicBezTo>
                    <a:pt x="17466" y="0"/>
                    <a:pt x="16551" y="1259"/>
                    <a:pt x="15722" y="2381"/>
                  </a:cubicBezTo>
                  <a:cubicBezTo>
                    <a:pt x="14795" y="3636"/>
                    <a:pt x="12667" y="11708"/>
                    <a:pt x="11466" y="12283"/>
                  </a:cubicBezTo>
                  <a:cubicBezTo>
                    <a:pt x="11419" y="12306"/>
                    <a:pt x="11378" y="12316"/>
                    <a:pt x="11341" y="12316"/>
                  </a:cubicBezTo>
                  <a:cubicBezTo>
                    <a:pt x="10436" y="12316"/>
                    <a:pt x="12464" y="5752"/>
                    <a:pt x="11466" y="5506"/>
                  </a:cubicBezTo>
                  <a:cubicBezTo>
                    <a:pt x="11427" y="5497"/>
                    <a:pt x="11387" y="5492"/>
                    <a:pt x="11345" y="5492"/>
                  </a:cubicBezTo>
                  <a:cubicBezTo>
                    <a:pt x="10299" y="5492"/>
                    <a:pt x="8666" y="8528"/>
                    <a:pt x="8194" y="9526"/>
                  </a:cubicBezTo>
                  <a:cubicBezTo>
                    <a:pt x="7703" y="10562"/>
                    <a:pt x="8248" y="17981"/>
                    <a:pt x="7102" y="18799"/>
                  </a:cubicBezTo>
                  <a:cubicBezTo>
                    <a:pt x="7042" y="18842"/>
                    <a:pt x="6988" y="18862"/>
                    <a:pt x="6939" y="18862"/>
                  </a:cubicBezTo>
                  <a:cubicBezTo>
                    <a:pt x="6048" y="18862"/>
                    <a:pt x="6835" y="12182"/>
                    <a:pt x="5957" y="11872"/>
                  </a:cubicBezTo>
                  <a:cubicBezTo>
                    <a:pt x="5895" y="11850"/>
                    <a:pt x="5831" y="11840"/>
                    <a:pt x="5767" y="11840"/>
                  </a:cubicBezTo>
                  <a:cubicBezTo>
                    <a:pt x="4871" y="11840"/>
                    <a:pt x="3783" y="13881"/>
                    <a:pt x="3124" y="15479"/>
                  </a:cubicBezTo>
                  <a:cubicBezTo>
                    <a:pt x="2418" y="17192"/>
                    <a:pt x="0" y="31184"/>
                    <a:pt x="0" y="31184"/>
                  </a:cubicBezTo>
                  <a:lnTo>
                    <a:pt x="2520" y="32002"/>
                  </a:lnTo>
                  <a:cubicBezTo>
                    <a:pt x="2520" y="32002"/>
                    <a:pt x="10593" y="28286"/>
                    <a:pt x="12393" y="26000"/>
                  </a:cubicBezTo>
                  <a:cubicBezTo>
                    <a:pt x="14192" y="23716"/>
                    <a:pt x="15430" y="21884"/>
                    <a:pt x="15504" y="20715"/>
                  </a:cubicBezTo>
                  <a:cubicBezTo>
                    <a:pt x="15578" y="19546"/>
                    <a:pt x="12121" y="20163"/>
                    <a:pt x="12393" y="19559"/>
                  </a:cubicBezTo>
                  <a:cubicBezTo>
                    <a:pt x="12664" y="18955"/>
                    <a:pt x="16267" y="19619"/>
                    <a:pt x="17472" y="17681"/>
                  </a:cubicBezTo>
                  <a:cubicBezTo>
                    <a:pt x="18677" y="15743"/>
                    <a:pt x="19104" y="13290"/>
                    <a:pt x="18450" y="13076"/>
                  </a:cubicBezTo>
                  <a:cubicBezTo>
                    <a:pt x="18421" y="13066"/>
                    <a:pt x="18385" y="13062"/>
                    <a:pt x="18343" y="13062"/>
                  </a:cubicBezTo>
                  <a:cubicBezTo>
                    <a:pt x="17541" y="13062"/>
                    <a:pt x="14589" y="14759"/>
                    <a:pt x="13806" y="14759"/>
                  </a:cubicBezTo>
                  <a:cubicBezTo>
                    <a:pt x="13726" y="14759"/>
                    <a:pt x="13668" y="14741"/>
                    <a:pt x="13638" y="14702"/>
                  </a:cubicBezTo>
                  <a:cubicBezTo>
                    <a:pt x="13299" y="14260"/>
                    <a:pt x="19268" y="10071"/>
                    <a:pt x="19764" y="8598"/>
                  </a:cubicBezTo>
                  <a:cubicBezTo>
                    <a:pt x="20261" y="7125"/>
                    <a:pt x="20523" y="3307"/>
                    <a:pt x="19764" y="2102"/>
                  </a:cubicBezTo>
                  <a:cubicBezTo>
                    <a:pt x="19688" y="1982"/>
                    <a:pt x="19610" y="1928"/>
                    <a:pt x="19529" y="1928"/>
                  </a:cubicBezTo>
                  <a:cubicBezTo>
                    <a:pt x="18859" y="1928"/>
                    <a:pt x="18054" y="5633"/>
                    <a:pt x="17653" y="5633"/>
                  </a:cubicBezTo>
                  <a:cubicBezTo>
                    <a:pt x="17620" y="5633"/>
                    <a:pt x="17589" y="5607"/>
                    <a:pt x="17561" y="5550"/>
                  </a:cubicBezTo>
                  <a:cubicBezTo>
                    <a:pt x="17163" y="4738"/>
                    <a:pt x="19649" y="416"/>
                    <a:pt x="18667" y="56"/>
                  </a:cubicBezTo>
                  <a:cubicBezTo>
                    <a:pt x="18562" y="18"/>
                    <a:pt x="18457" y="0"/>
                    <a:pt x="18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1583875" y="4013550"/>
              <a:ext cx="404100" cy="595625"/>
            </a:xfrm>
            <a:custGeom>
              <a:avLst/>
              <a:gdLst/>
              <a:ahLst/>
              <a:cxnLst/>
              <a:rect l="l" t="t" r="r" b="b"/>
              <a:pathLst>
                <a:path w="16164" h="23825" extrusionOk="0">
                  <a:moveTo>
                    <a:pt x="16079" y="1"/>
                  </a:moveTo>
                  <a:cubicBezTo>
                    <a:pt x="16061" y="1"/>
                    <a:pt x="16044" y="8"/>
                    <a:pt x="16032" y="26"/>
                  </a:cubicBezTo>
                  <a:cubicBezTo>
                    <a:pt x="13354" y="4013"/>
                    <a:pt x="10517" y="7889"/>
                    <a:pt x="7785" y="11837"/>
                  </a:cubicBezTo>
                  <a:cubicBezTo>
                    <a:pt x="6464" y="13747"/>
                    <a:pt x="5135" y="15652"/>
                    <a:pt x="3771" y="17532"/>
                  </a:cubicBezTo>
                  <a:cubicBezTo>
                    <a:pt x="2441" y="19364"/>
                    <a:pt x="930" y="21390"/>
                    <a:pt x="72" y="23494"/>
                  </a:cubicBezTo>
                  <a:cubicBezTo>
                    <a:pt x="0" y="23669"/>
                    <a:pt x="146" y="23824"/>
                    <a:pt x="304" y="23824"/>
                  </a:cubicBezTo>
                  <a:cubicBezTo>
                    <a:pt x="352" y="23824"/>
                    <a:pt x="402" y="23810"/>
                    <a:pt x="446" y="23778"/>
                  </a:cubicBezTo>
                  <a:cubicBezTo>
                    <a:pt x="2173" y="22541"/>
                    <a:pt x="3515" y="20708"/>
                    <a:pt x="4846" y="19076"/>
                  </a:cubicBezTo>
                  <a:cubicBezTo>
                    <a:pt x="6430" y="17137"/>
                    <a:pt x="7827" y="15003"/>
                    <a:pt x="9200" y="12913"/>
                  </a:cubicBezTo>
                  <a:cubicBezTo>
                    <a:pt x="11871" y="8840"/>
                    <a:pt x="14097" y="4505"/>
                    <a:pt x="16141" y="88"/>
                  </a:cubicBezTo>
                  <a:cubicBezTo>
                    <a:pt x="16163" y="42"/>
                    <a:pt x="16120" y="1"/>
                    <a:pt x="16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1548550" y="4406250"/>
              <a:ext cx="824325" cy="281125"/>
            </a:xfrm>
            <a:custGeom>
              <a:avLst/>
              <a:gdLst/>
              <a:ahLst/>
              <a:cxnLst/>
              <a:rect l="l" t="t" r="r" b="b"/>
              <a:pathLst>
                <a:path w="32973" h="11245" extrusionOk="0">
                  <a:moveTo>
                    <a:pt x="18265" y="1"/>
                  </a:moveTo>
                  <a:cubicBezTo>
                    <a:pt x="11109" y="1"/>
                    <a:pt x="1" y="9510"/>
                    <a:pt x="1" y="9510"/>
                  </a:cubicBezTo>
                  <a:cubicBezTo>
                    <a:pt x="2287" y="8294"/>
                    <a:pt x="8360" y="6625"/>
                    <a:pt x="14011" y="6625"/>
                  </a:cubicBezTo>
                  <a:cubicBezTo>
                    <a:pt x="16105" y="6625"/>
                    <a:pt x="18140" y="6854"/>
                    <a:pt x="19904" y="7420"/>
                  </a:cubicBezTo>
                  <a:cubicBezTo>
                    <a:pt x="25780" y="9308"/>
                    <a:pt x="31286" y="11244"/>
                    <a:pt x="32493" y="11244"/>
                  </a:cubicBezTo>
                  <a:cubicBezTo>
                    <a:pt x="32626" y="11244"/>
                    <a:pt x="32706" y="11221"/>
                    <a:pt x="32730" y="11172"/>
                  </a:cubicBezTo>
                  <a:cubicBezTo>
                    <a:pt x="32973" y="10674"/>
                    <a:pt x="28715" y="6142"/>
                    <a:pt x="27827" y="5604"/>
                  </a:cubicBezTo>
                  <a:cubicBezTo>
                    <a:pt x="27710" y="5533"/>
                    <a:pt x="27543" y="5503"/>
                    <a:pt x="27339" y="5503"/>
                  </a:cubicBezTo>
                  <a:cubicBezTo>
                    <a:pt x="26136" y="5503"/>
                    <a:pt x="23656" y="6557"/>
                    <a:pt x="22598" y="6557"/>
                  </a:cubicBezTo>
                  <a:cubicBezTo>
                    <a:pt x="22478" y="6557"/>
                    <a:pt x="22376" y="6543"/>
                    <a:pt x="22297" y="6513"/>
                  </a:cubicBezTo>
                  <a:cubicBezTo>
                    <a:pt x="21398" y="6170"/>
                    <a:pt x="25881" y="4670"/>
                    <a:pt x="26230" y="4389"/>
                  </a:cubicBezTo>
                  <a:cubicBezTo>
                    <a:pt x="26578" y="4110"/>
                    <a:pt x="24194" y="1955"/>
                    <a:pt x="22895" y="1513"/>
                  </a:cubicBezTo>
                  <a:cubicBezTo>
                    <a:pt x="22820" y="1487"/>
                    <a:pt x="22734" y="1475"/>
                    <a:pt x="22637" y="1475"/>
                  </a:cubicBezTo>
                  <a:cubicBezTo>
                    <a:pt x="21137" y="1475"/>
                    <a:pt x="17209" y="4378"/>
                    <a:pt x="16106" y="4378"/>
                  </a:cubicBezTo>
                  <a:cubicBezTo>
                    <a:pt x="16051" y="4378"/>
                    <a:pt x="16003" y="4371"/>
                    <a:pt x="15962" y="4355"/>
                  </a:cubicBezTo>
                  <a:cubicBezTo>
                    <a:pt x="15063" y="4012"/>
                    <a:pt x="22006" y="1247"/>
                    <a:pt x="21368" y="831"/>
                  </a:cubicBezTo>
                  <a:cubicBezTo>
                    <a:pt x="20480" y="250"/>
                    <a:pt x="19425" y="1"/>
                    <a:pt x="18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1082675" y="3789625"/>
              <a:ext cx="585750" cy="813275"/>
            </a:xfrm>
            <a:custGeom>
              <a:avLst/>
              <a:gdLst/>
              <a:ahLst/>
              <a:cxnLst/>
              <a:rect l="l" t="t" r="r" b="b"/>
              <a:pathLst>
                <a:path w="23430" h="32531" extrusionOk="0">
                  <a:moveTo>
                    <a:pt x="5766" y="0"/>
                  </a:moveTo>
                  <a:cubicBezTo>
                    <a:pt x="5518" y="0"/>
                    <a:pt x="5340" y="54"/>
                    <a:pt x="5260" y="173"/>
                  </a:cubicBezTo>
                  <a:cubicBezTo>
                    <a:pt x="4769" y="904"/>
                    <a:pt x="7943" y="6340"/>
                    <a:pt x="7571" y="6340"/>
                  </a:cubicBezTo>
                  <a:cubicBezTo>
                    <a:pt x="7553" y="6340"/>
                    <a:pt x="7526" y="6327"/>
                    <a:pt x="7489" y="6299"/>
                  </a:cubicBezTo>
                  <a:cubicBezTo>
                    <a:pt x="6711" y="5708"/>
                    <a:pt x="4481" y="1556"/>
                    <a:pt x="4031" y="534"/>
                  </a:cubicBezTo>
                  <a:cubicBezTo>
                    <a:pt x="3991" y="443"/>
                    <a:pt x="3925" y="400"/>
                    <a:pt x="3839" y="400"/>
                  </a:cubicBezTo>
                  <a:cubicBezTo>
                    <a:pt x="2961" y="400"/>
                    <a:pt x="0" y="4788"/>
                    <a:pt x="1196" y="6238"/>
                  </a:cubicBezTo>
                  <a:cubicBezTo>
                    <a:pt x="2507" y="7829"/>
                    <a:pt x="7736" y="8394"/>
                    <a:pt x="9215" y="9588"/>
                  </a:cubicBezTo>
                  <a:cubicBezTo>
                    <a:pt x="10560" y="10673"/>
                    <a:pt x="11635" y="12116"/>
                    <a:pt x="10878" y="12116"/>
                  </a:cubicBezTo>
                  <a:cubicBezTo>
                    <a:pt x="10803" y="12116"/>
                    <a:pt x="10711" y="12102"/>
                    <a:pt x="10598" y="12072"/>
                  </a:cubicBezTo>
                  <a:cubicBezTo>
                    <a:pt x="9615" y="11808"/>
                    <a:pt x="5972" y="10074"/>
                    <a:pt x="4367" y="10074"/>
                  </a:cubicBezTo>
                  <a:cubicBezTo>
                    <a:pt x="3938" y="10074"/>
                    <a:pt x="3655" y="10198"/>
                    <a:pt x="3607" y="10507"/>
                  </a:cubicBezTo>
                  <a:cubicBezTo>
                    <a:pt x="3382" y="11970"/>
                    <a:pt x="5502" y="16445"/>
                    <a:pt x="8580" y="17149"/>
                  </a:cubicBezTo>
                  <a:cubicBezTo>
                    <a:pt x="9298" y="17314"/>
                    <a:pt x="10017" y="17369"/>
                    <a:pt x="10713" y="17369"/>
                  </a:cubicBezTo>
                  <a:cubicBezTo>
                    <a:pt x="12181" y="17369"/>
                    <a:pt x="13544" y="17121"/>
                    <a:pt x="14569" y="17121"/>
                  </a:cubicBezTo>
                  <a:cubicBezTo>
                    <a:pt x="15140" y="17121"/>
                    <a:pt x="15606" y="17198"/>
                    <a:pt x="15928" y="17437"/>
                  </a:cubicBezTo>
                  <a:cubicBezTo>
                    <a:pt x="17018" y="18249"/>
                    <a:pt x="18146" y="19398"/>
                    <a:pt x="17447" y="19398"/>
                  </a:cubicBezTo>
                  <a:cubicBezTo>
                    <a:pt x="17392" y="19398"/>
                    <a:pt x="17327" y="19391"/>
                    <a:pt x="17249" y="19376"/>
                  </a:cubicBezTo>
                  <a:cubicBezTo>
                    <a:pt x="16599" y="19254"/>
                    <a:pt x="14048" y="18864"/>
                    <a:pt x="12239" y="18864"/>
                  </a:cubicBezTo>
                  <a:cubicBezTo>
                    <a:pt x="11063" y="18864"/>
                    <a:pt x="10201" y="19028"/>
                    <a:pt x="10377" y="19538"/>
                  </a:cubicBezTo>
                  <a:cubicBezTo>
                    <a:pt x="10824" y="20833"/>
                    <a:pt x="12727" y="23711"/>
                    <a:pt x="15359" y="24553"/>
                  </a:cubicBezTo>
                  <a:cubicBezTo>
                    <a:pt x="15996" y="24757"/>
                    <a:pt x="16567" y="24831"/>
                    <a:pt x="17072" y="24831"/>
                  </a:cubicBezTo>
                  <a:cubicBezTo>
                    <a:pt x="18439" y="24831"/>
                    <a:pt x="19318" y="24286"/>
                    <a:pt x="19685" y="24286"/>
                  </a:cubicBezTo>
                  <a:cubicBezTo>
                    <a:pt x="19744" y="24286"/>
                    <a:pt x="19789" y="24300"/>
                    <a:pt x="19821" y="24332"/>
                  </a:cubicBezTo>
                  <a:cubicBezTo>
                    <a:pt x="20134" y="24638"/>
                    <a:pt x="17799" y="26545"/>
                    <a:pt x="16939" y="27049"/>
                  </a:cubicBezTo>
                  <a:cubicBezTo>
                    <a:pt x="16077" y="27553"/>
                    <a:pt x="18191" y="31080"/>
                    <a:pt x="20689" y="32531"/>
                  </a:cubicBezTo>
                  <a:cubicBezTo>
                    <a:pt x="20689" y="32531"/>
                    <a:pt x="23429" y="30530"/>
                    <a:pt x="22837" y="19887"/>
                  </a:cubicBezTo>
                  <a:cubicBezTo>
                    <a:pt x="22866" y="18374"/>
                    <a:pt x="21871" y="14128"/>
                    <a:pt x="21738" y="13382"/>
                  </a:cubicBezTo>
                  <a:cubicBezTo>
                    <a:pt x="21590" y="12557"/>
                    <a:pt x="21372" y="12224"/>
                    <a:pt x="21122" y="12224"/>
                  </a:cubicBezTo>
                  <a:cubicBezTo>
                    <a:pt x="20272" y="12224"/>
                    <a:pt x="19061" y="16075"/>
                    <a:pt x="19051" y="17543"/>
                  </a:cubicBezTo>
                  <a:cubicBezTo>
                    <a:pt x="19047" y="18227"/>
                    <a:pt x="18937" y="18503"/>
                    <a:pt x="18801" y="18503"/>
                  </a:cubicBezTo>
                  <a:cubicBezTo>
                    <a:pt x="18558" y="18503"/>
                    <a:pt x="18231" y="17626"/>
                    <a:pt x="18266" y="16605"/>
                  </a:cubicBezTo>
                  <a:cubicBezTo>
                    <a:pt x="18320" y="15010"/>
                    <a:pt x="19029" y="11117"/>
                    <a:pt x="18592" y="9899"/>
                  </a:cubicBezTo>
                  <a:cubicBezTo>
                    <a:pt x="18181" y="8755"/>
                    <a:pt x="14502" y="4886"/>
                    <a:pt x="13634" y="4886"/>
                  </a:cubicBezTo>
                  <a:cubicBezTo>
                    <a:pt x="13577" y="4886"/>
                    <a:pt x="13532" y="4903"/>
                    <a:pt x="13501" y="4938"/>
                  </a:cubicBezTo>
                  <a:cubicBezTo>
                    <a:pt x="13038" y="5463"/>
                    <a:pt x="13853" y="11284"/>
                    <a:pt x="13318" y="11284"/>
                  </a:cubicBezTo>
                  <a:cubicBezTo>
                    <a:pt x="13271" y="11284"/>
                    <a:pt x="13214" y="11240"/>
                    <a:pt x="13145" y="11143"/>
                  </a:cubicBezTo>
                  <a:cubicBezTo>
                    <a:pt x="12284" y="9944"/>
                    <a:pt x="12454" y="3802"/>
                    <a:pt x="11399" y="2590"/>
                  </a:cubicBezTo>
                  <a:cubicBezTo>
                    <a:pt x="10507" y="1566"/>
                    <a:pt x="7110" y="0"/>
                    <a:pt x="5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1292325" y="3981150"/>
              <a:ext cx="340625" cy="624175"/>
            </a:xfrm>
            <a:custGeom>
              <a:avLst/>
              <a:gdLst/>
              <a:ahLst/>
              <a:cxnLst/>
              <a:rect l="l" t="t" r="r" b="b"/>
              <a:pathLst>
                <a:path w="13625" h="24967" extrusionOk="0">
                  <a:moveTo>
                    <a:pt x="70" y="0"/>
                  </a:moveTo>
                  <a:cubicBezTo>
                    <a:pt x="30" y="0"/>
                    <a:pt x="1" y="61"/>
                    <a:pt x="39" y="97"/>
                  </a:cubicBezTo>
                  <a:cubicBezTo>
                    <a:pt x="3744" y="3643"/>
                    <a:pt x="7400" y="7593"/>
                    <a:pt x="9888" y="12114"/>
                  </a:cubicBezTo>
                  <a:cubicBezTo>
                    <a:pt x="10959" y="14059"/>
                    <a:pt x="11476" y="16211"/>
                    <a:pt x="11677" y="18409"/>
                  </a:cubicBezTo>
                  <a:cubicBezTo>
                    <a:pt x="11859" y="20406"/>
                    <a:pt x="11258" y="22595"/>
                    <a:pt x="11683" y="24538"/>
                  </a:cubicBezTo>
                  <a:cubicBezTo>
                    <a:pt x="11745" y="24821"/>
                    <a:pt x="11958" y="24966"/>
                    <a:pt x="12178" y="24966"/>
                  </a:cubicBezTo>
                  <a:cubicBezTo>
                    <a:pt x="12362" y="24966"/>
                    <a:pt x="12550" y="24865"/>
                    <a:pt x="12660" y="24660"/>
                  </a:cubicBezTo>
                  <a:cubicBezTo>
                    <a:pt x="13624" y="22855"/>
                    <a:pt x="13380" y="20180"/>
                    <a:pt x="13233" y="18198"/>
                  </a:cubicBezTo>
                  <a:cubicBezTo>
                    <a:pt x="13064" y="15923"/>
                    <a:pt x="12337" y="13931"/>
                    <a:pt x="11174" y="11985"/>
                  </a:cubicBezTo>
                  <a:cubicBezTo>
                    <a:pt x="9795" y="9677"/>
                    <a:pt x="7834" y="7646"/>
                    <a:pt x="6043" y="5657"/>
                  </a:cubicBezTo>
                  <a:cubicBezTo>
                    <a:pt x="4214" y="3626"/>
                    <a:pt x="2180" y="1784"/>
                    <a:pt x="103" y="13"/>
                  </a:cubicBezTo>
                  <a:cubicBezTo>
                    <a:pt x="92" y="4"/>
                    <a:pt x="81"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39" name="Google Shape;639;p9"/>
          <p:cNvCxnSpPr/>
          <p:nvPr/>
        </p:nvCxnSpPr>
        <p:spPr>
          <a:xfrm>
            <a:off x="2808727" y="2987530"/>
            <a:ext cx="397200" cy="0"/>
          </a:xfrm>
          <a:prstGeom prst="straightConnector1">
            <a:avLst/>
          </a:prstGeom>
          <a:noFill/>
          <a:ln w="28575" cap="rnd" cmpd="sng">
            <a:solidFill>
              <a:schemeClr val="accent5"/>
            </a:solidFill>
            <a:prstDash val="solid"/>
            <a:round/>
            <a:headEnd type="none" w="med" len="med"/>
            <a:tailEnd type="none" w="med" len="med"/>
          </a:ln>
        </p:spPr>
      </p:cxnSp>
    </p:spTree>
    <p:extLst>
      <p:ext uri="{BB962C8B-B14F-4D97-AF65-F5344CB8AC3E}">
        <p14:creationId xmlns:p14="http://schemas.microsoft.com/office/powerpoint/2010/main" val="1596243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6"/>
        </a:solidFill>
        <a:effectLst/>
      </p:bgPr>
    </p:bg>
    <p:spTree>
      <p:nvGrpSpPr>
        <p:cNvPr id="1" name="Shape 640"/>
        <p:cNvGrpSpPr/>
        <p:nvPr/>
      </p:nvGrpSpPr>
      <p:grpSpPr>
        <a:xfrm>
          <a:off x="0" y="0"/>
          <a:ext cx="0" cy="0"/>
          <a:chOff x="0" y="0"/>
          <a:chExt cx="0" cy="0"/>
        </a:xfrm>
      </p:grpSpPr>
      <p:sp>
        <p:nvSpPr>
          <p:cNvPr id="641" name="Google Shape;641;p10"/>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2" name="Google Shape;642;p10"/>
          <p:cNvGrpSpPr/>
          <p:nvPr/>
        </p:nvGrpSpPr>
        <p:grpSpPr>
          <a:xfrm>
            <a:off x="8270097" y="3786783"/>
            <a:ext cx="1330193" cy="1546752"/>
            <a:chOff x="3528525" y="3224300"/>
            <a:chExt cx="921825" cy="1071900"/>
          </a:xfrm>
        </p:grpSpPr>
        <p:sp>
          <p:nvSpPr>
            <p:cNvPr id="643" name="Google Shape;643;p10"/>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0"/>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0"/>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0"/>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0"/>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0"/>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10"/>
          <p:cNvGrpSpPr/>
          <p:nvPr/>
        </p:nvGrpSpPr>
        <p:grpSpPr>
          <a:xfrm>
            <a:off x="4252750" y="4509125"/>
            <a:ext cx="1122450" cy="948975"/>
            <a:chOff x="2539325" y="3750750"/>
            <a:chExt cx="1122450" cy="948975"/>
          </a:xfrm>
        </p:grpSpPr>
        <p:sp>
          <p:nvSpPr>
            <p:cNvPr id="650" name="Google Shape;650;p10"/>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0"/>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0"/>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0"/>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0"/>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0"/>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0"/>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0"/>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10"/>
          <p:cNvGrpSpPr/>
          <p:nvPr/>
        </p:nvGrpSpPr>
        <p:grpSpPr>
          <a:xfrm rot="8616001" flipH="1">
            <a:off x="-564016" y="-219322"/>
            <a:ext cx="1707029" cy="1041758"/>
            <a:chOff x="3054450" y="3932350"/>
            <a:chExt cx="1308425" cy="798500"/>
          </a:xfrm>
        </p:grpSpPr>
        <p:sp>
          <p:nvSpPr>
            <p:cNvPr id="659" name="Google Shape;659;p10"/>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0"/>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0"/>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0"/>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0"/>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10"/>
          <p:cNvGrpSpPr/>
          <p:nvPr/>
        </p:nvGrpSpPr>
        <p:grpSpPr>
          <a:xfrm rot="-4799143">
            <a:off x="-37359" y="2308850"/>
            <a:ext cx="941784" cy="1293547"/>
            <a:chOff x="1064600" y="709975"/>
            <a:chExt cx="941750" cy="1293500"/>
          </a:xfrm>
        </p:grpSpPr>
        <p:sp>
          <p:nvSpPr>
            <p:cNvPr id="665" name="Google Shape;665;p10"/>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0"/>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0"/>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0"/>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0"/>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0"/>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0"/>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0"/>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0"/>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0"/>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0"/>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0"/>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0"/>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0"/>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0"/>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0"/>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0"/>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0"/>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0"/>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0"/>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0"/>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0"/>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0"/>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0"/>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0"/>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0"/>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0"/>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0"/>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0"/>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 name="Google Shape;694;p10"/>
          <p:cNvSpPr txBox="1">
            <a:spLocks noGrp="1"/>
          </p:cNvSpPr>
          <p:nvPr>
            <p:ph type="title"/>
          </p:nvPr>
        </p:nvSpPr>
        <p:spPr>
          <a:xfrm>
            <a:off x="720000" y="540000"/>
            <a:ext cx="3086400" cy="1973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100"/>
              <a:buNone/>
              <a:defRPr sz="37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695" name="Google Shape;695;p10"/>
          <p:cNvCxnSpPr/>
          <p:nvPr/>
        </p:nvCxnSpPr>
        <p:spPr>
          <a:xfrm>
            <a:off x="845052" y="2379425"/>
            <a:ext cx="397200" cy="0"/>
          </a:xfrm>
          <a:prstGeom prst="straightConnector1">
            <a:avLst/>
          </a:prstGeom>
          <a:noFill/>
          <a:ln w="28575" cap="rnd" cmpd="sng">
            <a:solidFill>
              <a:schemeClr val="accent5"/>
            </a:solidFill>
            <a:prstDash val="solid"/>
            <a:round/>
            <a:headEnd type="none" w="med" len="med"/>
            <a:tailEnd type="none" w="med" len="med"/>
          </a:ln>
        </p:spPr>
      </p:cxnSp>
    </p:spTree>
    <p:extLst>
      <p:ext uri="{BB962C8B-B14F-4D97-AF65-F5344CB8AC3E}">
        <p14:creationId xmlns:p14="http://schemas.microsoft.com/office/powerpoint/2010/main" val="758470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6"/>
        <p:cNvGrpSpPr/>
        <p:nvPr/>
      </p:nvGrpSpPr>
      <p:grpSpPr>
        <a:xfrm>
          <a:off x="0" y="0"/>
          <a:ext cx="0" cy="0"/>
          <a:chOff x="0" y="0"/>
          <a:chExt cx="0" cy="0"/>
        </a:xfrm>
      </p:grpSpPr>
      <p:grpSp>
        <p:nvGrpSpPr>
          <p:cNvPr id="697" name="Google Shape;697;p11"/>
          <p:cNvGrpSpPr/>
          <p:nvPr/>
        </p:nvGrpSpPr>
        <p:grpSpPr>
          <a:xfrm>
            <a:off x="-31240" y="742225"/>
            <a:ext cx="9220763" cy="4439253"/>
            <a:chOff x="-31240" y="742225"/>
            <a:chExt cx="9220763" cy="4439253"/>
          </a:xfrm>
        </p:grpSpPr>
        <p:sp>
          <p:nvSpPr>
            <p:cNvPr id="698" name="Google Shape;698;p11"/>
            <p:cNvSpPr/>
            <p:nvPr/>
          </p:nvSpPr>
          <p:spPr>
            <a:xfrm>
              <a:off x="-31240" y="1762350"/>
              <a:ext cx="9220763" cy="3419128"/>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1537550" y="969567"/>
              <a:ext cx="996314" cy="1869147"/>
            </a:xfrm>
            <a:custGeom>
              <a:avLst/>
              <a:gdLst/>
              <a:ahLst/>
              <a:cxnLst/>
              <a:rect l="l" t="t" r="r" b="b"/>
              <a:pathLst>
                <a:path w="14475" h="27156" extrusionOk="0">
                  <a:moveTo>
                    <a:pt x="6140" y="1"/>
                  </a:moveTo>
                  <a:cubicBezTo>
                    <a:pt x="6124" y="1"/>
                    <a:pt x="6116" y="1"/>
                    <a:pt x="6116" y="1"/>
                  </a:cubicBezTo>
                  <a:cubicBezTo>
                    <a:pt x="6341" y="1012"/>
                    <a:pt x="6846" y="2526"/>
                    <a:pt x="6846" y="2526"/>
                  </a:cubicBezTo>
                  <a:cubicBezTo>
                    <a:pt x="5881" y="2285"/>
                    <a:pt x="5042" y="2186"/>
                    <a:pt x="4315" y="2186"/>
                  </a:cubicBezTo>
                  <a:cubicBezTo>
                    <a:pt x="984" y="2186"/>
                    <a:pt x="1" y="4266"/>
                    <a:pt x="1" y="4266"/>
                  </a:cubicBezTo>
                  <a:cubicBezTo>
                    <a:pt x="1102" y="3995"/>
                    <a:pt x="2340" y="3906"/>
                    <a:pt x="3428" y="3896"/>
                  </a:cubicBezTo>
                  <a:cubicBezTo>
                    <a:pt x="3914" y="3553"/>
                    <a:pt x="4460" y="3280"/>
                    <a:pt x="4987" y="3054"/>
                  </a:cubicBezTo>
                  <a:cubicBezTo>
                    <a:pt x="4996" y="3050"/>
                    <a:pt x="5005" y="3048"/>
                    <a:pt x="5014" y="3048"/>
                  </a:cubicBezTo>
                  <a:cubicBezTo>
                    <a:pt x="5062" y="3048"/>
                    <a:pt x="5089" y="3111"/>
                    <a:pt x="5041" y="3146"/>
                  </a:cubicBezTo>
                  <a:cubicBezTo>
                    <a:pt x="4708" y="3400"/>
                    <a:pt x="4355" y="3641"/>
                    <a:pt x="4017" y="3897"/>
                  </a:cubicBezTo>
                  <a:cubicBezTo>
                    <a:pt x="5353" y="3918"/>
                    <a:pt x="6341" y="4042"/>
                    <a:pt x="6341" y="4042"/>
                  </a:cubicBezTo>
                  <a:cubicBezTo>
                    <a:pt x="1403" y="7127"/>
                    <a:pt x="2245" y="10325"/>
                    <a:pt x="2245" y="10325"/>
                  </a:cubicBezTo>
                  <a:cubicBezTo>
                    <a:pt x="3179" y="10097"/>
                    <a:pt x="4032" y="9276"/>
                    <a:pt x="4712" y="8382"/>
                  </a:cubicBezTo>
                  <a:cubicBezTo>
                    <a:pt x="4770" y="7816"/>
                    <a:pt x="4820" y="7249"/>
                    <a:pt x="4851" y="6675"/>
                  </a:cubicBezTo>
                  <a:cubicBezTo>
                    <a:pt x="4853" y="6644"/>
                    <a:pt x="4878" y="6628"/>
                    <a:pt x="4901" y="6628"/>
                  </a:cubicBezTo>
                  <a:cubicBezTo>
                    <a:pt x="4925" y="6628"/>
                    <a:pt x="4948" y="6644"/>
                    <a:pt x="4949" y="6675"/>
                  </a:cubicBezTo>
                  <a:cubicBezTo>
                    <a:pt x="4959" y="7100"/>
                    <a:pt x="4987" y="7542"/>
                    <a:pt x="5000" y="7986"/>
                  </a:cubicBezTo>
                  <a:cubicBezTo>
                    <a:pt x="5082" y="7867"/>
                    <a:pt x="5162" y="7749"/>
                    <a:pt x="5237" y="7633"/>
                  </a:cubicBezTo>
                  <a:cubicBezTo>
                    <a:pt x="5261" y="7236"/>
                    <a:pt x="5272" y="6835"/>
                    <a:pt x="5257" y="6424"/>
                  </a:cubicBezTo>
                  <a:cubicBezTo>
                    <a:pt x="5256" y="6402"/>
                    <a:pt x="5270" y="6392"/>
                    <a:pt x="5285" y="6392"/>
                  </a:cubicBezTo>
                  <a:cubicBezTo>
                    <a:pt x="5301" y="6392"/>
                    <a:pt x="5319" y="6403"/>
                    <a:pt x="5322" y="6424"/>
                  </a:cubicBezTo>
                  <a:cubicBezTo>
                    <a:pt x="5360" y="6710"/>
                    <a:pt x="5403" y="7011"/>
                    <a:pt x="5437" y="7315"/>
                  </a:cubicBezTo>
                  <a:cubicBezTo>
                    <a:pt x="6003" y="6389"/>
                    <a:pt x="6341" y="5613"/>
                    <a:pt x="6341" y="5613"/>
                  </a:cubicBezTo>
                  <a:lnTo>
                    <a:pt x="6341" y="5613"/>
                  </a:lnTo>
                  <a:cubicBezTo>
                    <a:pt x="4938" y="9540"/>
                    <a:pt x="6341" y="13242"/>
                    <a:pt x="6341" y="13242"/>
                  </a:cubicBezTo>
                  <a:cubicBezTo>
                    <a:pt x="7458" y="12072"/>
                    <a:pt x="8045" y="10481"/>
                    <a:pt x="8354" y="9109"/>
                  </a:cubicBezTo>
                  <a:lnTo>
                    <a:pt x="8354" y="9109"/>
                  </a:lnTo>
                  <a:cubicBezTo>
                    <a:pt x="8405" y="14529"/>
                    <a:pt x="8401" y="23179"/>
                    <a:pt x="7929" y="27156"/>
                  </a:cubicBezTo>
                  <a:lnTo>
                    <a:pt x="10074" y="27156"/>
                  </a:lnTo>
                  <a:cubicBezTo>
                    <a:pt x="10074" y="27156"/>
                    <a:pt x="9966" y="15171"/>
                    <a:pt x="9175" y="7911"/>
                  </a:cubicBezTo>
                  <a:lnTo>
                    <a:pt x="9175" y="7911"/>
                  </a:lnTo>
                  <a:cubicBezTo>
                    <a:pt x="9365" y="8403"/>
                    <a:pt x="9584" y="8842"/>
                    <a:pt x="9816" y="9235"/>
                  </a:cubicBezTo>
                  <a:cubicBezTo>
                    <a:pt x="9775" y="8827"/>
                    <a:pt x="9761" y="8417"/>
                    <a:pt x="9785" y="8005"/>
                  </a:cubicBezTo>
                  <a:cubicBezTo>
                    <a:pt x="9786" y="7977"/>
                    <a:pt x="9807" y="7963"/>
                    <a:pt x="9827" y="7963"/>
                  </a:cubicBezTo>
                  <a:cubicBezTo>
                    <a:pt x="9847" y="7963"/>
                    <a:pt x="9868" y="7977"/>
                    <a:pt x="9870" y="8005"/>
                  </a:cubicBezTo>
                  <a:cubicBezTo>
                    <a:pt x="9920" y="8657"/>
                    <a:pt x="10081" y="9282"/>
                    <a:pt x="10258" y="9904"/>
                  </a:cubicBezTo>
                  <a:cubicBezTo>
                    <a:pt x="11403" y="11470"/>
                    <a:pt x="12680" y="12064"/>
                    <a:pt x="12680" y="12064"/>
                  </a:cubicBezTo>
                  <a:cubicBezTo>
                    <a:pt x="12625" y="9876"/>
                    <a:pt x="10548" y="5949"/>
                    <a:pt x="10548" y="5949"/>
                  </a:cubicBezTo>
                  <a:lnTo>
                    <a:pt x="10548" y="5949"/>
                  </a:lnTo>
                  <a:cubicBezTo>
                    <a:pt x="10865" y="6276"/>
                    <a:pt x="11171" y="6544"/>
                    <a:pt x="11461" y="6764"/>
                  </a:cubicBezTo>
                  <a:cubicBezTo>
                    <a:pt x="11332" y="6388"/>
                    <a:pt x="11188" y="6020"/>
                    <a:pt x="11033" y="5654"/>
                  </a:cubicBezTo>
                  <a:cubicBezTo>
                    <a:pt x="11010" y="5602"/>
                    <a:pt x="11051" y="5555"/>
                    <a:pt x="11093" y="5555"/>
                  </a:cubicBezTo>
                  <a:cubicBezTo>
                    <a:pt x="11111" y="5555"/>
                    <a:pt x="11130" y="5565"/>
                    <a:pt x="11143" y="5589"/>
                  </a:cubicBezTo>
                  <a:cubicBezTo>
                    <a:pt x="11390" y="6025"/>
                    <a:pt x="11705" y="6551"/>
                    <a:pt x="11946" y="7099"/>
                  </a:cubicBezTo>
                  <a:cubicBezTo>
                    <a:pt x="12981" y="7744"/>
                    <a:pt x="13689" y="7744"/>
                    <a:pt x="13689" y="7744"/>
                  </a:cubicBezTo>
                  <a:cubicBezTo>
                    <a:pt x="13465" y="4209"/>
                    <a:pt x="10155" y="3200"/>
                    <a:pt x="10155" y="3200"/>
                  </a:cubicBezTo>
                  <a:cubicBezTo>
                    <a:pt x="13970" y="2695"/>
                    <a:pt x="14475" y="900"/>
                    <a:pt x="14475" y="900"/>
                  </a:cubicBezTo>
                  <a:lnTo>
                    <a:pt x="14475" y="900"/>
                  </a:lnTo>
                  <a:cubicBezTo>
                    <a:pt x="9481" y="1124"/>
                    <a:pt x="8977" y="3200"/>
                    <a:pt x="8977" y="3200"/>
                  </a:cubicBezTo>
                  <a:cubicBezTo>
                    <a:pt x="8294" y="99"/>
                    <a:pt x="6380" y="1"/>
                    <a:pt x="614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a:off x="6224675" y="742225"/>
              <a:ext cx="1100835" cy="2031787"/>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a:off x="8342850" y="1143500"/>
              <a:ext cx="277750" cy="786325"/>
            </a:xfrm>
            <a:custGeom>
              <a:avLst/>
              <a:gdLst/>
              <a:ahLst/>
              <a:cxnLst/>
              <a:rect l="l" t="t" r="r" b="b"/>
              <a:pathLst>
                <a:path w="11110" h="31453" extrusionOk="0">
                  <a:moveTo>
                    <a:pt x="98" y="1"/>
                  </a:moveTo>
                  <a:cubicBezTo>
                    <a:pt x="24" y="1"/>
                    <a:pt x="1" y="23"/>
                    <a:pt x="39" y="70"/>
                  </a:cubicBezTo>
                  <a:cubicBezTo>
                    <a:pt x="2906" y="3598"/>
                    <a:pt x="7199" y="13304"/>
                    <a:pt x="8183" y="15405"/>
                  </a:cubicBezTo>
                  <a:cubicBezTo>
                    <a:pt x="8247" y="15628"/>
                    <a:pt x="8312" y="15857"/>
                    <a:pt x="8380" y="16093"/>
                  </a:cubicBezTo>
                  <a:cubicBezTo>
                    <a:pt x="8539" y="16602"/>
                    <a:pt x="8647" y="17155"/>
                    <a:pt x="8783" y="17717"/>
                  </a:cubicBezTo>
                  <a:cubicBezTo>
                    <a:pt x="8815" y="17859"/>
                    <a:pt x="8848" y="18002"/>
                    <a:pt x="8882" y="18146"/>
                  </a:cubicBezTo>
                  <a:cubicBezTo>
                    <a:pt x="8915" y="18289"/>
                    <a:pt x="8937" y="18436"/>
                    <a:pt x="8966" y="18582"/>
                  </a:cubicBezTo>
                  <a:cubicBezTo>
                    <a:pt x="9021" y="18876"/>
                    <a:pt x="9076" y="19173"/>
                    <a:pt x="9131" y="19473"/>
                  </a:cubicBezTo>
                  <a:cubicBezTo>
                    <a:pt x="9158" y="19623"/>
                    <a:pt x="9191" y="19772"/>
                    <a:pt x="9212" y="19923"/>
                  </a:cubicBezTo>
                  <a:cubicBezTo>
                    <a:pt x="9235" y="20075"/>
                    <a:pt x="9258" y="20228"/>
                    <a:pt x="9280" y="20380"/>
                  </a:cubicBezTo>
                  <a:cubicBezTo>
                    <a:pt x="9324" y="20686"/>
                    <a:pt x="9370" y="20992"/>
                    <a:pt x="9414" y="21297"/>
                  </a:cubicBezTo>
                  <a:cubicBezTo>
                    <a:pt x="9493" y="21911"/>
                    <a:pt x="9558" y="22528"/>
                    <a:pt x="9622" y="23133"/>
                  </a:cubicBezTo>
                  <a:cubicBezTo>
                    <a:pt x="9646" y="23437"/>
                    <a:pt x="9672" y="23737"/>
                    <a:pt x="9696" y="24035"/>
                  </a:cubicBezTo>
                  <a:cubicBezTo>
                    <a:pt x="9707" y="24184"/>
                    <a:pt x="9720" y="24331"/>
                    <a:pt x="9733" y="24477"/>
                  </a:cubicBezTo>
                  <a:cubicBezTo>
                    <a:pt x="9740" y="24625"/>
                    <a:pt x="9748" y="24771"/>
                    <a:pt x="9757" y="24915"/>
                  </a:cubicBezTo>
                  <a:cubicBezTo>
                    <a:pt x="9772" y="25205"/>
                    <a:pt x="9788" y="25490"/>
                    <a:pt x="9803" y="25769"/>
                  </a:cubicBezTo>
                  <a:cubicBezTo>
                    <a:pt x="9818" y="26047"/>
                    <a:pt x="9822" y="26320"/>
                    <a:pt x="9832" y="26586"/>
                  </a:cubicBezTo>
                  <a:cubicBezTo>
                    <a:pt x="9853" y="27116"/>
                    <a:pt x="9855" y="27619"/>
                    <a:pt x="9860" y="28081"/>
                  </a:cubicBezTo>
                  <a:cubicBezTo>
                    <a:pt x="9863" y="28545"/>
                    <a:pt x="9855" y="28969"/>
                    <a:pt x="9850" y="29345"/>
                  </a:cubicBezTo>
                  <a:cubicBezTo>
                    <a:pt x="9840" y="29720"/>
                    <a:pt x="9835" y="30048"/>
                    <a:pt x="9821" y="30316"/>
                  </a:cubicBezTo>
                  <a:cubicBezTo>
                    <a:pt x="9811" y="30587"/>
                    <a:pt x="9799" y="30795"/>
                    <a:pt x="9791" y="30935"/>
                  </a:cubicBezTo>
                  <a:cubicBezTo>
                    <a:pt x="9782" y="31079"/>
                    <a:pt x="9777" y="31155"/>
                    <a:pt x="9777" y="31155"/>
                  </a:cubicBezTo>
                  <a:lnTo>
                    <a:pt x="9777" y="31164"/>
                  </a:lnTo>
                  <a:cubicBezTo>
                    <a:pt x="9765" y="31347"/>
                    <a:pt x="10131" y="31453"/>
                    <a:pt x="10461" y="31453"/>
                  </a:cubicBezTo>
                  <a:cubicBezTo>
                    <a:pt x="10724" y="31453"/>
                    <a:pt x="10965" y="31386"/>
                    <a:pt x="10975" y="31239"/>
                  </a:cubicBezTo>
                  <a:cubicBezTo>
                    <a:pt x="10975" y="31230"/>
                    <a:pt x="10975" y="31217"/>
                    <a:pt x="10975" y="31209"/>
                  </a:cubicBezTo>
                  <a:cubicBezTo>
                    <a:pt x="10975" y="31209"/>
                    <a:pt x="10976" y="31130"/>
                    <a:pt x="10977" y="30982"/>
                  </a:cubicBezTo>
                  <a:cubicBezTo>
                    <a:pt x="10980" y="30830"/>
                    <a:pt x="10980" y="30609"/>
                    <a:pt x="10976" y="30334"/>
                  </a:cubicBezTo>
                  <a:cubicBezTo>
                    <a:pt x="10976" y="30058"/>
                    <a:pt x="10965" y="29723"/>
                    <a:pt x="10956" y="29339"/>
                  </a:cubicBezTo>
                  <a:cubicBezTo>
                    <a:pt x="10941" y="28955"/>
                    <a:pt x="10926" y="28522"/>
                    <a:pt x="10898" y="28052"/>
                  </a:cubicBezTo>
                  <a:cubicBezTo>
                    <a:pt x="10870" y="27579"/>
                    <a:pt x="10843" y="27069"/>
                    <a:pt x="10793" y="26532"/>
                  </a:cubicBezTo>
                  <a:cubicBezTo>
                    <a:pt x="10769" y="26262"/>
                    <a:pt x="10751" y="25986"/>
                    <a:pt x="10721" y="25704"/>
                  </a:cubicBezTo>
                  <a:cubicBezTo>
                    <a:pt x="10691" y="25422"/>
                    <a:pt x="10660" y="25134"/>
                    <a:pt x="10629" y="24840"/>
                  </a:cubicBezTo>
                  <a:cubicBezTo>
                    <a:pt x="10613" y="24694"/>
                    <a:pt x="10597" y="24547"/>
                    <a:pt x="10582" y="24398"/>
                  </a:cubicBezTo>
                  <a:cubicBezTo>
                    <a:pt x="10562" y="24249"/>
                    <a:pt x="10541" y="24100"/>
                    <a:pt x="10521" y="23950"/>
                  </a:cubicBezTo>
                  <a:cubicBezTo>
                    <a:pt x="10481" y="23649"/>
                    <a:pt x="10440" y="23346"/>
                    <a:pt x="10399" y="23040"/>
                  </a:cubicBezTo>
                  <a:cubicBezTo>
                    <a:pt x="10304" y="22429"/>
                    <a:pt x="10205" y="21808"/>
                    <a:pt x="10094" y="21190"/>
                  </a:cubicBezTo>
                  <a:cubicBezTo>
                    <a:pt x="10032" y="20882"/>
                    <a:pt x="9971" y="20574"/>
                    <a:pt x="9910" y="20268"/>
                  </a:cubicBezTo>
                  <a:cubicBezTo>
                    <a:pt x="9879" y="20115"/>
                    <a:pt x="9849" y="19962"/>
                    <a:pt x="9818" y="19809"/>
                  </a:cubicBezTo>
                  <a:cubicBezTo>
                    <a:pt x="9788" y="19657"/>
                    <a:pt x="9747" y="19507"/>
                    <a:pt x="9713" y="19355"/>
                  </a:cubicBezTo>
                  <a:cubicBezTo>
                    <a:pt x="9640" y="19054"/>
                    <a:pt x="9570" y="18757"/>
                    <a:pt x="9499" y="18463"/>
                  </a:cubicBezTo>
                  <a:cubicBezTo>
                    <a:pt x="9462" y="18316"/>
                    <a:pt x="9431" y="18168"/>
                    <a:pt x="9391" y="18025"/>
                  </a:cubicBezTo>
                  <a:cubicBezTo>
                    <a:pt x="9350" y="17880"/>
                    <a:pt x="9309" y="17739"/>
                    <a:pt x="9268" y="17597"/>
                  </a:cubicBezTo>
                  <a:cubicBezTo>
                    <a:pt x="9100" y="17033"/>
                    <a:pt x="8964" y="16481"/>
                    <a:pt x="8776" y="15974"/>
                  </a:cubicBezTo>
                  <a:cubicBezTo>
                    <a:pt x="8737" y="15860"/>
                    <a:pt x="8699" y="15748"/>
                    <a:pt x="8661" y="15638"/>
                  </a:cubicBezTo>
                  <a:cubicBezTo>
                    <a:pt x="10317" y="14527"/>
                    <a:pt x="10711" y="12955"/>
                    <a:pt x="10769" y="12750"/>
                  </a:cubicBezTo>
                  <a:cubicBezTo>
                    <a:pt x="10786" y="12689"/>
                    <a:pt x="10564" y="12667"/>
                    <a:pt x="10235" y="12667"/>
                  </a:cubicBezTo>
                  <a:cubicBezTo>
                    <a:pt x="9387" y="12667"/>
                    <a:pt x="7831" y="12812"/>
                    <a:pt x="7831" y="12812"/>
                  </a:cubicBezTo>
                  <a:cubicBezTo>
                    <a:pt x="7831" y="12812"/>
                    <a:pt x="10368" y="11172"/>
                    <a:pt x="10739" y="10553"/>
                  </a:cubicBezTo>
                  <a:cubicBezTo>
                    <a:pt x="11109" y="9935"/>
                    <a:pt x="7925" y="5081"/>
                    <a:pt x="7647" y="5018"/>
                  </a:cubicBezTo>
                  <a:cubicBezTo>
                    <a:pt x="7643" y="5018"/>
                    <a:pt x="7639" y="5017"/>
                    <a:pt x="7635" y="5017"/>
                  </a:cubicBezTo>
                  <a:cubicBezTo>
                    <a:pt x="7309" y="5017"/>
                    <a:pt x="5173" y="7244"/>
                    <a:pt x="5173" y="7244"/>
                  </a:cubicBezTo>
                  <a:cubicBezTo>
                    <a:pt x="5173" y="7244"/>
                    <a:pt x="6904" y="4741"/>
                    <a:pt x="6441" y="3287"/>
                  </a:cubicBezTo>
                  <a:cubicBezTo>
                    <a:pt x="6021" y="1973"/>
                    <a:pt x="797" y="1"/>
                    <a:pt x="98"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871750" y="1929825"/>
              <a:ext cx="572650" cy="624650"/>
            </a:xfrm>
            <a:custGeom>
              <a:avLst/>
              <a:gdLst/>
              <a:ahLst/>
              <a:cxnLst/>
              <a:rect l="l" t="t" r="r" b="b"/>
              <a:pathLst>
                <a:path w="22906" h="24986" extrusionOk="0">
                  <a:moveTo>
                    <a:pt x="15729" y="0"/>
                  </a:moveTo>
                  <a:cubicBezTo>
                    <a:pt x="15231" y="0"/>
                    <a:pt x="13637" y="670"/>
                    <a:pt x="13611" y="839"/>
                  </a:cubicBezTo>
                  <a:cubicBezTo>
                    <a:pt x="13582" y="1013"/>
                    <a:pt x="14098" y="2475"/>
                    <a:pt x="13978" y="2572"/>
                  </a:cubicBezTo>
                  <a:cubicBezTo>
                    <a:pt x="13974" y="2575"/>
                    <a:pt x="13969" y="2576"/>
                    <a:pt x="13963" y="2576"/>
                  </a:cubicBezTo>
                  <a:cubicBezTo>
                    <a:pt x="13788" y="2576"/>
                    <a:pt x="12783" y="1213"/>
                    <a:pt x="12783" y="1213"/>
                  </a:cubicBezTo>
                  <a:cubicBezTo>
                    <a:pt x="11896" y="1420"/>
                    <a:pt x="10928" y="4133"/>
                    <a:pt x="10928" y="4133"/>
                  </a:cubicBezTo>
                  <a:cubicBezTo>
                    <a:pt x="10928" y="4133"/>
                    <a:pt x="12493" y="5760"/>
                    <a:pt x="12291" y="5906"/>
                  </a:cubicBezTo>
                  <a:cubicBezTo>
                    <a:pt x="12283" y="5912"/>
                    <a:pt x="12273" y="5914"/>
                    <a:pt x="12261" y="5914"/>
                  </a:cubicBezTo>
                  <a:cubicBezTo>
                    <a:pt x="11945" y="5914"/>
                    <a:pt x="10109" y="4118"/>
                    <a:pt x="10109" y="4118"/>
                  </a:cubicBezTo>
                  <a:cubicBezTo>
                    <a:pt x="10109" y="4118"/>
                    <a:pt x="9071" y="6017"/>
                    <a:pt x="9129" y="6184"/>
                  </a:cubicBezTo>
                  <a:cubicBezTo>
                    <a:pt x="9186" y="6351"/>
                    <a:pt x="10412" y="8053"/>
                    <a:pt x="10287" y="8107"/>
                  </a:cubicBezTo>
                  <a:cubicBezTo>
                    <a:pt x="10285" y="8108"/>
                    <a:pt x="10281" y="8108"/>
                    <a:pt x="10278" y="8108"/>
                  </a:cubicBezTo>
                  <a:cubicBezTo>
                    <a:pt x="10102" y="8108"/>
                    <a:pt x="8718" y="6908"/>
                    <a:pt x="8718" y="6908"/>
                  </a:cubicBezTo>
                  <a:cubicBezTo>
                    <a:pt x="8718" y="6908"/>
                    <a:pt x="7772" y="8888"/>
                    <a:pt x="8003" y="11020"/>
                  </a:cubicBezTo>
                  <a:cubicBezTo>
                    <a:pt x="8203" y="12874"/>
                    <a:pt x="9449" y="14409"/>
                    <a:pt x="9975" y="14844"/>
                  </a:cubicBezTo>
                  <a:cubicBezTo>
                    <a:pt x="9968" y="14869"/>
                    <a:pt x="9963" y="14895"/>
                    <a:pt x="9954" y="14920"/>
                  </a:cubicBezTo>
                  <a:cubicBezTo>
                    <a:pt x="9846" y="15292"/>
                    <a:pt x="9758" y="15680"/>
                    <a:pt x="9668" y="16076"/>
                  </a:cubicBezTo>
                  <a:cubicBezTo>
                    <a:pt x="9618" y="16273"/>
                    <a:pt x="9581" y="16474"/>
                    <a:pt x="9543" y="16676"/>
                  </a:cubicBezTo>
                  <a:cubicBezTo>
                    <a:pt x="9505" y="16877"/>
                    <a:pt x="9466" y="17080"/>
                    <a:pt x="9428" y="17282"/>
                  </a:cubicBezTo>
                  <a:cubicBezTo>
                    <a:pt x="9361" y="17689"/>
                    <a:pt x="9308" y="18098"/>
                    <a:pt x="9247" y="18499"/>
                  </a:cubicBezTo>
                  <a:cubicBezTo>
                    <a:pt x="9207" y="18903"/>
                    <a:pt x="9167" y="19301"/>
                    <a:pt x="9129" y="19685"/>
                  </a:cubicBezTo>
                  <a:cubicBezTo>
                    <a:pt x="9108" y="20073"/>
                    <a:pt x="9088" y="20445"/>
                    <a:pt x="9068" y="20800"/>
                  </a:cubicBezTo>
                  <a:cubicBezTo>
                    <a:pt x="9065" y="20888"/>
                    <a:pt x="9058" y="20976"/>
                    <a:pt x="9057" y="21061"/>
                  </a:cubicBezTo>
                  <a:cubicBezTo>
                    <a:pt x="9055" y="21132"/>
                    <a:pt x="9055" y="21201"/>
                    <a:pt x="9055" y="21271"/>
                  </a:cubicBezTo>
                  <a:cubicBezTo>
                    <a:pt x="9038" y="21187"/>
                    <a:pt x="9020" y="21102"/>
                    <a:pt x="9000" y="21018"/>
                  </a:cubicBezTo>
                  <a:cubicBezTo>
                    <a:pt x="8940" y="20800"/>
                    <a:pt x="8895" y="20577"/>
                    <a:pt x="8826" y="20366"/>
                  </a:cubicBezTo>
                  <a:cubicBezTo>
                    <a:pt x="8763" y="20152"/>
                    <a:pt x="8699" y="19944"/>
                    <a:pt x="8627" y="19744"/>
                  </a:cubicBezTo>
                  <a:cubicBezTo>
                    <a:pt x="8560" y="19542"/>
                    <a:pt x="8484" y="19354"/>
                    <a:pt x="8414" y="19172"/>
                  </a:cubicBezTo>
                  <a:cubicBezTo>
                    <a:pt x="8366" y="19055"/>
                    <a:pt x="8318" y="18944"/>
                    <a:pt x="8271" y="18836"/>
                  </a:cubicBezTo>
                  <a:cubicBezTo>
                    <a:pt x="10260" y="16589"/>
                    <a:pt x="8274" y="13235"/>
                    <a:pt x="8097" y="13028"/>
                  </a:cubicBezTo>
                  <a:cubicBezTo>
                    <a:pt x="8080" y="13007"/>
                    <a:pt x="8049" y="12998"/>
                    <a:pt x="8007" y="12998"/>
                  </a:cubicBezTo>
                  <a:cubicBezTo>
                    <a:pt x="7601" y="12998"/>
                    <a:pt x="6156" y="13856"/>
                    <a:pt x="5967" y="13856"/>
                  </a:cubicBezTo>
                  <a:cubicBezTo>
                    <a:pt x="5965" y="13856"/>
                    <a:pt x="5963" y="13856"/>
                    <a:pt x="5962" y="13856"/>
                  </a:cubicBezTo>
                  <a:cubicBezTo>
                    <a:pt x="5776" y="13837"/>
                    <a:pt x="6872" y="12456"/>
                    <a:pt x="6815" y="12228"/>
                  </a:cubicBezTo>
                  <a:cubicBezTo>
                    <a:pt x="6758" y="12000"/>
                    <a:pt x="5328" y="10362"/>
                    <a:pt x="5102" y="10202"/>
                  </a:cubicBezTo>
                  <a:cubicBezTo>
                    <a:pt x="5089" y="10192"/>
                    <a:pt x="5072" y="10187"/>
                    <a:pt x="5053" y="10187"/>
                  </a:cubicBezTo>
                  <a:cubicBezTo>
                    <a:pt x="4772" y="10187"/>
                    <a:pt x="3965" y="11205"/>
                    <a:pt x="3739" y="11205"/>
                  </a:cubicBezTo>
                  <a:cubicBezTo>
                    <a:pt x="3733" y="11205"/>
                    <a:pt x="3727" y="11205"/>
                    <a:pt x="3722" y="11203"/>
                  </a:cubicBezTo>
                  <a:cubicBezTo>
                    <a:pt x="3513" y="11138"/>
                    <a:pt x="4325" y="9577"/>
                    <a:pt x="4157" y="9456"/>
                  </a:cubicBezTo>
                  <a:cubicBezTo>
                    <a:pt x="2641" y="8369"/>
                    <a:pt x="1396" y="8089"/>
                    <a:pt x="697" y="8089"/>
                  </a:cubicBezTo>
                  <a:cubicBezTo>
                    <a:pt x="224" y="8089"/>
                    <a:pt x="0" y="8217"/>
                    <a:pt x="112" y="8311"/>
                  </a:cubicBezTo>
                  <a:cubicBezTo>
                    <a:pt x="3829" y="11433"/>
                    <a:pt x="7969" y="19144"/>
                    <a:pt x="7969" y="19144"/>
                  </a:cubicBezTo>
                  <a:cubicBezTo>
                    <a:pt x="8002" y="19114"/>
                    <a:pt x="8032" y="19082"/>
                    <a:pt x="8064" y="19052"/>
                  </a:cubicBezTo>
                  <a:cubicBezTo>
                    <a:pt x="8088" y="19124"/>
                    <a:pt x="8114" y="19196"/>
                    <a:pt x="8138" y="19273"/>
                  </a:cubicBezTo>
                  <a:cubicBezTo>
                    <a:pt x="8195" y="19453"/>
                    <a:pt x="8256" y="19643"/>
                    <a:pt x="8307" y="19843"/>
                  </a:cubicBezTo>
                  <a:cubicBezTo>
                    <a:pt x="8363" y="20041"/>
                    <a:pt x="8410" y="20248"/>
                    <a:pt x="8457" y="20460"/>
                  </a:cubicBezTo>
                  <a:cubicBezTo>
                    <a:pt x="8509" y="20669"/>
                    <a:pt x="8538" y="20888"/>
                    <a:pt x="8580" y="21102"/>
                  </a:cubicBezTo>
                  <a:cubicBezTo>
                    <a:pt x="8617" y="21319"/>
                    <a:pt x="8641" y="21537"/>
                    <a:pt x="8672" y="21750"/>
                  </a:cubicBezTo>
                  <a:cubicBezTo>
                    <a:pt x="8692" y="21964"/>
                    <a:pt x="8711" y="22175"/>
                    <a:pt x="8729" y="22379"/>
                  </a:cubicBezTo>
                  <a:cubicBezTo>
                    <a:pt x="8742" y="22583"/>
                    <a:pt x="8746" y="22782"/>
                    <a:pt x="8755" y="22969"/>
                  </a:cubicBezTo>
                  <a:cubicBezTo>
                    <a:pt x="8767" y="23156"/>
                    <a:pt x="8755" y="23335"/>
                    <a:pt x="8756" y="23498"/>
                  </a:cubicBezTo>
                  <a:cubicBezTo>
                    <a:pt x="8753" y="23662"/>
                    <a:pt x="8757" y="23811"/>
                    <a:pt x="8746" y="23944"/>
                  </a:cubicBezTo>
                  <a:cubicBezTo>
                    <a:pt x="8738" y="24076"/>
                    <a:pt x="8731" y="24193"/>
                    <a:pt x="8723" y="24288"/>
                  </a:cubicBezTo>
                  <a:cubicBezTo>
                    <a:pt x="8712" y="24478"/>
                    <a:pt x="8705" y="24585"/>
                    <a:pt x="8705" y="24585"/>
                  </a:cubicBezTo>
                  <a:lnTo>
                    <a:pt x="8704" y="24604"/>
                  </a:lnTo>
                  <a:cubicBezTo>
                    <a:pt x="8704" y="24612"/>
                    <a:pt x="8704" y="24619"/>
                    <a:pt x="8704" y="24626"/>
                  </a:cubicBezTo>
                  <a:cubicBezTo>
                    <a:pt x="8704" y="24696"/>
                    <a:pt x="8796" y="24738"/>
                    <a:pt x="8911" y="24755"/>
                  </a:cubicBezTo>
                  <a:cubicBezTo>
                    <a:pt x="8903" y="24785"/>
                    <a:pt x="8901" y="24804"/>
                    <a:pt x="8901" y="24804"/>
                  </a:cubicBezTo>
                  <a:cubicBezTo>
                    <a:pt x="8879" y="24902"/>
                    <a:pt x="9112" y="24986"/>
                    <a:pt x="9278" y="24986"/>
                  </a:cubicBezTo>
                  <a:cubicBezTo>
                    <a:pt x="9360" y="24986"/>
                    <a:pt x="9425" y="24966"/>
                    <a:pt x="9435" y="24917"/>
                  </a:cubicBezTo>
                  <a:cubicBezTo>
                    <a:pt x="9437" y="24914"/>
                    <a:pt x="9437" y="24911"/>
                    <a:pt x="9437" y="24909"/>
                  </a:cubicBezTo>
                  <a:lnTo>
                    <a:pt x="9439" y="24892"/>
                  </a:lnTo>
                  <a:cubicBezTo>
                    <a:pt x="9439" y="24892"/>
                    <a:pt x="9471" y="24721"/>
                    <a:pt x="9522" y="24422"/>
                  </a:cubicBezTo>
                  <a:cubicBezTo>
                    <a:pt x="9549" y="24273"/>
                    <a:pt x="9580" y="24092"/>
                    <a:pt x="9617" y="23885"/>
                  </a:cubicBezTo>
                  <a:cubicBezTo>
                    <a:pt x="9632" y="23780"/>
                    <a:pt x="9659" y="23671"/>
                    <a:pt x="9688" y="23556"/>
                  </a:cubicBezTo>
                  <a:cubicBezTo>
                    <a:pt x="9714" y="23441"/>
                    <a:pt x="9743" y="23319"/>
                    <a:pt x="9774" y="23193"/>
                  </a:cubicBezTo>
                  <a:cubicBezTo>
                    <a:pt x="9834" y="22941"/>
                    <a:pt x="9893" y="22664"/>
                    <a:pt x="9985" y="22381"/>
                  </a:cubicBezTo>
                  <a:cubicBezTo>
                    <a:pt x="10028" y="22237"/>
                    <a:pt x="10072" y="22091"/>
                    <a:pt x="10117" y="21941"/>
                  </a:cubicBezTo>
                  <a:cubicBezTo>
                    <a:pt x="10161" y="21791"/>
                    <a:pt x="10206" y="21638"/>
                    <a:pt x="10265" y="21486"/>
                  </a:cubicBezTo>
                  <a:cubicBezTo>
                    <a:pt x="10320" y="21332"/>
                    <a:pt x="10375" y="21176"/>
                    <a:pt x="10432" y="21018"/>
                  </a:cubicBezTo>
                  <a:cubicBezTo>
                    <a:pt x="10489" y="20861"/>
                    <a:pt x="10544" y="20699"/>
                    <a:pt x="10612" y="20543"/>
                  </a:cubicBezTo>
                  <a:cubicBezTo>
                    <a:pt x="10679" y="20386"/>
                    <a:pt x="10744" y="20226"/>
                    <a:pt x="10810" y="20067"/>
                  </a:cubicBezTo>
                  <a:lnTo>
                    <a:pt x="10911" y="19826"/>
                  </a:lnTo>
                  <a:lnTo>
                    <a:pt x="11023" y="19590"/>
                  </a:lnTo>
                  <a:cubicBezTo>
                    <a:pt x="11098" y="19433"/>
                    <a:pt x="11172" y="19276"/>
                    <a:pt x="11246" y="19118"/>
                  </a:cubicBezTo>
                  <a:cubicBezTo>
                    <a:pt x="11319" y="18961"/>
                    <a:pt x="11406" y="18812"/>
                    <a:pt x="11484" y="18659"/>
                  </a:cubicBezTo>
                  <a:cubicBezTo>
                    <a:pt x="11565" y="18509"/>
                    <a:pt x="11641" y="18356"/>
                    <a:pt x="11725" y="18210"/>
                  </a:cubicBezTo>
                  <a:cubicBezTo>
                    <a:pt x="11810" y="18065"/>
                    <a:pt x="11894" y="17922"/>
                    <a:pt x="11976" y="17780"/>
                  </a:cubicBezTo>
                  <a:cubicBezTo>
                    <a:pt x="12055" y="17638"/>
                    <a:pt x="12140" y="17501"/>
                    <a:pt x="12227" y="17369"/>
                  </a:cubicBezTo>
                  <a:cubicBezTo>
                    <a:pt x="12310" y="17237"/>
                    <a:pt x="12394" y="17107"/>
                    <a:pt x="12473" y="16980"/>
                  </a:cubicBezTo>
                  <a:cubicBezTo>
                    <a:pt x="12646" y="16735"/>
                    <a:pt x="12800" y="16495"/>
                    <a:pt x="12958" y="16287"/>
                  </a:cubicBezTo>
                  <a:cubicBezTo>
                    <a:pt x="12990" y="16246"/>
                    <a:pt x="13016" y="16209"/>
                    <a:pt x="13046" y="16169"/>
                  </a:cubicBezTo>
                  <a:cubicBezTo>
                    <a:pt x="13138" y="16259"/>
                    <a:pt x="13209" y="16300"/>
                    <a:pt x="13209" y="16300"/>
                  </a:cubicBezTo>
                  <a:cubicBezTo>
                    <a:pt x="17033" y="12642"/>
                    <a:pt x="22877" y="11128"/>
                    <a:pt x="22891" y="10632"/>
                  </a:cubicBezTo>
                  <a:cubicBezTo>
                    <a:pt x="22905" y="10181"/>
                    <a:pt x="20587" y="9623"/>
                    <a:pt x="19895" y="9623"/>
                  </a:cubicBezTo>
                  <a:cubicBezTo>
                    <a:pt x="19825" y="9623"/>
                    <a:pt x="19772" y="9628"/>
                    <a:pt x="19740" y="9641"/>
                  </a:cubicBezTo>
                  <a:cubicBezTo>
                    <a:pt x="19387" y="9774"/>
                    <a:pt x="19229" y="11435"/>
                    <a:pt x="19154" y="11452"/>
                  </a:cubicBezTo>
                  <a:cubicBezTo>
                    <a:pt x="19154" y="11453"/>
                    <a:pt x="19153" y="11453"/>
                    <a:pt x="19153" y="11453"/>
                  </a:cubicBezTo>
                  <a:cubicBezTo>
                    <a:pt x="19078" y="11453"/>
                    <a:pt x="18966" y="9599"/>
                    <a:pt x="18875" y="9554"/>
                  </a:cubicBezTo>
                  <a:cubicBezTo>
                    <a:pt x="18873" y="9553"/>
                    <a:pt x="18869" y="9552"/>
                    <a:pt x="18864" y="9552"/>
                  </a:cubicBezTo>
                  <a:cubicBezTo>
                    <a:pt x="18655" y="9552"/>
                    <a:pt x="16035" y="10481"/>
                    <a:pt x="15961" y="10627"/>
                  </a:cubicBezTo>
                  <a:cubicBezTo>
                    <a:pt x="15885" y="10778"/>
                    <a:pt x="15930" y="12239"/>
                    <a:pt x="15866" y="12256"/>
                  </a:cubicBezTo>
                  <a:cubicBezTo>
                    <a:pt x="15865" y="12257"/>
                    <a:pt x="15865" y="12257"/>
                    <a:pt x="15864" y="12257"/>
                  </a:cubicBezTo>
                  <a:cubicBezTo>
                    <a:pt x="15798" y="12257"/>
                    <a:pt x="15591" y="11551"/>
                    <a:pt x="15447" y="11262"/>
                  </a:cubicBezTo>
                  <a:cubicBezTo>
                    <a:pt x="15433" y="11236"/>
                    <a:pt x="15402" y="11223"/>
                    <a:pt x="15357" y="11223"/>
                  </a:cubicBezTo>
                  <a:cubicBezTo>
                    <a:pt x="14915" y="11223"/>
                    <a:pt x="13091" y="12477"/>
                    <a:pt x="12690" y="14040"/>
                  </a:cubicBezTo>
                  <a:cubicBezTo>
                    <a:pt x="12418" y="15098"/>
                    <a:pt x="12678" y="15709"/>
                    <a:pt x="12917" y="16022"/>
                  </a:cubicBezTo>
                  <a:cubicBezTo>
                    <a:pt x="12878" y="16072"/>
                    <a:pt x="12841" y="16117"/>
                    <a:pt x="12801" y="16168"/>
                  </a:cubicBezTo>
                  <a:cubicBezTo>
                    <a:pt x="12632" y="16372"/>
                    <a:pt x="12469" y="16607"/>
                    <a:pt x="12285" y="16850"/>
                  </a:cubicBezTo>
                  <a:cubicBezTo>
                    <a:pt x="12200" y="16975"/>
                    <a:pt x="12110" y="17104"/>
                    <a:pt x="12020" y="17234"/>
                  </a:cubicBezTo>
                  <a:cubicBezTo>
                    <a:pt x="11929" y="17365"/>
                    <a:pt x="11838" y="17499"/>
                    <a:pt x="11750" y="17641"/>
                  </a:cubicBezTo>
                  <a:cubicBezTo>
                    <a:pt x="11662" y="17781"/>
                    <a:pt x="11572" y="17923"/>
                    <a:pt x="11481" y="18068"/>
                  </a:cubicBezTo>
                  <a:cubicBezTo>
                    <a:pt x="11390" y="18212"/>
                    <a:pt x="11308" y="18364"/>
                    <a:pt x="11220" y="18514"/>
                  </a:cubicBezTo>
                  <a:cubicBezTo>
                    <a:pt x="11135" y="18666"/>
                    <a:pt x="11041" y="18815"/>
                    <a:pt x="10962" y="18971"/>
                  </a:cubicBezTo>
                  <a:cubicBezTo>
                    <a:pt x="10880" y="19128"/>
                    <a:pt x="10799" y="19286"/>
                    <a:pt x="10717" y="19442"/>
                  </a:cubicBezTo>
                  <a:lnTo>
                    <a:pt x="10595" y="19678"/>
                  </a:lnTo>
                  <a:lnTo>
                    <a:pt x="10483" y="19918"/>
                  </a:lnTo>
                  <a:cubicBezTo>
                    <a:pt x="10409" y="20078"/>
                    <a:pt x="10337" y="20238"/>
                    <a:pt x="10263" y="20397"/>
                  </a:cubicBezTo>
                  <a:cubicBezTo>
                    <a:pt x="10187" y="20553"/>
                    <a:pt x="10124" y="20715"/>
                    <a:pt x="10062" y="20874"/>
                  </a:cubicBezTo>
                  <a:cubicBezTo>
                    <a:pt x="9998" y="21032"/>
                    <a:pt x="9934" y="21190"/>
                    <a:pt x="9873" y="21344"/>
                  </a:cubicBezTo>
                  <a:cubicBezTo>
                    <a:pt x="9808" y="21497"/>
                    <a:pt x="9756" y="21652"/>
                    <a:pt x="9705" y="21804"/>
                  </a:cubicBezTo>
                  <a:cubicBezTo>
                    <a:pt x="9653" y="21955"/>
                    <a:pt x="9604" y="22104"/>
                    <a:pt x="9554" y="22249"/>
                  </a:cubicBezTo>
                  <a:cubicBezTo>
                    <a:pt x="9517" y="22349"/>
                    <a:pt x="9486" y="22449"/>
                    <a:pt x="9456" y="22547"/>
                  </a:cubicBezTo>
                  <a:cubicBezTo>
                    <a:pt x="9441" y="22318"/>
                    <a:pt x="9442" y="22067"/>
                    <a:pt x="9435" y="21795"/>
                  </a:cubicBezTo>
                  <a:cubicBezTo>
                    <a:pt x="9431" y="21642"/>
                    <a:pt x="9429" y="21483"/>
                    <a:pt x="9425" y="21319"/>
                  </a:cubicBezTo>
                  <a:cubicBezTo>
                    <a:pt x="9424" y="21237"/>
                    <a:pt x="9422" y="21153"/>
                    <a:pt x="9421" y="21068"/>
                  </a:cubicBezTo>
                  <a:cubicBezTo>
                    <a:pt x="9421" y="20983"/>
                    <a:pt x="9425" y="20896"/>
                    <a:pt x="9427" y="20808"/>
                  </a:cubicBezTo>
                  <a:cubicBezTo>
                    <a:pt x="9438" y="20458"/>
                    <a:pt x="9449" y="20090"/>
                    <a:pt x="9462" y="19708"/>
                  </a:cubicBezTo>
                  <a:cubicBezTo>
                    <a:pt x="9490" y="19327"/>
                    <a:pt x="9522" y="18934"/>
                    <a:pt x="9551" y="18533"/>
                  </a:cubicBezTo>
                  <a:cubicBezTo>
                    <a:pt x="9602" y="18136"/>
                    <a:pt x="9646" y="17730"/>
                    <a:pt x="9703" y="17326"/>
                  </a:cubicBezTo>
                  <a:cubicBezTo>
                    <a:pt x="9737" y="17125"/>
                    <a:pt x="9770" y="16924"/>
                    <a:pt x="9804" y="16724"/>
                  </a:cubicBezTo>
                  <a:cubicBezTo>
                    <a:pt x="9836" y="16524"/>
                    <a:pt x="9869" y="16324"/>
                    <a:pt x="9913" y="16127"/>
                  </a:cubicBezTo>
                  <a:cubicBezTo>
                    <a:pt x="9995" y="15734"/>
                    <a:pt x="10072" y="15347"/>
                    <a:pt x="10171" y="14977"/>
                  </a:cubicBezTo>
                  <a:cubicBezTo>
                    <a:pt x="10174" y="14971"/>
                    <a:pt x="10175" y="14964"/>
                    <a:pt x="10177" y="14957"/>
                  </a:cubicBezTo>
                  <a:cubicBezTo>
                    <a:pt x="10646" y="14603"/>
                    <a:pt x="16195" y="49"/>
                    <a:pt x="15775" y="3"/>
                  </a:cubicBezTo>
                  <a:cubicBezTo>
                    <a:pt x="15761" y="1"/>
                    <a:pt x="15746" y="0"/>
                    <a:pt x="1572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11"/>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4" name="Google Shape;704;p11"/>
          <p:cNvCxnSpPr/>
          <p:nvPr/>
        </p:nvCxnSpPr>
        <p:spPr>
          <a:xfrm>
            <a:off x="4373402" y="2468825"/>
            <a:ext cx="397200" cy="0"/>
          </a:xfrm>
          <a:prstGeom prst="straightConnector1">
            <a:avLst/>
          </a:prstGeom>
          <a:noFill/>
          <a:ln w="28575" cap="rnd" cmpd="sng">
            <a:solidFill>
              <a:schemeClr val="accent5"/>
            </a:solidFill>
            <a:prstDash val="solid"/>
            <a:round/>
            <a:headEnd type="none" w="med" len="med"/>
            <a:tailEnd type="none" w="med" len="med"/>
          </a:ln>
        </p:spPr>
      </p:cxnSp>
      <p:grpSp>
        <p:nvGrpSpPr>
          <p:cNvPr id="705" name="Google Shape;705;p11"/>
          <p:cNvGrpSpPr/>
          <p:nvPr/>
        </p:nvGrpSpPr>
        <p:grpSpPr>
          <a:xfrm>
            <a:off x="3226111" y="4181041"/>
            <a:ext cx="1298338" cy="1097679"/>
            <a:chOff x="2539325" y="3750750"/>
            <a:chExt cx="1122450" cy="948975"/>
          </a:xfrm>
        </p:grpSpPr>
        <p:sp>
          <p:nvSpPr>
            <p:cNvPr id="706" name="Google Shape;706;p11"/>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11"/>
          <p:cNvSpPr/>
          <p:nvPr/>
        </p:nvSpPr>
        <p:spPr>
          <a:xfrm>
            <a:off x="580854" y="3185221"/>
            <a:ext cx="2297739" cy="1802503"/>
          </a:xfrm>
          <a:custGeom>
            <a:avLst/>
            <a:gdLst/>
            <a:ahLst/>
            <a:cxnLst/>
            <a:rect l="l" t="t" r="r" b="b"/>
            <a:pathLst>
              <a:path w="73463" h="57634" extrusionOk="0">
                <a:moveTo>
                  <a:pt x="56572" y="1"/>
                </a:moveTo>
                <a:cubicBezTo>
                  <a:pt x="55862" y="832"/>
                  <a:pt x="55169" y="2860"/>
                  <a:pt x="55169" y="2860"/>
                </a:cubicBezTo>
                <a:cubicBezTo>
                  <a:pt x="55169" y="2860"/>
                  <a:pt x="54850" y="2503"/>
                  <a:pt x="54182" y="2272"/>
                </a:cubicBezTo>
                <a:cubicBezTo>
                  <a:pt x="53879" y="2168"/>
                  <a:pt x="53504" y="2088"/>
                  <a:pt x="53053" y="2079"/>
                </a:cubicBezTo>
                <a:cubicBezTo>
                  <a:pt x="52545" y="3546"/>
                  <a:pt x="52366" y="4825"/>
                  <a:pt x="52388" y="5941"/>
                </a:cubicBezTo>
                <a:cubicBezTo>
                  <a:pt x="52394" y="6260"/>
                  <a:pt x="52416" y="6565"/>
                  <a:pt x="52453" y="6858"/>
                </a:cubicBezTo>
                <a:cubicBezTo>
                  <a:pt x="52524" y="7443"/>
                  <a:pt x="52649" y="7977"/>
                  <a:pt x="52804" y="8464"/>
                </a:cubicBezTo>
                <a:cubicBezTo>
                  <a:pt x="53035" y="9194"/>
                  <a:pt x="53333" y="9819"/>
                  <a:pt x="53613" y="10352"/>
                </a:cubicBezTo>
                <a:cubicBezTo>
                  <a:pt x="53801" y="10707"/>
                  <a:pt x="53981" y="11022"/>
                  <a:pt x="54130" y="11301"/>
                </a:cubicBezTo>
                <a:cubicBezTo>
                  <a:pt x="54353" y="11720"/>
                  <a:pt x="54506" y="12057"/>
                  <a:pt x="54506" y="12328"/>
                </a:cubicBezTo>
                <a:cubicBezTo>
                  <a:pt x="54506" y="12463"/>
                  <a:pt x="54467" y="12581"/>
                  <a:pt x="54381" y="12685"/>
                </a:cubicBezTo>
                <a:cubicBezTo>
                  <a:pt x="53458" y="13792"/>
                  <a:pt x="49886" y="17982"/>
                  <a:pt x="48410" y="17982"/>
                </a:cubicBezTo>
                <a:cubicBezTo>
                  <a:pt x="46971" y="17982"/>
                  <a:pt x="42723" y="14471"/>
                  <a:pt x="39776" y="14471"/>
                </a:cubicBezTo>
                <a:cubicBezTo>
                  <a:pt x="39703" y="14471"/>
                  <a:pt x="39630" y="14474"/>
                  <a:pt x="39558" y="14478"/>
                </a:cubicBezTo>
                <a:cubicBezTo>
                  <a:pt x="39128" y="14505"/>
                  <a:pt x="38670" y="14520"/>
                  <a:pt x="38184" y="14520"/>
                </a:cubicBezTo>
                <a:cubicBezTo>
                  <a:pt x="35331" y="14520"/>
                  <a:pt x="31478" y="13998"/>
                  <a:pt x="26280" y="12265"/>
                </a:cubicBezTo>
                <a:cubicBezTo>
                  <a:pt x="22606" y="11041"/>
                  <a:pt x="18261" y="9212"/>
                  <a:pt x="14218" y="9212"/>
                </a:cubicBezTo>
                <a:cubicBezTo>
                  <a:pt x="13455" y="9212"/>
                  <a:pt x="12703" y="9277"/>
                  <a:pt x="11968" y="9424"/>
                </a:cubicBezTo>
                <a:cubicBezTo>
                  <a:pt x="11957" y="9423"/>
                  <a:pt x="11947" y="9422"/>
                  <a:pt x="11935" y="9422"/>
                </a:cubicBezTo>
                <a:cubicBezTo>
                  <a:pt x="11759" y="9422"/>
                  <a:pt x="11599" y="9465"/>
                  <a:pt x="11484" y="9536"/>
                </a:cubicBezTo>
                <a:cubicBezTo>
                  <a:pt x="9899" y="9936"/>
                  <a:pt x="8405" y="10743"/>
                  <a:pt x="7067" y="12122"/>
                </a:cubicBezTo>
                <a:cubicBezTo>
                  <a:pt x="4661" y="12762"/>
                  <a:pt x="201" y="15217"/>
                  <a:pt x="1" y="24622"/>
                </a:cubicBezTo>
                <a:cubicBezTo>
                  <a:pt x="1" y="24622"/>
                  <a:pt x="93" y="25913"/>
                  <a:pt x="645" y="28956"/>
                </a:cubicBezTo>
                <a:cubicBezTo>
                  <a:pt x="645" y="28956"/>
                  <a:pt x="720" y="29008"/>
                  <a:pt x="846" y="29050"/>
                </a:cubicBezTo>
                <a:cubicBezTo>
                  <a:pt x="849" y="29050"/>
                  <a:pt x="851" y="29051"/>
                  <a:pt x="853" y="29052"/>
                </a:cubicBezTo>
                <a:cubicBezTo>
                  <a:pt x="877" y="29059"/>
                  <a:pt x="905" y="29066"/>
                  <a:pt x="933" y="29073"/>
                </a:cubicBezTo>
                <a:cubicBezTo>
                  <a:pt x="937" y="29074"/>
                  <a:pt x="942" y="29075"/>
                  <a:pt x="946" y="29076"/>
                </a:cubicBezTo>
                <a:cubicBezTo>
                  <a:pt x="1004" y="29088"/>
                  <a:pt x="1068" y="29096"/>
                  <a:pt x="1138" y="29097"/>
                </a:cubicBezTo>
                <a:lnTo>
                  <a:pt x="1160" y="29097"/>
                </a:lnTo>
                <a:cubicBezTo>
                  <a:pt x="1194" y="29097"/>
                  <a:pt x="1229" y="29095"/>
                  <a:pt x="1267" y="29089"/>
                </a:cubicBezTo>
                <a:cubicBezTo>
                  <a:pt x="1273" y="29088"/>
                  <a:pt x="1279" y="29087"/>
                  <a:pt x="1287" y="29086"/>
                </a:cubicBezTo>
                <a:cubicBezTo>
                  <a:pt x="1320" y="29082"/>
                  <a:pt x="1356" y="29075"/>
                  <a:pt x="1391" y="29065"/>
                </a:cubicBezTo>
                <a:cubicBezTo>
                  <a:pt x="1397" y="29064"/>
                  <a:pt x="1403" y="29063"/>
                  <a:pt x="1409" y="29061"/>
                </a:cubicBezTo>
                <a:cubicBezTo>
                  <a:pt x="1449" y="29051"/>
                  <a:pt x="1488" y="29037"/>
                  <a:pt x="1529" y="29020"/>
                </a:cubicBezTo>
                <a:cubicBezTo>
                  <a:pt x="1539" y="29016"/>
                  <a:pt x="1548" y="29012"/>
                  <a:pt x="1559" y="29008"/>
                </a:cubicBezTo>
                <a:cubicBezTo>
                  <a:pt x="1600" y="28990"/>
                  <a:pt x="1642" y="28969"/>
                  <a:pt x="1686" y="28944"/>
                </a:cubicBezTo>
                <a:cubicBezTo>
                  <a:pt x="1690" y="28942"/>
                  <a:pt x="1695" y="28939"/>
                  <a:pt x="1699" y="28937"/>
                </a:cubicBezTo>
                <a:cubicBezTo>
                  <a:pt x="1740" y="28913"/>
                  <a:pt x="1780" y="28884"/>
                  <a:pt x="1822" y="28853"/>
                </a:cubicBezTo>
                <a:cubicBezTo>
                  <a:pt x="1832" y="28847"/>
                  <a:pt x="1841" y="28839"/>
                  <a:pt x="1852" y="28832"/>
                </a:cubicBezTo>
                <a:cubicBezTo>
                  <a:pt x="1896" y="28798"/>
                  <a:pt x="1939" y="28760"/>
                  <a:pt x="1984" y="28717"/>
                </a:cubicBezTo>
                <a:cubicBezTo>
                  <a:pt x="1994" y="28708"/>
                  <a:pt x="2004" y="28698"/>
                  <a:pt x="2014" y="28689"/>
                </a:cubicBezTo>
                <a:cubicBezTo>
                  <a:pt x="2057" y="28647"/>
                  <a:pt x="2100" y="28601"/>
                  <a:pt x="2143" y="28550"/>
                </a:cubicBezTo>
                <a:cubicBezTo>
                  <a:pt x="2149" y="28543"/>
                  <a:pt x="2153" y="28539"/>
                  <a:pt x="2158" y="28533"/>
                </a:cubicBezTo>
                <a:cubicBezTo>
                  <a:pt x="2204" y="28477"/>
                  <a:pt x="2251" y="28416"/>
                  <a:pt x="2298" y="28350"/>
                </a:cubicBezTo>
                <a:cubicBezTo>
                  <a:pt x="2309" y="28335"/>
                  <a:pt x="2319" y="28320"/>
                  <a:pt x="2330" y="28305"/>
                </a:cubicBezTo>
                <a:cubicBezTo>
                  <a:pt x="2377" y="28237"/>
                  <a:pt x="2423" y="28163"/>
                  <a:pt x="2470" y="28084"/>
                </a:cubicBezTo>
                <a:cubicBezTo>
                  <a:pt x="2477" y="28072"/>
                  <a:pt x="2484" y="28060"/>
                  <a:pt x="2490" y="28048"/>
                </a:cubicBezTo>
                <a:cubicBezTo>
                  <a:pt x="2534" y="27973"/>
                  <a:pt x="2577" y="27892"/>
                  <a:pt x="2620" y="27807"/>
                </a:cubicBezTo>
                <a:cubicBezTo>
                  <a:pt x="2628" y="27790"/>
                  <a:pt x="2636" y="27774"/>
                  <a:pt x="2645" y="27757"/>
                </a:cubicBezTo>
                <a:cubicBezTo>
                  <a:pt x="2691" y="27662"/>
                  <a:pt x="2737" y="27561"/>
                  <a:pt x="2782" y="27453"/>
                </a:cubicBezTo>
                <a:cubicBezTo>
                  <a:pt x="2792" y="27430"/>
                  <a:pt x="2802" y="27406"/>
                  <a:pt x="2811" y="27382"/>
                </a:cubicBezTo>
                <a:cubicBezTo>
                  <a:pt x="2858" y="27268"/>
                  <a:pt x="2905" y="27148"/>
                  <a:pt x="2951" y="27019"/>
                </a:cubicBezTo>
                <a:cubicBezTo>
                  <a:pt x="3375" y="25825"/>
                  <a:pt x="4168" y="24491"/>
                  <a:pt x="4950" y="23341"/>
                </a:cubicBezTo>
                <a:cubicBezTo>
                  <a:pt x="5625" y="26927"/>
                  <a:pt x="6916" y="29785"/>
                  <a:pt x="6916" y="29785"/>
                </a:cubicBezTo>
                <a:cubicBezTo>
                  <a:pt x="7100" y="36424"/>
                  <a:pt x="3965" y="41588"/>
                  <a:pt x="3965" y="41588"/>
                </a:cubicBezTo>
                <a:cubicBezTo>
                  <a:pt x="4866" y="45707"/>
                  <a:pt x="4509" y="51890"/>
                  <a:pt x="4212" y="55251"/>
                </a:cubicBezTo>
                <a:cubicBezTo>
                  <a:pt x="4176" y="55660"/>
                  <a:pt x="4140" y="56028"/>
                  <a:pt x="4108" y="56345"/>
                </a:cubicBezTo>
                <a:cubicBezTo>
                  <a:pt x="4095" y="56478"/>
                  <a:pt x="4110" y="56605"/>
                  <a:pt x="4139" y="56727"/>
                </a:cubicBezTo>
                <a:cubicBezTo>
                  <a:pt x="4252" y="57213"/>
                  <a:pt x="4665" y="57583"/>
                  <a:pt x="5183" y="57624"/>
                </a:cubicBezTo>
                <a:cubicBezTo>
                  <a:pt x="5214" y="57626"/>
                  <a:pt x="5243" y="57633"/>
                  <a:pt x="5274" y="57633"/>
                </a:cubicBezTo>
                <a:lnTo>
                  <a:pt x="6577" y="57633"/>
                </a:lnTo>
                <a:cubicBezTo>
                  <a:pt x="7258" y="57633"/>
                  <a:pt x="7796" y="57055"/>
                  <a:pt x="7746" y="56376"/>
                </a:cubicBezTo>
                <a:lnTo>
                  <a:pt x="7664" y="55251"/>
                </a:lnTo>
                <a:lnTo>
                  <a:pt x="6874" y="44465"/>
                </a:lnTo>
                <a:cubicBezTo>
                  <a:pt x="6790" y="43320"/>
                  <a:pt x="7320" y="42231"/>
                  <a:pt x="8240" y="41545"/>
                </a:cubicBezTo>
                <a:cubicBezTo>
                  <a:pt x="13393" y="37711"/>
                  <a:pt x="14477" y="30893"/>
                  <a:pt x="14477" y="30892"/>
                </a:cubicBezTo>
                <a:lnTo>
                  <a:pt x="14477" y="30892"/>
                </a:lnTo>
                <a:cubicBezTo>
                  <a:pt x="14109" y="37716"/>
                  <a:pt x="10420" y="41958"/>
                  <a:pt x="10420" y="41958"/>
                </a:cubicBezTo>
                <a:cubicBezTo>
                  <a:pt x="12826" y="47534"/>
                  <a:pt x="13042" y="52469"/>
                  <a:pt x="12897" y="55251"/>
                </a:cubicBezTo>
                <a:lnTo>
                  <a:pt x="12896" y="55251"/>
                </a:lnTo>
                <a:cubicBezTo>
                  <a:pt x="12875" y="55664"/>
                  <a:pt x="12845" y="56031"/>
                  <a:pt x="12813" y="56345"/>
                </a:cubicBezTo>
                <a:cubicBezTo>
                  <a:pt x="12805" y="56431"/>
                  <a:pt x="12806" y="56517"/>
                  <a:pt x="12815" y="56599"/>
                </a:cubicBezTo>
                <a:cubicBezTo>
                  <a:pt x="12850" y="56902"/>
                  <a:pt x="13005" y="57168"/>
                  <a:pt x="13229" y="57355"/>
                </a:cubicBezTo>
                <a:cubicBezTo>
                  <a:pt x="13249" y="57373"/>
                  <a:pt x="13266" y="57393"/>
                  <a:pt x="13287" y="57408"/>
                </a:cubicBezTo>
                <a:cubicBezTo>
                  <a:pt x="13306" y="57422"/>
                  <a:pt x="13328" y="57430"/>
                  <a:pt x="13347" y="57443"/>
                </a:cubicBezTo>
                <a:cubicBezTo>
                  <a:pt x="13529" y="57560"/>
                  <a:pt x="13743" y="57633"/>
                  <a:pt x="13979" y="57633"/>
                </a:cubicBezTo>
                <a:lnTo>
                  <a:pt x="15225" y="57633"/>
                </a:lnTo>
                <a:cubicBezTo>
                  <a:pt x="15914" y="57633"/>
                  <a:pt x="16454" y="57043"/>
                  <a:pt x="16393" y="56358"/>
                </a:cubicBezTo>
                <a:lnTo>
                  <a:pt x="16294" y="55251"/>
                </a:lnTo>
                <a:lnTo>
                  <a:pt x="15376" y="44884"/>
                </a:lnTo>
                <a:cubicBezTo>
                  <a:pt x="15285" y="43847"/>
                  <a:pt x="15545" y="42815"/>
                  <a:pt x="16108" y="41939"/>
                </a:cubicBezTo>
                <a:cubicBezTo>
                  <a:pt x="16127" y="41908"/>
                  <a:pt x="16146" y="41877"/>
                  <a:pt x="16166" y="41847"/>
                </a:cubicBezTo>
                <a:cubicBezTo>
                  <a:pt x="16191" y="41807"/>
                  <a:pt x="16216" y="41766"/>
                  <a:pt x="16241" y="41725"/>
                </a:cubicBezTo>
                <a:cubicBezTo>
                  <a:pt x="16281" y="41659"/>
                  <a:pt x="16322" y="41592"/>
                  <a:pt x="16361" y="41524"/>
                </a:cubicBezTo>
                <a:cubicBezTo>
                  <a:pt x="16386" y="41484"/>
                  <a:pt x="16410" y="41445"/>
                  <a:pt x="16433" y="41403"/>
                </a:cubicBezTo>
                <a:cubicBezTo>
                  <a:pt x="16479" y="41324"/>
                  <a:pt x="16525" y="41243"/>
                  <a:pt x="16571" y="41160"/>
                </a:cubicBezTo>
                <a:cubicBezTo>
                  <a:pt x="16589" y="41128"/>
                  <a:pt x="16606" y="41097"/>
                  <a:pt x="16624" y="41064"/>
                </a:cubicBezTo>
                <a:cubicBezTo>
                  <a:pt x="16688" y="40949"/>
                  <a:pt x="16752" y="40831"/>
                  <a:pt x="16815" y="40710"/>
                </a:cubicBezTo>
                <a:cubicBezTo>
                  <a:pt x="16829" y="40683"/>
                  <a:pt x="16844" y="40655"/>
                  <a:pt x="16857" y="40628"/>
                </a:cubicBezTo>
                <a:cubicBezTo>
                  <a:pt x="16908" y="40533"/>
                  <a:pt x="16957" y="40436"/>
                  <a:pt x="17006" y="40338"/>
                </a:cubicBezTo>
                <a:cubicBezTo>
                  <a:pt x="17029" y="40293"/>
                  <a:pt x="17052" y="40246"/>
                  <a:pt x="17075" y="40201"/>
                </a:cubicBezTo>
                <a:cubicBezTo>
                  <a:pt x="17116" y="40118"/>
                  <a:pt x="17157" y="40037"/>
                  <a:pt x="17198" y="39953"/>
                </a:cubicBezTo>
                <a:cubicBezTo>
                  <a:pt x="17222" y="39902"/>
                  <a:pt x="17247" y="39850"/>
                  <a:pt x="17271" y="39799"/>
                </a:cubicBezTo>
                <a:cubicBezTo>
                  <a:pt x="17309" y="39718"/>
                  <a:pt x="17348" y="39638"/>
                  <a:pt x="17387" y="39556"/>
                </a:cubicBezTo>
                <a:cubicBezTo>
                  <a:pt x="17411" y="39504"/>
                  <a:pt x="17436" y="39451"/>
                  <a:pt x="17461" y="39398"/>
                </a:cubicBezTo>
                <a:cubicBezTo>
                  <a:pt x="17500" y="39314"/>
                  <a:pt x="17539" y="39230"/>
                  <a:pt x="17577" y="39145"/>
                </a:cubicBezTo>
                <a:cubicBezTo>
                  <a:pt x="17600" y="39095"/>
                  <a:pt x="17623" y="39045"/>
                  <a:pt x="17645" y="38994"/>
                </a:cubicBezTo>
                <a:cubicBezTo>
                  <a:pt x="17689" y="38898"/>
                  <a:pt x="17732" y="38801"/>
                  <a:pt x="17775" y="38703"/>
                </a:cubicBezTo>
                <a:cubicBezTo>
                  <a:pt x="17793" y="38665"/>
                  <a:pt x="17810" y="38627"/>
                  <a:pt x="17827" y="38588"/>
                </a:cubicBezTo>
                <a:cubicBezTo>
                  <a:pt x="17887" y="38452"/>
                  <a:pt x="17946" y="38316"/>
                  <a:pt x="18004" y="38180"/>
                </a:cubicBezTo>
                <a:cubicBezTo>
                  <a:pt x="18016" y="38154"/>
                  <a:pt x="18026" y="38128"/>
                  <a:pt x="18038" y="38102"/>
                </a:cubicBezTo>
                <a:cubicBezTo>
                  <a:pt x="18085" y="37991"/>
                  <a:pt x="18132" y="37879"/>
                  <a:pt x="18179" y="37768"/>
                </a:cubicBezTo>
                <a:cubicBezTo>
                  <a:pt x="18199" y="37721"/>
                  <a:pt x="18219" y="37674"/>
                  <a:pt x="18239" y="37626"/>
                </a:cubicBezTo>
                <a:cubicBezTo>
                  <a:pt x="18275" y="37538"/>
                  <a:pt x="18312" y="37449"/>
                  <a:pt x="18349" y="37361"/>
                </a:cubicBezTo>
                <a:cubicBezTo>
                  <a:pt x="18370" y="37308"/>
                  <a:pt x="18391" y="37254"/>
                  <a:pt x="18413" y="37201"/>
                </a:cubicBezTo>
                <a:cubicBezTo>
                  <a:pt x="18448" y="37117"/>
                  <a:pt x="18481" y="37035"/>
                  <a:pt x="18515" y="36952"/>
                </a:cubicBezTo>
                <a:cubicBezTo>
                  <a:pt x="18536" y="36901"/>
                  <a:pt x="18556" y="36849"/>
                  <a:pt x="18577" y="36798"/>
                </a:cubicBezTo>
                <a:cubicBezTo>
                  <a:pt x="18611" y="36712"/>
                  <a:pt x="18645" y="36629"/>
                  <a:pt x="18678" y="36544"/>
                </a:cubicBezTo>
                <a:cubicBezTo>
                  <a:pt x="18696" y="36497"/>
                  <a:pt x="18715" y="36450"/>
                  <a:pt x="18734" y="36403"/>
                </a:cubicBezTo>
                <a:cubicBezTo>
                  <a:pt x="18769" y="36313"/>
                  <a:pt x="18804" y="36225"/>
                  <a:pt x="18837" y="36137"/>
                </a:cubicBezTo>
                <a:cubicBezTo>
                  <a:pt x="18853" y="36096"/>
                  <a:pt x="18870" y="36056"/>
                  <a:pt x="18884" y="36016"/>
                </a:cubicBezTo>
                <a:cubicBezTo>
                  <a:pt x="18933" y="35891"/>
                  <a:pt x="18981" y="35767"/>
                  <a:pt x="19027" y="35647"/>
                </a:cubicBezTo>
                <a:cubicBezTo>
                  <a:pt x="19031" y="35636"/>
                  <a:pt x="19035" y="35625"/>
                  <a:pt x="19038" y="35615"/>
                </a:cubicBezTo>
                <a:cubicBezTo>
                  <a:pt x="19081" y="35504"/>
                  <a:pt x="19122" y="35396"/>
                  <a:pt x="19162" y="35289"/>
                </a:cubicBezTo>
                <a:cubicBezTo>
                  <a:pt x="19176" y="35249"/>
                  <a:pt x="19191" y="35212"/>
                  <a:pt x="19205" y="35173"/>
                </a:cubicBezTo>
                <a:cubicBezTo>
                  <a:pt x="19234" y="35097"/>
                  <a:pt x="19262" y="35022"/>
                  <a:pt x="19289" y="34949"/>
                </a:cubicBezTo>
                <a:cubicBezTo>
                  <a:pt x="19305" y="34905"/>
                  <a:pt x="19321" y="34863"/>
                  <a:pt x="19336" y="34820"/>
                </a:cubicBezTo>
                <a:cubicBezTo>
                  <a:pt x="19361" y="34753"/>
                  <a:pt x="19385" y="34686"/>
                  <a:pt x="19410" y="34622"/>
                </a:cubicBezTo>
                <a:cubicBezTo>
                  <a:pt x="19424" y="34582"/>
                  <a:pt x="19439" y="34542"/>
                  <a:pt x="19452" y="34503"/>
                </a:cubicBezTo>
                <a:cubicBezTo>
                  <a:pt x="19475" y="34440"/>
                  <a:pt x="19497" y="34379"/>
                  <a:pt x="19519" y="34319"/>
                </a:cubicBezTo>
                <a:cubicBezTo>
                  <a:pt x="19533" y="34280"/>
                  <a:pt x="19547" y="34243"/>
                  <a:pt x="19560" y="34206"/>
                </a:cubicBezTo>
                <a:cubicBezTo>
                  <a:pt x="19583" y="34142"/>
                  <a:pt x="19605" y="34081"/>
                  <a:pt x="19627" y="34020"/>
                </a:cubicBezTo>
                <a:cubicBezTo>
                  <a:pt x="19637" y="33994"/>
                  <a:pt x="19646" y="33967"/>
                  <a:pt x="19655" y="33941"/>
                </a:cubicBezTo>
                <a:cubicBezTo>
                  <a:pt x="19716" y="33770"/>
                  <a:pt x="19771" y="33616"/>
                  <a:pt x="19817" y="33483"/>
                </a:cubicBezTo>
                <a:cubicBezTo>
                  <a:pt x="19823" y="33464"/>
                  <a:pt x="19829" y="33449"/>
                  <a:pt x="19834" y="33431"/>
                </a:cubicBezTo>
                <a:cubicBezTo>
                  <a:pt x="19851" y="33386"/>
                  <a:pt x="19866" y="33342"/>
                  <a:pt x="19879" y="33301"/>
                </a:cubicBezTo>
                <a:cubicBezTo>
                  <a:pt x="19888" y="33279"/>
                  <a:pt x="19894" y="33259"/>
                  <a:pt x="19901" y="33239"/>
                </a:cubicBezTo>
                <a:cubicBezTo>
                  <a:pt x="19912" y="33209"/>
                  <a:pt x="19921" y="33181"/>
                  <a:pt x="19931" y="33156"/>
                </a:cubicBezTo>
                <a:cubicBezTo>
                  <a:pt x="19937" y="33135"/>
                  <a:pt x="19944" y="33116"/>
                  <a:pt x="19950" y="33097"/>
                </a:cubicBezTo>
                <a:cubicBezTo>
                  <a:pt x="19957" y="33076"/>
                  <a:pt x="19963" y="33059"/>
                  <a:pt x="19969" y="33042"/>
                </a:cubicBezTo>
                <a:cubicBezTo>
                  <a:pt x="19975" y="33026"/>
                  <a:pt x="19980" y="33011"/>
                  <a:pt x="19984" y="32999"/>
                </a:cubicBezTo>
                <a:cubicBezTo>
                  <a:pt x="19989" y="32982"/>
                  <a:pt x="19993" y="32970"/>
                  <a:pt x="19997" y="32959"/>
                </a:cubicBezTo>
                <a:cubicBezTo>
                  <a:pt x="19999" y="32953"/>
                  <a:pt x="20002" y="32946"/>
                  <a:pt x="20003" y="32941"/>
                </a:cubicBezTo>
                <a:cubicBezTo>
                  <a:pt x="20007" y="32929"/>
                  <a:pt x="20010" y="32920"/>
                  <a:pt x="20010" y="32920"/>
                </a:cubicBezTo>
                <a:cubicBezTo>
                  <a:pt x="25912" y="35133"/>
                  <a:pt x="36423" y="36240"/>
                  <a:pt x="36423" y="36240"/>
                </a:cubicBezTo>
                <a:cubicBezTo>
                  <a:pt x="37516" y="39394"/>
                  <a:pt x="37537" y="50562"/>
                  <a:pt x="37492" y="55385"/>
                </a:cubicBezTo>
                <a:cubicBezTo>
                  <a:pt x="37491" y="55507"/>
                  <a:pt x="37490" y="55626"/>
                  <a:pt x="37489" y="55740"/>
                </a:cubicBezTo>
                <a:cubicBezTo>
                  <a:pt x="37488" y="55803"/>
                  <a:pt x="37488" y="55867"/>
                  <a:pt x="37486" y="55928"/>
                </a:cubicBezTo>
                <a:cubicBezTo>
                  <a:pt x="37485" y="55993"/>
                  <a:pt x="37484" y="56054"/>
                  <a:pt x="37484" y="56116"/>
                </a:cubicBezTo>
                <a:cubicBezTo>
                  <a:pt x="37483" y="56174"/>
                  <a:pt x="37482" y="56230"/>
                  <a:pt x="37482" y="56284"/>
                </a:cubicBezTo>
                <a:cubicBezTo>
                  <a:pt x="37481" y="56331"/>
                  <a:pt x="37481" y="56378"/>
                  <a:pt x="37480" y="56422"/>
                </a:cubicBezTo>
                <a:cubicBezTo>
                  <a:pt x="37480" y="56429"/>
                  <a:pt x="37482" y="56436"/>
                  <a:pt x="37482" y="56444"/>
                </a:cubicBezTo>
                <a:cubicBezTo>
                  <a:pt x="37482" y="56519"/>
                  <a:pt x="37488" y="56593"/>
                  <a:pt x="37502" y="56665"/>
                </a:cubicBezTo>
                <a:cubicBezTo>
                  <a:pt x="37544" y="56882"/>
                  <a:pt x="37648" y="57076"/>
                  <a:pt x="37789" y="57234"/>
                </a:cubicBezTo>
                <a:cubicBezTo>
                  <a:pt x="37802" y="57247"/>
                  <a:pt x="37812" y="57264"/>
                  <a:pt x="37825" y="57277"/>
                </a:cubicBezTo>
                <a:cubicBezTo>
                  <a:pt x="37846" y="57299"/>
                  <a:pt x="37872" y="57315"/>
                  <a:pt x="37895" y="57335"/>
                </a:cubicBezTo>
                <a:cubicBezTo>
                  <a:pt x="37930" y="57366"/>
                  <a:pt x="37965" y="57399"/>
                  <a:pt x="38003" y="57426"/>
                </a:cubicBezTo>
                <a:cubicBezTo>
                  <a:pt x="38009" y="57429"/>
                  <a:pt x="38015" y="57432"/>
                  <a:pt x="38021" y="57435"/>
                </a:cubicBezTo>
                <a:cubicBezTo>
                  <a:pt x="38145" y="57517"/>
                  <a:pt x="38284" y="57578"/>
                  <a:pt x="38434" y="57608"/>
                </a:cubicBezTo>
                <a:cubicBezTo>
                  <a:pt x="38486" y="57620"/>
                  <a:pt x="38541" y="57621"/>
                  <a:pt x="38595" y="57625"/>
                </a:cubicBezTo>
                <a:cubicBezTo>
                  <a:pt x="38623" y="57627"/>
                  <a:pt x="38649" y="57633"/>
                  <a:pt x="38678" y="57633"/>
                </a:cubicBezTo>
                <a:lnTo>
                  <a:pt x="39235" y="57633"/>
                </a:lnTo>
                <a:cubicBezTo>
                  <a:pt x="39944" y="57633"/>
                  <a:pt x="40504" y="57020"/>
                  <a:pt x="40426" y="56315"/>
                </a:cubicBezTo>
                <a:cubicBezTo>
                  <a:pt x="40388" y="55978"/>
                  <a:pt x="40362" y="55621"/>
                  <a:pt x="40345" y="55251"/>
                </a:cubicBezTo>
                <a:cubicBezTo>
                  <a:pt x="40151" y="50816"/>
                  <a:pt x="41403" y="44355"/>
                  <a:pt x="41403" y="44355"/>
                </a:cubicBezTo>
                <a:lnTo>
                  <a:pt x="41975" y="56492"/>
                </a:lnTo>
                <a:cubicBezTo>
                  <a:pt x="42005" y="57131"/>
                  <a:pt x="42532" y="57633"/>
                  <a:pt x="43171" y="57633"/>
                </a:cubicBezTo>
                <a:lnTo>
                  <a:pt x="43888" y="57633"/>
                </a:lnTo>
                <a:cubicBezTo>
                  <a:pt x="44244" y="57633"/>
                  <a:pt x="44556" y="57479"/>
                  <a:pt x="44772" y="57241"/>
                </a:cubicBezTo>
                <a:cubicBezTo>
                  <a:pt x="45018" y="56972"/>
                  <a:pt x="45144" y="56596"/>
                  <a:pt x="45063" y="56205"/>
                </a:cubicBezTo>
                <a:cubicBezTo>
                  <a:pt x="45035" y="56064"/>
                  <a:pt x="45007" y="55916"/>
                  <a:pt x="44981" y="55763"/>
                </a:cubicBezTo>
                <a:cubicBezTo>
                  <a:pt x="44978" y="55752"/>
                  <a:pt x="44976" y="55740"/>
                  <a:pt x="44975" y="55729"/>
                </a:cubicBezTo>
                <a:cubicBezTo>
                  <a:pt x="44948" y="55575"/>
                  <a:pt x="44923" y="55416"/>
                  <a:pt x="44900" y="55251"/>
                </a:cubicBezTo>
                <a:lnTo>
                  <a:pt x="44899" y="55251"/>
                </a:lnTo>
                <a:cubicBezTo>
                  <a:pt x="43974" y="48839"/>
                  <a:pt x="44906" y="34581"/>
                  <a:pt x="44906" y="34581"/>
                </a:cubicBezTo>
                <a:cubicBezTo>
                  <a:pt x="51177" y="32552"/>
                  <a:pt x="59292" y="22224"/>
                  <a:pt x="59292" y="22224"/>
                </a:cubicBezTo>
                <a:lnTo>
                  <a:pt x="63164" y="22408"/>
                </a:lnTo>
                <a:cubicBezTo>
                  <a:pt x="63833" y="22440"/>
                  <a:pt x="64540" y="22462"/>
                  <a:pt x="65255" y="22462"/>
                </a:cubicBezTo>
                <a:cubicBezTo>
                  <a:pt x="68645" y="22462"/>
                  <a:pt x="72215" y="21985"/>
                  <a:pt x="72735" y="19907"/>
                </a:cubicBezTo>
                <a:cubicBezTo>
                  <a:pt x="72737" y="19906"/>
                  <a:pt x="72738" y="19906"/>
                  <a:pt x="72740" y="19905"/>
                </a:cubicBezTo>
                <a:cubicBezTo>
                  <a:pt x="72748" y="19900"/>
                  <a:pt x="72752" y="19898"/>
                  <a:pt x="72752" y="19898"/>
                </a:cubicBezTo>
                <a:cubicBezTo>
                  <a:pt x="72752" y="19898"/>
                  <a:pt x="73462" y="19025"/>
                  <a:pt x="72551" y="18530"/>
                </a:cubicBezTo>
                <a:cubicBezTo>
                  <a:pt x="72487" y="18494"/>
                  <a:pt x="72424" y="18471"/>
                  <a:pt x="72362" y="18452"/>
                </a:cubicBezTo>
                <a:cubicBezTo>
                  <a:pt x="72341" y="18447"/>
                  <a:pt x="72321" y="18444"/>
                  <a:pt x="72301" y="18440"/>
                </a:cubicBezTo>
                <a:cubicBezTo>
                  <a:pt x="72258" y="18431"/>
                  <a:pt x="72216" y="18424"/>
                  <a:pt x="72174" y="18422"/>
                </a:cubicBezTo>
                <a:cubicBezTo>
                  <a:pt x="72152" y="18421"/>
                  <a:pt x="72130" y="18421"/>
                  <a:pt x="72107" y="18421"/>
                </a:cubicBezTo>
                <a:cubicBezTo>
                  <a:pt x="72069" y="18422"/>
                  <a:pt x="72030" y="18425"/>
                  <a:pt x="71991" y="18431"/>
                </a:cubicBezTo>
                <a:cubicBezTo>
                  <a:pt x="71970" y="18434"/>
                  <a:pt x="71949" y="18438"/>
                  <a:pt x="71927" y="18442"/>
                </a:cubicBezTo>
                <a:cubicBezTo>
                  <a:pt x="71888" y="18451"/>
                  <a:pt x="71848" y="18463"/>
                  <a:pt x="71808" y="18477"/>
                </a:cubicBezTo>
                <a:cubicBezTo>
                  <a:pt x="71791" y="18482"/>
                  <a:pt x="71775" y="18488"/>
                  <a:pt x="71758" y="18494"/>
                </a:cubicBezTo>
                <a:cubicBezTo>
                  <a:pt x="71704" y="18516"/>
                  <a:pt x="71650" y="18542"/>
                  <a:pt x="71598" y="18571"/>
                </a:cubicBezTo>
                <a:cubicBezTo>
                  <a:pt x="71594" y="18574"/>
                  <a:pt x="71589" y="18577"/>
                  <a:pt x="71584" y="18580"/>
                </a:cubicBezTo>
                <a:cubicBezTo>
                  <a:pt x="71537" y="18607"/>
                  <a:pt x="71492" y="18637"/>
                  <a:pt x="71448" y="18669"/>
                </a:cubicBezTo>
                <a:cubicBezTo>
                  <a:pt x="71431" y="18680"/>
                  <a:pt x="71417" y="18693"/>
                  <a:pt x="71401" y="18704"/>
                </a:cubicBezTo>
                <a:cubicBezTo>
                  <a:pt x="71370" y="18728"/>
                  <a:pt x="71338" y="18754"/>
                  <a:pt x="71309" y="18779"/>
                </a:cubicBezTo>
                <a:cubicBezTo>
                  <a:pt x="71293" y="18793"/>
                  <a:pt x="71278" y="18807"/>
                  <a:pt x="71262" y="18820"/>
                </a:cubicBezTo>
                <a:cubicBezTo>
                  <a:pt x="71235" y="18846"/>
                  <a:pt x="71208" y="18871"/>
                  <a:pt x="71182" y="18896"/>
                </a:cubicBezTo>
                <a:cubicBezTo>
                  <a:pt x="71175" y="18904"/>
                  <a:pt x="71166" y="18912"/>
                  <a:pt x="71158" y="18919"/>
                </a:cubicBezTo>
                <a:cubicBezTo>
                  <a:pt x="71156" y="18921"/>
                  <a:pt x="71155" y="18924"/>
                  <a:pt x="71153" y="18926"/>
                </a:cubicBezTo>
                <a:cubicBezTo>
                  <a:pt x="71115" y="18964"/>
                  <a:pt x="71080" y="19001"/>
                  <a:pt x="71049" y="19038"/>
                </a:cubicBezTo>
                <a:cubicBezTo>
                  <a:pt x="70328" y="18611"/>
                  <a:pt x="69634" y="18102"/>
                  <a:pt x="69026" y="17605"/>
                </a:cubicBezTo>
                <a:cubicBezTo>
                  <a:pt x="67841" y="16635"/>
                  <a:pt x="66976" y="15348"/>
                  <a:pt x="66395" y="13931"/>
                </a:cubicBezTo>
                <a:cubicBezTo>
                  <a:pt x="64948" y="10401"/>
                  <a:pt x="61135" y="9130"/>
                  <a:pt x="61135" y="9130"/>
                </a:cubicBezTo>
                <a:cubicBezTo>
                  <a:pt x="60398" y="462"/>
                  <a:pt x="56572" y="1"/>
                  <a:pt x="56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a:off x="5963797" y="3398336"/>
            <a:ext cx="2599348" cy="1589396"/>
          </a:xfrm>
          <a:custGeom>
            <a:avLst/>
            <a:gdLst/>
            <a:ahLst/>
            <a:cxnLst/>
            <a:rect l="l" t="t" r="r" b="b"/>
            <a:pathLst>
              <a:path w="83106" h="50820" extrusionOk="0">
                <a:moveTo>
                  <a:pt x="8641" y="1"/>
                </a:moveTo>
                <a:lnTo>
                  <a:pt x="8641" y="1"/>
                </a:lnTo>
                <a:cubicBezTo>
                  <a:pt x="8392" y="1255"/>
                  <a:pt x="9699" y="6086"/>
                  <a:pt x="9699" y="6086"/>
                </a:cubicBezTo>
                <a:cubicBezTo>
                  <a:pt x="9699" y="6086"/>
                  <a:pt x="10071" y="6646"/>
                  <a:pt x="8019" y="7766"/>
                </a:cubicBezTo>
                <a:cubicBezTo>
                  <a:pt x="6993" y="8326"/>
                  <a:pt x="6511" y="9228"/>
                  <a:pt x="6286" y="9989"/>
                </a:cubicBezTo>
                <a:cubicBezTo>
                  <a:pt x="5963" y="11077"/>
                  <a:pt x="5389" y="12072"/>
                  <a:pt x="4555" y="12840"/>
                </a:cubicBezTo>
                <a:cubicBezTo>
                  <a:pt x="3811" y="13525"/>
                  <a:pt x="2909" y="14320"/>
                  <a:pt x="2111" y="14919"/>
                </a:cubicBezTo>
                <a:cubicBezTo>
                  <a:pt x="0" y="15774"/>
                  <a:pt x="2606" y="17310"/>
                  <a:pt x="2606" y="17310"/>
                </a:cubicBezTo>
                <a:cubicBezTo>
                  <a:pt x="2820" y="17451"/>
                  <a:pt x="2981" y="17530"/>
                  <a:pt x="2981" y="17530"/>
                </a:cubicBezTo>
                <a:cubicBezTo>
                  <a:pt x="3044" y="17555"/>
                  <a:pt x="3109" y="17578"/>
                  <a:pt x="3175" y="17598"/>
                </a:cubicBezTo>
                <a:cubicBezTo>
                  <a:pt x="3784" y="17829"/>
                  <a:pt x="4530" y="17911"/>
                  <a:pt x="5285" y="17911"/>
                </a:cubicBezTo>
                <a:cubicBezTo>
                  <a:pt x="7155" y="17911"/>
                  <a:pt x="9076" y="17407"/>
                  <a:pt x="9076" y="17407"/>
                </a:cubicBezTo>
                <a:cubicBezTo>
                  <a:pt x="9136" y="17400"/>
                  <a:pt x="9194" y="17397"/>
                  <a:pt x="9252" y="17397"/>
                </a:cubicBezTo>
                <a:cubicBezTo>
                  <a:pt x="11773" y="17397"/>
                  <a:pt x="12249" y="23937"/>
                  <a:pt x="12249" y="23937"/>
                </a:cubicBezTo>
                <a:cubicBezTo>
                  <a:pt x="14613" y="31464"/>
                  <a:pt x="18593" y="32148"/>
                  <a:pt x="18593" y="32148"/>
                </a:cubicBezTo>
                <a:cubicBezTo>
                  <a:pt x="19777" y="33213"/>
                  <a:pt x="22681" y="36366"/>
                  <a:pt x="22947" y="41104"/>
                </a:cubicBezTo>
                <a:cubicBezTo>
                  <a:pt x="23313" y="47637"/>
                  <a:pt x="22242" y="47697"/>
                  <a:pt x="22202" y="47697"/>
                </a:cubicBezTo>
                <a:cubicBezTo>
                  <a:pt x="22201" y="47697"/>
                  <a:pt x="22201" y="47697"/>
                  <a:pt x="22201" y="47697"/>
                </a:cubicBezTo>
                <a:cubicBezTo>
                  <a:pt x="22088" y="47704"/>
                  <a:pt x="21981" y="47716"/>
                  <a:pt x="21879" y="47729"/>
                </a:cubicBezTo>
                <a:cubicBezTo>
                  <a:pt x="21849" y="47732"/>
                  <a:pt x="21821" y="47736"/>
                  <a:pt x="21793" y="47740"/>
                </a:cubicBezTo>
                <a:cubicBezTo>
                  <a:pt x="21715" y="47751"/>
                  <a:pt x="21641" y="47763"/>
                  <a:pt x="21570" y="47777"/>
                </a:cubicBezTo>
                <a:cubicBezTo>
                  <a:pt x="21547" y="47782"/>
                  <a:pt x="21524" y="47785"/>
                  <a:pt x="21502" y="47790"/>
                </a:cubicBezTo>
                <a:cubicBezTo>
                  <a:pt x="21413" y="47809"/>
                  <a:pt x="21328" y="47830"/>
                  <a:pt x="21250" y="47852"/>
                </a:cubicBezTo>
                <a:cubicBezTo>
                  <a:pt x="21233" y="47857"/>
                  <a:pt x="21218" y="47862"/>
                  <a:pt x="21203" y="47868"/>
                </a:cubicBezTo>
                <a:cubicBezTo>
                  <a:pt x="21140" y="47887"/>
                  <a:pt x="21079" y="47907"/>
                  <a:pt x="21020" y="47929"/>
                </a:cubicBezTo>
                <a:cubicBezTo>
                  <a:pt x="21000" y="47938"/>
                  <a:pt x="20979" y="47945"/>
                  <a:pt x="20959" y="47954"/>
                </a:cubicBezTo>
                <a:cubicBezTo>
                  <a:pt x="20901" y="47978"/>
                  <a:pt x="20846" y="48003"/>
                  <a:pt x="20794" y="48029"/>
                </a:cubicBezTo>
                <a:cubicBezTo>
                  <a:pt x="20784" y="48033"/>
                  <a:pt x="20774" y="48038"/>
                  <a:pt x="20763" y="48043"/>
                </a:cubicBezTo>
                <a:cubicBezTo>
                  <a:pt x="20703" y="48074"/>
                  <a:pt x="20648" y="48107"/>
                  <a:pt x="20597" y="48141"/>
                </a:cubicBezTo>
                <a:cubicBezTo>
                  <a:pt x="20582" y="48150"/>
                  <a:pt x="20568" y="48160"/>
                  <a:pt x="20555" y="48169"/>
                </a:cubicBezTo>
                <a:cubicBezTo>
                  <a:pt x="20516" y="48196"/>
                  <a:pt x="20480" y="48223"/>
                  <a:pt x="20445" y="48251"/>
                </a:cubicBezTo>
                <a:cubicBezTo>
                  <a:pt x="20432" y="48261"/>
                  <a:pt x="20420" y="48272"/>
                  <a:pt x="20407" y="48282"/>
                </a:cubicBezTo>
                <a:cubicBezTo>
                  <a:pt x="20364" y="48319"/>
                  <a:pt x="20325" y="48356"/>
                  <a:pt x="20288" y="48395"/>
                </a:cubicBezTo>
                <a:cubicBezTo>
                  <a:pt x="20285" y="48398"/>
                  <a:pt x="20282" y="48402"/>
                  <a:pt x="20279" y="48407"/>
                </a:cubicBezTo>
                <a:cubicBezTo>
                  <a:pt x="20246" y="48442"/>
                  <a:pt x="20216" y="48478"/>
                  <a:pt x="20189" y="48514"/>
                </a:cubicBezTo>
                <a:cubicBezTo>
                  <a:pt x="20179" y="48527"/>
                  <a:pt x="20171" y="48538"/>
                  <a:pt x="20162" y="48550"/>
                </a:cubicBezTo>
                <a:cubicBezTo>
                  <a:pt x="20139" y="48582"/>
                  <a:pt x="20119" y="48615"/>
                  <a:pt x="20100" y="48647"/>
                </a:cubicBezTo>
                <a:cubicBezTo>
                  <a:pt x="20094" y="48656"/>
                  <a:pt x="20088" y="48665"/>
                  <a:pt x="20083" y="48674"/>
                </a:cubicBezTo>
                <a:cubicBezTo>
                  <a:pt x="20060" y="48715"/>
                  <a:pt x="20039" y="48757"/>
                  <a:pt x="20021" y="48798"/>
                </a:cubicBezTo>
                <a:cubicBezTo>
                  <a:pt x="20017" y="48807"/>
                  <a:pt x="20014" y="48816"/>
                  <a:pt x="20010" y="48825"/>
                </a:cubicBezTo>
                <a:cubicBezTo>
                  <a:pt x="19996" y="48859"/>
                  <a:pt x="19984" y="48892"/>
                  <a:pt x="19972" y="48927"/>
                </a:cubicBezTo>
                <a:cubicBezTo>
                  <a:pt x="19969" y="48937"/>
                  <a:pt x="19965" y="48949"/>
                  <a:pt x="19962" y="48960"/>
                </a:cubicBezTo>
                <a:cubicBezTo>
                  <a:pt x="19950" y="48999"/>
                  <a:pt x="19939" y="49038"/>
                  <a:pt x="19930" y="49076"/>
                </a:cubicBezTo>
                <a:cubicBezTo>
                  <a:pt x="19930" y="49078"/>
                  <a:pt x="19929" y="49080"/>
                  <a:pt x="19929" y="49083"/>
                </a:cubicBezTo>
                <a:cubicBezTo>
                  <a:pt x="19920" y="49123"/>
                  <a:pt x="19913" y="49164"/>
                  <a:pt x="19908" y="49205"/>
                </a:cubicBezTo>
                <a:cubicBezTo>
                  <a:pt x="19907" y="49213"/>
                  <a:pt x="19906" y="49223"/>
                  <a:pt x="19905" y="49231"/>
                </a:cubicBezTo>
                <a:cubicBezTo>
                  <a:pt x="19901" y="49265"/>
                  <a:pt x="19898" y="49297"/>
                  <a:pt x="19896" y="49328"/>
                </a:cubicBezTo>
                <a:cubicBezTo>
                  <a:pt x="19896" y="49336"/>
                  <a:pt x="19895" y="49343"/>
                  <a:pt x="19895" y="49349"/>
                </a:cubicBezTo>
                <a:cubicBezTo>
                  <a:pt x="19878" y="49685"/>
                  <a:pt x="19962" y="49936"/>
                  <a:pt x="19962" y="49936"/>
                </a:cubicBezTo>
                <a:cubicBezTo>
                  <a:pt x="20347" y="50041"/>
                  <a:pt x="20767" y="50123"/>
                  <a:pt x="21203" y="50172"/>
                </a:cubicBezTo>
                <a:cubicBezTo>
                  <a:pt x="21522" y="50211"/>
                  <a:pt x="21843" y="50232"/>
                  <a:pt x="22158" y="50232"/>
                </a:cubicBezTo>
                <a:cubicBezTo>
                  <a:pt x="24127" y="50232"/>
                  <a:pt x="25888" y="49388"/>
                  <a:pt x="25932" y="46702"/>
                </a:cubicBezTo>
                <a:cubicBezTo>
                  <a:pt x="25995" y="42971"/>
                  <a:pt x="26865" y="34884"/>
                  <a:pt x="26865" y="34884"/>
                </a:cubicBezTo>
                <a:cubicBezTo>
                  <a:pt x="26865" y="34884"/>
                  <a:pt x="29664" y="41353"/>
                  <a:pt x="29851" y="45023"/>
                </a:cubicBezTo>
                <a:cubicBezTo>
                  <a:pt x="30011" y="48160"/>
                  <a:pt x="29125" y="48388"/>
                  <a:pt x="28864" y="48388"/>
                </a:cubicBezTo>
                <a:cubicBezTo>
                  <a:pt x="28820" y="48388"/>
                  <a:pt x="28794" y="48381"/>
                  <a:pt x="28794" y="48381"/>
                </a:cubicBezTo>
                <a:cubicBezTo>
                  <a:pt x="28141" y="48553"/>
                  <a:pt x="27774" y="48857"/>
                  <a:pt x="27581" y="49129"/>
                </a:cubicBezTo>
                <a:cubicBezTo>
                  <a:pt x="26949" y="50017"/>
                  <a:pt x="27730" y="50440"/>
                  <a:pt x="28760" y="50641"/>
                </a:cubicBezTo>
                <a:cubicBezTo>
                  <a:pt x="29452" y="50802"/>
                  <a:pt x="30353" y="50815"/>
                  <a:pt x="30970" y="50819"/>
                </a:cubicBezTo>
                <a:cubicBezTo>
                  <a:pt x="30984" y="50820"/>
                  <a:pt x="30997" y="50820"/>
                  <a:pt x="31010" y="50820"/>
                </a:cubicBezTo>
                <a:cubicBezTo>
                  <a:pt x="32534" y="50820"/>
                  <a:pt x="33025" y="50086"/>
                  <a:pt x="33210" y="45770"/>
                </a:cubicBezTo>
                <a:cubicBezTo>
                  <a:pt x="33364" y="42160"/>
                  <a:pt x="32494" y="36118"/>
                  <a:pt x="32191" y="34156"/>
                </a:cubicBezTo>
                <a:cubicBezTo>
                  <a:pt x="32191" y="34156"/>
                  <a:pt x="32191" y="34155"/>
                  <a:pt x="32191" y="34154"/>
                </a:cubicBezTo>
                <a:cubicBezTo>
                  <a:pt x="32129" y="33751"/>
                  <a:pt x="32090" y="33516"/>
                  <a:pt x="32090" y="33516"/>
                </a:cubicBezTo>
                <a:lnTo>
                  <a:pt x="32090" y="33516"/>
                </a:lnTo>
                <a:cubicBezTo>
                  <a:pt x="32225" y="33536"/>
                  <a:pt x="32358" y="33552"/>
                  <a:pt x="32492" y="33567"/>
                </a:cubicBezTo>
                <a:cubicBezTo>
                  <a:pt x="32891" y="33610"/>
                  <a:pt x="33288" y="33632"/>
                  <a:pt x="33678" y="33636"/>
                </a:cubicBezTo>
                <a:cubicBezTo>
                  <a:pt x="33721" y="33637"/>
                  <a:pt x="33763" y="33637"/>
                  <a:pt x="33805" y="33637"/>
                </a:cubicBezTo>
                <a:cubicBezTo>
                  <a:pt x="36091" y="33637"/>
                  <a:pt x="38132" y="33030"/>
                  <a:pt x="39309" y="32591"/>
                </a:cubicBezTo>
                <a:cubicBezTo>
                  <a:pt x="39375" y="32566"/>
                  <a:pt x="39439" y="32542"/>
                  <a:pt x="39500" y="32518"/>
                </a:cubicBezTo>
                <a:cubicBezTo>
                  <a:pt x="39622" y="32470"/>
                  <a:pt x="39732" y="32425"/>
                  <a:pt x="39830" y="32386"/>
                </a:cubicBezTo>
                <a:cubicBezTo>
                  <a:pt x="40172" y="32243"/>
                  <a:pt x="40362" y="32148"/>
                  <a:pt x="40362" y="32148"/>
                </a:cubicBezTo>
                <a:cubicBezTo>
                  <a:pt x="40436" y="33510"/>
                  <a:pt x="40835" y="34627"/>
                  <a:pt x="41415" y="35565"/>
                </a:cubicBezTo>
                <a:cubicBezTo>
                  <a:pt x="41415" y="35566"/>
                  <a:pt x="41415" y="35566"/>
                  <a:pt x="41415" y="35566"/>
                </a:cubicBezTo>
                <a:cubicBezTo>
                  <a:pt x="42908" y="37982"/>
                  <a:pt x="45606" y="39185"/>
                  <a:pt x="47085" y="40173"/>
                </a:cubicBezTo>
                <a:cubicBezTo>
                  <a:pt x="47095" y="40178"/>
                  <a:pt x="47103" y="40184"/>
                  <a:pt x="47112" y="40189"/>
                </a:cubicBezTo>
                <a:cubicBezTo>
                  <a:pt x="47175" y="40232"/>
                  <a:pt x="47236" y="40275"/>
                  <a:pt x="47295" y="40317"/>
                </a:cubicBezTo>
                <a:cubicBezTo>
                  <a:pt x="47305" y="40323"/>
                  <a:pt x="47315" y="40331"/>
                  <a:pt x="47324" y="40338"/>
                </a:cubicBezTo>
                <a:cubicBezTo>
                  <a:pt x="47389" y="40385"/>
                  <a:pt x="47452" y="40431"/>
                  <a:pt x="47510" y="40478"/>
                </a:cubicBezTo>
                <a:cubicBezTo>
                  <a:pt x="47514" y="40481"/>
                  <a:pt x="47519" y="40486"/>
                  <a:pt x="47523" y="40489"/>
                </a:cubicBezTo>
                <a:cubicBezTo>
                  <a:pt x="47573" y="40530"/>
                  <a:pt x="47620" y="40570"/>
                  <a:pt x="47665" y="40610"/>
                </a:cubicBezTo>
                <a:cubicBezTo>
                  <a:pt x="47680" y="40623"/>
                  <a:pt x="47693" y="40636"/>
                  <a:pt x="47708" y="40649"/>
                </a:cubicBezTo>
                <a:cubicBezTo>
                  <a:pt x="47742" y="40681"/>
                  <a:pt x="47775" y="40714"/>
                  <a:pt x="47805" y="40746"/>
                </a:cubicBezTo>
                <a:cubicBezTo>
                  <a:pt x="47818" y="40760"/>
                  <a:pt x="47831" y="40772"/>
                  <a:pt x="47843" y="40786"/>
                </a:cubicBezTo>
                <a:cubicBezTo>
                  <a:pt x="47883" y="40830"/>
                  <a:pt x="47919" y="40874"/>
                  <a:pt x="47951" y="40918"/>
                </a:cubicBezTo>
                <a:cubicBezTo>
                  <a:pt x="49058" y="42456"/>
                  <a:pt x="48340" y="48073"/>
                  <a:pt x="46398" y="48073"/>
                </a:cubicBezTo>
                <a:cubicBezTo>
                  <a:pt x="46377" y="48073"/>
                  <a:pt x="46355" y="48072"/>
                  <a:pt x="46334" y="48071"/>
                </a:cubicBezTo>
                <a:cubicBezTo>
                  <a:pt x="46240" y="48065"/>
                  <a:pt x="46148" y="48062"/>
                  <a:pt x="46056" y="48062"/>
                </a:cubicBezTo>
                <a:cubicBezTo>
                  <a:pt x="44207" y="48062"/>
                  <a:pt x="42854" y="49220"/>
                  <a:pt x="42914" y="49813"/>
                </a:cubicBezTo>
                <a:cubicBezTo>
                  <a:pt x="42957" y="50246"/>
                  <a:pt x="44207" y="50820"/>
                  <a:pt x="45782" y="50820"/>
                </a:cubicBezTo>
                <a:cubicBezTo>
                  <a:pt x="46468" y="50820"/>
                  <a:pt x="47215" y="50711"/>
                  <a:pt x="47951" y="50434"/>
                </a:cubicBezTo>
                <a:cubicBezTo>
                  <a:pt x="49876" y="49711"/>
                  <a:pt x="52192" y="44655"/>
                  <a:pt x="53065" y="42597"/>
                </a:cubicBezTo>
                <a:lnTo>
                  <a:pt x="53065" y="42597"/>
                </a:lnTo>
                <a:cubicBezTo>
                  <a:pt x="54404" y="45207"/>
                  <a:pt x="53052" y="48009"/>
                  <a:pt x="53052" y="48009"/>
                </a:cubicBezTo>
                <a:cubicBezTo>
                  <a:pt x="50314" y="48009"/>
                  <a:pt x="50563" y="49377"/>
                  <a:pt x="50688" y="50061"/>
                </a:cubicBezTo>
                <a:cubicBezTo>
                  <a:pt x="50752" y="50411"/>
                  <a:pt x="51795" y="50601"/>
                  <a:pt x="52898" y="50601"/>
                </a:cubicBezTo>
                <a:cubicBezTo>
                  <a:pt x="53947" y="50601"/>
                  <a:pt x="55051" y="50429"/>
                  <a:pt x="55415" y="50061"/>
                </a:cubicBezTo>
                <a:cubicBezTo>
                  <a:pt x="56800" y="48661"/>
                  <a:pt x="57406" y="41851"/>
                  <a:pt x="57157" y="41104"/>
                </a:cubicBezTo>
                <a:cubicBezTo>
                  <a:pt x="56908" y="40358"/>
                  <a:pt x="54793" y="39114"/>
                  <a:pt x="53301" y="36688"/>
                </a:cubicBezTo>
                <a:cubicBezTo>
                  <a:pt x="52712" y="35732"/>
                  <a:pt x="52443" y="34523"/>
                  <a:pt x="52332" y="33411"/>
                </a:cubicBezTo>
                <a:cubicBezTo>
                  <a:pt x="55180" y="28385"/>
                  <a:pt x="55415" y="26052"/>
                  <a:pt x="55415" y="26052"/>
                </a:cubicBezTo>
                <a:cubicBezTo>
                  <a:pt x="55505" y="26106"/>
                  <a:pt x="55566" y="26250"/>
                  <a:pt x="55611" y="26469"/>
                </a:cubicBezTo>
                <a:cubicBezTo>
                  <a:pt x="55698" y="26889"/>
                  <a:pt x="55731" y="27602"/>
                  <a:pt x="55817" y="28536"/>
                </a:cubicBezTo>
                <a:cubicBezTo>
                  <a:pt x="55825" y="28613"/>
                  <a:pt x="55832" y="28690"/>
                  <a:pt x="55840" y="28769"/>
                </a:cubicBezTo>
                <a:cubicBezTo>
                  <a:pt x="55849" y="28855"/>
                  <a:pt x="55858" y="28942"/>
                  <a:pt x="55867" y="29032"/>
                </a:cubicBezTo>
                <a:cubicBezTo>
                  <a:pt x="55880" y="29156"/>
                  <a:pt x="55895" y="29282"/>
                  <a:pt x="55910" y="29412"/>
                </a:cubicBezTo>
                <a:cubicBezTo>
                  <a:pt x="55918" y="29474"/>
                  <a:pt x="55926" y="29535"/>
                  <a:pt x="55933" y="29598"/>
                </a:cubicBezTo>
                <a:cubicBezTo>
                  <a:pt x="55954" y="29758"/>
                  <a:pt x="55976" y="29922"/>
                  <a:pt x="56001" y="30090"/>
                </a:cubicBezTo>
                <a:cubicBezTo>
                  <a:pt x="56010" y="30145"/>
                  <a:pt x="56018" y="30201"/>
                  <a:pt x="56027" y="30257"/>
                </a:cubicBezTo>
                <a:cubicBezTo>
                  <a:pt x="56054" y="30434"/>
                  <a:pt x="56083" y="30614"/>
                  <a:pt x="56117" y="30800"/>
                </a:cubicBezTo>
                <a:cubicBezTo>
                  <a:pt x="56123" y="30837"/>
                  <a:pt x="56130" y="30874"/>
                  <a:pt x="56136" y="30910"/>
                </a:cubicBezTo>
                <a:cubicBezTo>
                  <a:pt x="56169" y="31090"/>
                  <a:pt x="56205" y="31273"/>
                  <a:pt x="56244" y="31461"/>
                </a:cubicBezTo>
                <a:cubicBezTo>
                  <a:pt x="56255" y="31510"/>
                  <a:pt x="56264" y="31558"/>
                  <a:pt x="56275" y="31608"/>
                </a:cubicBezTo>
                <a:cubicBezTo>
                  <a:pt x="56318" y="31813"/>
                  <a:pt x="56367" y="32023"/>
                  <a:pt x="56419" y="32236"/>
                </a:cubicBezTo>
                <a:cubicBezTo>
                  <a:pt x="56431" y="32288"/>
                  <a:pt x="56445" y="32341"/>
                  <a:pt x="56459" y="32394"/>
                </a:cubicBezTo>
                <a:cubicBezTo>
                  <a:pt x="56514" y="32615"/>
                  <a:pt x="56574" y="32839"/>
                  <a:pt x="56639" y="33068"/>
                </a:cubicBezTo>
                <a:cubicBezTo>
                  <a:pt x="56650" y="33106"/>
                  <a:pt x="56662" y="33143"/>
                  <a:pt x="56672" y="33181"/>
                </a:cubicBezTo>
                <a:cubicBezTo>
                  <a:pt x="56737" y="33404"/>
                  <a:pt x="56807" y="33629"/>
                  <a:pt x="56881" y="33859"/>
                </a:cubicBezTo>
                <a:cubicBezTo>
                  <a:pt x="56892" y="33890"/>
                  <a:pt x="56901" y="33921"/>
                  <a:pt x="56912" y="33952"/>
                </a:cubicBezTo>
                <a:cubicBezTo>
                  <a:pt x="56992" y="34196"/>
                  <a:pt x="57080" y="34443"/>
                  <a:pt x="57173" y="34694"/>
                </a:cubicBezTo>
                <a:cubicBezTo>
                  <a:pt x="57192" y="34744"/>
                  <a:pt x="57211" y="34794"/>
                  <a:pt x="57231" y="34846"/>
                </a:cubicBezTo>
                <a:cubicBezTo>
                  <a:pt x="57326" y="35096"/>
                  <a:pt x="57427" y="35349"/>
                  <a:pt x="57535" y="35606"/>
                </a:cubicBezTo>
                <a:cubicBezTo>
                  <a:pt x="57554" y="35651"/>
                  <a:pt x="57574" y="35696"/>
                  <a:pt x="57594" y="35742"/>
                </a:cubicBezTo>
                <a:cubicBezTo>
                  <a:pt x="57710" y="36013"/>
                  <a:pt x="57833" y="36287"/>
                  <a:pt x="57965" y="36564"/>
                </a:cubicBezTo>
                <a:cubicBezTo>
                  <a:pt x="58820" y="38352"/>
                  <a:pt x="60307" y="39958"/>
                  <a:pt x="62079" y="41308"/>
                </a:cubicBezTo>
                <a:cubicBezTo>
                  <a:pt x="62433" y="41578"/>
                  <a:pt x="62799" y="41838"/>
                  <a:pt x="63173" y="42087"/>
                </a:cubicBezTo>
                <a:cubicBezTo>
                  <a:pt x="63921" y="42585"/>
                  <a:pt x="64704" y="43039"/>
                  <a:pt x="65499" y="43445"/>
                </a:cubicBezTo>
                <a:cubicBezTo>
                  <a:pt x="68352" y="44902"/>
                  <a:pt x="71359" y="45739"/>
                  <a:pt x="73497" y="45739"/>
                </a:cubicBezTo>
                <a:cubicBezTo>
                  <a:pt x="73620" y="45739"/>
                  <a:pt x="73740" y="45737"/>
                  <a:pt x="73857" y="45731"/>
                </a:cubicBezTo>
                <a:cubicBezTo>
                  <a:pt x="73974" y="45726"/>
                  <a:pt x="74089" y="45718"/>
                  <a:pt x="74200" y="45707"/>
                </a:cubicBezTo>
                <a:cubicBezTo>
                  <a:pt x="74448" y="45682"/>
                  <a:pt x="74695" y="45670"/>
                  <a:pt x="74939" y="45670"/>
                </a:cubicBezTo>
                <a:cubicBezTo>
                  <a:pt x="77202" y="45670"/>
                  <a:pt x="79268" y="46688"/>
                  <a:pt x="80628" y="47566"/>
                </a:cubicBezTo>
                <a:cubicBezTo>
                  <a:pt x="80945" y="47771"/>
                  <a:pt x="81224" y="47968"/>
                  <a:pt x="81458" y="48143"/>
                </a:cubicBezTo>
                <a:cubicBezTo>
                  <a:pt x="81576" y="48231"/>
                  <a:pt x="81681" y="48312"/>
                  <a:pt x="81775" y="48387"/>
                </a:cubicBezTo>
                <a:cubicBezTo>
                  <a:pt x="82104" y="48647"/>
                  <a:pt x="82285" y="48817"/>
                  <a:pt x="82285" y="48817"/>
                </a:cubicBezTo>
                <a:cubicBezTo>
                  <a:pt x="82353" y="48601"/>
                  <a:pt x="82416" y="48388"/>
                  <a:pt x="82474" y="48176"/>
                </a:cubicBezTo>
                <a:cubicBezTo>
                  <a:pt x="82493" y="48110"/>
                  <a:pt x="82510" y="48045"/>
                  <a:pt x="82528" y="47978"/>
                </a:cubicBezTo>
                <a:cubicBezTo>
                  <a:pt x="82566" y="47833"/>
                  <a:pt x="82604" y="47690"/>
                  <a:pt x="82639" y="47549"/>
                </a:cubicBezTo>
                <a:cubicBezTo>
                  <a:pt x="82657" y="47474"/>
                  <a:pt x="82674" y="47400"/>
                  <a:pt x="82691" y="47327"/>
                </a:cubicBezTo>
                <a:cubicBezTo>
                  <a:pt x="82723" y="47191"/>
                  <a:pt x="82753" y="47056"/>
                  <a:pt x="82780" y="46922"/>
                </a:cubicBezTo>
                <a:cubicBezTo>
                  <a:pt x="82795" y="46853"/>
                  <a:pt x="82809" y="46784"/>
                  <a:pt x="82823" y="46716"/>
                </a:cubicBezTo>
                <a:cubicBezTo>
                  <a:pt x="82852" y="46562"/>
                  <a:pt x="82879" y="46410"/>
                  <a:pt x="82904" y="46258"/>
                </a:cubicBezTo>
                <a:cubicBezTo>
                  <a:pt x="82912" y="46216"/>
                  <a:pt x="82920" y="46172"/>
                  <a:pt x="82927" y="46129"/>
                </a:cubicBezTo>
                <a:cubicBezTo>
                  <a:pt x="82958" y="45936"/>
                  <a:pt x="82984" y="45748"/>
                  <a:pt x="83006" y="45562"/>
                </a:cubicBezTo>
                <a:cubicBezTo>
                  <a:pt x="83012" y="45511"/>
                  <a:pt x="83016" y="45462"/>
                  <a:pt x="83022" y="45412"/>
                </a:cubicBezTo>
                <a:cubicBezTo>
                  <a:pt x="83037" y="45275"/>
                  <a:pt x="83051" y="45140"/>
                  <a:pt x="83061" y="45005"/>
                </a:cubicBezTo>
                <a:cubicBezTo>
                  <a:pt x="83067" y="44940"/>
                  <a:pt x="83071" y="44876"/>
                  <a:pt x="83075" y="44812"/>
                </a:cubicBezTo>
                <a:cubicBezTo>
                  <a:pt x="83083" y="44693"/>
                  <a:pt x="83090" y="44576"/>
                  <a:pt x="83094" y="44460"/>
                </a:cubicBezTo>
                <a:cubicBezTo>
                  <a:pt x="83097" y="44395"/>
                  <a:pt x="83099" y="44330"/>
                  <a:pt x="83101" y="44265"/>
                </a:cubicBezTo>
                <a:cubicBezTo>
                  <a:pt x="83104" y="44145"/>
                  <a:pt x="83104" y="44027"/>
                  <a:pt x="83104" y="43908"/>
                </a:cubicBezTo>
                <a:cubicBezTo>
                  <a:pt x="83104" y="43854"/>
                  <a:pt x="83105" y="43798"/>
                  <a:pt x="83104" y="43745"/>
                </a:cubicBezTo>
                <a:cubicBezTo>
                  <a:pt x="83101" y="43578"/>
                  <a:pt x="83096" y="43411"/>
                  <a:pt x="83086" y="43249"/>
                </a:cubicBezTo>
                <a:cubicBezTo>
                  <a:pt x="83084" y="43222"/>
                  <a:pt x="83081" y="43196"/>
                  <a:pt x="83080" y="43168"/>
                </a:cubicBezTo>
                <a:cubicBezTo>
                  <a:pt x="83071" y="43031"/>
                  <a:pt x="83059" y="42896"/>
                  <a:pt x="83046" y="42765"/>
                </a:cubicBezTo>
                <a:cubicBezTo>
                  <a:pt x="83040" y="42706"/>
                  <a:pt x="83033" y="42649"/>
                  <a:pt x="83026" y="42593"/>
                </a:cubicBezTo>
                <a:cubicBezTo>
                  <a:pt x="83014" y="42491"/>
                  <a:pt x="83001" y="42390"/>
                  <a:pt x="82986" y="42291"/>
                </a:cubicBezTo>
                <a:cubicBezTo>
                  <a:pt x="82977" y="42230"/>
                  <a:pt x="82967" y="42169"/>
                  <a:pt x="82958" y="42110"/>
                </a:cubicBezTo>
                <a:cubicBezTo>
                  <a:pt x="82941" y="42013"/>
                  <a:pt x="82924" y="41918"/>
                  <a:pt x="82905" y="41823"/>
                </a:cubicBezTo>
                <a:cubicBezTo>
                  <a:pt x="82894" y="41766"/>
                  <a:pt x="82884" y="41710"/>
                  <a:pt x="82871" y="41653"/>
                </a:cubicBezTo>
                <a:cubicBezTo>
                  <a:pt x="82848" y="41545"/>
                  <a:pt x="82822" y="41437"/>
                  <a:pt x="82796" y="41330"/>
                </a:cubicBezTo>
                <a:cubicBezTo>
                  <a:pt x="82786" y="41292"/>
                  <a:pt x="82778" y="41254"/>
                  <a:pt x="82768" y="41217"/>
                </a:cubicBezTo>
                <a:cubicBezTo>
                  <a:pt x="82732" y="41079"/>
                  <a:pt x="82692" y="40943"/>
                  <a:pt x="82650" y="40809"/>
                </a:cubicBezTo>
                <a:cubicBezTo>
                  <a:pt x="82634" y="40758"/>
                  <a:pt x="82617" y="40708"/>
                  <a:pt x="82600" y="40658"/>
                </a:cubicBezTo>
                <a:cubicBezTo>
                  <a:pt x="82572" y="40572"/>
                  <a:pt x="82542" y="40487"/>
                  <a:pt x="82512" y="40402"/>
                </a:cubicBezTo>
                <a:cubicBezTo>
                  <a:pt x="82491" y="40345"/>
                  <a:pt x="82470" y="40290"/>
                  <a:pt x="82448" y="40234"/>
                </a:cubicBezTo>
                <a:cubicBezTo>
                  <a:pt x="82419" y="40157"/>
                  <a:pt x="82388" y="40082"/>
                  <a:pt x="82356" y="40006"/>
                </a:cubicBezTo>
                <a:cubicBezTo>
                  <a:pt x="82333" y="39951"/>
                  <a:pt x="82310" y="39895"/>
                  <a:pt x="82285" y="39841"/>
                </a:cubicBezTo>
                <a:cubicBezTo>
                  <a:pt x="82252" y="39765"/>
                  <a:pt x="82216" y="39689"/>
                  <a:pt x="82180" y="39615"/>
                </a:cubicBezTo>
                <a:cubicBezTo>
                  <a:pt x="82157" y="39565"/>
                  <a:pt x="82134" y="39515"/>
                  <a:pt x="82109" y="39466"/>
                </a:cubicBezTo>
                <a:cubicBezTo>
                  <a:pt x="82052" y="39351"/>
                  <a:pt x="81992" y="39237"/>
                  <a:pt x="81930" y="39126"/>
                </a:cubicBezTo>
                <a:cubicBezTo>
                  <a:pt x="81904" y="39080"/>
                  <a:pt x="81877" y="39035"/>
                  <a:pt x="81851" y="38990"/>
                </a:cubicBezTo>
                <a:cubicBezTo>
                  <a:pt x="81810" y="38920"/>
                  <a:pt x="81770" y="38851"/>
                  <a:pt x="81727" y="38783"/>
                </a:cubicBezTo>
                <a:cubicBezTo>
                  <a:pt x="81695" y="38730"/>
                  <a:pt x="81660" y="38677"/>
                  <a:pt x="81627" y="38625"/>
                </a:cubicBezTo>
                <a:cubicBezTo>
                  <a:pt x="81589" y="38567"/>
                  <a:pt x="81550" y="38508"/>
                  <a:pt x="81511" y="38450"/>
                </a:cubicBezTo>
                <a:cubicBezTo>
                  <a:pt x="81475" y="38398"/>
                  <a:pt x="81438" y="38346"/>
                  <a:pt x="81402" y="38293"/>
                </a:cubicBezTo>
                <a:cubicBezTo>
                  <a:pt x="81362" y="38238"/>
                  <a:pt x="81321" y="38184"/>
                  <a:pt x="81280" y="38129"/>
                </a:cubicBezTo>
                <a:cubicBezTo>
                  <a:pt x="81243" y="38079"/>
                  <a:pt x="81206" y="38029"/>
                  <a:pt x="81167" y="37980"/>
                </a:cubicBezTo>
                <a:cubicBezTo>
                  <a:pt x="81122" y="37922"/>
                  <a:pt x="81075" y="37867"/>
                  <a:pt x="81029" y="37810"/>
                </a:cubicBezTo>
                <a:cubicBezTo>
                  <a:pt x="80964" y="37732"/>
                  <a:pt x="80899" y="37654"/>
                  <a:pt x="80833" y="37579"/>
                </a:cubicBezTo>
                <a:cubicBezTo>
                  <a:pt x="80785" y="37524"/>
                  <a:pt x="80736" y="37470"/>
                  <a:pt x="80688" y="37417"/>
                </a:cubicBezTo>
                <a:cubicBezTo>
                  <a:pt x="80642" y="37367"/>
                  <a:pt x="80596" y="37320"/>
                  <a:pt x="80549" y="37272"/>
                </a:cubicBezTo>
                <a:cubicBezTo>
                  <a:pt x="80507" y="37228"/>
                  <a:pt x="80465" y="37185"/>
                  <a:pt x="80424" y="37142"/>
                </a:cubicBezTo>
                <a:cubicBezTo>
                  <a:pt x="80375" y="37094"/>
                  <a:pt x="80326" y="37047"/>
                  <a:pt x="80277" y="37000"/>
                </a:cubicBezTo>
                <a:cubicBezTo>
                  <a:pt x="80235" y="36960"/>
                  <a:pt x="80192" y="36921"/>
                  <a:pt x="80149" y="36881"/>
                </a:cubicBezTo>
                <a:cubicBezTo>
                  <a:pt x="80099" y="36835"/>
                  <a:pt x="80049" y="36789"/>
                  <a:pt x="79998" y="36744"/>
                </a:cubicBezTo>
                <a:cubicBezTo>
                  <a:pt x="79955" y="36706"/>
                  <a:pt x="79912" y="36670"/>
                  <a:pt x="79868" y="36633"/>
                </a:cubicBezTo>
                <a:cubicBezTo>
                  <a:pt x="79816" y="36588"/>
                  <a:pt x="79763" y="36543"/>
                  <a:pt x="79711" y="36499"/>
                </a:cubicBezTo>
                <a:lnTo>
                  <a:pt x="79710" y="36499"/>
                </a:lnTo>
                <a:cubicBezTo>
                  <a:pt x="79079" y="35984"/>
                  <a:pt x="78394" y="35551"/>
                  <a:pt x="77682" y="35195"/>
                </a:cubicBezTo>
                <a:cubicBezTo>
                  <a:pt x="73826" y="33268"/>
                  <a:pt x="70654" y="32148"/>
                  <a:pt x="63813" y="25673"/>
                </a:cubicBezTo>
                <a:cubicBezTo>
                  <a:pt x="60106" y="22167"/>
                  <a:pt x="56784" y="19634"/>
                  <a:pt x="53865" y="17879"/>
                </a:cubicBezTo>
                <a:lnTo>
                  <a:pt x="53865" y="17879"/>
                </a:lnTo>
                <a:cubicBezTo>
                  <a:pt x="54012" y="17888"/>
                  <a:pt x="54157" y="17891"/>
                  <a:pt x="54298" y="17891"/>
                </a:cubicBezTo>
                <a:cubicBezTo>
                  <a:pt x="55271" y="17891"/>
                  <a:pt x="56046" y="17709"/>
                  <a:pt x="56046" y="17709"/>
                </a:cubicBezTo>
                <a:lnTo>
                  <a:pt x="53000" y="17160"/>
                </a:lnTo>
                <a:lnTo>
                  <a:pt x="53812" y="16674"/>
                </a:lnTo>
                <a:lnTo>
                  <a:pt x="51687" y="16674"/>
                </a:lnTo>
                <a:cubicBezTo>
                  <a:pt x="50092" y="15870"/>
                  <a:pt x="48637" y="15317"/>
                  <a:pt x="47329" y="14980"/>
                </a:cubicBezTo>
                <a:cubicBezTo>
                  <a:pt x="45614" y="14539"/>
                  <a:pt x="43455" y="14434"/>
                  <a:pt x="41131" y="14434"/>
                </a:cubicBezTo>
                <a:cubicBezTo>
                  <a:pt x="39017" y="14434"/>
                  <a:pt x="36767" y="14521"/>
                  <a:pt x="34594" y="14521"/>
                </a:cubicBezTo>
                <a:cubicBezTo>
                  <a:pt x="33437" y="14521"/>
                  <a:pt x="32301" y="14496"/>
                  <a:pt x="31219" y="14421"/>
                </a:cubicBezTo>
                <a:cubicBezTo>
                  <a:pt x="25870" y="14048"/>
                  <a:pt x="23569" y="13488"/>
                  <a:pt x="21206" y="10814"/>
                </a:cubicBezTo>
                <a:cubicBezTo>
                  <a:pt x="18842" y="8139"/>
                  <a:pt x="15918" y="6708"/>
                  <a:pt x="15918" y="6708"/>
                </a:cubicBezTo>
                <a:cubicBezTo>
                  <a:pt x="15740" y="6211"/>
                  <a:pt x="15554" y="5763"/>
                  <a:pt x="15366" y="5359"/>
                </a:cubicBezTo>
                <a:cubicBezTo>
                  <a:pt x="15132" y="4856"/>
                  <a:pt x="14893" y="4422"/>
                  <a:pt x="14660" y="4050"/>
                </a:cubicBezTo>
                <a:cubicBezTo>
                  <a:pt x="14472" y="3752"/>
                  <a:pt x="14289" y="3494"/>
                  <a:pt x="14113" y="3269"/>
                </a:cubicBezTo>
                <a:cubicBezTo>
                  <a:pt x="13938" y="3045"/>
                  <a:pt x="13770" y="2855"/>
                  <a:pt x="13615" y="2695"/>
                </a:cubicBezTo>
                <a:cubicBezTo>
                  <a:pt x="13459" y="2536"/>
                  <a:pt x="13316" y="2406"/>
                  <a:pt x="13190" y="2302"/>
                </a:cubicBezTo>
                <a:cubicBezTo>
                  <a:pt x="13064" y="2197"/>
                  <a:pt x="12954" y="2119"/>
                  <a:pt x="12866" y="2060"/>
                </a:cubicBezTo>
                <a:cubicBezTo>
                  <a:pt x="12711" y="1957"/>
                  <a:pt x="12622" y="1919"/>
                  <a:pt x="12622" y="1919"/>
                </a:cubicBezTo>
                <a:cubicBezTo>
                  <a:pt x="12186" y="2106"/>
                  <a:pt x="11751" y="2728"/>
                  <a:pt x="11751" y="2728"/>
                </a:cubicBezTo>
                <a:cubicBezTo>
                  <a:pt x="11557" y="2440"/>
                  <a:pt x="11363" y="2181"/>
                  <a:pt x="11171" y="1950"/>
                </a:cubicBezTo>
                <a:cubicBezTo>
                  <a:pt x="10980" y="1718"/>
                  <a:pt x="10791" y="1513"/>
                  <a:pt x="10609" y="1331"/>
                </a:cubicBezTo>
                <a:cubicBezTo>
                  <a:pt x="10336" y="1058"/>
                  <a:pt x="10077" y="839"/>
                  <a:pt x="9840" y="663"/>
                </a:cubicBezTo>
                <a:cubicBezTo>
                  <a:pt x="9605" y="487"/>
                  <a:pt x="9393" y="355"/>
                  <a:pt x="9215" y="257"/>
                </a:cubicBezTo>
                <a:cubicBezTo>
                  <a:pt x="9156" y="225"/>
                  <a:pt x="9100" y="195"/>
                  <a:pt x="9049" y="170"/>
                </a:cubicBezTo>
                <a:cubicBezTo>
                  <a:pt x="8844" y="68"/>
                  <a:pt x="8706" y="21"/>
                  <a:pt x="8659" y="6"/>
                </a:cubicBezTo>
                <a:cubicBezTo>
                  <a:pt x="8647" y="3"/>
                  <a:pt x="8641" y="1"/>
                  <a:pt x="8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11"/>
          <p:cNvGrpSpPr/>
          <p:nvPr/>
        </p:nvGrpSpPr>
        <p:grpSpPr>
          <a:xfrm>
            <a:off x="8342300" y="409225"/>
            <a:ext cx="833250" cy="923000"/>
            <a:chOff x="1797975" y="820925"/>
            <a:chExt cx="833250" cy="923000"/>
          </a:xfrm>
        </p:grpSpPr>
        <p:sp>
          <p:nvSpPr>
            <p:cNvPr id="717" name="Google Shape;717;p11"/>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1"/>
          <p:cNvGrpSpPr/>
          <p:nvPr/>
        </p:nvGrpSpPr>
        <p:grpSpPr>
          <a:xfrm rot="10800000">
            <a:off x="4524325" y="3910713"/>
            <a:ext cx="941750" cy="1293500"/>
            <a:chOff x="1064600" y="709975"/>
            <a:chExt cx="941750" cy="1293500"/>
          </a:xfrm>
        </p:grpSpPr>
        <p:sp>
          <p:nvSpPr>
            <p:cNvPr id="722" name="Google Shape;722;p11"/>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1"/>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1"/>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1"/>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1"/>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1"/>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1"/>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1"/>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1"/>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1"/>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1"/>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1"/>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1"/>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1"/>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1"/>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1"/>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1"/>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1"/>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1"/>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1"/>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1"/>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1"/>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1"/>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1"/>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11"/>
          <p:cNvGrpSpPr/>
          <p:nvPr/>
        </p:nvGrpSpPr>
        <p:grpSpPr>
          <a:xfrm>
            <a:off x="-107625" y="1978813"/>
            <a:ext cx="960975" cy="983875"/>
            <a:chOff x="1459725" y="3033450"/>
            <a:chExt cx="960975" cy="983875"/>
          </a:xfrm>
        </p:grpSpPr>
        <p:sp>
          <p:nvSpPr>
            <p:cNvPr id="752" name="Google Shape;752;p11"/>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1"/>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1"/>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1"/>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11"/>
          <p:cNvGrpSpPr/>
          <p:nvPr/>
        </p:nvGrpSpPr>
        <p:grpSpPr>
          <a:xfrm>
            <a:off x="8298013" y="2823375"/>
            <a:ext cx="921825" cy="1071900"/>
            <a:chOff x="3528525" y="3224300"/>
            <a:chExt cx="921825" cy="1071900"/>
          </a:xfrm>
        </p:grpSpPr>
        <p:sp>
          <p:nvSpPr>
            <p:cNvPr id="757" name="Google Shape;757;p11"/>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1"/>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1"/>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1"/>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1"/>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1"/>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11"/>
          <p:cNvGrpSpPr/>
          <p:nvPr/>
        </p:nvGrpSpPr>
        <p:grpSpPr>
          <a:xfrm rot="-9117603" flipH="1">
            <a:off x="7224512" y="-158773"/>
            <a:ext cx="2100607" cy="1281950"/>
            <a:chOff x="3054450" y="3932350"/>
            <a:chExt cx="1308425" cy="798500"/>
          </a:xfrm>
        </p:grpSpPr>
        <p:sp>
          <p:nvSpPr>
            <p:cNvPr id="764" name="Google Shape;764;p11"/>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1"/>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1"/>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1"/>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1"/>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11"/>
          <p:cNvGrpSpPr/>
          <p:nvPr/>
        </p:nvGrpSpPr>
        <p:grpSpPr>
          <a:xfrm rot="3152089">
            <a:off x="187223" y="-34422"/>
            <a:ext cx="969101" cy="1221238"/>
            <a:chOff x="2030500" y="3653500"/>
            <a:chExt cx="826650" cy="1041725"/>
          </a:xfrm>
        </p:grpSpPr>
        <p:sp>
          <p:nvSpPr>
            <p:cNvPr id="770" name="Google Shape;770;p11"/>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1"/>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1"/>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1"/>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1"/>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1"/>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1"/>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1"/>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1"/>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1"/>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1"/>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1"/>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1"/>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1"/>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1"/>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1"/>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1"/>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11"/>
          <p:cNvSpPr txBox="1">
            <a:spLocks noGrp="1"/>
          </p:cNvSpPr>
          <p:nvPr>
            <p:ph type="title" hasCustomPrompt="1"/>
          </p:nvPr>
        </p:nvSpPr>
        <p:spPr>
          <a:xfrm rot="402">
            <a:off x="720151" y="921350"/>
            <a:ext cx="7703700" cy="15111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00" name="Google Shape;800;p11"/>
          <p:cNvSpPr txBox="1">
            <a:spLocks noGrp="1"/>
          </p:cNvSpPr>
          <p:nvPr>
            <p:ph type="subTitle" idx="1"/>
          </p:nvPr>
        </p:nvSpPr>
        <p:spPr>
          <a:xfrm>
            <a:off x="2458275" y="2631538"/>
            <a:ext cx="42273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83071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01"/>
        <p:cNvGrpSpPr/>
        <p:nvPr/>
      </p:nvGrpSpPr>
      <p:grpSpPr>
        <a:xfrm>
          <a:off x="0" y="0"/>
          <a:ext cx="0" cy="0"/>
          <a:chOff x="0" y="0"/>
          <a:chExt cx="0" cy="0"/>
        </a:xfrm>
      </p:grpSpPr>
    </p:spTree>
    <p:extLst>
      <p:ext uri="{BB962C8B-B14F-4D97-AF65-F5344CB8AC3E}">
        <p14:creationId xmlns:p14="http://schemas.microsoft.com/office/powerpoint/2010/main" val="95383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802"/>
        <p:cNvGrpSpPr/>
        <p:nvPr/>
      </p:nvGrpSpPr>
      <p:grpSpPr>
        <a:xfrm>
          <a:off x="0" y="0"/>
          <a:ext cx="0" cy="0"/>
          <a:chOff x="0" y="0"/>
          <a:chExt cx="0" cy="0"/>
        </a:xfrm>
      </p:grpSpPr>
      <p:grpSp>
        <p:nvGrpSpPr>
          <p:cNvPr id="806" name="Google Shape;806;p13"/>
          <p:cNvGrpSpPr/>
          <p:nvPr/>
        </p:nvGrpSpPr>
        <p:grpSpPr>
          <a:xfrm>
            <a:off x="76750" y="1546751"/>
            <a:ext cx="3072510" cy="3440575"/>
            <a:chOff x="76750" y="1546751"/>
            <a:chExt cx="3072510" cy="3440575"/>
          </a:xfrm>
        </p:grpSpPr>
        <p:grpSp>
          <p:nvGrpSpPr>
            <p:cNvPr id="807" name="Google Shape;807;p13"/>
            <p:cNvGrpSpPr/>
            <p:nvPr/>
          </p:nvGrpSpPr>
          <p:grpSpPr>
            <a:xfrm>
              <a:off x="1630637" y="2623551"/>
              <a:ext cx="1518624" cy="2350143"/>
              <a:chOff x="2593675" y="2254750"/>
              <a:chExt cx="344125" cy="532550"/>
            </a:xfrm>
          </p:grpSpPr>
          <p:sp>
            <p:nvSpPr>
              <p:cNvPr id="808" name="Google Shape;808;p13"/>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13"/>
            <p:cNvSpPr/>
            <p:nvPr/>
          </p:nvSpPr>
          <p:spPr>
            <a:xfrm>
              <a:off x="76750" y="1546751"/>
              <a:ext cx="1864125" cy="3440575"/>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13"/>
          <p:cNvGrpSpPr/>
          <p:nvPr/>
        </p:nvGrpSpPr>
        <p:grpSpPr>
          <a:xfrm rot="5400000">
            <a:off x="-216793" y="4289110"/>
            <a:ext cx="1122450" cy="948975"/>
            <a:chOff x="2539325" y="3750750"/>
            <a:chExt cx="1122450" cy="948975"/>
          </a:xfrm>
        </p:grpSpPr>
        <p:sp>
          <p:nvSpPr>
            <p:cNvPr id="813" name="Google Shape;813;p13"/>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3"/>
          <p:cNvGrpSpPr/>
          <p:nvPr/>
        </p:nvGrpSpPr>
        <p:grpSpPr>
          <a:xfrm rot="-4799143">
            <a:off x="-51784" y="944175"/>
            <a:ext cx="941784" cy="1293547"/>
            <a:chOff x="1064600" y="709975"/>
            <a:chExt cx="941750" cy="1293500"/>
          </a:xfrm>
        </p:grpSpPr>
        <p:sp>
          <p:nvSpPr>
            <p:cNvPr id="822" name="Google Shape;822;p13"/>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3"/>
          <p:cNvGrpSpPr/>
          <p:nvPr/>
        </p:nvGrpSpPr>
        <p:grpSpPr>
          <a:xfrm>
            <a:off x="0" y="0"/>
            <a:ext cx="3054159" cy="1546750"/>
            <a:chOff x="0" y="0"/>
            <a:chExt cx="3054159" cy="1546750"/>
          </a:xfrm>
        </p:grpSpPr>
        <p:sp>
          <p:nvSpPr>
            <p:cNvPr id="852" name="Google Shape;852;p13"/>
            <p:cNvSpPr/>
            <p:nvPr/>
          </p:nvSpPr>
          <p:spPr>
            <a:xfrm>
              <a:off x="0" y="0"/>
              <a:ext cx="3054159" cy="1289961"/>
            </a:xfrm>
            <a:custGeom>
              <a:avLst/>
              <a:gdLst/>
              <a:ahLst/>
              <a:cxnLst/>
              <a:rect l="l" t="t" r="r" b="b"/>
              <a:pathLst>
                <a:path w="68768" h="29045" extrusionOk="0">
                  <a:moveTo>
                    <a:pt x="54971" y="1"/>
                  </a:moveTo>
                  <a:cubicBezTo>
                    <a:pt x="54971" y="1"/>
                    <a:pt x="40955" y="18323"/>
                    <a:pt x="18257" y="18323"/>
                  </a:cubicBezTo>
                  <a:cubicBezTo>
                    <a:pt x="12671" y="18323"/>
                    <a:pt x="6559" y="17213"/>
                    <a:pt x="1" y="14448"/>
                  </a:cubicBezTo>
                  <a:lnTo>
                    <a:pt x="1" y="25940"/>
                  </a:lnTo>
                  <a:cubicBezTo>
                    <a:pt x="1" y="25940"/>
                    <a:pt x="9307" y="29045"/>
                    <a:pt x="19676" y="29045"/>
                  </a:cubicBezTo>
                  <a:cubicBezTo>
                    <a:pt x="21713" y="29045"/>
                    <a:pt x="23791" y="28925"/>
                    <a:pt x="25848" y="28638"/>
                  </a:cubicBezTo>
                  <a:cubicBezTo>
                    <a:pt x="52081" y="24977"/>
                    <a:pt x="59045" y="5913"/>
                    <a:pt x="68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0" y="0"/>
              <a:ext cx="2873622" cy="918495"/>
            </a:xfrm>
            <a:custGeom>
              <a:avLst/>
              <a:gdLst/>
              <a:ahLst/>
              <a:cxnLst/>
              <a:rect l="l" t="t" r="r" b="b"/>
              <a:pathLst>
                <a:path w="64703" h="20681" extrusionOk="0">
                  <a:moveTo>
                    <a:pt x="54971" y="1"/>
                  </a:moveTo>
                  <a:cubicBezTo>
                    <a:pt x="54971" y="1"/>
                    <a:pt x="40955" y="18323"/>
                    <a:pt x="18257" y="18323"/>
                  </a:cubicBezTo>
                  <a:cubicBezTo>
                    <a:pt x="12671" y="18323"/>
                    <a:pt x="6559" y="17213"/>
                    <a:pt x="1" y="14448"/>
                  </a:cubicBezTo>
                  <a:lnTo>
                    <a:pt x="1" y="15568"/>
                  </a:lnTo>
                  <a:cubicBezTo>
                    <a:pt x="5558" y="18991"/>
                    <a:pt x="11228" y="20680"/>
                    <a:pt x="17466" y="20680"/>
                  </a:cubicBezTo>
                  <a:cubicBezTo>
                    <a:pt x="20548" y="20680"/>
                    <a:pt x="23769" y="20268"/>
                    <a:pt x="27184" y="19448"/>
                  </a:cubicBezTo>
                  <a:cubicBezTo>
                    <a:pt x="38981" y="16319"/>
                    <a:pt x="47890" y="8614"/>
                    <a:pt x="58484" y="2835"/>
                  </a:cubicBezTo>
                  <a:cubicBezTo>
                    <a:pt x="60543" y="1713"/>
                    <a:pt x="62601" y="775"/>
                    <a:pt x="64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0" y="397503"/>
              <a:ext cx="2404804" cy="867820"/>
            </a:xfrm>
            <a:custGeom>
              <a:avLst/>
              <a:gdLst/>
              <a:ahLst/>
              <a:cxnLst/>
              <a:rect l="l" t="t" r="r" b="b"/>
              <a:pathLst>
                <a:path w="54147" h="19540" extrusionOk="0">
                  <a:moveTo>
                    <a:pt x="54045" y="1"/>
                  </a:moveTo>
                  <a:cubicBezTo>
                    <a:pt x="54032" y="1"/>
                    <a:pt x="54020" y="5"/>
                    <a:pt x="54008" y="14"/>
                  </a:cubicBezTo>
                  <a:cubicBezTo>
                    <a:pt x="50311" y="2868"/>
                    <a:pt x="46424" y="5525"/>
                    <a:pt x="42170" y="7481"/>
                  </a:cubicBezTo>
                  <a:cubicBezTo>
                    <a:pt x="37643" y="9562"/>
                    <a:pt x="32732" y="11021"/>
                    <a:pt x="27870" y="12069"/>
                  </a:cubicBezTo>
                  <a:cubicBezTo>
                    <a:pt x="24263" y="12846"/>
                    <a:pt x="20603" y="13303"/>
                    <a:pt x="16928" y="13303"/>
                  </a:cubicBezTo>
                  <a:cubicBezTo>
                    <a:pt x="15608" y="13303"/>
                    <a:pt x="14285" y="13244"/>
                    <a:pt x="12962" y="13120"/>
                  </a:cubicBezTo>
                  <a:cubicBezTo>
                    <a:pt x="8473" y="12699"/>
                    <a:pt x="4085" y="11389"/>
                    <a:pt x="1" y="9494"/>
                  </a:cubicBezTo>
                  <a:lnTo>
                    <a:pt x="1" y="13522"/>
                  </a:lnTo>
                  <a:cubicBezTo>
                    <a:pt x="1450" y="14111"/>
                    <a:pt x="2930" y="14622"/>
                    <a:pt x="4430" y="15053"/>
                  </a:cubicBezTo>
                  <a:cubicBezTo>
                    <a:pt x="4223" y="15039"/>
                    <a:pt x="4016" y="15025"/>
                    <a:pt x="3807" y="15009"/>
                  </a:cubicBezTo>
                  <a:cubicBezTo>
                    <a:pt x="2536" y="14919"/>
                    <a:pt x="1270" y="14820"/>
                    <a:pt x="1" y="14753"/>
                  </a:cubicBezTo>
                  <a:lnTo>
                    <a:pt x="1" y="16990"/>
                  </a:lnTo>
                  <a:cubicBezTo>
                    <a:pt x="1" y="16990"/>
                    <a:pt x="783" y="17251"/>
                    <a:pt x="2146" y="17621"/>
                  </a:cubicBezTo>
                  <a:cubicBezTo>
                    <a:pt x="2384" y="17635"/>
                    <a:pt x="2622" y="17649"/>
                    <a:pt x="2862" y="17665"/>
                  </a:cubicBezTo>
                  <a:cubicBezTo>
                    <a:pt x="5758" y="17858"/>
                    <a:pt x="8649" y="17981"/>
                    <a:pt x="11541" y="17981"/>
                  </a:cubicBezTo>
                  <a:cubicBezTo>
                    <a:pt x="11940" y="17981"/>
                    <a:pt x="12338" y="17979"/>
                    <a:pt x="12737" y="17974"/>
                  </a:cubicBezTo>
                  <a:lnTo>
                    <a:pt x="12737" y="17974"/>
                  </a:lnTo>
                  <a:cubicBezTo>
                    <a:pt x="11370" y="18326"/>
                    <a:pt x="10005" y="18690"/>
                    <a:pt x="8646" y="19069"/>
                  </a:cubicBezTo>
                  <a:cubicBezTo>
                    <a:pt x="9605" y="19239"/>
                    <a:pt x="10620" y="19398"/>
                    <a:pt x="11679" y="19539"/>
                  </a:cubicBezTo>
                  <a:cubicBezTo>
                    <a:pt x="14278" y="19145"/>
                    <a:pt x="16881" y="18775"/>
                    <a:pt x="19491" y="18450"/>
                  </a:cubicBezTo>
                  <a:cubicBezTo>
                    <a:pt x="24653" y="17805"/>
                    <a:pt x="29817" y="17217"/>
                    <a:pt x="34916" y="16159"/>
                  </a:cubicBezTo>
                  <a:cubicBezTo>
                    <a:pt x="37909" y="15540"/>
                    <a:pt x="40878" y="14761"/>
                    <a:pt x="43729" y="13677"/>
                  </a:cubicBezTo>
                  <a:cubicBezTo>
                    <a:pt x="46921" y="11821"/>
                    <a:pt x="49660" y="9710"/>
                    <a:pt x="52088" y="7522"/>
                  </a:cubicBezTo>
                  <a:lnTo>
                    <a:pt x="52088" y="7522"/>
                  </a:lnTo>
                  <a:cubicBezTo>
                    <a:pt x="51889" y="7654"/>
                    <a:pt x="51689" y="7785"/>
                    <a:pt x="51486" y="7911"/>
                  </a:cubicBezTo>
                  <a:cubicBezTo>
                    <a:pt x="49536" y="9119"/>
                    <a:pt x="47376" y="10025"/>
                    <a:pt x="45228" y="10813"/>
                  </a:cubicBezTo>
                  <a:cubicBezTo>
                    <a:pt x="43234" y="11543"/>
                    <a:pt x="41231" y="12236"/>
                    <a:pt x="39191" y="12822"/>
                  </a:cubicBezTo>
                  <a:cubicBezTo>
                    <a:pt x="39540" y="12588"/>
                    <a:pt x="39881" y="12338"/>
                    <a:pt x="40212" y="12069"/>
                  </a:cubicBezTo>
                  <a:cubicBezTo>
                    <a:pt x="40274" y="12018"/>
                    <a:pt x="40217" y="11924"/>
                    <a:pt x="40150" y="11924"/>
                  </a:cubicBezTo>
                  <a:cubicBezTo>
                    <a:pt x="40136" y="11924"/>
                    <a:pt x="40123" y="11927"/>
                    <a:pt x="40110" y="11936"/>
                  </a:cubicBezTo>
                  <a:cubicBezTo>
                    <a:pt x="39133" y="12567"/>
                    <a:pt x="38095" y="13039"/>
                    <a:pt x="37019" y="13402"/>
                  </a:cubicBezTo>
                  <a:cubicBezTo>
                    <a:pt x="36175" y="13612"/>
                    <a:pt x="35329" y="13804"/>
                    <a:pt x="34478" y="13984"/>
                  </a:cubicBezTo>
                  <a:cubicBezTo>
                    <a:pt x="34543" y="13962"/>
                    <a:pt x="34609" y="13942"/>
                    <a:pt x="34674" y="13921"/>
                  </a:cubicBezTo>
                  <a:cubicBezTo>
                    <a:pt x="38896" y="12501"/>
                    <a:pt x="42708" y="10432"/>
                    <a:pt x="46359" y="7901"/>
                  </a:cubicBezTo>
                  <a:cubicBezTo>
                    <a:pt x="46796" y="7597"/>
                    <a:pt x="47224" y="7283"/>
                    <a:pt x="47649" y="6964"/>
                  </a:cubicBezTo>
                  <a:cubicBezTo>
                    <a:pt x="47748" y="6889"/>
                    <a:pt x="47691" y="6739"/>
                    <a:pt x="47592" y="6739"/>
                  </a:cubicBezTo>
                  <a:cubicBezTo>
                    <a:pt x="47572" y="6739"/>
                    <a:pt x="47551" y="6744"/>
                    <a:pt x="47529" y="6758"/>
                  </a:cubicBezTo>
                  <a:cubicBezTo>
                    <a:pt x="44252" y="8808"/>
                    <a:pt x="40643" y="10254"/>
                    <a:pt x="36955" y="11390"/>
                  </a:cubicBezTo>
                  <a:cubicBezTo>
                    <a:pt x="41448" y="9625"/>
                    <a:pt x="45691" y="7251"/>
                    <a:pt x="49488" y="4210"/>
                  </a:cubicBezTo>
                  <a:cubicBezTo>
                    <a:pt x="51090" y="2927"/>
                    <a:pt x="52609" y="1539"/>
                    <a:pt x="54097" y="130"/>
                  </a:cubicBezTo>
                  <a:cubicBezTo>
                    <a:pt x="54146" y="83"/>
                    <a:pt x="54100" y="1"/>
                    <a:pt x="54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102195" y="372143"/>
              <a:ext cx="1940204" cy="1067588"/>
            </a:xfrm>
            <a:custGeom>
              <a:avLst/>
              <a:gdLst/>
              <a:ahLst/>
              <a:cxnLst/>
              <a:rect l="l" t="t" r="r" b="b"/>
              <a:pathLst>
                <a:path w="43686" h="24038" extrusionOk="0">
                  <a:moveTo>
                    <a:pt x="42938" y="0"/>
                  </a:moveTo>
                  <a:cubicBezTo>
                    <a:pt x="41971" y="0"/>
                    <a:pt x="40151" y="582"/>
                    <a:pt x="37987" y="4102"/>
                  </a:cubicBezTo>
                  <a:cubicBezTo>
                    <a:pt x="36080" y="7203"/>
                    <a:pt x="35960" y="10858"/>
                    <a:pt x="34088" y="13997"/>
                  </a:cubicBezTo>
                  <a:cubicBezTo>
                    <a:pt x="32532" y="16607"/>
                    <a:pt x="30952" y="18786"/>
                    <a:pt x="28084" y="19974"/>
                  </a:cubicBezTo>
                  <a:cubicBezTo>
                    <a:pt x="26185" y="20760"/>
                    <a:pt x="24127" y="21169"/>
                    <a:pt x="22071" y="21169"/>
                  </a:cubicBezTo>
                  <a:cubicBezTo>
                    <a:pt x="19862" y="21169"/>
                    <a:pt x="17656" y="20697"/>
                    <a:pt x="15654" y="19713"/>
                  </a:cubicBezTo>
                  <a:cubicBezTo>
                    <a:pt x="11997" y="17917"/>
                    <a:pt x="9230" y="14830"/>
                    <a:pt x="7117" y="11402"/>
                  </a:cubicBezTo>
                  <a:cubicBezTo>
                    <a:pt x="6185" y="9892"/>
                    <a:pt x="5191" y="8339"/>
                    <a:pt x="3948" y="7063"/>
                  </a:cubicBezTo>
                  <a:cubicBezTo>
                    <a:pt x="3443" y="6544"/>
                    <a:pt x="2702" y="6331"/>
                    <a:pt x="1998" y="6331"/>
                  </a:cubicBezTo>
                  <a:cubicBezTo>
                    <a:pt x="1019" y="6331"/>
                    <a:pt x="110" y="6742"/>
                    <a:pt x="1" y="7312"/>
                  </a:cubicBezTo>
                  <a:cubicBezTo>
                    <a:pt x="63" y="7303"/>
                    <a:pt x="125" y="7299"/>
                    <a:pt x="187" y="7299"/>
                  </a:cubicBezTo>
                  <a:cubicBezTo>
                    <a:pt x="974" y="7299"/>
                    <a:pt x="1717" y="8002"/>
                    <a:pt x="2217" y="8557"/>
                  </a:cubicBezTo>
                  <a:cubicBezTo>
                    <a:pt x="2911" y="9331"/>
                    <a:pt x="3442" y="10238"/>
                    <a:pt x="3949" y="11143"/>
                  </a:cubicBezTo>
                  <a:cubicBezTo>
                    <a:pt x="5159" y="13304"/>
                    <a:pt x="6409" y="15406"/>
                    <a:pt x="8014" y="17303"/>
                  </a:cubicBezTo>
                  <a:cubicBezTo>
                    <a:pt x="11452" y="21369"/>
                    <a:pt x="16485" y="23945"/>
                    <a:pt x="21847" y="24035"/>
                  </a:cubicBezTo>
                  <a:cubicBezTo>
                    <a:pt x="21949" y="24036"/>
                    <a:pt x="22052" y="24037"/>
                    <a:pt x="22155" y="24037"/>
                  </a:cubicBezTo>
                  <a:cubicBezTo>
                    <a:pt x="26053" y="24037"/>
                    <a:pt x="30289" y="22827"/>
                    <a:pt x="33141" y="20081"/>
                  </a:cubicBezTo>
                  <a:cubicBezTo>
                    <a:pt x="35353" y="17952"/>
                    <a:pt x="36672" y="15174"/>
                    <a:pt x="37755" y="12349"/>
                  </a:cubicBezTo>
                  <a:cubicBezTo>
                    <a:pt x="38783" y="9670"/>
                    <a:pt x="39601" y="6916"/>
                    <a:pt x="40607" y="4230"/>
                  </a:cubicBezTo>
                  <a:cubicBezTo>
                    <a:pt x="41167" y="2733"/>
                    <a:pt x="42104" y="890"/>
                    <a:pt x="43685" y="142"/>
                  </a:cubicBezTo>
                  <a:cubicBezTo>
                    <a:pt x="43685" y="142"/>
                    <a:pt x="43416" y="0"/>
                    <a:pt x="42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102195" y="557482"/>
              <a:ext cx="1804435" cy="882254"/>
            </a:xfrm>
            <a:custGeom>
              <a:avLst/>
              <a:gdLst/>
              <a:ahLst/>
              <a:cxnLst/>
              <a:rect l="l" t="t" r="r" b="b"/>
              <a:pathLst>
                <a:path w="40629" h="19865" extrusionOk="0">
                  <a:moveTo>
                    <a:pt x="40627" y="0"/>
                  </a:moveTo>
                  <a:cubicBezTo>
                    <a:pt x="40614" y="0"/>
                    <a:pt x="39116" y="3718"/>
                    <a:pt x="37782" y="6528"/>
                  </a:cubicBezTo>
                  <a:cubicBezTo>
                    <a:pt x="36354" y="9536"/>
                    <a:pt x="34836" y="12787"/>
                    <a:pt x="32320" y="15057"/>
                  </a:cubicBezTo>
                  <a:cubicBezTo>
                    <a:pt x="29801" y="17332"/>
                    <a:pt x="26682" y="18285"/>
                    <a:pt x="23487" y="18285"/>
                  </a:cubicBezTo>
                  <a:cubicBezTo>
                    <a:pt x="19536" y="18285"/>
                    <a:pt x="15467" y="16828"/>
                    <a:pt x="12270" y="14613"/>
                  </a:cubicBezTo>
                  <a:cubicBezTo>
                    <a:pt x="10803" y="13595"/>
                    <a:pt x="9396" y="12362"/>
                    <a:pt x="8322" y="10925"/>
                  </a:cubicBezTo>
                  <a:cubicBezTo>
                    <a:pt x="7165" y="9377"/>
                    <a:pt x="6307" y="7656"/>
                    <a:pt x="5333" y="5993"/>
                  </a:cubicBezTo>
                  <a:cubicBezTo>
                    <a:pt x="4621" y="4778"/>
                    <a:pt x="3627" y="3210"/>
                    <a:pt x="2405" y="2183"/>
                  </a:cubicBezTo>
                  <a:cubicBezTo>
                    <a:pt x="2269" y="2167"/>
                    <a:pt x="2133" y="2159"/>
                    <a:pt x="1997" y="2159"/>
                  </a:cubicBezTo>
                  <a:cubicBezTo>
                    <a:pt x="1019" y="2159"/>
                    <a:pt x="110" y="2570"/>
                    <a:pt x="1" y="3139"/>
                  </a:cubicBezTo>
                  <a:cubicBezTo>
                    <a:pt x="63" y="3130"/>
                    <a:pt x="125" y="3126"/>
                    <a:pt x="187" y="3126"/>
                  </a:cubicBezTo>
                  <a:cubicBezTo>
                    <a:pt x="974" y="3126"/>
                    <a:pt x="1717" y="3829"/>
                    <a:pt x="2217" y="4384"/>
                  </a:cubicBezTo>
                  <a:cubicBezTo>
                    <a:pt x="2911" y="5158"/>
                    <a:pt x="3442" y="6065"/>
                    <a:pt x="3949" y="6970"/>
                  </a:cubicBezTo>
                  <a:cubicBezTo>
                    <a:pt x="5159" y="9131"/>
                    <a:pt x="6409" y="11233"/>
                    <a:pt x="8014" y="13130"/>
                  </a:cubicBezTo>
                  <a:cubicBezTo>
                    <a:pt x="11452" y="17196"/>
                    <a:pt x="16485" y="19772"/>
                    <a:pt x="21847" y="19862"/>
                  </a:cubicBezTo>
                  <a:cubicBezTo>
                    <a:pt x="21949" y="19863"/>
                    <a:pt x="22052" y="19864"/>
                    <a:pt x="22155" y="19864"/>
                  </a:cubicBezTo>
                  <a:cubicBezTo>
                    <a:pt x="26053" y="19864"/>
                    <a:pt x="30289" y="18654"/>
                    <a:pt x="33141" y="15908"/>
                  </a:cubicBezTo>
                  <a:cubicBezTo>
                    <a:pt x="35353" y="13779"/>
                    <a:pt x="36672" y="11001"/>
                    <a:pt x="37755" y="8176"/>
                  </a:cubicBezTo>
                  <a:cubicBezTo>
                    <a:pt x="38783" y="5497"/>
                    <a:pt x="39601" y="2743"/>
                    <a:pt x="40607" y="57"/>
                  </a:cubicBezTo>
                  <a:cubicBezTo>
                    <a:pt x="40622" y="19"/>
                    <a:pt x="40628" y="0"/>
                    <a:pt x="40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315913" y="387644"/>
              <a:ext cx="1632115" cy="968592"/>
            </a:xfrm>
            <a:custGeom>
              <a:avLst/>
              <a:gdLst/>
              <a:ahLst/>
              <a:cxnLst/>
              <a:rect l="l" t="t" r="r" b="b"/>
              <a:pathLst>
                <a:path w="36749" h="21809" extrusionOk="0">
                  <a:moveTo>
                    <a:pt x="36748" y="0"/>
                  </a:moveTo>
                  <a:cubicBezTo>
                    <a:pt x="35783" y="470"/>
                    <a:pt x="34549" y="1520"/>
                    <a:pt x="33175" y="3753"/>
                  </a:cubicBezTo>
                  <a:cubicBezTo>
                    <a:pt x="31268" y="6854"/>
                    <a:pt x="31148" y="10509"/>
                    <a:pt x="29276" y="13648"/>
                  </a:cubicBezTo>
                  <a:cubicBezTo>
                    <a:pt x="27720" y="16258"/>
                    <a:pt x="26140" y="18437"/>
                    <a:pt x="23272" y="19625"/>
                  </a:cubicBezTo>
                  <a:cubicBezTo>
                    <a:pt x="21373" y="20411"/>
                    <a:pt x="19315" y="20820"/>
                    <a:pt x="17259" y="20820"/>
                  </a:cubicBezTo>
                  <a:cubicBezTo>
                    <a:pt x="15050" y="20820"/>
                    <a:pt x="12844" y="20348"/>
                    <a:pt x="10842" y="19364"/>
                  </a:cubicBezTo>
                  <a:cubicBezTo>
                    <a:pt x="7185" y="17568"/>
                    <a:pt x="4418" y="14481"/>
                    <a:pt x="2305" y="11053"/>
                  </a:cubicBezTo>
                  <a:cubicBezTo>
                    <a:pt x="1600" y="9911"/>
                    <a:pt x="858" y="8742"/>
                    <a:pt x="1" y="7689"/>
                  </a:cubicBezTo>
                  <a:lnTo>
                    <a:pt x="1" y="7689"/>
                  </a:lnTo>
                  <a:cubicBezTo>
                    <a:pt x="375" y="8581"/>
                    <a:pt x="858" y="9426"/>
                    <a:pt x="1314" y="10279"/>
                  </a:cubicBezTo>
                  <a:cubicBezTo>
                    <a:pt x="1864" y="11309"/>
                    <a:pt x="2436" y="12325"/>
                    <a:pt x="3080" y="13298"/>
                  </a:cubicBezTo>
                  <a:cubicBezTo>
                    <a:pt x="5479" y="16927"/>
                    <a:pt x="8947" y="19791"/>
                    <a:pt x="13060" y="21212"/>
                  </a:cubicBezTo>
                  <a:cubicBezTo>
                    <a:pt x="14245" y="21621"/>
                    <a:pt x="15496" y="21808"/>
                    <a:pt x="16760" y="21808"/>
                  </a:cubicBezTo>
                  <a:cubicBezTo>
                    <a:pt x="20062" y="21808"/>
                    <a:pt x="23454" y="20530"/>
                    <a:pt x="26004" y="18585"/>
                  </a:cubicBezTo>
                  <a:cubicBezTo>
                    <a:pt x="27663" y="17320"/>
                    <a:pt x="29181" y="15871"/>
                    <a:pt x="30317" y="14107"/>
                  </a:cubicBezTo>
                  <a:cubicBezTo>
                    <a:pt x="31375" y="12464"/>
                    <a:pt x="31831" y="10754"/>
                    <a:pt x="32166" y="8856"/>
                  </a:cubicBezTo>
                  <a:cubicBezTo>
                    <a:pt x="32438" y="7313"/>
                    <a:pt x="32719" y="5771"/>
                    <a:pt x="33262" y="4295"/>
                  </a:cubicBezTo>
                  <a:cubicBezTo>
                    <a:pt x="33927" y="2486"/>
                    <a:pt x="35201" y="1105"/>
                    <a:pt x="36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102284" y="678865"/>
              <a:ext cx="936615" cy="759365"/>
            </a:xfrm>
            <a:custGeom>
              <a:avLst/>
              <a:gdLst/>
              <a:ahLst/>
              <a:cxnLst/>
              <a:rect l="l" t="t" r="r" b="b"/>
              <a:pathLst>
                <a:path w="21089" h="17098" extrusionOk="0">
                  <a:moveTo>
                    <a:pt x="234" y="1"/>
                  </a:moveTo>
                  <a:cubicBezTo>
                    <a:pt x="112" y="121"/>
                    <a:pt x="30" y="256"/>
                    <a:pt x="0" y="402"/>
                  </a:cubicBezTo>
                  <a:cubicBezTo>
                    <a:pt x="3" y="403"/>
                    <a:pt x="6" y="405"/>
                    <a:pt x="9" y="406"/>
                  </a:cubicBezTo>
                  <a:cubicBezTo>
                    <a:pt x="68" y="398"/>
                    <a:pt x="128" y="394"/>
                    <a:pt x="187" y="394"/>
                  </a:cubicBezTo>
                  <a:cubicBezTo>
                    <a:pt x="973" y="394"/>
                    <a:pt x="1716" y="1097"/>
                    <a:pt x="2215" y="1651"/>
                  </a:cubicBezTo>
                  <a:cubicBezTo>
                    <a:pt x="2909" y="2425"/>
                    <a:pt x="3440" y="3332"/>
                    <a:pt x="3947" y="4237"/>
                  </a:cubicBezTo>
                  <a:cubicBezTo>
                    <a:pt x="5157" y="6398"/>
                    <a:pt x="6407" y="8500"/>
                    <a:pt x="8012" y="10397"/>
                  </a:cubicBezTo>
                  <a:cubicBezTo>
                    <a:pt x="11287" y="14270"/>
                    <a:pt x="16011" y="16790"/>
                    <a:pt x="21088" y="17097"/>
                  </a:cubicBezTo>
                  <a:cubicBezTo>
                    <a:pt x="20230" y="16889"/>
                    <a:pt x="19371" y="16686"/>
                    <a:pt x="18528" y="16433"/>
                  </a:cubicBezTo>
                  <a:cubicBezTo>
                    <a:pt x="17056" y="15990"/>
                    <a:pt x="15603" y="15470"/>
                    <a:pt x="14240" y="14750"/>
                  </a:cubicBezTo>
                  <a:cubicBezTo>
                    <a:pt x="12346" y="13749"/>
                    <a:pt x="10648" y="12413"/>
                    <a:pt x="9339" y="10705"/>
                  </a:cubicBezTo>
                  <a:cubicBezTo>
                    <a:pt x="7961" y="8907"/>
                    <a:pt x="7032" y="6853"/>
                    <a:pt x="5863" y="4924"/>
                  </a:cubicBezTo>
                  <a:cubicBezTo>
                    <a:pt x="4609" y="2856"/>
                    <a:pt x="2769" y="399"/>
                    <a:pt x="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1177266" y="1390329"/>
              <a:ext cx="97619" cy="156421"/>
            </a:xfrm>
            <a:custGeom>
              <a:avLst/>
              <a:gdLst/>
              <a:ahLst/>
              <a:cxnLst/>
              <a:rect l="l" t="t" r="r" b="b"/>
              <a:pathLst>
                <a:path w="2198" h="3522" extrusionOk="0">
                  <a:moveTo>
                    <a:pt x="1966" y="0"/>
                  </a:moveTo>
                  <a:cubicBezTo>
                    <a:pt x="1879" y="0"/>
                    <a:pt x="1787" y="36"/>
                    <a:pt x="1736" y="103"/>
                  </a:cubicBezTo>
                  <a:cubicBezTo>
                    <a:pt x="1088" y="954"/>
                    <a:pt x="0" y="2010"/>
                    <a:pt x="475" y="3178"/>
                  </a:cubicBezTo>
                  <a:cubicBezTo>
                    <a:pt x="566" y="3401"/>
                    <a:pt x="750" y="3521"/>
                    <a:pt x="940" y="3521"/>
                  </a:cubicBezTo>
                  <a:cubicBezTo>
                    <a:pt x="1088" y="3521"/>
                    <a:pt x="1239" y="3448"/>
                    <a:pt x="1352" y="3293"/>
                  </a:cubicBezTo>
                  <a:cubicBezTo>
                    <a:pt x="1950" y="2462"/>
                    <a:pt x="2049" y="1215"/>
                    <a:pt x="2178" y="224"/>
                  </a:cubicBezTo>
                  <a:cubicBezTo>
                    <a:pt x="2198" y="70"/>
                    <a:pt x="2087" y="0"/>
                    <a:pt x="1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1275375" y="1393927"/>
              <a:ext cx="80431" cy="136124"/>
            </a:xfrm>
            <a:custGeom>
              <a:avLst/>
              <a:gdLst/>
              <a:ahLst/>
              <a:cxnLst/>
              <a:rect l="l" t="t" r="r" b="b"/>
              <a:pathLst>
                <a:path w="1811" h="3065" extrusionOk="0">
                  <a:moveTo>
                    <a:pt x="362" y="1"/>
                  </a:moveTo>
                  <a:cubicBezTo>
                    <a:pt x="265" y="1"/>
                    <a:pt x="170" y="55"/>
                    <a:pt x="142" y="171"/>
                  </a:cubicBezTo>
                  <a:cubicBezTo>
                    <a:pt x="36" y="615"/>
                    <a:pt x="12" y="1043"/>
                    <a:pt x="43" y="1497"/>
                  </a:cubicBezTo>
                  <a:cubicBezTo>
                    <a:pt x="76" y="1987"/>
                    <a:pt x="0" y="2578"/>
                    <a:pt x="407" y="2933"/>
                  </a:cubicBezTo>
                  <a:cubicBezTo>
                    <a:pt x="506" y="3018"/>
                    <a:pt x="626" y="3065"/>
                    <a:pt x="744" y="3065"/>
                  </a:cubicBezTo>
                  <a:cubicBezTo>
                    <a:pt x="857" y="3065"/>
                    <a:pt x="970" y="3023"/>
                    <a:pt x="1062" y="2933"/>
                  </a:cubicBezTo>
                  <a:cubicBezTo>
                    <a:pt x="1811" y="2207"/>
                    <a:pt x="833" y="942"/>
                    <a:pt x="599" y="171"/>
                  </a:cubicBezTo>
                  <a:cubicBezTo>
                    <a:pt x="565" y="60"/>
                    <a:pt x="462"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1613628" y="1268014"/>
              <a:ext cx="92867" cy="98862"/>
            </a:xfrm>
            <a:custGeom>
              <a:avLst/>
              <a:gdLst/>
              <a:ahLst/>
              <a:cxnLst/>
              <a:rect l="l" t="t" r="r" b="b"/>
              <a:pathLst>
                <a:path w="2091" h="2226" extrusionOk="0">
                  <a:moveTo>
                    <a:pt x="270" y="0"/>
                  </a:moveTo>
                  <a:cubicBezTo>
                    <a:pt x="132" y="0"/>
                    <a:pt x="0" y="129"/>
                    <a:pt x="29" y="305"/>
                  </a:cubicBezTo>
                  <a:cubicBezTo>
                    <a:pt x="86" y="664"/>
                    <a:pt x="229" y="996"/>
                    <a:pt x="427" y="1298"/>
                  </a:cubicBezTo>
                  <a:cubicBezTo>
                    <a:pt x="632" y="1608"/>
                    <a:pt x="863" y="1974"/>
                    <a:pt x="1190" y="2160"/>
                  </a:cubicBezTo>
                  <a:cubicBezTo>
                    <a:pt x="1270" y="2205"/>
                    <a:pt x="1353" y="2225"/>
                    <a:pt x="1433" y="2225"/>
                  </a:cubicBezTo>
                  <a:cubicBezTo>
                    <a:pt x="1788" y="2225"/>
                    <a:pt x="2090" y="1830"/>
                    <a:pt x="1878" y="1472"/>
                  </a:cubicBezTo>
                  <a:cubicBezTo>
                    <a:pt x="1712" y="1194"/>
                    <a:pt x="1438" y="1035"/>
                    <a:pt x="1192" y="837"/>
                  </a:cubicBezTo>
                  <a:cubicBezTo>
                    <a:pt x="932" y="627"/>
                    <a:pt x="659" y="399"/>
                    <a:pt x="471" y="118"/>
                  </a:cubicBezTo>
                  <a:cubicBezTo>
                    <a:pt x="417" y="36"/>
                    <a:pt x="343" y="0"/>
                    <a:pt x="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1620201" y="1237635"/>
              <a:ext cx="122667" cy="67329"/>
            </a:xfrm>
            <a:custGeom>
              <a:avLst/>
              <a:gdLst/>
              <a:ahLst/>
              <a:cxnLst/>
              <a:rect l="l" t="t" r="r" b="b"/>
              <a:pathLst>
                <a:path w="2762" h="1516" extrusionOk="0">
                  <a:moveTo>
                    <a:pt x="172" y="1"/>
                  </a:moveTo>
                  <a:cubicBezTo>
                    <a:pt x="130" y="1"/>
                    <a:pt x="88" y="9"/>
                    <a:pt x="43" y="31"/>
                  </a:cubicBezTo>
                  <a:cubicBezTo>
                    <a:pt x="17" y="43"/>
                    <a:pt x="0" y="76"/>
                    <a:pt x="0" y="104"/>
                  </a:cubicBezTo>
                  <a:cubicBezTo>
                    <a:pt x="3" y="401"/>
                    <a:pt x="498" y="567"/>
                    <a:pt x="719" y="683"/>
                  </a:cubicBezTo>
                  <a:cubicBezTo>
                    <a:pt x="1137" y="904"/>
                    <a:pt x="1489" y="1155"/>
                    <a:pt x="1866" y="1436"/>
                  </a:cubicBezTo>
                  <a:cubicBezTo>
                    <a:pt x="1941" y="1491"/>
                    <a:pt x="2019" y="1515"/>
                    <a:pt x="2095" y="1515"/>
                  </a:cubicBezTo>
                  <a:cubicBezTo>
                    <a:pt x="2453" y="1515"/>
                    <a:pt x="2761" y="986"/>
                    <a:pt x="2432" y="703"/>
                  </a:cubicBezTo>
                  <a:cubicBezTo>
                    <a:pt x="2079" y="398"/>
                    <a:pt x="1609" y="300"/>
                    <a:pt x="1163" y="215"/>
                  </a:cubicBezTo>
                  <a:cubicBezTo>
                    <a:pt x="940" y="172"/>
                    <a:pt x="718" y="136"/>
                    <a:pt x="498" y="85"/>
                  </a:cubicBezTo>
                  <a:cubicBezTo>
                    <a:pt x="378" y="56"/>
                    <a:pt x="279"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1817707" y="313650"/>
              <a:ext cx="65020" cy="121601"/>
            </a:xfrm>
            <a:custGeom>
              <a:avLst/>
              <a:gdLst/>
              <a:ahLst/>
              <a:cxnLst/>
              <a:rect l="l" t="t" r="r" b="b"/>
              <a:pathLst>
                <a:path w="1464" h="2738" extrusionOk="0">
                  <a:moveTo>
                    <a:pt x="670" y="1"/>
                  </a:moveTo>
                  <a:cubicBezTo>
                    <a:pt x="612" y="1"/>
                    <a:pt x="553" y="18"/>
                    <a:pt x="507" y="42"/>
                  </a:cubicBezTo>
                  <a:cubicBezTo>
                    <a:pt x="1" y="301"/>
                    <a:pt x="203" y="1011"/>
                    <a:pt x="361" y="1430"/>
                  </a:cubicBezTo>
                  <a:cubicBezTo>
                    <a:pt x="562" y="1968"/>
                    <a:pt x="891" y="2385"/>
                    <a:pt x="1350" y="2725"/>
                  </a:cubicBezTo>
                  <a:cubicBezTo>
                    <a:pt x="1362" y="2734"/>
                    <a:pt x="1374" y="2738"/>
                    <a:pt x="1385" y="2738"/>
                  </a:cubicBezTo>
                  <a:cubicBezTo>
                    <a:pt x="1431" y="2738"/>
                    <a:pt x="1463" y="2676"/>
                    <a:pt x="1443" y="2632"/>
                  </a:cubicBezTo>
                  <a:cubicBezTo>
                    <a:pt x="1236" y="2181"/>
                    <a:pt x="1114" y="1678"/>
                    <a:pt x="1088" y="1183"/>
                  </a:cubicBezTo>
                  <a:cubicBezTo>
                    <a:pt x="1065" y="758"/>
                    <a:pt x="1180" y="331"/>
                    <a:pt x="803" y="42"/>
                  </a:cubicBezTo>
                  <a:cubicBezTo>
                    <a:pt x="765" y="13"/>
                    <a:pt x="718" y="1"/>
                    <a:pt x="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1875978" y="313472"/>
              <a:ext cx="57203" cy="103392"/>
            </a:xfrm>
            <a:custGeom>
              <a:avLst/>
              <a:gdLst/>
              <a:ahLst/>
              <a:cxnLst/>
              <a:rect l="l" t="t" r="r" b="b"/>
              <a:pathLst>
                <a:path w="1288" h="2328" extrusionOk="0">
                  <a:moveTo>
                    <a:pt x="766" y="0"/>
                  </a:moveTo>
                  <a:cubicBezTo>
                    <a:pt x="674" y="0"/>
                    <a:pt x="584" y="35"/>
                    <a:pt x="518" y="115"/>
                  </a:cubicBezTo>
                  <a:cubicBezTo>
                    <a:pt x="223" y="474"/>
                    <a:pt x="157" y="882"/>
                    <a:pt x="64" y="1330"/>
                  </a:cubicBezTo>
                  <a:cubicBezTo>
                    <a:pt x="0" y="1628"/>
                    <a:pt x="3" y="2046"/>
                    <a:pt x="244" y="2267"/>
                  </a:cubicBezTo>
                  <a:cubicBezTo>
                    <a:pt x="281" y="2302"/>
                    <a:pt x="333" y="2327"/>
                    <a:pt x="385" y="2327"/>
                  </a:cubicBezTo>
                  <a:cubicBezTo>
                    <a:pt x="402" y="2327"/>
                    <a:pt x="420" y="2324"/>
                    <a:pt x="437" y="2318"/>
                  </a:cubicBezTo>
                  <a:cubicBezTo>
                    <a:pt x="451" y="2314"/>
                    <a:pt x="465" y="2307"/>
                    <a:pt x="479" y="2301"/>
                  </a:cubicBezTo>
                  <a:cubicBezTo>
                    <a:pt x="559" y="2254"/>
                    <a:pt x="577" y="2168"/>
                    <a:pt x="613" y="2090"/>
                  </a:cubicBezTo>
                  <a:cubicBezTo>
                    <a:pt x="698" y="1910"/>
                    <a:pt x="795" y="1737"/>
                    <a:pt x="873" y="1553"/>
                  </a:cubicBezTo>
                  <a:cubicBezTo>
                    <a:pt x="1052" y="1126"/>
                    <a:pt x="1287" y="757"/>
                    <a:pt x="1156" y="284"/>
                  </a:cubicBezTo>
                  <a:cubicBezTo>
                    <a:pt x="1110" y="118"/>
                    <a:pt x="935" y="0"/>
                    <a:pt x="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1848797" y="678376"/>
              <a:ext cx="113163" cy="112142"/>
            </a:xfrm>
            <a:custGeom>
              <a:avLst/>
              <a:gdLst/>
              <a:ahLst/>
              <a:cxnLst/>
              <a:rect l="l" t="t" r="r" b="b"/>
              <a:pathLst>
                <a:path w="2548" h="2525" extrusionOk="0">
                  <a:moveTo>
                    <a:pt x="693" y="0"/>
                  </a:moveTo>
                  <a:cubicBezTo>
                    <a:pt x="615" y="0"/>
                    <a:pt x="538" y="40"/>
                    <a:pt x="493" y="112"/>
                  </a:cubicBezTo>
                  <a:cubicBezTo>
                    <a:pt x="0" y="898"/>
                    <a:pt x="952" y="2524"/>
                    <a:pt x="1851" y="2524"/>
                  </a:cubicBezTo>
                  <a:cubicBezTo>
                    <a:pt x="1857" y="2524"/>
                    <a:pt x="1863" y="2524"/>
                    <a:pt x="1870" y="2524"/>
                  </a:cubicBezTo>
                  <a:cubicBezTo>
                    <a:pt x="2194" y="2517"/>
                    <a:pt x="2547" y="2169"/>
                    <a:pt x="2404" y="1823"/>
                  </a:cubicBezTo>
                  <a:cubicBezTo>
                    <a:pt x="2237" y="1417"/>
                    <a:pt x="1907" y="1254"/>
                    <a:pt x="1585" y="983"/>
                  </a:cubicBezTo>
                  <a:cubicBezTo>
                    <a:pt x="1274" y="722"/>
                    <a:pt x="1125" y="346"/>
                    <a:pt x="849" y="65"/>
                  </a:cubicBezTo>
                  <a:cubicBezTo>
                    <a:pt x="805" y="21"/>
                    <a:pt x="749" y="0"/>
                    <a:pt x="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1598216" y="738290"/>
              <a:ext cx="90246" cy="46189"/>
            </a:xfrm>
            <a:custGeom>
              <a:avLst/>
              <a:gdLst/>
              <a:ahLst/>
              <a:cxnLst/>
              <a:rect l="l" t="t" r="r" b="b"/>
              <a:pathLst>
                <a:path w="2032" h="1040" extrusionOk="0">
                  <a:moveTo>
                    <a:pt x="939" y="1"/>
                  </a:moveTo>
                  <a:cubicBezTo>
                    <a:pt x="676" y="1"/>
                    <a:pt x="434" y="107"/>
                    <a:pt x="260" y="370"/>
                  </a:cubicBezTo>
                  <a:cubicBezTo>
                    <a:pt x="0" y="759"/>
                    <a:pt x="560" y="1017"/>
                    <a:pt x="862" y="1036"/>
                  </a:cubicBezTo>
                  <a:cubicBezTo>
                    <a:pt x="904" y="1038"/>
                    <a:pt x="946" y="1039"/>
                    <a:pt x="989" y="1039"/>
                  </a:cubicBezTo>
                  <a:cubicBezTo>
                    <a:pt x="1299" y="1039"/>
                    <a:pt x="1637" y="981"/>
                    <a:pt x="1934" y="937"/>
                  </a:cubicBezTo>
                  <a:cubicBezTo>
                    <a:pt x="1985" y="928"/>
                    <a:pt x="2032" y="864"/>
                    <a:pt x="2026" y="813"/>
                  </a:cubicBezTo>
                  <a:cubicBezTo>
                    <a:pt x="1994" y="494"/>
                    <a:pt x="1731" y="233"/>
                    <a:pt x="1442" y="113"/>
                  </a:cubicBezTo>
                  <a:cubicBezTo>
                    <a:pt x="1274" y="42"/>
                    <a:pt x="1103"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291929" y="611533"/>
              <a:ext cx="125421" cy="64087"/>
            </a:xfrm>
            <a:custGeom>
              <a:avLst/>
              <a:gdLst/>
              <a:ahLst/>
              <a:cxnLst/>
              <a:rect l="l" t="t" r="r" b="b"/>
              <a:pathLst>
                <a:path w="2824" h="1443" extrusionOk="0">
                  <a:moveTo>
                    <a:pt x="2079" y="0"/>
                  </a:moveTo>
                  <a:cubicBezTo>
                    <a:pt x="1719" y="0"/>
                    <a:pt x="1352" y="192"/>
                    <a:pt x="1043" y="387"/>
                  </a:cubicBezTo>
                  <a:cubicBezTo>
                    <a:pt x="722" y="589"/>
                    <a:pt x="118" y="948"/>
                    <a:pt x="10" y="1322"/>
                  </a:cubicBezTo>
                  <a:cubicBezTo>
                    <a:pt x="1" y="1361"/>
                    <a:pt x="25" y="1393"/>
                    <a:pt x="59" y="1406"/>
                  </a:cubicBezTo>
                  <a:cubicBezTo>
                    <a:pt x="128" y="1432"/>
                    <a:pt x="204" y="1443"/>
                    <a:pt x="284" y="1443"/>
                  </a:cubicBezTo>
                  <a:cubicBezTo>
                    <a:pt x="597" y="1443"/>
                    <a:pt x="968" y="1280"/>
                    <a:pt x="1247" y="1229"/>
                  </a:cubicBezTo>
                  <a:cubicBezTo>
                    <a:pt x="1709" y="1145"/>
                    <a:pt x="2251" y="1195"/>
                    <a:pt x="2605" y="859"/>
                  </a:cubicBezTo>
                  <a:cubicBezTo>
                    <a:pt x="2823" y="652"/>
                    <a:pt x="2777" y="250"/>
                    <a:pt x="2507" y="106"/>
                  </a:cubicBezTo>
                  <a:cubicBezTo>
                    <a:pt x="2368" y="31"/>
                    <a:pt x="2224" y="0"/>
                    <a:pt x="2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316623" y="668650"/>
              <a:ext cx="97796" cy="42103"/>
            </a:xfrm>
            <a:custGeom>
              <a:avLst/>
              <a:gdLst/>
              <a:ahLst/>
              <a:cxnLst/>
              <a:rect l="l" t="t" r="r" b="b"/>
              <a:pathLst>
                <a:path w="2202" h="948" extrusionOk="0">
                  <a:moveTo>
                    <a:pt x="1121" y="1"/>
                  </a:moveTo>
                  <a:cubicBezTo>
                    <a:pt x="803" y="1"/>
                    <a:pt x="473" y="43"/>
                    <a:pt x="216" y="131"/>
                  </a:cubicBezTo>
                  <a:cubicBezTo>
                    <a:pt x="26" y="197"/>
                    <a:pt x="0" y="428"/>
                    <a:pt x="162" y="540"/>
                  </a:cubicBezTo>
                  <a:cubicBezTo>
                    <a:pt x="531" y="795"/>
                    <a:pt x="1153" y="913"/>
                    <a:pt x="1594" y="947"/>
                  </a:cubicBezTo>
                  <a:cubicBezTo>
                    <a:pt x="1606" y="947"/>
                    <a:pt x="1617" y="948"/>
                    <a:pt x="1629" y="948"/>
                  </a:cubicBezTo>
                  <a:cubicBezTo>
                    <a:pt x="2108" y="948"/>
                    <a:pt x="2202" y="153"/>
                    <a:pt x="1714" y="55"/>
                  </a:cubicBezTo>
                  <a:cubicBezTo>
                    <a:pt x="1538" y="19"/>
                    <a:pt x="1332" y="1"/>
                    <a:pt x="1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98909" y="779195"/>
              <a:ext cx="108100" cy="50231"/>
            </a:xfrm>
            <a:custGeom>
              <a:avLst/>
              <a:gdLst/>
              <a:ahLst/>
              <a:cxnLst/>
              <a:rect l="l" t="t" r="r" b="b"/>
              <a:pathLst>
                <a:path w="2434" h="1131" extrusionOk="0">
                  <a:moveTo>
                    <a:pt x="1407" y="0"/>
                  </a:moveTo>
                  <a:cubicBezTo>
                    <a:pt x="1022" y="0"/>
                    <a:pt x="639" y="121"/>
                    <a:pt x="355" y="367"/>
                  </a:cubicBezTo>
                  <a:cubicBezTo>
                    <a:pt x="0" y="676"/>
                    <a:pt x="332" y="1131"/>
                    <a:pt x="711" y="1131"/>
                  </a:cubicBezTo>
                  <a:cubicBezTo>
                    <a:pt x="777" y="1131"/>
                    <a:pt x="844" y="1117"/>
                    <a:pt x="910" y="1086"/>
                  </a:cubicBezTo>
                  <a:cubicBezTo>
                    <a:pt x="1154" y="971"/>
                    <a:pt x="1383" y="846"/>
                    <a:pt x="1643" y="767"/>
                  </a:cubicBezTo>
                  <a:cubicBezTo>
                    <a:pt x="1875" y="696"/>
                    <a:pt x="2116" y="652"/>
                    <a:pt x="2329" y="529"/>
                  </a:cubicBezTo>
                  <a:cubicBezTo>
                    <a:pt x="2434" y="468"/>
                    <a:pt x="2428" y="319"/>
                    <a:pt x="2329" y="257"/>
                  </a:cubicBezTo>
                  <a:cubicBezTo>
                    <a:pt x="2061" y="87"/>
                    <a:pt x="1734" y="0"/>
                    <a:pt x="1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506757" y="909816"/>
              <a:ext cx="43125" cy="100861"/>
            </a:xfrm>
            <a:custGeom>
              <a:avLst/>
              <a:gdLst/>
              <a:ahLst/>
              <a:cxnLst/>
              <a:rect l="l" t="t" r="r" b="b"/>
              <a:pathLst>
                <a:path w="971" h="2271" extrusionOk="0">
                  <a:moveTo>
                    <a:pt x="508" y="0"/>
                  </a:moveTo>
                  <a:cubicBezTo>
                    <a:pt x="374" y="0"/>
                    <a:pt x="241" y="61"/>
                    <a:pt x="175" y="191"/>
                  </a:cubicBezTo>
                  <a:cubicBezTo>
                    <a:pt x="1" y="534"/>
                    <a:pt x="44" y="962"/>
                    <a:pt x="56" y="1341"/>
                  </a:cubicBezTo>
                  <a:cubicBezTo>
                    <a:pt x="65" y="1617"/>
                    <a:pt x="45" y="2010"/>
                    <a:pt x="248" y="2230"/>
                  </a:cubicBezTo>
                  <a:cubicBezTo>
                    <a:pt x="274" y="2257"/>
                    <a:pt x="309" y="2270"/>
                    <a:pt x="345" y="2270"/>
                  </a:cubicBezTo>
                  <a:cubicBezTo>
                    <a:pt x="382" y="2270"/>
                    <a:pt x="420" y="2256"/>
                    <a:pt x="448" y="2230"/>
                  </a:cubicBezTo>
                  <a:cubicBezTo>
                    <a:pt x="645" y="2043"/>
                    <a:pt x="683" y="1682"/>
                    <a:pt x="740" y="1433"/>
                  </a:cubicBezTo>
                  <a:cubicBezTo>
                    <a:pt x="823" y="1064"/>
                    <a:pt x="971" y="660"/>
                    <a:pt x="893" y="285"/>
                  </a:cubicBezTo>
                  <a:cubicBezTo>
                    <a:pt x="855" y="100"/>
                    <a:pt x="680"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528075" y="941128"/>
              <a:ext cx="96864" cy="76167"/>
            </a:xfrm>
            <a:custGeom>
              <a:avLst/>
              <a:gdLst/>
              <a:ahLst/>
              <a:cxnLst/>
              <a:rect l="l" t="t" r="r" b="b"/>
              <a:pathLst>
                <a:path w="2181" h="1715" extrusionOk="0">
                  <a:moveTo>
                    <a:pt x="1441" y="0"/>
                  </a:moveTo>
                  <a:cubicBezTo>
                    <a:pt x="995" y="0"/>
                    <a:pt x="716" y="405"/>
                    <a:pt x="452" y="714"/>
                  </a:cubicBezTo>
                  <a:cubicBezTo>
                    <a:pt x="267" y="931"/>
                    <a:pt x="0" y="1243"/>
                    <a:pt x="50" y="1545"/>
                  </a:cubicBezTo>
                  <a:cubicBezTo>
                    <a:pt x="65" y="1641"/>
                    <a:pt x="159" y="1697"/>
                    <a:pt x="248" y="1712"/>
                  </a:cubicBezTo>
                  <a:lnTo>
                    <a:pt x="248" y="1712"/>
                  </a:lnTo>
                  <a:cubicBezTo>
                    <a:pt x="247" y="1708"/>
                    <a:pt x="395" y="1710"/>
                    <a:pt x="399" y="1709"/>
                  </a:cubicBezTo>
                  <a:cubicBezTo>
                    <a:pt x="452" y="1695"/>
                    <a:pt x="502" y="1669"/>
                    <a:pt x="555" y="1649"/>
                  </a:cubicBezTo>
                  <a:cubicBezTo>
                    <a:pt x="693" y="1593"/>
                    <a:pt x="840" y="1552"/>
                    <a:pt x="978" y="1495"/>
                  </a:cubicBezTo>
                  <a:cubicBezTo>
                    <a:pt x="1327" y="1356"/>
                    <a:pt x="1814" y="1282"/>
                    <a:pt x="1988" y="909"/>
                  </a:cubicBezTo>
                  <a:cubicBezTo>
                    <a:pt x="2181" y="494"/>
                    <a:pt x="1952" y="16"/>
                    <a:pt x="1466" y="1"/>
                  </a:cubicBezTo>
                  <a:cubicBezTo>
                    <a:pt x="1458" y="0"/>
                    <a:pt x="1449" y="0"/>
                    <a:pt x="1441" y="0"/>
                  </a:cubicBezTo>
                  <a:close/>
                  <a:moveTo>
                    <a:pt x="248" y="1712"/>
                  </a:moveTo>
                  <a:cubicBezTo>
                    <a:pt x="248" y="1712"/>
                    <a:pt x="255" y="1713"/>
                    <a:pt x="272" y="1715"/>
                  </a:cubicBezTo>
                  <a:cubicBezTo>
                    <a:pt x="264" y="1714"/>
                    <a:pt x="256" y="1713"/>
                    <a:pt x="248" y="171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2" name="Google Shape;872;p13"/>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txBox="1">
            <a:spLocks noGrp="1"/>
          </p:cNvSpPr>
          <p:nvPr>
            <p:ph type="title" idx="2" hasCustomPrompt="1"/>
          </p:nvPr>
        </p:nvSpPr>
        <p:spPr>
          <a:xfrm rot="2040">
            <a:off x="3633050" y="540300"/>
            <a:ext cx="1011300" cy="9483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78" name="Google Shape;878;p13"/>
          <p:cNvSpPr txBox="1">
            <a:spLocks noGrp="1"/>
          </p:cNvSpPr>
          <p:nvPr>
            <p:ph type="title" idx="5" hasCustomPrompt="1"/>
          </p:nvPr>
        </p:nvSpPr>
        <p:spPr>
          <a:xfrm rot="2040">
            <a:off x="3633050" y="2111076"/>
            <a:ext cx="1011300" cy="9483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81" name="Google Shape;881;p13"/>
          <p:cNvSpPr txBox="1">
            <a:spLocks noGrp="1"/>
          </p:cNvSpPr>
          <p:nvPr>
            <p:ph type="title" idx="8" hasCustomPrompt="1"/>
          </p:nvPr>
        </p:nvSpPr>
        <p:spPr>
          <a:xfrm rot="2040">
            <a:off x="3633050" y="3654774"/>
            <a:ext cx="1011300" cy="9483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882" name="Google Shape;882;p13"/>
          <p:cNvGrpSpPr/>
          <p:nvPr/>
        </p:nvGrpSpPr>
        <p:grpSpPr>
          <a:xfrm>
            <a:off x="8270097" y="3786783"/>
            <a:ext cx="1330193" cy="1546752"/>
            <a:chOff x="3528525" y="3224300"/>
            <a:chExt cx="921825" cy="1071900"/>
          </a:xfrm>
        </p:grpSpPr>
        <p:sp>
          <p:nvSpPr>
            <p:cNvPr id="883" name="Google Shape;883;p13"/>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 name="Google Shape;889;p13"/>
          <p:cNvGrpSpPr/>
          <p:nvPr/>
        </p:nvGrpSpPr>
        <p:grpSpPr>
          <a:xfrm flipH="1">
            <a:off x="1045626" y="4208081"/>
            <a:ext cx="1706971" cy="1041723"/>
            <a:chOff x="3054450" y="3932350"/>
            <a:chExt cx="1308425" cy="798500"/>
          </a:xfrm>
        </p:grpSpPr>
        <p:sp>
          <p:nvSpPr>
            <p:cNvPr id="890" name="Google Shape;890;p13"/>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8735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5"/>
        <p:cNvGrpSpPr/>
        <p:nvPr/>
      </p:nvGrpSpPr>
      <p:grpSpPr>
        <a:xfrm>
          <a:off x="0" y="0"/>
          <a:ext cx="0" cy="0"/>
          <a:chOff x="0" y="0"/>
          <a:chExt cx="0" cy="0"/>
        </a:xfrm>
      </p:grpSpPr>
      <p:cxnSp>
        <p:nvCxnSpPr>
          <p:cNvPr id="896" name="Google Shape;896;p14"/>
          <p:cNvCxnSpPr/>
          <p:nvPr/>
        </p:nvCxnSpPr>
        <p:spPr>
          <a:xfrm>
            <a:off x="828327" y="3222525"/>
            <a:ext cx="397200" cy="0"/>
          </a:xfrm>
          <a:prstGeom prst="straightConnector1">
            <a:avLst/>
          </a:prstGeom>
          <a:noFill/>
          <a:ln w="28575" cap="rnd" cmpd="sng">
            <a:solidFill>
              <a:schemeClr val="accent4"/>
            </a:solidFill>
            <a:prstDash val="solid"/>
            <a:round/>
            <a:headEnd type="none" w="med" len="med"/>
            <a:tailEnd type="none" w="med" len="med"/>
          </a:ln>
        </p:spPr>
      </p:cxnSp>
      <p:cxnSp>
        <p:nvCxnSpPr>
          <p:cNvPr id="897" name="Google Shape;897;p14"/>
          <p:cNvCxnSpPr/>
          <p:nvPr/>
        </p:nvCxnSpPr>
        <p:spPr>
          <a:xfrm>
            <a:off x="828327" y="3834775"/>
            <a:ext cx="397200" cy="0"/>
          </a:xfrm>
          <a:prstGeom prst="straightConnector1">
            <a:avLst/>
          </a:prstGeom>
          <a:noFill/>
          <a:ln w="28575" cap="rnd" cmpd="sng">
            <a:solidFill>
              <a:schemeClr val="accent4"/>
            </a:solidFill>
            <a:prstDash val="solid"/>
            <a:round/>
            <a:headEnd type="none" w="med" len="med"/>
            <a:tailEnd type="none" w="med" len="med"/>
          </a:ln>
        </p:spPr>
      </p:cxnSp>
      <p:grpSp>
        <p:nvGrpSpPr>
          <p:cNvPr id="898" name="Google Shape;898;p14"/>
          <p:cNvGrpSpPr/>
          <p:nvPr/>
        </p:nvGrpSpPr>
        <p:grpSpPr>
          <a:xfrm>
            <a:off x="397510" y="1502323"/>
            <a:ext cx="7694517" cy="3507627"/>
            <a:chOff x="397510" y="1502323"/>
            <a:chExt cx="7694517" cy="3507627"/>
          </a:xfrm>
        </p:grpSpPr>
        <p:grpSp>
          <p:nvGrpSpPr>
            <p:cNvPr id="899" name="Google Shape;899;p14"/>
            <p:cNvGrpSpPr/>
            <p:nvPr/>
          </p:nvGrpSpPr>
          <p:grpSpPr>
            <a:xfrm>
              <a:off x="7258763" y="3720433"/>
              <a:ext cx="833264" cy="1289517"/>
              <a:chOff x="2593675" y="2254750"/>
              <a:chExt cx="344125" cy="532550"/>
            </a:xfrm>
          </p:grpSpPr>
          <p:sp>
            <p:nvSpPr>
              <p:cNvPr id="900" name="Google Shape;900;p14"/>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14"/>
            <p:cNvSpPr/>
            <p:nvPr/>
          </p:nvSpPr>
          <p:spPr>
            <a:xfrm>
              <a:off x="5067675" y="2637175"/>
              <a:ext cx="1273317" cy="2350134"/>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4"/>
            <p:cNvGrpSpPr/>
            <p:nvPr/>
          </p:nvGrpSpPr>
          <p:grpSpPr>
            <a:xfrm flipH="1">
              <a:off x="3631694" y="3114632"/>
              <a:ext cx="1224638" cy="1895186"/>
              <a:chOff x="2593675" y="2254750"/>
              <a:chExt cx="344125" cy="532550"/>
            </a:xfrm>
          </p:grpSpPr>
          <p:sp>
            <p:nvSpPr>
              <p:cNvPr id="904" name="Google Shape;904;p14"/>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14"/>
            <p:cNvSpPr/>
            <p:nvPr/>
          </p:nvSpPr>
          <p:spPr>
            <a:xfrm flipH="1">
              <a:off x="397510" y="1502323"/>
              <a:ext cx="1888217" cy="3484965"/>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14"/>
          <p:cNvGrpSpPr/>
          <p:nvPr/>
        </p:nvGrpSpPr>
        <p:grpSpPr>
          <a:xfrm flipH="1">
            <a:off x="4580171" y="0"/>
            <a:ext cx="4563829" cy="2311308"/>
            <a:chOff x="0" y="0"/>
            <a:chExt cx="3054159" cy="1546750"/>
          </a:xfrm>
        </p:grpSpPr>
        <p:sp>
          <p:nvSpPr>
            <p:cNvPr id="908" name="Google Shape;908;p14"/>
            <p:cNvSpPr/>
            <p:nvPr/>
          </p:nvSpPr>
          <p:spPr>
            <a:xfrm>
              <a:off x="0" y="0"/>
              <a:ext cx="3054159" cy="1289961"/>
            </a:xfrm>
            <a:custGeom>
              <a:avLst/>
              <a:gdLst/>
              <a:ahLst/>
              <a:cxnLst/>
              <a:rect l="l" t="t" r="r" b="b"/>
              <a:pathLst>
                <a:path w="68768" h="29045" extrusionOk="0">
                  <a:moveTo>
                    <a:pt x="54971" y="1"/>
                  </a:moveTo>
                  <a:cubicBezTo>
                    <a:pt x="54971" y="1"/>
                    <a:pt x="40955" y="18323"/>
                    <a:pt x="18257" y="18323"/>
                  </a:cubicBezTo>
                  <a:cubicBezTo>
                    <a:pt x="12671" y="18323"/>
                    <a:pt x="6559" y="17213"/>
                    <a:pt x="1" y="14448"/>
                  </a:cubicBezTo>
                  <a:lnTo>
                    <a:pt x="1" y="25940"/>
                  </a:lnTo>
                  <a:cubicBezTo>
                    <a:pt x="1" y="25940"/>
                    <a:pt x="9307" y="29045"/>
                    <a:pt x="19676" y="29045"/>
                  </a:cubicBezTo>
                  <a:cubicBezTo>
                    <a:pt x="21713" y="29045"/>
                    <a:pt x="23791" y="28925"/>
                    <a:pt x="25848" y="28638"/>
                  </a:cubicBezTo>
                  <a:cubicBezTo>
                    <a:pt x="52081" y="24977"/>
                    <a:pt x="59045" y="5913"/>
                    <a:pt x="68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0" y="0"/>
              <a:ext cx="2873622" cy="918495"/>
            </a:xfrm>
            <a:custGeom>
              <a:avLst/>
              <a:gdLst/>
              <a:ahLst/>
              <a:cxnLst/>
              <a:rect l="l" t="t" r="r" b="b"/>
              <a:pathLst>
                <a:path w="64703" h="20681" extrusionOk="0">
                  <a:moveTo>
                    <a:pt x="54971" y="1"/>
                  </a:moveTo>
                  <a:cubicBezTo>
                    <a:pt x="54971" y="1"/>
                    <a:pt x="40955" y="18323"/>
                    <a:pt x="18257" y="18323"/>
                  </a:cubicBezTo>
                  <a:cubicBezTo>
                    <a:pt x="12671" y="18323"/>
                    <a:pt x="6559" y="17213"/>
                    <a:pt x="1" y="14448"/>
                  </a:cubicBezTo>
                  <a:lnTo>
                    <a:pt x="1" y="15568"/>
                  </a:lnTo>
                  <a:cubicBezTo>
                    <a:pt x="5558" y="18991"/>
                    <a:pt x="11228" y="20680"/>
                    <a:pt x="17466" y="20680"/>
                  </a:cubicBezTo>
                  <a:cubicBezTo>
                    <a:pt x="20548" y="20680"/>
                    <a:pt x="23769" y="20268"/>
                    <a:pt x="27184" y="19448"/>
                  </a:cubicBezTo>
                  <a:cubicBezTo>
                    <a:pt x="38981" y="16319"/>
                    <a:pt x="47890" y="8614"/>
                    <a:pt x="58484" y="2835"/>
                  </a:cubicBezTo>
                  <a:cubicBezTo>
                    <a:pt x="60543" y="1713"/>
                    <a:pt x="62601" y="775"/>
                    <a:pt x="64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0" y="397503"/>
              <a:ext cx="2404804" cy="867820"/>
            </a:xfrm>
            <a:custGeom>
              <a:avLst/>
              <a:gdLst/>
              <a:ahLst/>
              <a:cxnLst/>
              <a:rect l="l" t="t" r="r" b="b"/>
              <a:pathLst>
                <a:path w="54147" h="19540" extrusionOk="0">
                  <a:moveTo>
                    <a:pt x="54045" y="1"/>
                  </a:moveTo>
                  <a:cubicBezTo>
                    <a:pt x="54032" y="1"/>
                    <a:pt x="54020" y="5"/>
                    <a:pt x="54008" y="14"/>
                  </a:cubicBezTo>
                  <a:cubicBezTo>
                    <a:pt x="50311" y="2868"/>
                    <a:pt x="46424" y="5525"/>
                    <a:pt x="42170" y="7481"/>
                  </a:cubicBezTo>
                  <a:cubicBezTo>
                    <a:pt x="37643" y="9562"/>
                    <a:pt x="32732" y="11021"/>
                    <a:pt x="27870" y="12069"/>
                  </a:cubicBezTo>
                  <a:cubicBezTo>
                    <a:pt x="24263" y="12846"/>
                    <a:pt x="20603" y="13303"/>
                    <a:pt x="16928" y="13303"/>
                  </a:cubicBezTo>
                  <a:cubicBezTo>
                    <a:pt x="15608" y="13303"/>
                    <a:pt x="14285" y="13244"/>
                    <a:pt x="12962" y="13120"/>
                  </a:cubicBezTo>
                  <a:cubicBezTo>
                    <a:pt x="8473" y="12699"/>
                    <a:pt x="4085" y="11389"/>
                    <a:pt x="1" y="9494"/>
                  </a:cubicBezTo>
                  <a:lnTo>
                    <a:pt x="1" y="13522"/>
                  </a:lnTo>
                  <a:cubicBezTo>
                    <a:pt x="1450" y="14111"/>
                    <a:pt x="2930" y="14622"/>
                    <a:pt x="4430" y="15053"/>
                  </a:cubicBezTo>
                  <a:cubicBezTo>
                    <a:pt x="4223" y="15039"/>
                    <a:pt x="4016" y="15025"/>
                    <a:pt x="3807" y="15009"/>
                  </a:cubicBezTo>
                  <a:cubicBezTo>
                    <a:pt x="2536" y="14919"/>
                    <a:pt x="1270" y="14820"/>
                    <a:pt x="1" y="14753"/>
                  </a:cubicBezTo>
                  <a:lnTo>
                    <a:pt x="1" y="16990"/>
                  </a:lnTo>
                  <a:cubicBezTo>
                    <a:pt x="1" y="16990"/>
                    <a:pt x="783" y="17251"/>
                    <a:pt x="2146" y="17621"/>
                  </a:cubicBezTo>
                  <a:cubicBezTo>
                    <a:pt x="2384" y="17635"/>
                    <a:pt x="2622" y="17649"/>
                    <a:pt x="2862" y="17665"/>
                  </a:cubicBezTo>
                  <a:cubicBezTo>
                    <a:pt x="5758" y="17858"/>
                    <a:pt x="8649" y="17981"/>
                    <a:pt x="11541" y="17981"/>
                  </a:cubicBezTo>
                  <a:cubicBezTo>
                    <a:pt x="11940" y="17981"/>
                    <a:pt x="12338" y="17979"/>
                    <a:pt x="12737" y="17974"/>
                  </a:cubicBezTo>
                  <a:lnTo>
                    <a:pt x="12737" y="17974"/>
                  </a:lnTo>
                  <a:cubicBezTo>
                    <a:pt x="11370" y="18326"/>
                    <a:pt x="10005" y="18690"/>
                    <a:pt x="8646" y="19069"/>
                  </a:cubicBezTo>
                  <a:cubicBezTo>
                    <a:pt x="9605" y="19239"/>
                    <a:pt x="10620" y="19398"/>
                    <a:pt x="11679" y="19539"/>
                  </a:cubicBezTo>
                  <a:cubicBezTo>
                    <a:pt x="14278" y="19145"/>
                    <a:pt x="16881" y="18775"/>
                    <a:pt x="19491" y="18450"/>
                  </a:cubicBezTo>
                  <a:cubicBezTo>
                    <a:pt x="24653" y="17805"/>
                    <a:pt x="29817" y="17217"/>
                    <a:pt x="34916" y="16159"/>
                  </a:cubicBezTo>
                  <a:cubicBezTo>
                    <a:pt x="37909" y="15540"/>
                    <a:pt x="40878" y="14761"/>
                    <a:pt x="43729" y="13677"/>
                  </a:cubicBezTo>
                  <a:cubicBezTo>
                    <a:pt x="46921" y="11821"/>
                    <a:pt x="49660" y="9710"/>
                    <a:pt x="52088" y="7522"/>
                  </a:cubicBezTo>
                  <a:lnTo>
                    <a:pt x="52088" y="7522"/>
                  </a:lnTo>
                  <a:cubicBezTo>
                    <a:pt x="51889" y="7654"/>
                    <a:pt x="51689" y="7785"/>
                    <a:pt x="51486" y="7911"/>
                  </a:cubicBezTo>
                  <a:cubicBezTo>
                    <a:pt x="49536" y="9119"/>
                    <a:pt x="47376" y="10025"/>
                    <a:pt x="45228" y="10813"/>
                  </a:cubicBezTo>
                  <a:cubicBezTo>
                    <a:pt x="43234" y="11543"/>
                    <a:pt x="41231" y="12236"/>
                    <a:pt x="39191" y="12822"/>
                  </a:cubicBezTo>
                  <a:cubicBezTo>
                    <a:pt x="39540" y="12588"/>
                    <a:pt x="39881" y="12338"/>
                    <a:pt x="40212" y="12069"/>
                  </a:cubicBezTo>
                  <a:cubicBezTo>
                    <a:pt x="40274" y="12018"/>
                    <a:pt x="40217" y="11924"/>
                    <a:pt x="40150" y="11924"/>
                  </a:cubicBezTo>
                  <a:cubicBezTo>
                    <a:pt x="40136" y="11924"/>
                    <a:pt x="40123" y="11927"/>
                    <a:pt x="40110" y="11936"/>
                  </a:cubicBezTo>
                  <a:cubicBezTo>
                    <a:pt x="39133" y="12567"/>
                    <a:pt x="38095" y="13039"/>
                    <a:pt x="37019" y="13402"/>
                  </a:cubicBezTo>
                  <a:cubicBezTo>
                    <a:pt x="36175" y="13612"/>
                    <a:pt x="35329" y="13804"/>
                    <a:pt x="34478" y="13984"/>
                  </a:cubicBezTo>
                  <a:cubicBezTo>
                    <a:pt x="34543" y="13962"/>
                    <a:pt x="34609" y="13942"/>
                    <a:pt x="34674" y="13921"/>
                  </a:cubicBezTo>
                  <a:cubicBezTo>
                    <a:pt x="38896" y="12501"/>
                    <a:pt x="42708" y="10432"/>
                    <a:pt x="46359" y="7901"/>
                  </a:cubicBezTo>
                  <a:cubicBezTo>
                    <a:pt x="46796" y="7597"/>
                    <a:pt x="47224" y="7283"/>
                    <a:pt x="47649" y="6964"/>
                  </a:cubicBezTo>
                  <a:cubicBezTo>
                    <a:pt x="47748" y="6889"/>
                    <a:pt x="47691" y="6739"/>
                    <a:pt x="47592" y="6739"/>
                  </a:cubicBezTo>
                  <a:cubicBezTo>
                    <a:pt x="47572" y="6739"/>
                    <a:pt x="47551" y="6744"/>
                    <a:pt x="47529" y="6758"/>
                  </a:cubicBezTo>
                  <a:cubicBezTo>
                    <a:pt x="44252" y="8808"/>
                    <a:pt x="40643" y="10254"/>
                    <a:pt x="36955" y="11390"/>
                  </a:cubicBezTo>
                  <a:cubicBezTo>
                    <a:pt x="41448" y="9625"/>
                    <a:pt x="45691" y="7251"/>
                    <a:pt x="49488" y="4210"/>
                  </a:cubicBezTo>
                  <a:cubicBezTo>
                    <a:pt x="51090" y="2927"/>
                    <a:pt x="52609" y="1539"/>
                    <a:pt x="54097" y="130"/>
                  </a:cubicBezTo>
                  <a:cubicBezTo>
                    <a:pt x="54146" y="83"/>
                    <a:pt x="54100" y="1"/>
                    <a:pt x="54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102195" y="372143"/>
              <a:ext cx="1940204" cy="1067588"/>
            </a:xfrm>
            <a:custGeom>
              <a:avLst/>
              <a:gdLst/>
              <a:ahLst/>
              <a:cxnLst/>
              <a:rect l="l" t="t" r="r" b="b"/>
              <a:pathLst>
                <a:path w="43686" h="24038" extrusionOk="0">
                  <a:moveTo>
                    <a:pt x="42938" y="0"/>
                  </a:moveTo>
                  <a:cubicBezTo>
                    <a:pt x="41971" y="0"/>
                    <a:pt x="40151" y="582"/>
                    <a:pt x="37987" y="4102"/>
                  </a:cubicBezTo>
                  <a:cubicBezTo>
                    <a:pt x="36080" y="7203"/>
                    <a:pt x="35960" y="10858"/>
                    <a:pt x="34088" y="13997"/>
                  </a:cubicBezTo>
                  <a:cubicBezTo>
                    <a:pt x="32532" y="16607"/>
                    <a:pt x="30952" y="18786"/>
                    <a:pt x="28084" y="19974"/>
                  </a:cubicBezTo>
                  <a:cubicBezTo>
                    <a:pt x="26185" y="20760"/>
                    <a:pt x="24127" y="21169"/>
                    <a:pt x="22071" y="21169"/>
                  </a:cubicBezTo>
                  <a:cubicBezTo>
                    <a:pt x="19862" y="21169"/>
                    <a:pt x="17656" y="20697"/>
                    <a:pt x="15654" y="19713"/>
                  </a:cubicBezTo>
                  <a:cubicBezTo>
                    <a:pt x="11997" y="17917"/>
                    <a:pt x="9230" y="14830"/>
                    <a:pt x="7117" y="11402"/>
                  </a:cubicBezTo>
                  <a:cubicBezTo>
                    <a:pt x="6185" y="9892"/>
                    <a:pt x="5191" y="8339"/>
                    <a:pt x="3948" y="7063"/>
                  </a:cubicBezTo>
                  <a:cubicBezTo>
                    <a:pt x="3443" y="6544"/>
                    <a:pt x="2702" y="6331"/>
                    <a:pt x="1998" y="6331"/>
                  </a:cubicBezTo>
                  <a:cubicBezTo>
                    <a:pt x="1019" y="6331"/>
                    <a:pt x="110" y="6742"/>
                    <a:pt x="1" y="7312"/>
                  </a:cubicBezTo>
                  <a:cubicBezTo>
                    <a:pt x="63" y="7303"/>
                    <a:pt x="125" y="7299"/>
                    <a:pt x="187" y="7299"/>
                  </a:cubicBezTo>
                  <a:cubicBezTo>
                    <a:pt x="974" y="7299"/>
                    <a:pt x="1717" y="8002"/>
                    <a:pt x="2217" y="8557"/>
                  </a:cubicBezTo>
                  <a:cubicBezTo>
                    <a:pt x="2911" y="9331"/>
                    <a:pt x="3442" y="10238"/>
                    <a:pt x="3949" y="11143"/>
                  </a:cubicBezTo>
                  <a:cubicBezTo>
                    <a:pt x="5159" y="13304"/>
                    <a:pt x="6409" y="15406"/>
                    <a:pt x="8014" y="17303"/>
                  </a:cubicBezTo>
                  <a:cubicBezTo>
                    <a:pt x="11452" y="21369"/>
                    <a:pt x="16485" y="23945"/>
                    <a:pt x="21847" y="24035"/>
                  </a:cubicBezTo>
                  <a:cubicBezTo>
                    <a:pt x="21949" y="24036"/>
                    <a:pt x="22052" y="24037"/>
                    <a:pt x="22155" y="24037"/>
                  </a:cubicBezTo>
                  <a:cubicBezTo>
                    <a:pt x="26053" y="24037"/>
                    <a:pt x="30289" y="22827"/>
                    <a:pt x="33141" y="20081"/>
                  </a:cubicBezTo>
                  <a:cubicBezTo>
                    <a:pt x="35353" y="17952"/>
                    <a:pt x="36672" y="15174"/>
                    <a:pt x="37755" y="12349"/>
                  </a:cubicBezTo>
                  <a:cubicBezTo>
                    <a:pt x="38783" y="9670"/>
                    <a:pt x="39601" y="6916"/>
                    <a:pt x="40607" y="4230"/>
                  </a:cubicBezTo>
                  <a:cubicBezTo>
                    <a:pt x="41167" y="2733"/>
                    <a:pt x="42104" y="890"/>
                    <a:pt x="43685" y="142"/>
                  </a:cubicBezTo>
                  <a:cubicBezTo>
                    <a:pt x="43685" y="142"/>
                    <a:pt x="43416" y="0"/>
                    <a:pt x="42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a:off x="102195" y="557482"/>
              <a:ext cx="1804435" cy="882254"/>
            </a:xfrm>
            <a:custGeom>
              <a:avLst/>
              <a:gdLst/>
              <a:ahLst/>
              <a:cxnLst/>
              <a:rect l="l" t="t" r="r" b="b"/>
              <a:pathLst>
                <a:path w="40629" h="19865" extrusionOk="0">
                  <a:moveTo>
                    <a:pt x="40627" y="0"/>
                  </a:moveTo>
                  <a:cubicBezTo>
                    <a:pt x="40614" y="0"/>
                    <a:pt x="39116" y="3718"/>
                    <a:pt x="37782" y="6528"/>
                  </a:cubicBezTo>
                  <a:cubicBezTo>
                    <a:pt x="36354" y="9536"/>
                    <a:pt x="34836" y="12787"/>
                    <a:pt x="32320" y="15057"/>
                  </a:cubicBezTo>
                  <a:cubicBezTo>
                    <a:pt x="29801" y="17332"/>
                    <a:pt x="26682" y="18285"/>
                    <a:pt x="23487" y="18285"/>
                  </a:cubicBezTo>
                  <a:cubicBezTo>
                    <a:pt x="19536" y="18285"/>
                    <a:pt x="15467" y="16828"/>
                    <a:pt x="12270" y="14613"/>
                  </a:cubicBezTo>
                  <a:cubicBezTo>
                    <a:pt x="10803" y="13595"/>
                    <a:pt x="9396" y="12362"/>
                    <a:pt x="8322" y="10925"/>
                  </a:cubicBezTo>
                  <a:cubicBezTo>
                    <a:pt x="7165" y="9377"/>
                    <a:pt x="6307" y="7656"/>
                    <a:pt x="5333" y="5993"/>
                  </a:cubicBezTo>
                  <a:cubicBezTo>
                    <a:pt x="4621" y="4778"/>
                    <a:pt x="3627" y="3210"/>
                    <a:pt x="2405" y="2183"/>
                  </a:cubicBezTo>
                  <a:cubicBezTo>
                    <a:pt x="2269" y="2167"/>
                    <a:pt x="2133" y="2159"/>
                    <a:pt x="1997" y="2159"/>
                  </a:cubicBezTo>
                  <a:cubicBezTo>
                    <a:pt x="1019" y="2159"/>
                    <a:pt x="110" y="2570"/>
                    <a:pt x="1" y="3139"/>
                  </a:cubicBezTo>
                  <a:cubicBezTo>
                    <a:pt x="63" y="3130"/>
                    <a:pt x="125" y="3126"/>
                    <a:pt x="187" y="3126"/>
                  </a:cubicBezTo>
                  <a:cubicBezTo>
                    <a:pt x="974" y="3126"/>
                    <a:pt x="1717" y="3829"/>
                    <a:pt x="2217" y="4384"/>
                  </a:cubicBezTo>
                  <a:cubicBezTo>
                    <a:pt x="2911" y="5158"/>
                    <a:pt x="3442" y="6065"/>
                    <a:pt x="3949" y="6970"/>
                  </a:cubicBezTo>
                  <a:cubicBezTo>
                    <a:pt x="5159" y="9131"/>
                    <a:pt x="6409" y="11233"/>
                    <a:pt x="8014" y="13130"/>
                  </a:cubicBezTo>
                  <a:cubicBezTo>
                    <a:pt x="11452" y="17196"/>
                    <a:pt x="16485" y="19772"/>
                    <a:pt x="21847" y="19862"/>
                  </a:cubicBezTo>
                  <a:cubicBezTo>
                    <a:pt x="21949" y="19863"/>
                    <a:pt x="22052" y="19864"/>
                    <a:pt x="22155" y="19864"/>
                  </a:cubicBezTo>
                  <a:cubicBezTo>
                    <a:pt x="26053" y="19864"/>
                    <a:pt x="30289" y="18654"/>
                    <a:pt x="33141" y="15908"/>
                  </a:cubicBezTo>
                  <a:cubicBezTo>
                    <a:pt x="35353" y="13779"/>
                    <a:pt x="36672" y="11001"/>
                    <a:pt x="37755" y="8176"/>
                  </a:cubicBezTo>
                  <a:cubicBezTo>
                    <a:pt x="38783" y="5497"/>
                    <a:pt x="39601" y="2743"/>
                    <a:pt x="40607" y="57"/>
                  </a:cubicBezTo>
                  <a:cubicBezTo>
                    <a:pt x="40622" y="19"/>
                    <a:pt x="40628" y="0"/>
                    <a:pt x="40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315913" y="387644"/>
              <a:ext cx="1632115" cy="968592"/>
            </a:xfrm>
            <a:custGeom>
              <a:avLst/>
              <a:gdLst/>
              <a:ahLst/>
              <a:cxnLst/>
              <a:rect l="l" t="t" r="r" b="b"/>
              <a:pathLst>
                <a:path w="36749" h="21809" extrusionOk="0">
                  <a:moveTo>
                    <a:pt x="36748" y="0"/>
                  </a:moveTo>
                  <a:cubicBezTo>
                    <a:pt x="35783" y="470"/>
                    <a:pt x="34549" y="1520"/>
                    <a:pt x="33175" y="3753"/>
                  </a:cubicBezTo>
                  <a:cubicBezTo>
                    <a:pt x="31268" y="6854"/>
                    <a:pt x="31148" y="10509"/>
                    <a:pt x="29276" y="13648"/>
                  </a:cubicBezTo>
                  <a:cubicBezTo>
                    <a:pt x="27720" y="16258"/>
                    <a:pt x="26140" y="18437"/>
                    <a:pt x="23272" y="19625"/>
                  </a:cubicBezTo>
                  <a:cubicBezTo>
                    <a:pt x="21373" y="20411"/>
                    <a:pt x="19315" y="20820"/>
                    <a:pt x="17259" y="20820"/>
                  </a:cubicBezTo>
                  <a:cubicBezTo>
                    <a:pt x="15050" y="20820"/>
                    <a:pt x="12844" y="20348"/>
                    <a:pt x="10842" y="19364"/>
                  </a:cubicBezTo>
                  <a:cubicBezTo>
                    <a:pt x="7185" y="17568"/>
                    <a:pt x="4418" y="14481"/>
                    <a:pt x="2305" y="11053"/>
                  </a:cubicBezTo>
                  <a:cubicBezTo>
                    <a:pt x="1600" y="9911"/>
                    <a:pt x="858" y="8742"/>
                    <a:pt x="1" y="7689"/>
                  </a:cubicBezTo>
                  <a:lnTo>
                    <a:pt x="1" y="7689"/>
                  </a:lnTo>
                  <a:cubicBezTo>
                    <a:pt x="375" y="8581"/>
                    <a:pt x="858" y="9426"/>
                    <a:pt x="1314" y="10279"/>
                  </a:cubicBezTo>
                  <a:cubicBezTo>
                    <a:pt x="1864" y="11309"/>
                    <a:pt x="2436" y="12325"/>
                    <a:pt x="3080" y="13298"/>
                  </a:cubicBezTo>
                  <a:cubicBezTo>
                    <a:pt x="5479" y="16927"/>
                    <a:pt x="8947" y="19791"/>
                    <a:pt x="13060" y="21212"/>
                  </a:cubicBezTo>
                  <a:cubicBezTo>
                    <a:pt x="14245" y="21621"/>
                    <a:pt x="15496" y="21808"/>
                    <a:pt x="16760" y="21808"/>
                  </a:cubicBezTo>
                  <a:cubicBezTo>
                    <a:pt x="20062" y="21808"/>
                    <a:pt x="23454" y="20530"/>
                    <a:pt x="26004" y="18585"/>
                  </a:cubicBezTo>
                  <a:cubicBezTo>
                    <a:pt x="27663" y="17320"/>
                    <a:pt x="29181" y="15871"/>
                    <a:pt x="30317" y="14107"/>
                  </a:cubicBezTo>
                  <a:cubicBezTo>
                    <a:pt x="31375" y="12464"/>
                    <a:pt x="31831" y="10754"/>
                    <a:pt x="32166" y="8856"/>
                  </a:cubicBezTo>
                  <a:cubicBezTo>
                    <a:pt x="32438" y="7313"/>
                    <a:pt x="32719" y="5771"/>
                    <a:pt x="33262" y="4295"/>
                  </a:cubicBezTo>
                  <a:cubicBezTo>
                    <a:pt x="33927" y="2486"/>
                    <a:pt x="35201" y="1105"/>
                    <a:pt x="36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102284" y="678865"/>
              <a:ext cx="936615" cy="759365"/>
            </a:xfrm>
            <a:custGeom>
              <a:avLst/>
              <a:gdLst/>
              <a:ahLst/>
              <a:cxnLst/>
              <a:rect l="l" t="t" r="r" b="b"/>
              <a:pathLst>
                <a:path w="21089" h="17098" extrusionOk="0">
                  <a:moveTo>
                    <a:pt x="234" y="1"/>
                  </a:moveTo>
                  <a:cubicBezTo>
                    <a:pt x="112" y="121"/>
                    <a:pt x="30" y="256"/>
                    <a:pt x="0" y="402"/>
                  </a:cubicBezTo>
                  <a:cubicBezTo>
                    <a:pt x="3" y="403"/>
                    <a:pt x="6" y="405"/>
                    <a:pt x="9" y="406"/>
                  </a:cubicBezTo>
                  <a:cubicBezTo>
                    <a:pt x="68" y="398"/>
                    <a:pt x="128" y="394"/>
                    <a:pt x="187" y="394"/>
                  </a:cubicBezTo>
                  <a:cubicBezTo>
                    <a:pt x="973" y="394"/>
                    <a:pt x="1716" y="1097"/>
                    <a:pt x="2215" y="1651"/>
                  </a:cubicBezTo>
                  <a:cubicBezTo>
                    <a:pt x="2909" y="2425"/>
                    <a:pt x="3440" y="3332"/>
                    <a:pt x="3947" y="4237"/>
                  </a:cubicBezTo>
                  <a:cubicBezTo>
                    <a:pt x="5157" y="6398"/>
                    <a:pt x="6407" y="8500"/>
                    <a:pt x="8012" y="10397"/>
                  </a:cubicBezTo>
                  <a:cubicBezTo>
                    <a:pt x="11287" y="14270"/>
                    <a:pt x="16011" y="16790"/>
                    <a:pt x="21088" y="17097"/>
                  </a:cubicBezTo>
                  <a:cubicBezTo>
                    <a:pt x="20230" y="16889"/>
                    <a:pt x="19371" y="16686"/>
                    <a:pt x="18528" y="16433"/>
                  </a:cubicBezTo>
                  <a:cubicBezTo>
                    <a:pt x="17056" y="15990"/>
                    <a:pt x="15603" y="15470"/>
                    <a:pt x="14240" y="14750"/>
                  </a:cubicBezTo>
                  <a:cubicBezTo>
                    <a:pt x="12346" y="13749"/>
                    <a:pt x="10648" y="12413"/>
                    <a:pt x="9339" y="10705"/>
                  </a:cubicBezTo>
                  <a:cubicBezTo>
                    <a:pt x="7961" y="8907"/>
                    <a:pt x="7032" y="6853"/>
                    <a:pt x="5863" y="4924"/>
                  </a:cubicBezTo>
                  <a:cubicBezTo>
                    <a:pt x="4609" y="2856"/>
                    <a:pt x="2769" y="399"/>
                    <a:pt x="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a:off x="1177266" y="1390329"/>
              <a:ext cx="97619" cy="156421"/>
            </a:xfrm>
            <a:custGeom>
              <a:avLst/>
              <a:gdLst/>
              <a:ahLst/>
              <a:cxnLst/>
              <a:rect l="l" t="t" r="r" b="b"/>
              <a:pathLst>
                <a:path w="2198" h="3522" extrusionOk="0">
                  <a:moveTo>
                    <a:pt x="1966" y="0"/>
                  </a:moveTo>
                  <a:cubicBezTo>
                    <a:pt x="1879" y="0"/>
                    <a:pt x="1787" y="36"/>
                    <a:pt x="1736" y="103"/>
                  </a:cubicBezTo>
                  <a:cubicBezTo>
                    <a:pt x="1088" y="954"/>
                    <a:pt x="0" y="2010"/>
                    <a:pt x="475" y="3178"/>
                  </a:cubicBezTo>
                  <a:cubicBezTo>
                    <a:pt x="566" y="3401"/>
                    <a:pt x="750" y="3521"/>
                    <a:pt x="940" y="3521"/>
                  </a:cubicBezTo>
                  <a:cubicBezTo>
                    <a:pt x="1088" y="3521"/>
                    <a:pt x="1239" y="3448"/>
                    <a:pt x="1352" y="3293"/>
                  </a:cubicBezTo>
                  <a:cubicBezTo>
                    <a:pt x="1950" y="2462"/>
                    <a:pt x="2049" y="1215"/>
                    <a:pt x="2178" y="224"/>
                  </a:cubicBezTo>
                  <a:cubicBezTo>
                    <a:pt x="2198" y="70"/>
                    <a:pt x="2087" y="0"/>
                    <a:pt x="1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a:off x="1275375" y="1393927"/>
              <a:ext cx="80431" cy="136124"/>
            </a:xfrm>
            <a:custGeom>
              <a:avLst/>
              <a:gdLst/>
              <a:ahLst/>
              <a:cxnLst/>
              <a:rect l="l" t="t" r="r" b="b"/>
              <a:pathLst>
                <a:path w="1811" h="3065" extrusionOk="0">
                  <a:moveTo>
                    <a:pt x="362" y="1"/>
                  </a:moveTo>
                  <a:cubicBezTo>
                    <a:pt x="265" y="1"/>
                    <a:pt x="170" y="55"/>
                    <a:pt x="142" y="171"/>
                  </a:cubicBezTo>
                  <a:cubicBezTo>
                    <a:pt x="36" y="615"/>
                    <a:pt x="12" y="1043"/>
                    <a:pt x="43" y="1497"/>
                  </a:cubicBezTo>
                  <a:cubicBezTo>
                    <a:pt x="76" y="1987"/>
                    <a:pt x="0" y="2578"/>
                    <a:pt x="407" y="2933"/>
                  </a:cubicBezTo>
                  <a:cubicBezTo>
                    <a:pt x="506" y="3018"/>
                    <a:pt x="626" y="3065"/>
                    <a:pt x="744" y="3065"/>
                  </a:cubicBezTo>
                  <a:cubicBezTo>
                    <a:pt x="857" y="3065"/>
                    <a:pt x="970" y="3023"/>
                    <a:pt x="1062" y="2933"/>
                  </a:cubicBezTo>
                  <a:cubicBezTo>
                    <a:pt x="1811" y="2207"/>
                    <a:pt x="833" y="942"/>
                    <a:pt x="599" y="171"/>
                  </a:cubicBezTo>
                  <a:cubicBezTo>
                    <a:pt x="565" y="60"/>
                    <a:pt x="462"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1613628" y="1268014"/>
              <a:ext cx="92867" cy="98862"/>
            </a:xfrm>
            <a:custGeom>
              <a:avLst/>
              <a:gdLst/>
              <a:ahLst/>
              <a:cxnLst/>
              <a:rect l="l" t="t" r="r" b="b"/>
              <a:pathLst>
                <a:path w="2091" h="2226" extrusionOk="0">
                  <a:moveTo>
                    <a:pt x="270" y="0"/>
                  </a:moveTo>
                  <a:cubicBezTo>
                    <a:pt x="132" y="0"/>
                    <a:pt x="0" y="129"/>
                    <a:pt x="29" y="305"/>
                  </a:cubicBezTo>
                  <a:cubicBezTo>
                    <a:pt x="86" y="664"/>
                    <a:pt x="229" y="996"/>
                    <a:pt x="427" y="1298"/>
                  </a:cubicBezTo>
                  <a:cubicBezTo>
                    <a:pt x="632" y="1608"/>
                    <a:pt x="863" y="1974"/>
                    <a:pt x="1190" y="2160"/>
                  </a:cubicBezTo>
                  <a:cubicBezTo>
                    <a:pt x="1270" y="2205"/>
                    <a:pt x="1353" y="2225"/>
                    <a:pt x="1433" y="2225"/>
                  </a:cubicBezTo>
                  <a:cubicBezTo>
                    <a:pt x="1788" y="2225"/>
                    <a:pt x="2090" y="1830"/>
                    <a:pt x="1878" y="1472"/>
                  </a:cubicBezTo>
                  <a:cubicBezTo>
                    <a:pt x="1712" y="1194"/>
                    <a:pt x="1438" y="1035"/>
                    <a:pt x="1192" y="837"/>
                  </a:cubicBezTo>
                  <a:cubicBezTo>
                    <a:pt x="932" y="627"/>
                    <a:pt x="659" y="399"/>
                    <a:pt x="471" y="118"/>
                  </a:cubicBezTo>
                  <a:cubicBezTo>
                    <a:pt x="417" y="36"/>
                    <a:pt x="343" y="0"/>
                    <a:pt x="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1620201" y="1237635"/>
              <a:ext cx="122667" cy="67329"/>
            </a:xfrm>
            <a:custGeom>
              <a:avLst/>
              <a:gdLst/>
              <a:ahLst/>
              <a:cxnLst/>
              <a:rect l="l" t="t" r="r" b="b"/>
              <a:pathLst>
                <a:path w="2762" h="1516" extrusionOk="0">
                  <a:moveTo>
                    <a:pt x="172" y="1"/>
                  </a:moveTo>
                  <a:cubicBezTo>
                    <a:pt x="130" y="1"/>
                    <a:pt x="88" y="9"/>
                    <a:pt x="43" y="31"/>
                  </a:cubicBezTo>
                  <a:cubicBezTo>
                    <a:pt x="17" y="43"/>
                    <a:pt x="0" y="76"/>
                    <a:pt x="0" y="104"/>
                  </a:cubicBezTo>
                  <a:cubicBezTo>
                    <a:pt x="3" y="401"/>
                    <a:pt x="498" y="567"/>
                    <a:pt x="719" y="683"/>
                  </a:cubicBezTo>
                  <a:cubicBezTo>
                    <a:pt x="1137" y="904"/>
                    <a:pt x="1489" y="1155"/>
                    <a:pt x="1866" y="1436"/>
                  </a:cubicBezTo>
                  <a:cubicBezTo>
                    <a:pt x="1941" y="1491"/>
                    <a:pt x="2019" y="1515"/>
                    <a:pt x="2095" y="1515"/>
                  </a:cubicBezTo>
                  <a:cubicBezTo>
                    <a:pt x="2453" y="1515"/>
                    <a:pt x="2761" y="986"/>
                    <a:pt x="2432" y="703"/>
                  </a:cubicBezTo>
                  <a:cubicBezTo>
                    <a:pt x="2079" y="398"/>
                    <a:pt x="1609" y="300"/>
                    <a:pt x="1163" y="215"/>
                  </a:cubicBezTo>
                  <a:cubicBezTo>
                    <a:pt x="940" y="172"/>
                    <a:pt x="718" y="136"/>
                    <a:pt x="498" y="85"/>
                  </a:cubicBezTo>
                  <a:cubicBezTo>
                    <a:pt x="378" y="56"/>
                    <a:pt x="279"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1817707" y="313650"/>
              <a:ext cx="65020" cy="121601"/>
            </a:xfrm>
            <a:custGeom>
              <a:avLst/>
              <a:gdLst/>
              <a:ahLst/>
              <a:cxnLst/>
              <a:rect l="l" t="t" r="r" b="b"/>
              <a:pathLst>
                <a:path w="1464" h="2738" extrusionOk="0">
                  <a:moveTo>
                    <a:pt x="670" y="1"/>
                  </a:moveTo>
                  <a:cubicBezTo>
                    <a:pt x="612" y="1"/>
                    <a:pt x="553" y="18"/>
                    <a:pt x="507" y="42"/>
                  </a:cubicBezTo>
                  <a:cubicBezTo>
                    <a:pt x="1" y="301"/>
                    <a:pt x="203" y="1011"/>
                    <a:pt x="361" y="1430"/>
                  </a:cubicBezTo>
                  <a:cubicBezTo>
                    <a:pt x="562" y="1968"/>
                    <a:pt x="891" y="2385"/>
                    <a:pt x="1350" y="2725"/>
                  </a:cubicBezTo>
                  <a:cubicBezTo>
                    <a:pt x="1362" y="2734"/>
                    <a:pt x="1374" y="2738"/>
                    <a:pt x="1385" y="2738"/>
                  </a:cubicBezTo>
                  <a:cubicBezTo>
                    <a:pt x="1431" y="2738"/>
                    <a:pt x="1463" y="2676"/>
                    <a:pt x="1443" y="2632"/>
                  </a:cubicBezTo>
                  <a:cubicBezTo>
                    <a:pt x="1236" y="2181"/>
                    <a:pt x="1114" y="1678"/>
                    <a:pt x="1088" y="1183"/>
                  </a:cubicBezTo>
                  <a:cubicBezTo>
                    <a:pt x="1065" y="758"/>
                    <a:pt x="1180" y="331"/>
                    <a:pt x="803" y="42"/>
                  </a:cubicBezTo>
                  <a:cubicBezTo>
                    <a:pt x="765" y="13"/>
                    <a:pt x="718" y="1"/>
                    <a:pt x="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1875978" y="313472"/>
              <a:ext cx="57203" cy="103392"/>
            </a:xfrm>
            <a:custGeom>
              <a:avLst/>
              <a:gdLst/>
              <a:ahLst/>
              <a:cxnLst/>
              <a:rect l="l" t="t" r="r" b="b"/>
              <a:pathLst>
                <a:path w="1288" h="2328" extrusionOk="0">
                  <a:moveTo>
                    <a:pt x="766" y="0"/>
                  </a:moveTo>
                  <a:cubicBezTo>
                    <a:pt x="674" y="0"/>
                    <a:pt x="584" y="35"/>
                    <a:pt x="518" y="115"/>
                  </a:cubicBezTo>
                  <a:cubicBezTo>
                    <a:pt x="223" y="474"/>
                    <a:pt x="157" y="882"/>
                    <a:pt x="64" y="1330"/>
                  </a:cubicBezTo>
                  <a:cubicBezTo>
                    <a:pt x="0" y="1628"/>
                    <a:pt x="3" y="2046"/>
                    <a:pt x="244" y="2267"/>
                  </a:cubicBezTo>
                  <a:cubicBezTo>
                    <a:pt x="281" y="2302"/>
                    <a:pt x="333" y="2327"/>
                    <a:pt x="385" y="2327"/>
                  </a:cubicBezTo>
                  <a:cubicBezTo>
                    <a:pt x="402" y="2327"/>
                    <a:pt x="420" y="2324"/>
                    <a:pt x="437" y="2318"/>
                  </a:cubicBezTo>
                  <a:cubicBezTo>
                    <a:pt x="451" y="2314"/>
                    <a:pt x="465" y="2307"/>
                    <a:pt x="479" y="2301"/>
                  </a:cubicBezTo>
                  <a:cubicBezTo>
                    <a:pt x="559" y="2254"/>
                    <a:pt x="577" y="2168"/>
                    <a:pt x="613" y="2090"/>
                  </a:cubicBezTo>
                  <a:cubicBezTo>
                    <a:pt x="698" y="1910"/>
                    <a:pt x="795" y="1737"/>
                    <a:pt x="873" y="1553"/>
                  </a:cubicBezTo>
                  <a:cubicBezTo>
                    <a:pt x="1052" y="1126"/>
                    <a:pt x="1287" y="757"/>
                    <a:pt x="1156" y="284"/>
                  </a:cubicBezTo>
                  <a:cubicBezTo>
                    <a:pt x="1110" y="118"/>
                    <a:pt x="935" y="0"/>
                    <a:pt x="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1848797" y="678376"/>
              <a:ext cx="113163" cy="112142"/>
            </a:xfrm>
            <a:custGeom>
              <a:avLst/>
              <a:gdLst/>
              <a:ahLst/>
              <a:cxnLst/>
              <a:rect l="l" t="t" r="r" b="b"/>
              <a:pathLst>
                <a:path w="2548" h="2525" extrusionOk="0">
                  <a:moveTo>
                    <a:pt x="693" y="0"/>
                  </a:moveTo>
                  <a:cubicBezTo>
                    <a:pt x="615" y="0"/>
                    <a:pt x="538" y="40"/>
                    <a:pt x="493" y="112"/>
                  </a:cubicBezTo>
                  <a:cubicBezTo>
                    <a:pt x="0" y="898"/>
                    <a:pt x="952" y="2524"/>
                    <a:pt x="1851" y="2524"/>
                  </a:cubicBezTo>
                  <a:cubicBezTo>
                    <a:pt x="1857" y="2524"/>
                    <a:pt x="1863" y="2524"/>
                    <a:pt x="1870" y="2524"/>
                  </a:cubicBezTo>
                  <a:cubicBezTo>
                    <a:pt x="2194" y="2517"/>
                    <a:pt x="2547" y="2169"/>
                    <a:pt x="2404" y="1823"/>
                  </a:cubicBezTo>
                  <a:cubicBezTo>
                    <a:pt x="2237" y="1417"/>
                    <a:pt x="1907" y="1254"/>
                    <a:pt x="1585" y="983"/>
                  </a:cubicBezTo>
                  <a:cubicBezTo>
                    <a:pt x="1274" y="722"/>
                    <a:pt x="1125" y="346"/>
                    <a:pt x="849" y="65"/>
                  </a:cubicBezTo>
                  <a:cubicBezTo>
                    <a:pt x="805" y="21"/>
                    <a:pt x="749" y="0"/>
                    <a:pt x="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1598216" y="738290"/>
              <a:ext cx="90246" cy="46189"/>
            </a:xfrm>
            <a:custGeom>
              <a:avLst/>
              <a:gdLst/>
              <a:ahLst/>
              <a:cxnLst/>
              <a:rect l="l" t="t" r="r" b="b"/>
              <a:pathLst>
                <a:path w="2032" h="1040" extrusionOk="0">
                  <a:moveTo>
                    <a:pt x="939" y="1"/>
                  </a:moveTo>
                  <a:cubicBezTo>
                    <a:pt x="676" y="1"/>
                    <a:pt x="434" y="107"/>
                    <a:pt x="260" y="370"/>
                  </a:cubicBezTo>
                  <a:cubicBezTo>
                    <a:pt x="0" y="759"/>
                    <a:pt x="560" y="1017"/>
                    <a:pt x="862" y="1036"/>
                  </a:cubicBezTo>
                  <a:cubicBezTo>
                    <a:pt x="904" y="1038"/>
                    <a:pt x="946" y="1039"/>
                    <a:pt x="989" y="1039"/>
                  </a:cubicBezTo>
                  <a:cubicBezTo>
                    <a:pt x="1299" y="1039"/>
                    <a:pt x="1637" y="981"/>
                    <a:pt x="1934" y="937"/>
                  </a:cubicBezTo>
                  <a:cubicBezTo>
                    <a:pt x="1985" y="928"/>
                    <a:pt x="2032" y="864"/>
                    <a:pt x="2026" y="813"/>
                  </a:cubicBezTo>
                  <a:cubicBezTo>
                    <a:pt x="1994" y="494"/>
                    <a:pt x="1731" y="233"/>
                    <a:pt x="1442" y="113"/>
                  </a:cubicBezTo>
                  <a:cubicBezTo>
                    <a:pt x="1274" y="42"/>
                    <a:pt x="1103"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291929" y="611533"/>
              <a:ext cx="125421" cy="64087"/>
            </a:xfrm>
            <a:custGeom>
              <a:avLst/>
              <a:gdLst/>
              <a:ahLst/>
              <a:cxnLst/>
              <a:rect l="l" t="t" r="r" b="b"/>
              <a:pathLst>
                <a:path w="2824" h="1443" extrusionOk="0">
                  <a:moveTo>
                    <a:pt x="2079" y="0"/>
                  </a:moveTo>
                  <a:cubicBezTo>
                    <a:pt x="1719" y="0"/>
                    <a:pt x="1352" y="192"/>
                    <a:pt x="1043" y="387"/>
                  </a:cubicBezTo>
                  <a:cubicBezTo>
                    <a:pt x="722" y="589"/>
                    <a:pt x="118" y="948"/>
                    <a:pt x="10" y="1322"/>
                  </a:cubicBezTo>
                  <a:cubicBezTo>
                    <a:pt x="1" y="1361"/>
                    <a:pt x="25" y="1393"/>
                    <a:pt x="59" y="1406"/>
                  </a:cubicBezTo>
                  <a:cubicBezTo>
                    <a:pt x="128" y="1432"/>
                    <a:pt x="204" y="1443"/>
                    <a:pt x="284" y="1443"/>
                  </a:cubicBezTo>
                  <a:cubicBezTo>
                    <a:pt x="597" y="1443"/>
                    <a:pt x="968" y="1280"/>
                    <a:pt x="1247" y="1229"/>
                  </a:cubicBezTo>
                  <a:cubicBezTo>
                    <a:pt x="1709" y="1145"/>
                    <a:pt x="2251" y="1195"/>
                    <a:pt x="2605" y="859"/>
                  </a:cubicBezTo>
                  <a:cubicBezTo>
                    <a:pt x="2823" y="652"/>
                    <a:pt x="2777" y="250"/>
                    <a:pt x="2507" y="106"/>
                  </a:cubicBezTo>
                  <a:cubicBezTo>
                    <a:pt x="2368" y="31"/>
                    <a:pt x="2224" y="0"/>
                    <a:pt x="2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316623" y="668650"/>
              <a:ext cx="97796" cy="42103"/>
            </a:xfrm>
            <a:custGeom>
              <a:avLst/>
              <a:gdLst/>
              <a:ahLst/>
              <a:cxnLst/>
              <a:rect l="l" t="t" r="r" b="b"/>
              <a:pathLst>
                <a:path w="2202" h="948" extrusionOk="0">
                  <a:moveTo>
                    <a:pt x="1121" y="1"/>
                  </a:moveTo>
                  <a:cubicBezTo>
                    <a:pt x="803" y="1"/>
                    <a:pt x="473" y="43"/>
                    <a:pt x="216" y="131"/>
                  </a:cubicBezTo>
                  <a:cubicBezTo>
                    <a:pt x="26" y="197"/>
                    <a:pt x="0" y="428"/>
                    <a:pt x="162" y="540"/>
                  </a:cubicBezTo>
                  <a:cubicBezTo>
                    <a:pt x="531" y="795"/>
                    <a:pt x="1153" y="913"/>
                    <a:pt x="1594" y="947"/>
                  </a:cubicBezTo>
                  <a:cubicBezTo>
                    <a:pt x="1606" y="947"/>
                    <a:pt x="1617" y="948"/>
                    <a:pt x="1629" y="948"/>
                  </a:cubicBezTo>
                  <a:cubicBezTo>
                    <a:pt x="2108" y="948"/>
                    <a:pt x="2202" y="153"/>
                    <a:pt x="1714" y="55"/>
                  </a:cubicBezTo>
                  <a:cubicBezTo>
                    <a:pt x="1538" y="19"/>
                    <a:pt x="1332" y="1"/>
                    <a:pt x="1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98909" y="779195"/>
              <a:ext cx="108100" cy="50231"/>
            </a:xfrm>
            <a:custGeom>
              <a:avLst/>
              <a:gdLst/>
              <a:ahLst/>
              <a:cxnLst/>
              <a:rect l="l" t="t" r="r" b="b"/>
              <a:pathLst>
                <a:path w="2434" h="1131" extrusionOk="0">
                  <a:moveTo>
                    <a:pt x="1407" y="0"/>
                  </a:moveTo>
                  <a:cubicBezTo>
                    <a:pt x="1022" y="0"/>
                    <a:pt x="639" y="121"/>
                    <a:pt x="355" y="367"/>
                  </a:cubicBezTo>
                  <a:cubicBezTo>
                    <a:pt x="0" y="676"/>
                    <a:pt x="332" y="1131"/>
                    <a:pt x="711" y="1131"/>
                  </a:cubicBezTo>
                  <a:cubicBezTo>
                    <a:pt x="777" y="1131"/>
                    <a:pt x="844" y="1117"/>
                    <a:pt x="910" y="1086"/>
                  </a:cubicBezTo>
                  <a:cubicBezTo>
                    <a:pt x="1154" y="971"/>
                    <a:pt x="1383" y="846"/>
                    <a:pt x="1643" y="767"/>
                  </a:cubicBezTo>
                  <a:cubicBezTo>
                    <a:pt x="1875" y="696"/>
                    <a:pt x="2116" y="652"/>
                    <a:pt x="2329" y="529"/>
                  </a:cubicBezTo>
                  <a:cubicBezTo>
                    <a:pt x="2434" y="468"/>
                    <a:pt x="2428" y="319"/>
                    <a:pt x="2329" y="257"/>
                  </a:cubicBezTo>
                  <a:cubicBezTo>
                    <a:pt x="2061" y="87"/>
                    <a:pt x="1734" y="0"/>
                    <a:pt x="1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506757" y="909816"/>
              <a:ext cx="43125" cy="100861"/>
            </a:xfrm>
            <a:custGeom>
              <a:avLst/>
              <a:gdLst/>
              <a:ahLst/>
              <a:cxnLst/>
              <a:rect l="l" t="t" r="r" b="b"/>
              <a:pathLst>
                <a:path w="971" h="2271" extrusionOk="0">
                  <a:moveTo>
                    <a:pt x="508" y="0"/>
                  </a:moveTo>
                  <a:cubicBezTo>
                    <a:pt x="374" y="0"/>
                    <a:pt x="241" y="61"/>
                    <a:pt x="175" y="191"/>
                  </a:cubicBezTo>
                  <a:cubicBezTo>
                    <a:pt x="1" y="534"/>
                    <a:pt x="44" y="962"/>
                    <a:pt x="56" y="1341"/>
                  </a:cubicBezTo>
                  <a:cubicBezTo>
                    <a:pt x="65" y="1617"/>
                    <a:pt x="45" y="2010"/>
                    <a:pt x="248" y="2230"/>
                  </a:cubicBezTo>
                  <a:cubicBezTo>
                    <a:pt x="274" y="2257"/>
                    <a:pt x="309" y="2270"/>
                    <a:pt x="345" y="2270"/>
                  </a:cubicBezTo>
                  <a:cubicBezTo>
                    <a:pt x="382" y="2270"/>
                    <a:pt x="420" y="2256"/>
                    <a:pt x="448" y="2230"/>
                  </a:cubicBezTo>
                  <a:cubicBezTo>
                    <a:pt x="645" y="2043"/>
                    <a:pt x="683" y="1682"/>
                    <a:pt x="740" y="1433"/>
                  </a:cubicBezTo>
                  <a:cubicBezTo>
                    <a:pt x="823" y="1064"/>
                    <a:pt x="971" y="660"/>
                    <a:pt x="893" y="285"/>
                  </a:cubicBezTo>
                  <a:cubicBezTo>
                    <a:pt x="855" y="100"/>
                    <a:pt x="680"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528075" y="941128"/>
              <a:ext cx="96864" cy="76167"/>
            </a:xfrm>
            <a:custGeom>
              <a:avLst/>
              <a:gdLst/>
              <a:ahLst/>
              <a:cxnLst/>
              <a:rect l="l" t="t" r="r" b="b"/>
              <a:pathLst>
                <a:path w="2181" h="1715" extrusionOk="0">
                  <a:moveTo>
                    <a:pt x="1441" y="0"/>
                  </a:moveTo>
                  <a:cubicBezTo>
                    <a:pt x="995" y="0"/>
                    <a:pt x="716" y="405"/>
                    <a:pt x="452" y="714"/>
                  </a:cubicBezTo>
                  <a:cubicBezTo>
                    <a:pt x="267" y="931"/>
                    <a:pt x="0" y="1243"/>
                    <a:pt x="50" y="1545"/>
                  </a:cubicBezTo>
                  <a:cubicBezTo>
                    <a:pt x="65" y="1641"/>
                    <a:pt x="159" y="1697"/>
                    <a:pt x="248" y="1712"/>
                  </a:cubicBezTo>
                  <a:lnTo>
                    <a:pt x="248" y="1712"/>
                  </a:lnTo>
                  <a:cubicBezTo>
                    <a:pt x="247" y="1708"/>
                    <a:pt x="395" y="1710"/>
                    <a:pt x="399" y="1709"/>
                  </a:cubicBezTo>
                  <a:cubicBezTo>
                    <a:pt x="452" y="1695"/>
                    <a:pt x="502" y="1669"/>
                    <a:pt x="555" y="1649"/>
                  </a:cubicBezTo>
                  <a:cubicBezTo>
                    <a:pt x="693" y="1593"/>
                    <a:pt x="840" y="1552"/>
                    <a:pt x="978" y="1495"/>
                  </a:cubicBezTo>
                  <a:cubicBezTo>
                    <a:pt x="1327" y="1356"/>
                    <a:pt x="1814" y="1282"/>
                    <a:pt x="1988" y="909"/>
                  </a:cubicBezTo>
                  <a:cubicBezTo>
                    <a:pt x="2181" y="494"/>
                    <a:pt x="1952" y="16"/>
                    <a:pt x="1466" y="1"/>
                  </a:cubicBezTo>
                  <a:cubicBezTo>
                    <a:pt x="1458" y="0"/>
                    <a:pt x="1449" y="0"/>
                    <a:pt x="1441" y="0"/>
                  </a:cubicBezTo>
                  <a:close/>
                  <a:moveTo>
                    <a:pt x="248" y="1712"/>
                  </a:moveTo>
                  <a:cubicBezTo>
                    <a:pt x="248" y="1712"/>
                    <a:pt x="255" y="1713"/>
                    <a:pt x="272" y="1715"/>
                  </a:cubicBezTo>
                  <a:cubicBezTo>
                    <a:pt x="264" y="1714"/>
                    <a:pt x="256" y="1713"/>
                    <a:pt x="248" y="171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14"/>
          <p:cNvSpPr/>
          <p:nvPr/>
        </p:nvSpPr>
        <p:spPr>
          <a:xfrm flipH="1">
            <a:off x="6269377" y="1850200"/>
            <a:ext cx="1428673" cy="2634271"/>
          </a:xfrm>
          <a:custGeom>
            <a:avLst/>
            <a:gdLst/>
            <a:ahLst/>
            <a:cxnLst/>
            <a:rect l="l" t="t" r="r" b="b"/>
            <a:pathLst>
              <a:path w="36089" h="66543" extrusionOk="0">
                <a:moveTo>
                  <a:pt x="10136" y="1"/>
                </a:moveTo>
                <a:cubicBezTo>
                  <a:pt x="10005" y="1"/>
                  <a:pt x="9932" y="22"/>
                  <a:pt x="9932" y="22"/>
                </a:cubicBezTo>
                <a:cubicBezTo>
                  <a:pt x="9932" y="22"/>
                  <a:pt x="8840" y="74"/>
                  <a:pt x="8216" y="1374"/>
                </a:cubicBezTo>
                <a:cubicBezTo>
                  <a:pt x="7592" y="2673"/>
                  <a:pt x="8321" y="3661"/>
                  <a:pt x="8321" y="3661"/>
                </a:cubicBezTo>
                <a:lnTo>
                  <a:pt x="9465" y="2829"/>
                </a:lnTo>
                <a:cubicBezTo>
                  <a:pt x="9465" y="2829"/>
                  <a:pt x="10055" y="2097"/>
                  <a:pt x="10758" y="2097"/>
                </a:cubicBezTo>
                <a:cubicBezTo>
                  <a:pt x="11099" y="2097"/>
                  <a:pt x="11465" y="2269"/>
                  <a:pt x="11805" y="2778"/>
                </a:cubicBezTo>
                <a:cubicBezTo>
                  <a:pt x="12845" y="4337"/>
                  <a:pt x="14197" y="9589"/>
                  <a:pt x="14977" y="14061"/>
                </a:cubicBezTo>
                <a:cubicBezTo>
                  <a:pt x="15756" y="18533"/>
                  <a:pt x="18029" y="29298"/>
                  <a:pt x="18029" y="29298"/>
                </a:cubicBezTo>
                <a:cubicBezTo>
                  <a:pt x="18029" y="29298"/>
                  <a:pt x="16589" y="30441"/>
                  <a:pt x="16225" y="31221"/>
                </a:cubicBezTo>
                <a:cubicBezTo>
                  <a:pt x="15931" y="31850"/>
                  <a:pt x="15503" y="32614"/>
                  <a:pt x="14884" y="32614"/>
                </a:cubicBezTo>
                <a:cubicBezTo>
                  <a:pt x="14736" y="32614"/>
                  <a:pt x="14576" y="32569"/>
                  <a:pt x="14404" y="32468"/>
                </a:cubicBezTo>
                <a:cubicBezTo>
                  <a:pt x="13521" y="31949"/>
                  <a:pt x="11077" y="22329"/>
                  <a:pt x="10453" y="21913"/>
                </a:cubicBezTo>
                <a:cubicBezTo>
                  <a:pt x="10414" y="21887"/>
                  <a:pt x="10371" y="21875"/>
                  <a:pt x="10324" y="21875"/>
                </a:cubicBezTo>
                <a:cubicBezTo>
                  <a:pt x="9608" y="21875"/>
                  <a:pt x="7961" y="24691"/>
                  <a:pt x="7228" y="25813"/>
                </a:cubicBezTo>
                <a:cubicBezTo>
                  <a:pt x="6533" y="26878"/>
                  <a:pt x="5344" y="27944"/>
                  <a:pt x="4688" y="27944"/>
                </a:cubicBezTo>
                <a:cubicBezTo>
                  <a:pt x="4607" y="27944"/>
                  <a:pt x="4535" y="27928"/>
                  <a:pt x="4472" y="27894"/>
                </a:cubicBezTo>
                <a:cubicBezTo>
                  <a:pt x="4275" y="27786"/>
                  <a:pt x="4102" y="27728"/>
                  <a:pt x="3967" y="27728"/>
                </a:cubicBezTo>
                <a:cubicBezTo>
                  <a:pt x="3711" y="27728"/>
                  <a:pt x="3590" y="27936"/>
                  <a:pt x="3692" y="28413"/>
                </a:cubicBezTo>
                <a:cubicBezTo>
                  <a:pt x="3794" y="28889"/>
                  <a:pt x="4052" y="29076"/>
                  <a:pt x="4552" y="29076"/>
                </a:cubicBezTo>
                <a:cubicBezTo>
                  <a:pt x="4817" y="29076"/>
                  <a:pt x="5150" y="29023"/>
                  <a:pt x="5565" y="28934"/>
                </a:cubicBezTo>
                <a:cubicBezTo>
                  <a:pt x="6761" y="28672"/>
                  <a:pt x="9465" y="25397"/>
                  <a:pt x="9465" y="25397"/>
                </a:cubicBezTo>
                <a:cubicBezTo>
                  <a:pt x="9465" y="25397"/>
                  <a:pt x="9880" y="25813"/>
                  <a:pt x="10244" y="26645"/>
                </a:cubicBezTo>
                <a:cubicBezTo>
                  <a:pt x="10608" y="27477"/>
                  <a:pt x="12533" y="36161"/>
                  <a:pt x="12533" y="36161"/>
                </a:cubicBezTo>
                <a:cubicBezTo>
                  <a:pt x="12533" y="36161"/>
                  <a:pt x="9516" y="36005"/>
                  <a:pt x="8580" y="35641"/>
                </a:cubicBezTo>
                <a:cubicBezTo>
                  <a:pt x="7645" y="35277"/>
                  <a:pt x="7228" y="33873"/>
                  <a:pt x="6448" y="33271"/>
                </a:cubicBezTo>
                <a:cubicBezTo>
                  <a:pt x="6352" y="33197"/>
                  <a:pt x="6265" y="33163"/>
                  <a:pt x="6185" y="33163"/>
                </a:cubicBezTo>
                <a:cubicBezTo>
                  <a:pt x="5622" y="33163"/>
                  <a:pt x="5422" y="34866"/>
                  <a:pt x="4784" y="36005"/>
                </a:cubicBezTo>
                <a:cubicBezTo>
                  <a:pt x="4056" y="37304"/>
                  <a:pt x="3277" y="36993"/>
                  <a:pt x="2549" y="37254"/>
                </a:cubicBezTo>
                <a:cubicBezTo>
                  <a:pt x="1821" y="37513"/>
                  <a:pt x="3432" y="38085"/>
                  <a:pt x="3432" y="38085"/>
                </a:cubicBezTo>
                <a:cubicBezTo>
                  <a:pt x="3432" y="38085"/>
                  <a:pt x="3277" y="38449"/>
                  <a:pt x="2913" y="38656"/>
                </a:cubicBezTo>
                <a:cubicBezTo>
                  <a:pt x="2549" y="38865"/>
                  <a:pt x="1976" y="38865"/>
                  <a:pt x="1300" y="38865"/>
                </a:cubicBezTo>
                <a:cubicBezTo>
                  <a:pt x="624" y="38865"/>
                  <a:pt x="0" y="39332"/>
                  <a:pt x="365" y="39646"/>
                </a:cubicBezTo>
                <a:cubicBezTo>
                  <a:pt x="433" y="39704"/>
                  <a:pt x="568" y="39729"/>
                  <a:pt x="748" y="39729"/>
                </a:cubicBezTo>
                <a:cubicBezTo>
                  <a:pt x="1531" y="39729"/>
                  <a:pt x="3162" y="39245"/>
                  <a:pt x="3796" y="38865"/>
                </a:cubicBezTo>
                <a:cubicBezTo>
                  <a:pt x="4577" y="38397"/>
                  <a:pt x="5772" y="36317"/>
                  <a:pt x="6241" y="36005"/>
                </a:cubicBezTo>
                <a:cubicBezTo>
                  <a:pt x="6326" y="35948"/>
                  <a:pt x="6420" y="35919"/>
                  <a:pt x="6529" y="35919"/>
                </a:cubicBezTo>
                <a:cubicBezTo>
                  <a:pt x="7017" y="35919"/>
                  <a:pt x="7807" y="36507"/>
                  <a:pt x="9465" y="37825"/>
                </a:cubicBezTo>
                <a:cubicBezTo>
                  <a:pt x="11493" y="39437"/>
                  <a:pt x="13104" y="39646"/>
                  <a:pt x="13104" y="39646"/>
                </a:cubicBezTo>
                <a:cubicBezTo>
                  <a:pt x="13685" y="40462"/>
                  <a:pt x="14335" y="40727"/>
                  <a:pt x="14935" y="40727"/>
                </a:cubicBezTo>
                <a:cubicBezTo>
                  <a:pt x="16056" y="40727"/>
                  <a:pt x="17005" y="39801"/>
                  <a:pt x="17005" y="39801"/>
                </a:cubicBezTo>
                <a:cubicBezTo>
                  <a:pt x="17785" y="42452"/>
                  <a:pt x="21008" y="44741"/>
                  <a:pt x="21008" y="44741"/>
                </a:cubicBezTo>
                <a:cubicBezTo>
                  <a:pt x="21008" y="44741"/>
                  <a:pt x="20177" y="47029"/>
                  <a:pt x="19604" y="48589"/>
                </a:cubicBezTo>
                <a:cubicBezTo>
                  <a:pt x="19033" y="50149"/>
                  <a:pt x="17785" y="49941"/>
                  <a:pt x="17629" y="50461"/>
                </a:cubicBezTo>
                <a:cubicBezTo>
                  <a:pt x="17472" y="50981"/>
                  <a:pt x="22257" y="59145"/>
                  <a:pt x="22868" y="59769"/>
                </a:cubicBezTo>
                <a:cubicBezTo>
                  <a:pt x="23479" y="60392"/>
                  <a:pt x="23036" y="62941"/>
                  <a:pt x="22153" y="63876"/>
                </a:cubicBezTo>
                <a:cubicBezTo>
                  <a:pt x="21901" y="64143"/>
                  <a:pt x="21649" y="64224"/>
                  <a:pt x="21416" y="64224"/>
                </a:cubicBezTo>
                <a:cubicBezTo>
                  <a:pt x="21053" y="64224"/>
                  <a:pt x="20733" y="64028"/>
                  <a:pt x="20525" y="64028"/>
                </a:cubicBezTo>
                <a:cubicBezTo>
                  <a:pt x="20396" y="64028"/>
                  <a:pt x="20309" y="64103"/>
                  <a:pt x="20280" y="64345"/>
                </a:cubicBezTo>
                <a:cubicBezTo>
                  <a:pt x="20222" y="64847"/>
                  <a:pt x="20884" y="65198"/>
                  <a:pt x="21657" y="65198"/>
                </a:cubicBezTo>
                <a:cubicBezTo>
                  <a:pt x="22246" y="65198"/>
                  <a:pt x="22899" y="64995"/>
                  <a:pt x="23348" y="64500"/>
                </a:cubicBezTo>
                <a:cubicBezTo>
                  <a:pt x="24388" y="63357"/>
                  <a:pt x="24597" y="61173"/>
                  <a:pt x="24076" y="59561"/>
                </a:cubicBezTo>
                <a:cubicBezTo>
                  <a:pt x="23557" y="57948"/>
                  <a:pt x="20540" y="52229"/>
                  <a:pt x="20592" y="51553"/>
                </a:cubicBezTo>
                <a:cubicBezTo>
                  <a:pt x="20644" y="50877"/>
                  <a:pt x="24493" y="46769"/>
                  <a:pt x="24493" y="46769"/>
                </a:cubicBezTo>
                <a:cubicBezTo>
                  <a:pt x="24493" y="46769"/>
                  <a:pt x="25325" y="47964"/>
                  <a:pt x="25740" y="49733"/>
                </a:cubicBezTo>
                <a:cubicBezTo>
                  <a:pt x="26156" y="51501"/>
                  <a:pt x="26208" y="55609"/>
                  <a:pt x="26884" y="56544"/>
                </a:cubicBezTo>
                <a:cubicBezTo>
                  <a:pt x="27560" y="57481"/>
                  <a:pt x="30992" y="59040"/>
                  <a:pt x="32761" y="60133"/>
                </a:cubicBezTo>
                <a:cubicBezTo>
                  <a:pt x="34529" y="61225"/>
                  <a:pt x="35152" y="64136"/>
                  <a:pt x="35152" y="64657"/>
                </a:cubicBezTo>
                <a:cubicBezTo>
                  <a:pt x="35152" y="65109"/>
                  <a:pt x="34561" y="65405"/>
                  <a:pt x="34099" y="65405"/>
                </a:cubicBezTo>
                <a:cubicBezTo>
                  <a:pt x="34031" y="65405"/>
                  <a:pt x="33965" y="65399"/>
                  <a:pt x="33905" y="65385"/>
                </a:cubicBezTo>
                <a:cubicBezTo>
                  <a:pt x="33813" y="65365"/>
                  <a:pt x="33733" y="65354"/>
                  <a:pt x="33663" y="65354"/>
                </a:cubicBezTo>
                <a:cubicBezTo>
                  <a:pt x="33379" y="65354"/>
                  <a:pt x="33270" y="65529"/>
                  <a:pt x="33229" y="65904"/>
                </a:cubicBezTo>
                <a:cubicBezTo>
                  <a:pt x="33188" y="66272"/>
                  <a:pt x="33659" y="66543"/>
                  <a:pt x="34140" y="66543"/>
                </a:cubicBezTo>
                <a:cubicBezTo>
                  <a:pt x="34272" y="66543"/>
                  <a:pt x="34405" y="66522"/>
                  <a:pt x="34529" y="66477"/>
                </a:cubicBezTo>
                <a:cubicBezTo>
                  <a:pt x="35100" y="66268"/>
                  <a:pt x="36088" y="65852"/>
                  <a:pt x="35724" y="63201"/>
                </a:cubicBezTo>
                <a:cubicBezTo>
                  <a:pt x="35360" y="60549"/>
                  <a:pt x="32813" y="58729"/>
                  <a:pt x="31668" y="57948"/>
                </a:cubicBezTo>
                <a:cubicBezTo>
                  <a:pt x="30525" y="57169"/>
                  <a:pt x="30212" y="56596"/>
                  <a:pt x="29485" y="54933"/>
                </a:cubicBezTo>
                <a:cubicBezTo>
                  <a:pt x="28757" y="53269"/>
                  <a:pt x="28705" y="49161"/>
                  <a:pt x="28705" y="49161"/>
                </a:cubicBezTo>
                <a:lnTo>
                  <a:pt x="28705" y="49161"/>
                </a:lnTo>
                <a:cubicBezTo>
                  <a:pt x="29017" y="49889"/>
                  <a:pt x="30628" y="50513"/>
                  <a:pt x="32137" y="50720"/>
                </a:cubicBezTo>
                <a:cubicBezTo>
                  <a:pt x="32247" y="50736"/>
                  <a:pt x="32355" y="50743"/>
                  <a:pt x="32460" y="50743"/>
                </a:cubicBezTo>
                <a:cubicBezTo>
                  <a:pt x="33791" y="50743"/>
                  <a:pt x="34684" y="49591"/>
                  <a:pt x="34684" y="49109"/>
                </a:cubicBezTo>
                <a:cubicBezTo>
                  <a:pt x="34684" y="48589"/>
                  <a:pt x="34060" y="48276"/>
                  <a:pt x="34060" y="48276"/>
                </a:cubicBezTo>
                <a:cubicBezTo>
                  <a:pt x="34060" y="48276"/>
                  <a:pt x="34788" y="46198"/>
                  <a:pt x="34060" y="45105"/>
                </a:cubicBezTo>
                <a:cubicBezTo>
                  <a:pt x="33332" y="44013"/>
                  <a:pt x="32344" y="44221"/>
                  <a:pt x="30264" y="43233"/>
                </a:cubicBezTo>
                <a:cubicBezTo>
                  <a:pt x="28184" y="42245"/>
                  <a:pt x="27560" y="39801"/>
                  <a:pt x="26989" y="37357"/>
                </a:cubicBezTo>
                <a:cubicBezTo>
                  <a:pt x="26416" y="34913"/>
                  <a:pt x="25689" y="32782"/>
                  <a:pt x="24440" y="31325"/>
                </a:cubicBezTo>
                <a:cubicBezTo>
                  <a:pt x="23193" y="29869"/>
                  <a:pt x="20697" y="27632"/>
                  <a:pt x="19761" y="26073"/>
                </a:cubicBezTo>
                <a:cubicBezTo>
                  <a:pt x="18824" y="24514"/>
                  <a:pt x="17472" y="17286"/>
                  <a:pt x="16796" y="14061"/>
                </a:cubicBezTo>
                <a:cubicBezTo>
                  <a:pt x="16120" y="10837"/>
                  <a:pt x="15185" y="6522"/>
                  <a:pt x="13364" y="3037"/>
                </a:cubicBezTo>
                <a:cubicBezTo>
                  <a:pt x="11931" y="292"/>
                  <a:pt x="10625" y="1"/>
                  <a:pt x="10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rot="-4055100" flipH="1">
            <a:off x="7343420" y="1853486"/>
            <a:ext cx="75656" cy="233751"/>
          </a:xfrm>
          <a:custGeom>
            <a:avLst/>
            <a:gdLst/>
            <a:ahLst/>
            <a:cxnLst/>
            <a:rect l="l" t="t" r="r" b="b"/>
            <a:pathLst>
              <a:path w="2198" h="3522" extrusionOk="0">
                <a:moveTo>
                  <a:pt x="1966" y="0"/>
                </a:moveTo>
                <a:cubicBezTo>
                  <a:pt x="1879" y="0"/>
                  <a:pt x="1787" y="36"/>
                  <a:pt x="1736" y="103"/>
                </a:cubicBezTo>
                <a:cubicBezTo>
                  <a:pt x="1088" y="954"/>
                  <a:pt x="0" y="2010"/>
                  <a:pt x="475" y="3178"/>
                </a:cubicBezTo>
                <a:cubicBezTo>
                  <a:pt x="566" y="3401"/>
                  <a:pt x="750" y="3521"/>
                  <a:pt x="940" y="3521"/>
                </a:cubicBezTo>
                <a:cubicBezTo>
                  <a:pt x="1088" y="3521"/>
                  <a:pt x="1239" y="3448"/>
                  <a:pt x="1352" y="3293"/>
                </a:cubicBezTo>
                <a:cubicBezTo>
                  <a:pt x="1950" y="2462"/>
                  <a:pt x="2049" y="1215"/>
                  <a:pt x="2178" y="224"/>
                </a:cubicBezTo>
                <a:cubicBezTo>
                  <a:pt x="2198" y="70"/>
                  <a:pt x="2087" y="0"/>
                  <a:pt x="1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14"/>
          <p:cNvGrpSpPr/>
          <p:nvPr/>
        </p:nvGrpSpPr>
        <p:grpSpPr>
          <a:xfrm>
            <a:off x="1665950" y="-77250"/>
            <a:ext cx="1712225" cy="1046525"/>
            <a:chOff x="3182725" y="919500"/>
            <a:chExt cx="1712225" cy="1046525"/>
          </a:xfrm>
        </p:grpSpPr>
        <p:sp>
          <p:nvSpPr>
            <p:cNvPr id="931" name="Google Shape;931;p14"/>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14"/>
          <p:cNvGrpSpPr/>
          <p:nvPr/>
        </p:nvGrpSpPr>
        <p:grpSpPr>
          <a:xfrm>
            <a:off x="7345050" y="-161350"/>
            <a:ext cx="833250" cy="923000"/>
            <a:chOff x="1797975" y="820925"/>
            <a:chExt cx="833250" cy="923000"/>
          </a:xfrm>
        </p:grpSpPr>
        <p:sp>
          <p:nvSpPr>
            <p:cNvPr id="937" name="Google Shape;937;p14"/>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14"/>
          <p:cNvGrpSpPr/>
          <p:nvPr/>
        </p:nvGrpSpPr>
        <p:grpSpPr>
          <a:xfrm rot="10800000" flipH="1">
            <a:off x="8128425" y="3834775"/>
            <a:ext cx="941750" cy="1293500"/>
            <a:chOff x="1064600" y="709975"/>
            <a:chExt cx="941750" cy="1293500"/>
          </a:xfrm>
        </p:grpSpPr>
        <p:sp>
          <p:nvSpPr>
            <p:cNvPr id="942" name="Google Shape;942;p14"/>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4"/>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4"/>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1" name="Google Shape;971;p14"/>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txBox="1">
            <a:spLocks noGrp="1"/>
          </p:cNvSpPr>
          <p:nvPr>
            <p:ph type="title"/>
          </p:nvPr>
        </p:nvSpPr>
        <p:spPr>
          <a:xfrm rot="-806">
            <a:off x="720000" y="3263889"/>
            <a:ext cx="3836700" cy="529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3" name="Google Shape;973;p14"/>
          <p:cNvSpPr txBox="1">
            <a:spLocks noGrp="1"/>
          </p:cNvSpPr>
          <p:nvPr>
            <p:ph type="subTitle" idx="1"/>
          </p:nvPr>
        </p:nvSpPr>
        <p:spPr>
          <a:xfrm>
            <a:off x="720125" y="1308725"/>
            <a:ext cx="4563900" cy="178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366164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974"/>
        <p:cNvGrpSpPr/>
        <p:nvPr/>
      </p:nvGrpSpPr>
      <p:grpSpPr>
        <a:xfrm>
          <a:off x="0" y="0"/>
          <a:ext cx="0" cy="0"/>
          <a:chOff x="0" y="0"/>
          <a:chExt cx="0" cy="0"/>
        </a:xfrm>
      </p:grpSpPr>
      <p:grpSp>
        <p:nvGrpSpPr>
          <p:cNvPr id="975" name="Google Shape;975;p15"/>
          <p:cNvGrpSpPr/>
          <p:nvPr/>
        </p:nvGrpSpPr>
        <p:grpSpPr>
          <a:xfrm>
            <a:off x="-12" y="462824"/>
            <a:ext cx="9144093" cy="4919376"/>
            <a:chOff x="-12" y="462824"/>
            <a:chExt cx="9144093" cy="4919376"/>
          </a:xfrm>
        </p:grpSpPr>
        <p:sp>
          <p:nvSpPr>
            <p:cNvPr id="976" name="Google Shape;976;p15"/>
            <p:cNvSpPr/>
            <p:nvPr/>
          </p:nvSpPr>
          <p:spPr>
            <a:xfrm>
              <a:off x="0" y="3061674"/>
              <a:ext cx="9144081" cy="2320526"/>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977;p15"/>
            <p:cNvGrpSpPr/>
            <p:nvPr/>
          </p:nvGrpSpPr>
          <p:grpSpPr>
            <a:xfrm>
              <a:off x="7572912" y="1022676"/>
              <a:ext cx="1518624" cy="2350143"/>
              <a:chOff x="2593675" y="2254750"/>
              <a:chExt cx="344125" cy="532550"/>
            </a:xfrm>
          </p:grpSpPr>
          <p:sp>
            <p:nvSpPr>
              <p:cNvPr id="978" name="Google Shape;978;p15"/>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5"/>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15"/>
            <p:cNvSpPr/>
            <p:nvPr/>
          </p:nvSpPr>
          <p:spPr>
            <a:xfrm flipH="1">
              <a:off x="-12" y="462824"/>
              <a:ext cx="1720362" cy="3175235"/>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5"/>
            <p:cNvSpPr/>
            <p:nvPr/>
          </p:nvSpPr>
          <p:spPr>
            <a:xfrm>
              <a:off x="338662" y="2505806"/>
              <a:ext cx="762677" cy="1239281"/>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5"/>
            <p:cNvSpPr/>
            <p:nvPr/>
          </p:nvSpPr>
          <p:spPr>
            <a:xfrm>
              <a:off x="3868903" y="1833541"/>
              <a:ext cx="798845" cy="1474411"/>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15"/>
          <p:cNvGrpSpPr/>
          <p:nvPr/>
        </p:nvGrpSpPr>
        <p:grpSpPr>
          <a:xfrm flipH="1">
            <a:off x="-12" y="-62"/>
            <a:ext cx="5455684" cy="2380583"/>
            <a:chOff x="4955225" y="742325"/>
            <a:chExt cx="2025500" cy="883825"/>
          </a:xfrm>
        </p:grpSpPr>
        <p:sp>
          <p:nvSpPr>
            <p:cNvPr id="984" name="Google Shape;984;p15"/>
            <p:cNvSpPr/>
            <p:nvPr/>
          </p:nvSpPr>
          <p:spPr>
            <a:xfrm>
              <a:off x="4955225" y="742325"/>
              <a:ext cx="2025500" cy="857900"/>
            </a:xfrm>
            <a:custGeom>
              <a:avLst/>
              <a:gdLst/>
              <a:ahLst/>
              <a:cxnLst/>
              <a:rect l="l" t="t" r="r" b="b"/>
              <a:pathLst>
                <a:path w="81020" h="34316" extrusionOk="0">
                  <a:moveTo>
                    <a:pt x="1" y="0"/>
                  </a:moveTo>
                  <a:cubicBezTo>
                    <a:pt x="1" y="0"/>
                    <a:pt x="7596" y="19853"/>
                    <a:pt x="33090" y="23036"/>
                  </a:cubicBezTo>
                  <a:cubicBezTo>
                    <a:pt x="58586" y="26220"/>
                    <a:pt x="75106" y="29046"/>
                    <a:pt x="81019" y="34316"/>
                  </a:cubicBezTo>
                  <a:lnTo>
                    <a:pt x="81019" y="20681"/>
                  </a:lnTo>
                  <a:cubicBezTo>
                    <a:pt x="81019" y="20681"/>
                    <a:pt x="67049" y="14522"/>
                    <a:pt x="45958" y="14522"/>
                  </a:cubicBezTo>
                  <a:cubicBezTo>
                    <a:pt x="29744" y="14522"/>
                    <a:pt x="12318" y="9316"/>
                    <a:pt x="10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5"/>
            <p:cNvSpPr/>
            <p:nvPr/>
          </p:nvSpPr>
          <p:spPr>
            <a:xfrm>
              <a:off x="4990100" y="742325"/>
              <a:ext cx="1990625" cy="581100"/>
            </a:xfrm>
            <a:custGeom>
              <a:avLst/>
              <a:gdLst/>
              <a:ahLst/>
              <a:cxnLst/>
              <a:rect l="l" t="t" r="r" b="b"/>
              <a:pathLst>
                <a:path w="79625" h="23244" extrusionOk="0">
                  <a:moveTo>
                    <a:pt x="1" y="0"/>
                  </a:moveTo>
                  <a:cubicBezTo>
                    <a:pt x="4577" y="3016"/>
                    <a:pt x="8850" y="6261"/>
                    <a:pt x="13396" y="9509"/>
                  </a:cubicBezTo>
                  <a:cubicBezTo>
                    <a:pt x="18775" y="13350"/>
                    <a:pt x="24921" y="15080"/>
                    <a:pt x="31451" y="16616"/>
                  </a:cubicBezTo>
                  <a:cubicBezTo>
                    <a:pt x="38558" y="18152"/>
                    <a:pt x="45859" y="19689"/>
                    <a:pt x="52966" y="20650"/>
                  </a:cubicBezTo>
                  <a:cubicBezTo>
                    <a:pt x="60456" y="21610"/>
                    <a:pt x="68140" y="21226"/>
                    <a:pt x="75632" y="22378"/>
                  </a:cubicBezTo>
                  <a:cubicBezTo>
                    <a:pt x="76993" y="22605"/>
                    <a:pt x="78320" y="22899"/>
                    <a:pt x="79624" y="23243"/>
                  </a:cubicBezTo>
                  <a:lnTo>
                    <a:pt x="79624" y="20681"/>
                  </a:lnTo>
                  <a:cubicBezTo>
                    <a:pt x="79624" y="20681"/>
                    <a:pt x="65654" y="14522"/>
                    <a:pt x="44563" y="14522"/>
                  </a:cubicBezTo>
                  <a:cubicBezTo>
                    <a:pt x="28349" y="14522"/>
                    <a:pt x="10923" y="9316"/>
                    <a:pt x="89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5"/>
            <p:cNvSpPr/>
            <p:nvPr/>
          </p:nvSpPr>
          <p:spPr>
            <a:xfrm>
              <a:off x="5054225" y="742325"/>
              <a:ext cx="1926500" cy="827500"/>
            </a:xfrm>
            <a:custGeom>
              <a:avLst/>
              <a:gdLst/>
              <a:ahLst/>
              <a:cxnLst/>
              <a:rect l="l" t="t" r="r" b="b"/>
              <a:pathLst>
                <a:path w="77060" h="33100" extrusionOk="0">
                  <a:moveTo>
                    <a:pt x="0" y="0"/>
                  </a:moveTo>
                  <a:cubicBezTo>
                    <a:pt x="4197" y="5694"/>
                    <a:pt x="8911" y="11056"/>
                    <a:pt x="14778" y="15047"/>
                  </a:cubicBezTo>
                  <a:cubicBezTo>
                    <a:pt x="12636" y="14354"/>
                    <a:pt x="10529" y="13536"/>
                    <a:pt x="8467" y="12545"/>
                  </a:cubicBezTo>
                  <a:cubicBezTo>
                    <a:pt x="8424" y="12524"/>
                    <a:pt x="8381" y="12515"/>
                    <a:pt x="8341" y="12515"/>
                  </a:cubicBezTo>
                  <a:cubicBezTo>
                    <a:pt x="8100" y="12515"/>
                    <a:pt x="7947" y="12848"/>
                    <a:pt x="8199" y="13003"/>
                  </a:cubicBezTo>
                  <a:cubicBezTo>
                    <a:pt x="12779" y="15807"/>
                    <a:pt x="19084" y="18394"/>
                    <a:pt x="19217" y="18457"/>
                  </a:cubicBezTo>
                  <a:cubicBezTo>
                    <a:pt x="21140" y="19350"/>
                    <a:pt x="22720" y="20412"/>
                    <a:pt x="21937" y="20412"/>
                  </a:cubicBezTo>
                  <a:cubicBezTo>
                    <a:pt x="21870" y="20412"/>
                    <a:pt x="21785" y="20404"/>
                    <a:pt x="21681" y="20388"/>
                  </a:cubicBezTo>
                  <a:cubicBezTo>
                    <a:pt x="19814" y="19658"/>
                    <a:pt x="17982" y="18838"/>
                    <a:pt x="16166" y="17985"/>
                  </a:cubicBezTo>
                  <a:cubicBezTo>
                    <a:pt x="11884" y="15970"/>
                    <a:pt x="7818" y="13553"/>
                    <a:pt x="3779" y="11096"/>
                  </a:cubicBezTo>
                  <a:lnTo>
                    <a:pt x="3779" y="11096"/>
                  </a:lnTo>
                  <a:cubicBezTo>
                    <a:pt x="5068" y="12383"/>
                    <a:pt x="6541" y="13680"/>
                    <a:pt x="8218" y="14926"/>
                  </a:cubicBezTo>
                  <a:cubicBezTo>
                    <a:pt x="9022" y="15491"/>
                    <a:pt x="9831" y="16049"/>
                    <a:pt x="10646" y="16595"/>
                  </a:cubicBezTo>
                  <a:cubicBezTo>
                    <a:pt x="15365" y="19592"/>
                    <a:pt x="21430" y="22075"/>
                    <a:pt x="29130" y="23036"/>
                  </a:cubicBezTo>
                  <a:cubicBezTo>
                    <a:pt x="50095" y="25655"/>
                    <a:pt x="64988" y="28031"/>
                    <a:pt x="72908" y="31721"/>
                  </a:cubicBezTo>
                  <a:cubicBezTo>
                    <a:pt x="73319" y="31849"/>
                    <a:pt x="73729" y="31978"/>
                    <a:pt x="74139" y="32110"/>
                  </a:cubicBezTo>
                  <a:cubicBezTo>
                    <a:pt x="75117" y="32425"/>
                    <a:pt x="76090" y="32758"/>
                    <a:pt x="77059" y="33099"/>
                  </a:cubicBezTo>
                  <a:lnTo>
                    <a:pt x="77059" y="27786"/>
                  </a:lnTo>
                  <a:cubicBezTo>
                    <a:pt x="75255" y="26919"/>
                    <a:pt x="73404" y="26151"/>
                    <a:pt x="71507" y="25496"/>
                  </a:cubicBezTo>
                  <a:cubicBezTo>
                    <a:pt x="69388" y="24762"/>
                    <a:pt x="67099" y="24335"/>
                    <a:pt x="64896" y="23935"/>
                  </a:cubicBezTo>
                  <a:cubicBezTo>
                    <a:pt x="62653" y="23530"/>
                    <a:pt x="60399" y="23189"/>
                    <a:pt x="58145" y="22856"/>
                  </a:cubicBezTo>
                  <a:cubicBezTo>
                    <a:pt x="54321" y="22292"/>
                    <a:pt x="50509" y="21685"/>
                    <a:pt x="46693" y="21075"/>
                  </a:cubicBezTo>
                  <a:lnTo>
                    <a:pt x="46693" y="21075"/>
                  </a:lnTo>
                  <a:cubicBezTo>
                    <a:pt x="51042" y="21346"/>
                    <a:pt x="55356" y="21918"/>
                    <a:pt x="59663" y="22616"/>
                  </a:cubicBezTo>
                  <a:cubicBezTo>
                    <a:pt x="64311" y="23371"/>
                    <a:pt x="68975" y="24129"/>
                    <a:pt x="73600" y="25018"/>
                  </a:cubicBezTo>
                  <a:cubicBezTo>
                    <a:pt x="74757" y="25239"/>
                    <a:pt x="75910" y="25475"/>
                    <a:pt x="77059" y="25726"/>
                  </a:cubicBezTo>
                  <a:lnTo>
                    <a:pt x="77059" y="23707"/>
                  </a:lnTo>
                  <a:cubicBezTo>
                    <a:pt x="75016" y="23287"/>
                    <a:pt x="72962" y="22918"/>
                    <a:pt x="70903" y="22587"/>
                  </a:cubicBezTo>
                  <a:cubicBezTo>
                    <a:pt x="66097" y="21814"/>
                    <a:pt x="61263" y="21055"/>
                    <a:pt x="56417" y="20589"/>
                  </a:cubicBezTo>
                  <a:cubicBezTo>
                    <a:pt x="55617" y="20512"/>
                    <a:pt x="54819" y="20447"/>
                    <a:pt x="54019" y="20392"/>
                  </a:cubicBezTo>
                  <a:lnTo>
                    <a:pt x="54019" y="20392"/>
                  </a:lnTo>
                  <a:cubicBezTo>
                    <a:pt x="58722" y="20642"/>
                    <a:pt x="63437" y="21213"/>
                    <a:pt x="68105" y="21767"/>
                  </a:cubicBezTo>
                  <a:cubicBezTo>
                    <a:pt x="70650" y="22069"/>
                    <a:pt x="73107" y="22476"/>
                    <a:pt x="75581" y="23155"/>
                  </a:cubicBezTo>
                  <a:cubicBezTo>
                    <a:pt x="76074" y="23290"/>
                    <a:pt x="76567" y="23430"/>
                    <a:pt x="77059" y="23573"/>
                  </a:cubicBezTo>
                  <a:lnTo>
                    <a:pt x="77059" y="22969"/>
                  </a:lnTo>
                  <a:cubicBezTo>
                    <a:pt x="75523" y="22509"/>
                    <a:pt x="73979" y="22079"/>
                    <a:pt x="72405" y="21753"/>
                  </a:cubicBezTo>
                  <a:cubicBezTo>
                    <a:pt x="69966" y="21245"/>
                    <a:pt x="67443" y="21067"/>
                    <a:pt x="64967" y="20809"/>
                  </a:cubicBezTo>
                  <a:cubicBezTo>
                    <a:pt x="62385" y="20541"/>
                    <a:pt x="59801" y="20310"/>
                    <a:pt x="57212" y="20108"/>
                  </a:cubicBezTo>
                  <a:cubicBezTo>
                    <a:pt x="47188" y="19331"/>
                    <a:pt x="37226" y="18647"/>
                    <a:pt x="27137" y="17797"/>
                  </a:cubicBezTo>
                  <a:cubicBezTo>
                    <a:pt x="16408" y="16894"/>
                    <a:pt x="4990" y="6057"/>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5"/>
            <p:cNvSpPr/>
            <p:nvPr/>
          </p:nvSpPr>
          <p:spPr>
            <a:xfrm>
              <a:off x="5457075" y="978950"/>
              <a:ext cx="1095125" cy="591850"/>
            </a:xfrm>
            <a:custGeom>
              <a:avLst/>
              <a:gdLst/>
              <a:ahLst/>
              <a:cxnLst/>
              <a:rect l="l" t="t" r="r" b="b"/>
              <a:pathLst>
                <a:path w="43805" h="23674" extrusionOk="0">
                  <a:moveTo>
                    <a:pt x="788" y="1"/>
                  </a:moveTo>
                  <a:cubicBezTo>
                    <a:pt x="284" y="1"/>
                    <a:pt x="1" y="156"/>
                    <a:pt x="1" y="156"/>
                  </a:cubicBezTo>
                  <a:cubicBezTo>
                    <a:pt x="1594" y="875"/>
                    <a:pt x="2563" y="2702"/>
                    <a:pt x="3150" y="4188"/>
                  </a:cubicBezTo>
                  <a:cubicBezTo>
                    <a:pt x="4203" y="6858"/>
                    <a:pt x="5069" y="9597"/>
                    <a:pt x="6144" y="12257"/>
                  </a:cubicBezTo>
                  <a:cubicBezTo>
                    <a:pt x="7277" y="15063"/>
                    <a:pt x="8644" y="17819"/>
                    <a:pt x="10892" y="19907"/>
                  </a:cubicBezTo>
                  <a:cubicBezTo>
                    <a:pt x="13712" y="22526"/>
                    <a:pt x="17811" y="23674"/>
                    <a:pt x="21616" y="23674"/>
                  </a:cubicBezTo>
                  <a:cubicBezTo>
                    <a:pt x="21829" y="23674"/>
                    <a:pt x="22042" y="23670"/>
                    <a:pt x="22253" y="23663"/>
                  </a:cubicBezTo>
                  <a:cubicBezTo>
                    <a:pt x="27612" y="23479"/>
                    <a:pt x="32600" y="20816"/>
                    <a:pt x="35967" y="16690"/>
                  </a:cubicBezTo>
                  <a:cubicBezTo>
                    <a:pt x="37539" y="14765"/>
                    <a:pt x="38752" y="12641"/>
                    <a:pt x="39924" y="10461"/>
                  </a:cubicBezTo>
                  <a:cubicBezTo>
                    <a:pt x="40415" y="9546"/>
                    <a:pt x="40929" y="8630"/>
                    <a:pt x="41611" y="7845"/>
                  </a:cubicBezTo>
                  <a:cubicBezTo>
                    <a:pt x="42105" y="7275"/>
                    <a:pt x="42846" y="6550"/>
                    <a:pt x="43640" y="6550"/>
                  </a:cubicBezTo>
                  <a:cubicBezTo>
                    <a:pt x="43695" y="6550"/>
                    <a:pt x="43750" y="6553"/>
                    <a:pt x="43804" y="6560"/>
                  </a:cubicBezTo>
                  <a:cubicBezTo>
                    <a:pt x="43687" y="6004"/>
                    <a:pt x="42807" y="5614"/>
                    <a:pt x="41852" y="5614"/>
                  </a:cubicBezTo>
                  <a:cubicBezTo>
                    <a:pt x="41129" y="5614"/>
                    <a:pt x="40364" y="5837"/>
                    <a:pt x="39853" y="6380"/>
                  </a:cubicBezTo>
                  <a:cubicBezTo>
                    <a:pt x="38632" y="7677"/>
                    <a:pt x="37665" y="9248"/>
                    <a:pt x="36761" y="10774"/>
                  </a:cubicBezTo>
                  <a:cubicBezTo>
                    <a:pt x="34707" y="14239"/>
                    <a:pt x="31996" y="17374"/>
                    <a:pt x="28371" y="19234"/>
                  </a:cubicBezTo>
                  <a:cubicBezTo>
                    <a:pt x="26305" y="20293"/>
                    <a:pt x="24008" y="20804"/>
                    <a:pt x="21708" y="20804"/>
                  </a:cubicBezTo>
                  <a:cubicBezTo>
                    <a:pt x="19743" y="20804"/>
                    <a:pt x="17775" y="20431"/>
                    <a:pt x="15947" y="19712"/>
                  </a:cubicBezTo>
                  <a:cubicBezTo>
                    <a:pt x="13059" y="18574"/>
                    <a:pt x="11441" y="16424"/>
                    <a:pt x="9839" y="13841"/>
                  </a:cubicBezTo>
                  <a:cubicBezTo>
                    <a:pt x="7912" y="10734"/>
                    <a:pt x="7728" y="7082"/>
                    <a:pt x="5767" y="4015"/>
                  </a:cubicBezTo>
                  <a:cubicBezTo>
                    <a:pt x="3573" y="585"/>
                    <a:pt x="1765" y="1"/>
                    <a:pt x="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5535275" y="1082250"/>
              <a:ext cx="1016925" cy="488550"/>
            </a:xfrm>
            <a:custGeom>
              <a:avLst/>
              <a:gdLst/>
              <a:ahLst/>
              <a:cxnLst/>
              <a:rect l="l" t="t" r="r" b="b"/>
              <a:pathLst>
                <a:path w="40677" h="19542" extrusionOk="0">
                  <a:moveTo>
                    <a:pt x="1" y="0"/>
                  </a:moveTo>
                  <a:cubicBezTo>
                    <a:pt x="0" y="0"/>
                    <a:pt x="7" y="18"/>
                    <a:pt x="22" y="56"/>
                  </a:cubicBezTo>
                  <a:cubicBezTo>
                    <a:pt x="1075" y="2726"/>
                    <a:pt x="1941" y="5465"/>
                    <a:pt x="3016" y="8125"/>
                  </a:cubicBezTo>
                  <a:cubicBezTo>
                    <a:pt x="4149" y="10931"/>
                    <a:pt x="5516" y="13687"/>
                    <a:pt x="7764" y="15775"/>
                  </a:cubicBezTo>
                  <a:cubicBezTo>
                    <a:pt x="10584" y="18394"/>
                    <a:pt x="14683" y="19542"/>
                    <a:pt x="18488" y="19542"/>
                  </a:cubicBezTo>
                  <a:cubicBezTo>
                    <a:pt x="18701" y="19542"/>
                    <a:pt x="18914" y="19538"/>
                    <a:pt x="19125" y="19531"/>
                  </a:cubicBezTo>
                  <a:cubicBezTo>
                    <a:pt x="24484" y="19347"/>
                    <a:pt x="29472" y="16684"/>
                    <a:pt x="32839" y="12558"/>
                  </a:cubicBezTo>
                  <a:cubicBezTo>
                    <a:pt x="34411" y="10633"/>
                    <a:pt x="35624" y="8509"/>
                    <a:pt x="36796" y="6329"/>
                  </a:cubicBezTo>
                  <a:cubicBezTo>
                    <a:pt x="37287" y="5414"/>
                    <a:pt x="37801" y="4498"/>
                    <a:pt x="38483" y="3711"/>
                  </a:cubicBezTo>
                  <a:cubicBezTo>
                    <a:pt x="38977" y="3143"/>
                    <a:pt x="39718" y="2418"/>
                    <a:pt x="40512" y="2418"/>
                  </a:cubicBezTo>
                  <a:cubicBezTo>
                    <a:pt x="40567" y="2418"/>
                    <a:pt x="40622" y="2421"/>
                    <a:pt x="40676" y="2428"/>
                  </a:cubicBezTo>
                  <a:cubicBezTo>
                    <a:pt x="40559" y="1872"/>
                    <a:pt x="39678" y="1482"/>
                    <a:pt x="38722" y="1482"/>
                  </a:cubicBezTo>
                  <a:cubicBezTo>
                    <a:pt x="38567" y="1482"/>
                    <a:pt x="38411" y="1492"/>
                    <a:pt x="38255" y="1514"/>
                  </a:cubicBezTo>
                  <a:cubicBezTo>
                    <a:pt x="37051" y="2563"/>
                    <a:pt x="36084" y="4148"/>
                    <a:pt x="35394" y="5376"/>
                  </a:cubicBezTo>
                  <a:cubicBezTo>
                    <a:pt x="34450" y="7054"/>
                    <a:pt x="33623" y="8791"/>
                    <a:pt x="32493" y="10359"/>
                  </a:cubicBezTo>
                  <a:cubicBezTo>
                    <a:pt x="31444" y="11814"/>
                    <a:pt x="30059" y="13071"/>
                    <a:pt x="28610" y="14115"/>
                  </a:cubicBezTo>
                  <a:cubicBezTo>
                    <a:pt x="25377" y="16439"/>
                    <a:pt x="21218" y="17986"/>
                    <a:pt x="17179" y="17986"/>
                  </a:cubicBezTo>
                  <a:cubicBezTo>
                    <a:pt x="14081" y="17986"/>
                    <a:pt x="11054" y="17076"/>
                    <a:pt x="8569" y="14910"/>
                  </a:cubicBezTo>
                  <a:cubicBezTo>
                    <a:pt x="6016" y="12684"/>
                    <a:pt x="4440" y="9460"/>
                    <a:pt x="2959" y="6477"/>
                  </a:cubicBezTo>
                  <a:cubicBezTo>
                    <a:pt x="1578" y="3691"/>
                    <a:pt x="14"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a:off x="5510275" y="987050"/>
              <a:ext cx="921950" cy="536475"/>
            </a:xfrm>
            <a:custGeom>
              <a:avLst/>
              <a:gdLst/>
              <a:ahLst/>
              <a:cxnLst/>
              <a:rect l="l" t="t" r="r" b="b"/>
              <a:pathLst>
                <a:path w="36878" h="21459" extrusionOk="0">
                  <a:moveTo>
                    <a:pt x="1" y="1"/>
                  </a:moveTo>
                  <a:cubicBezTo>
                    <a:pt x="1568" y="1078"/>
                    <a:pt x="2866" y="2438"/>
                    <a:pt x="3562" y="4234"/>
                  </a:cubicBezTo>
                  <a:cubicBezTo>
                    <a:pt x="4131" y="5700"/>
                    <a:pt x="4439" y="7237"/>
                    <a:pt x="4738" y="8775"/>
                  </a:cubicBezTo>
                  <a:cubicBezTo>
                    <a:pt x="5106" y="10668"/>
                    <a:pt x="5591" y="12371"/>
                    <a:pt x="6679" y="13994"/>
                  </a:cubicBezTo>
                  <a:cubicBezTo>
                    <a:pt x="7844" y="15738"/>
                    <a:pt x="9388" y="17159"/>
                    <a:pt x="11070" y="18395"/>
                  </a:cubicBezTo>
                  <a:cubicBezTo>
                    <a:pt x="13595" y="20253"/>
                    <a:pt x="16911" y="21459"/>
                    <a:pt x="20141" y="21459"/>
                  </a:cubicBezTo>
                  <a:cubicBezTo>
                    <a:pt x="21482" y="21459"/>
                    <a:pt x="22808" y="21251"/>
                    <a:pt x="24056" y="20795"/>
                  </a:cubicBezTo>
                  <a:cubicBezTo>
                    <a:pt x="28145" y="19302"/>
                    <a:pt x="31561" y="16379"/>
                    <a:pt x="33897" y="12708"/>
                  </a:cubicBezTo>
                  <a:cubicBezTo>
                    <a:pt x="34524" y="11724"/>
                    <a:pt x="35078" y="10697"/>
                    <a:pt x="35610" y="9659"/>
                  </a:cubicBezTo>
                  <a:cubicBezTo>
                    <a:pt x="36051" y="8798"/>
                    <a:pt x="36520" y="7945"/>
                    <a:pt x="36877" y="7047"/>
                  </a:cubicBezTo>
                  <a:lnTo>
                    <a:pt x="36877" y="7047"/>
                  </a:lnTo>
                  <a:cubicBezTo>
                    <a:pt x="36038" y="8115"/>
                    <a:pt x="35318" y="9296"/>
                    <a:pt x="34633" y="10450"/>
                  </a:cubicBezTo>
                  <a:cubicBezTo>
                    <a:pt x="32579" y="13915"/>
                    <a:pt x="29868" y="17050"/>
                    <a:pt x="26243" y="18910"/>
                  </a:cubicBezTo>
                  <a:cubicBezTo>
                    <a:pt x="24177" y="19969"/>
                    <a:pt x="21880" y="20480"/>
                    <a:pt x="19580" y="20480"/>
                  </a:cubicBezTo>
                  <a:cubicBezTo>
                    <a:pt x="17615" y="20480"/>
                    <a:pt x="15647" y="20107"/>
                    <a:pt x="13819" y="19388"/>
                  </a:cubicBezTo>
                  <a:cubicBezTo>
                    <a:pt x="10931" y="18250"/>
                    <a:pt x="9313" y="16100"/>
                    <a:pt x="7711" y="13517"/>
                  </a:cubicBezTo>
                  <a:cubicBezTo>
                    <a:pt x="5784" y="10410"/>
                    <a:pt x="5600" y="6758"/>
                    <a:pt x="3639" y="3691"/>
                  </a:cubicBezTo>
                  <a:cubicBezTo>
                    <a:pt x="2227" y="1484"/>
                    <a:pt x="975" y="45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5"/>
            <p:cNvSpPr/>
            <p:nvPr/>
          </p:nvSpPr>
          <p:spPr>
            <a:xfrm>
              <a:off x="6032300" y="1132925"/>
              <a:ext cx="519825" cy="436475"/>
            </a:xfrm>
            <a:custGeom>
              <a:avLst/>
              <a:gdLst/>
              <a:ahLst/>
              <a:cxnLst/>
              <a:rect l="l" t="t" r="r" b="b"/>
              <a:pathLst>
                <a:path w="20793" h="17459" extrusionOk="0">
                  <a:moveTo>
                    <a:pt x="20553" y="0"/>
                  </a:moveTo>
                  <a:cubicBezTo>
                    <a:pt x="18025" y="442"/>
                    <a:pt x="16227" y="2932"/>
                    <a:pt x="15011" y="5020"/>
                  </a:cubicBezTo>
                  <a:cubicBezTo>
                    <a:pt x="13877" y="6970"/>
                    <a:pt x="12984" y="9040"/>
                    <a:pt x="11637" y="10862"/>
                  </a:cubicBezTo>
                  <a:cubicBezTo>
                    <a:pt x="10358" y="12593"/>
                    <a:pt x="8683" y="13958"/>
                    <a:pt x="6806" y="14993"/>
                  </a:cubicBezTo>
                  <a:cubicBezTo>
                    <a:pt x="5458" y="15736"/>
                    <a:pt x="4015" y="16280"/>
                    <a:pt x="2550" y="16750"/>
                  </a:cubicBezTo>
                  <a:cubicBezTo>
                    <a:pt x="1711" y="17018"/>
                    <a:pt x="856" y="17236"/>
                    <a:pt x="1" y="17458"/>
                  </a:cubicBezTo>
                  <a:cubicBezTo>
                    <a:pt x="5071" y="17063"/>
                    <a:pt x="9751" y="14461"/>
                    <a:pt x="12958" y="10531"/>
                  </a:cubicBezTo>
                  <a:cubicBezTo>
                    <a:pt x="14530" y="8606"/>
                    <a:pt x="15743" y="6482"/>
                    <a:pt x="16915" y="4302"/>
                  </a:cubicBezTo>
                  <a:cubicBezTo>
                    <a:pt x="17406" y="3387"/>
                    <a:pt x="17920" y="2471"/>
                    <a:pt x="18602" y="1684"/>
                  </a:cubicBezTo>
                  <a:cubicBezTo>
                    <a:pt x="19095" y="1116"/>
                    <a:pt x="19835" y="392"/>
                    <a:pt x="20630" y="392"/>
                  </a:cubicBezTo>
                  <a:cubicBezTo>
                    <a:pt x="20681" y="392"/>
                    <a:pt x="20732" y="395"/>
                    <a:pt x="20784" y="401"/>
                  </a:cubicBezTo>
                  <a:cubicBezTo>
                    <a:pt x="20787" y="400"/>
                    <a:pt x="20791" y="398"/>
                    <a:pt x="20793" y="397"/>
                  </a:cubicBezTo>
                  <a:cubicBezTo>
                    <a:pt x="20761" y="251"/>
                    <a:pt x="20676" y="119"/>
                    <a:pt x="20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5"/>
            <p:cNvSpPr/>
            <p:nvPr/>
          </p:nvSpPr>
          <p:spPr>
            <a:xfrm>
              <a:off x="6373525" y="1365200"/>
              <a:ext cx="49125" cy="56900"/>
            </a:xfrm>
            <a:custGeom>
              <a:avLst/>
              <a:gdLst/>
              <a:ahLst/>
              <a:cxnLst/>
              <a:rect l="l" t="t" r="r" b="b"/>
              <a:pathLst>
                <a:path w="1965" h="2276" extrusionOk="0">
                  <a:moveTo>
                    <a:pt x="66" y="1"/>
                  </a:moveTo>
                  <a:cubicBezTo>
                    <a:pt x="25" y="1"/>
                    <a:pt x="0" y="51"/>
                    <a:pt x="7" y="88"/>
                  </a:cubicBezTo>
                  <a:cubicBezTo>
                    <a:pt x="70" y="550"/>
                    <a:pt x="405" y="1013"/>
                    <a:pt x="669" y="1386"/>
                  </a:cubicBezTo>
                  <a:cubicBezTo>
                    <a:pt x="918" y="1741"/>
                    <a:pt x="1141" y="2241"/>
                    <a:pt x="1611" y="2275"/>
                  </a:cubicBezTo>
                  <a:cubicBezTo>
                    <a:pt x="1618" y="2276"/>
                    <a:pt x="1625" y="2276"/>
                    <a:pt x="1631" y="2276"/>
                  </a:cubicBezTo>
                  <a:cubicBezTo>
                    <a:pt x="1798" y="2276"/>
                    <a:pt x="1901" y="2121"/>
                    <a:pt x="1916" y="1970"/>
                  </a:cubicBezTo>
                  <a:cubicBezTo>
                    <a:pt x="1964" y="1522"/>
                    <a:pt x="1414" y="1145"/>
                    <a:pt x="1134" y="849"/>
                  </a:cubicBezTo>
                  <a:cubicBezTo>
                    <a:pt x="840" y="540"/>
                    <a:pt x="487" y="170"/>
                    <a:pt x="89" y="5"/>
                  </a:cubicBezTo>
                  <a:cubicBezTo>
                    <a:pt x="81" y="2"/>
                    <a:pt x="73"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5"/>
            <p:cNvSpPr/>
            <p:nvPr/>
          </p:nvSpPr>
          <p:spPr>
            <a:xfrm>
              <a:off x="6395125" y="1325600"/>
              <a:ext cx="73050" cy="37725"/>
            </a:xfrm>
            <a:custGeom>
              <a:avLst/>
              <a:gdLst/>
              <a:ahLst/>
              <a:cxnLst/>
              <a:rect l="l" t="t" r="r" b="b"/>
              <a:pathLst>
                <a:path w="2922" h="1509" extrusionOk="0">
                  <a:moveTo>
                    <a:pt x="468" y="1"/>
                  </a:moveTo>
                  <a:cubicBezTo>
                    <a:pt x="339" y="1"/>
                    <a:pt x="215" y="18"/>
                    <a:pt x="104" y="61"/>
                  </a:cubicBezTo>
                  <a:cubicBezTo>
                    <a:pt x="26" y="92"/>
                    <a:pt x="0" y="176"/>
                    <a:pt x="56" y="241"/>
                  </a:cubicBezTo>
                  <a:cubicBezTo>
                    <a:pt x="325" y="556"/>
                    <a:pt x="816" y="736"/>
                    <a:pt x="1177" y="933"/>
                  </a:cubicBezTo>
                  <a:cubicBezTo>
                    <a:pt x="1585" y="1157"/>
                    <a:pt x="1940" y="1425"/>
                    <a:pt x="2409" y="1503"/>
                  </a:cubicBezTo>
                  <a:cubicBezTo>
                    <a:pt x="2432" y="1507"/>
                    <a:pt x="2454" y="1508"/>
                    <a:pt x="2476" y="1508"/>
                  </a:cubicBezTo>
                  <a:cubicBezTo>
                    <a:pt x="2758" y="1508"/>
                    <a:pt x="2921" y="1203"/>
                    <a:pt x="2722" y="964"/>
                  </a:cubicBezTo>
                  <a:cubicBezTo>
                    <a:pt x="2392" y="573"/>
                    <a:pt x="1941" y="407"/>
                    <a:pt x="1473" y="231"/>
                  </a:cubicBezTo>
                  <a:cubicBezTo>
                    <a:pt x="1189" y="124"/>
                    <a:pt x="810"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5"/>
            <p:cNvSpPr/>
            <p:nvPr/>
          </p:nvSpPr>
          <p:spPr>
            <a:xfrm>
              <a:off x="6256075" y="1306150"/>
              <a:ext cx="68225" cy="32650"/>
            </a:xfrm>
            <a:custGeom>
              <a:avLst/>
              <a:gdLst/>
              <a:ahLst/>
              <a:cxnLst/>
              <a:rect l="l" t="t" r="r" b="b"/>
              <a:pathLst>
                <a:path w="2729" h="1306" extrusionOk="0">
                  <a:moveTo>
                    <a:pt x="706" y="1"/>
                  </a:moveTo>
                  <a:cubicBezTo>
                    <a:pt x="542" y="1"/>
                    <a:pt x="381" y="40"/>
                    <a:pt x="233" y="137"/>
                  </a:cubicBezTo>
                  <a:cubicBezTo>
                    <a:pt x="91" y="231"/>
                    <a:pt x="0" y="445"/>
                    <a:pt x="112" y="601"/>
                  </a:cubicBezTo>
                  <a:cubicBezTo>
                    <a:pt x="380" y="974"/>
                    <a:pt x="814" y="1053"/>
                    <a:pt x="1251" y="1098"/>
                  </a:cubicBezTo>
                  <a:cubicBezTo>
                    <a:pt x="1684" y="1143"/>
                    <a:pt x="2126" y="1306"/>
                    <a:pt x="2564" y="1306"/>
                  </a:cubicBezTo>
                  <a:cubicBezTo>
                    <a:pt x="2598" y="1306"/>
                    <a:pt x="2631" y="1305"/>
                    <a:pt x="2664" y="1303"/>
                  </a:cubicBezTo>
                  <a:cubicBezTo>
                    <a:pt x="2701" y="1300"/>
                    <a:pt x="2728" y="1260"/>
                    <a:pt x="2708" y="1226"/>
                  </a:cubicBezTo>
                  <a:cubicBezTo>
                    <a:pt x="2484" y="850"/>
                    <a:pt x="2076" y="597"/>
                    <a:pt x="1716" y="367"/>
                  </a:cubicBezTo>
                  <a:cubicBezTo>
                    <a:pt x="1427" y="184"/>
                    <a:pt x="1059" y="1"/>
                    <a:pt x="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a:off x="6026000" y="1567750"/>
              <a:ext cx="41250" cy="58400"/>
            </a:xfrm>
            <a:custGeom>
              <a:avLst/>
              <a:gdLst/>
              <a:ahLst/>
              <a:cxnLst/>
              <a:rect l="l" t="t" r="r" b="b"/>
              <a:pathLst>
                <a:path w="1650" h="2336" extrusionOk="0">
                  <a:moveTo>
                    <a:pt x="1285" y="0"/>
                  </a:moveTo>
                  <a:cubicBezTo>
                    <a:pt x="1254" y="0"/>
                    <a:pt x="1220" y="7"/>
                    <a:pt x="1182" y="20"/>
                  </a:cubicBezTo>
                  <a:cubicBezTo>
                    <a:pt x="882" y="125"/>
                    <a:pt x="664" y="596"/>
                    <a:pt x="508" y="848"/>
                  </a:cubicBezTo>
                  <a:cubicBezTo>
                    <a:pt x="260" y="1248"/>
                    <a:pt x="1" y="1628"/>
                    <a:pt x="115" y="2117"/>
                  </a:cubicBezTo>
                  <a:cubicBezTo>
                    <a:pt x="150" y="2268"/>
                    <a:pt x="276" y="2335"/>
                    <a:pt x="408" y="2335"/>
                  </a:cubicBezTo>
                  <a:cubicBezTo>
                    <a:pt x="464" y="2335"/>
                    <a:pt x="520" y="2323"/>
                    <a:pt x="572" y="2301"/>
                  </a:cubicBezTo>
                  <a:cubicBezTo>
                    <a:pt x="1081" y="2084"/>
                    <a:pt x="1268" y="1527"/>
                    <a:pt x="1451" y="1045"/>
                  </a:cubicBezTo>
                  <a:cubicBezTo>
                    <a:pt x="1518" y="873"/>
                    <a:pt x="1649" y="0"/>
                    <a:pt x="1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5"/>
            <p:cNvSpPr/>
            <p:nvPr/>
          </p:nvSpPr>
          <p:spPr>
            <a:xfrm>
              <a:off x="6061875" y="1567125"/>
              <a:ext cx="41850" cy="58625"/>
            </a:xfrm>
            <a:custGeom>
              <a:avLst/>
              <a:gdLst/>
              <a:ahLst/>
              <a:cxnLst/>
              <a:rect l="l" t="t" r="r" b="b"/>
              <a:pathLst>
                <a:path w="1674" h="2345" extrusionOk="0">
                  <a:moveTo>
                    <a:pt x="205" y="0"/>
                  </a:moveTo>
                  <a:cubicBezTo>
                    <a:pt x="100" y="0"/>
                    <a:pt x="1" y="111"/>
                    <a:pt x="7" y="214"/>
                  </a:cubicBezTo>
                  <a:cubicBezTo>
                    <a:pt x="29" y="537"/>
                    <a:pt x="206" y="856"/>
                    <a:pt x="321" y="1155"/>
                  </a:cubicBezTo>
                  <a:cubicBezTo>
                    <a:pt x="468" y="1537"/>
                    <a:pt x="529" y="1917"/>
                    <a:pt x="810" y="2231"/>
                  </a:cubicBezTo>
                  <a:cubicBezTo>
                    <a:pt x="879" y="2309"/>
                    <a:pt x="978" y="2345"/>
                    <a:pt x="1079" y="2345"/>
                  </a:cubicBezTo>
                  <a:cubicBezTo>
                    <a:pt x="1216" y="2345"/>
                    <a:pt x="1355" y="2277"/>
                    <a:pt x="1421" y="2153"/>
                  </a:cubicBezTo>
                  <a:cubicBezTo>
                    <a:pt x="1673" y="1677"/>
                    <a:pt x="1459" y="1203"/>
                    <a:pt x="1196" y="787"/>
                  </a:cubicBezTo>
                  <a:cubicBezTo>
                    <a:pt x="979" y="445"/>
                    <a:pt x="648" y="44"/>
                    <a:pt x="220" y="1"/>
                  </a:cubicBezTo>
                  <a:cubicBezTo>
                    <a:pt x="215" y="1"/>
                    <a:pt x="210"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5"/>
            <p:cNvSpPr/>
            <p:nvPr/>
          </p:nvSpPr>
          <p:spPr>
            <a:xfrm>
              <a:off x="5871000" y="1442600"/>
              <a:ext cx="33550" cy="61525"/>
            </a:xfrm>
            <a:custGeom>
              <a:avLst/>
              <a:gdLst/>
              <a:ahLst/>
              <a:cxnLst/>
              <a:rect l="l" t="t" r="r" b="b"/>
              <a:pathLst>
                <a:path w="1342" h="2461" extrusionOk="0">
                  <a:moveTo>
                    <a:pt x="548" y="0"/>
                  </a:moveTo>
                  <a:cubicBezTo>
                    <a:pt x="473" y="0"/>
                    <a:pt x="399" y="28"/>
                    <a:pt x="331" y="89"/>
                  </a:cubicBezTo>
                  <a:cubicBezTo>
                    <a:pt x="1" y="386"/>
                    <a:pt x="193" y="937"/>
                    <a:pt x="330" y="1283"/>
                  </a:cubicBezTo>
                  <a:cubicBezTo>
                    <a:pt x="473" y="1642"/>
                    <a:pt x="605" y="2040"/>
                    <a:pt x="813" y="2366"/>
                  </a:cubicBezTo>
                  <a:cubicBezTo>
                    <a:pt x="849" y="2423"/>
                    <a:pt x="919" y="2460"/>
                    <a:pt x="986" y="2460"/>
                  </a:cubicBezTo>
                  <a:cubicBezTo>
                    <a:pt x="1032" y="2460"/>
                    <a:pt x="1076" y="2443"/>
                    <a:pt x="1109" y="2405"/>
                  </a:cubicBezTo>
                  <a:cubicBezTo>
                    <a:pt x="1342" y="2130"/>
                    <a:pt x="1238" y="1704"/>
                    <a:pt x="1176" y="1380"/>
                  </a:cubicBezTo>
                  <a:cubicBezTo>
                    <a:pt x="1105" y="1008"/>
                    <a:pt x="1099" y="343"/>
                    <a:pt x="779" y="89"/>
                  </a:cubicBezTo>
                  <a:cubicBezTo>
                    <a:pt x="706" y="32"/>
                    <a:pt x="627" y="0"/>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5"/>
            <p:cNvSpPr/>
            <p:nvPr/>
          </p:nvSpPr>
          <p:spPr>
            <a:xfrm>
              <a:off x="5732950" y="1354800"/>
              <a:ext cx="53925" cy="23875"/>
            </a:xfrm>
            <a:custGeom>
              <a:avLst/>
              <a:gdLst/>
              <a:ahLst/>
              <a:cxnLst/>
              <a:rect l="l" t="t" r="r" b="b"/>
              <a:pathLst>
                <a:path w="2157" h="955" extrusionOk="0">
                  <a:moveTo>
                    <a:pt x="1667" y="1"/>
                  </a:moveTo>
                  <a:cubicBezTo>
                    <a:pt x="1437" y="1"/>
                    <a:pt x="1218" y="111"/>
                    <a:pt x="1004" y="216"/>
                  </a:cubicBezTo>
                  <a:cubicBezTo>
                    <a:pt x="709" y="362"/>
                    <a:pt x="331" y="465"/>
                    <a:pt x="71" y="660"/>
                  </a:cubicBezTo>
                  <a:cubicBezTo>
                    <a:pt x="26" y="695"/>
                    <a:pt x="0" y="766"/>
                    <a:pt x="51" y="811"/>
                  </a:cubicBezTo>
                  <a:cubicBezTo>
                    <a:pt x="173" y="918"/>
                    <a:pt x="336" y="955"/>
                    <a:pt x="502" y="955"/>
                  </a:cubicBezTo>
                  <a:cubicBezTo>
                    <a:pt x="652" y="955"/>
                    <a:pt x="805" y="925"/>
                    <a:pt x="936" y="891"/>
                  </a:cubicBezTo>
                  <a:cubicBezTo>
                    <a:pt x="1282" y="797"/>
                    <a:pt x="1696" y="708"/>
                    <a:pt x="1985" y="485"/>
                  </a:cubicBezTo>
                  <a:cubicBezTo>
                    <a:pt x="2157" y="355"/>
                    <a:pt x="2128" y="135"/>
                    <a:pt x="1929" y="53"/>
                  </a:cubicBezTo>
                  <a:cubicBezTo>
                    <a:pt x="1840" y="16"/>
                    <a:pt x="1753" y="1"/>
                    <a:pt x="1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5"/>
            <p:cNvSpPr/>
            <p:nvPr/>
          </p:nvSpPr>
          <p:spPr>
            <a:xfrm>
              <a:off x="5725075" y="1321875"/>
              <a:ext cx="32925" cy="48050"/>
            </a:xfrm>
            <a:custGeom>
              <a:avLst/>
              <a:gdLst/>
              <a:ahLst/>
              <a:cxnLst/>
              <a:rect l="l" t="t" r="r" b="b"/>
              <a:pathLst>
                <a:path w="1317" h="1922" extrusionOk="0">
                  <a:moveTo>
                    <a:pt x="948" y="0"/>
                  </a:moveTo>
                  <a:cubicBezTo>
                    <a:pt x="925" y="0"/>
                    <a:pt x="901" y="4"/>
                    <a:pt x="880" y="13"/>
                  </a:cubicBezTo>
                  <a:cubicBezTo>
                    <a:pt x="264" y="258"/>
                    <a:pt x="145" y="1123"/>
                    <a:pt x="28" y="1699"/>
                  </a:cubicBezTo>
                  <a:cubicBezTo>
                    <a:pt x="1" y="1834"/>
                    <a:pt x="97" y="1921"/>
                    <a:pt x="201" y="1921"/>
                  </a:cubicBezTo>
                  <a:cubicBezTo>
                    <a:pt x="258" y="1921"/>
                    <a:pt x="316" y="1895"/>
                    <a:pt x="359" y="1838"/>
                  </a:cubicBezTo>
                  <a:cubicBezTo>
                    <a:pt x="701" y="1377"/>
                    <a:pt x="1316" y="821"/>
                    <a:pt x="1199" y="194"/>
                  </a:cubicBezTo>
                  <a:cubicBezTo>
                    <a:pt x="1179" y="88"/>
                    <a:pt x="1059" y="0"/>
                    <a:pt x="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5"/>
            <p:cNvSpPr/>
            <p:nvPr/>
          </p:nvSpPr>
          <p:spPr>
            <a:xfrm>
              <a:off x="5597775" y="1364750"/>
              <a:ext cx="69950" cy="27625"/>
            </a:xfrm>
            <a:custGeom>
              <a:avLst/>
              <a:gdLst/>
              <a:ahLst/>
              <a:cxnLst/>
              <a:rect l="l" t="t" r="r" b="b"/>
              <a:pathLst>
                <a:path w="2798" h="1105" extrusionOk="0">
                  <a:moveTo>
                    <a:pt x="1667" y="1"/>
                  </a:moveTo>
                  <a:cubicBezTo>
                    <a:pt x="1048" y="1"/>
                    <a:pt x="418" y="110"/>
                    <a:pt x="128" y="653"/>
                  </a:cubicBezTo>
                  <a:cubicBezTo>
                    <a:pt x="1" y="892"/>
                    <a:pt x="185" y="1105"/>
                    <a:pt x="419" y="1105"/>
                  </a:cubicBezTo>
                  <a:cubicBezTo>
                    <a:pt x="436" y="1105"/>
                    <a:pt x="454" y="1103"/>
                    <a:pt x="472" y="1101"/>
                  </a:cubicBezTo>
                  <a:cubicBezTo>
                    <a:pt x="827" y="1051"/>
                    <a:pt x="1151" y="853"/>
                    <a:pt x="1487" y="734"/>
                  </a:cubicBezTo>
                  <a:cubicBezTo>
                    <a:pt x="1870" y="598"/>
                    <a:pt x="2251" y="460"/>
                    <a:pt x="2638" y="332"/>
                  </a:cubicBezTo>
                  <a:cubicBezTo>
                    <a:pt x="2797" y="280"/>
                    <a:pt x="2767" y="52"/>
                    <a:pt x="2600" y="45"/>
                  </a:cubicBezTo>
                  <a:cubicBezTo>
                    <a:pt x="2329" y="32"/>
                    <a:pt x="1999" y="1"/>
                    <a:pt x="1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5"/>
            <p:cNvSpPr/>
            <p:nvPr/>
          </p:nvSpPr>
          <p:spPr>
            <a:xfrm>
              <a:off x="5533525" y="1201900"/>
              <a:ext cx="60675" cy="30100"/>
            </a:xfrm>
            <a:custGeom>
              <a:avLst/>
              <a:gdLst/>
              <a:ahLst/>
              <a:cxnLst/>
              <a:rect l="l" t="t" r="r" b="b"/>
              <a:pathLst>
                <a:path w="2427" h="1204" extrusionOk="0">
                  <a:moveTo>
                    <a:pt x="1982" y="0"/>
                  </a:moveTo>
                  <a:cubicBezTo>
                    <a:pt x="1717" y="0"/>
                    <a:pt x="1433" y="58"/>
                    <a:pt x="1196" y="113"/>
                  </a:cubicBezTo>
                  <a:cubicBezTo>
                    <a:pt x="795" y="208"/>
                    <a:pt x="445" y="366"/>
                    <a:pt x="178" y="686"/>
                  </a:cubicBezTo>
                  <a:cubicBezTo>
                    <a:pt x="1" y="900"/>
                    <a:pt x="135" y="1204"/>
                    <a:pt x="396" y="1204"/>
                  </a:cubicBezTo>
                  <a:cubicBezTo>
                    <a:pt x="421" y="1204"/>
                    <a:pt x="447" y="1201"/>
                    <a:pt x="475" y="1195"/>
                  </a:cubicBezTo>
                  <a:cubicBezTo>
                    <a:pt x="836" y="1117"/>
                    <a:pt x="1158" y="974"/>
                    <a:pt x="1492" y="817"/>
                  </a:cubicBezTo>
                  <a:cubicBezTo>
                    <a:pt x="1777" y="685"/>
                    <a:pt x="2145" y="536"/>
                    <a:pt x="2354" y="295"/>
                  </a:cubicBezTo>
                  <a:cubicBezTo>
                    <a:pt x="2427" y="210"/>
                    <a:pt x="2407" y="58"/>
                    <a:pt x="2284" y="31"/>
                  </a:cubicBezTo>
                  <a:cubicBezTo>
                    <a:pt x="2189" y="9"/>
                    <a:pt x="2087" y="0"/>
                    <a:pt x="1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5"/>
            <p:cNvSpPr/>
            <p:nvPr/>
          </p:nvSpPr>
          <p:spPr>
            <a:xfrm>
              <a:off x="5612325" y="1080925"/>
              <a:ext cx="47275" cy="52125"/>
            </a:xfrm>
            <a:custGeom>
              <a:avLst/>
              <a:gdLst/>
              <a:ahLst/>
              <a:cxnLst/>
              <a:rect l="l" t="t" r="r" b="b"/>
              <a:pathLst>
                <a:path w="1891" h="2085" extrusionOk="0">
                  <a:moveTo>
                    <a:pt x="1397" y="1"/>
                  </a:moveTo>
                  <a:cubicBezTo>
                    <a:pt x="971" y="1"/>
                    <a:pt x="653" y="391"/>
                    <a:pt x="457" y="749"/>
                  </a:cubicBezTo>
                  <a:cubicBezTo>
                    <a:pt x="286" y="1062"/>
                    <a:pt x="1" y="1615"/>
                    <a:pt x="211" y="1964"/>
                  </a:cubicBezTo>
                  <a:cubicBezTo>
                    <a:pt x="258" y="2041"/>
                    <a:pt x="340" y="2085"/>
                    <a:pt x="427" y="2085"/>
                  </a:cubicBezTo>
                  <a:cubicBezTo>
                    <a:pt x="449" y="2085"/>
                    <a:pt x="470" y="2082"/>
                    <a:pt x="491" y="2077"/>
                  </a:cubicBezTo>
                  <a:cubicBezTo>
                    <a:pt x="785" y="2005"/>
                    <a:pt x="995" y="1638"/>
                    <a:pt x="1192" y="1428"/>
                  </a:cubicBezTo>
                  <a:cubicBezTo>
                    <a:pt x="1465" y="1136"/>
                    <a:pt x="1864" y="882"/>
                    <a:pt x="1882" y="447"/>
                  </a:cubicBezTo>
                  <a:cubicBezTo>
                    <a:pt x="1891" y="258"/>
                    <a:pt x="1742" y="58"/>
                    <a:pt x="1556" y="19"/>
                  </a:cubicBezTo>
                  <a:cubicBezTo>
                    <a:pt x="1502" y="7"/>
                    <a:pt x="1449" y="1"/>
                    <a:pt x="1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5"/>
            <p:cNvSpPr/>
            <p:nvPr/>
          </p:nvSpPr>
          <p:spPr>
            <a:xfrm>
              <a:off x="5532750" y="1174150"/>
              <a:ext cx="46700" cy="21950"/>
            </a:xfrm>
            <a:custGeom>
              <a:avLst/>
              <a:gdLst/>
              <a:ahLst/>
              <a:cxnLst/>
              <a:rect l="l" t="t" r="r" b="b"/>
              <a:pathLst>
                <a:path w="1868" h="878" extrusionOk="0">
                  <a:moveTo>
                    <a:pt x="618" y="0"/>
                  </a:moveTo>
                  <a:cubicBezTo>
                    <a:pt x="456" y="0"/>
                    <a:pt x="299" y="41"/>
                    <a:pt x="167" y="153"/>
                  </a:cubicBezTo>
                  <a:cubicBezTo>
                    <a:pt x="1" y="293"/>
                    <a:pt x="36" y="629"/>
                    <a:pt x="240" y="720"/>
                  </a:cubicBezTo>
                  <a:cubicBezTo>
                    <a:pt x="489" y="831"/>
                    <a:pt x="771" y="785"/>
                    <a:pt x="1037" y="828"/>
                  </a:cubicBezTo>
                  <a:cubicBezTo>
                    <a:pt x="1182" y="851"/>
                    <a:pt x="1313" y="877"/>
                    <a:pt x="1444" y="877"/>
                  </a:cubicBezTo>
                  <a:cubicBezTo>
                    <a:pt x="1550" y="877"/>
                    <a:pt x="1655" y="860"/>
                    <a:pt x="1766" y="812"/>
                  </a:cubicBezTo>
                  <a:cubicBezTo>
                    <a:pt x="1833" y="782"/>
                    <a:pt x="1868" y="683"/>
                    <a:pt x="1845" y="617"/>
                  </a:cubicBezTo>
                  <a:cubicBezTo>
                    <a:pt x="1750" y="339"/>
                    <a:pt x="1489" y="224"/>
                    <a:pt x="1229" y="132"/>
                  </a:cubicBezTo>
                  <a:cubicBezTo>
                    <a:pt x="1039" y="65"/>
                    <a:pt x="824" y="0"/>
                    <a:pt x="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5"/>
            <p:cNvSpPr/>
            <p:nvPr/>
          </p:nvSpPr>
          <p:spPr>
            <a:xfrm>
              <a:off x="5551225" y="1233500"/>
              <a:ext cx="29100" cy="43725"/>
            </a:xfrm>
            <a:custGeom>
              <a:avLst/>
              <a:gdLst/>
              <a:ahLst/>
              <a:cxnLst/>
              <a:rect l="l" t="t" r="r" b="b"/>
              <a:pathLst>
                <a:path w="1164" h="1749" extrusionOk="0">
                  <a:moveTo>
                    <a:pt x="950" y="0"/>
                  </a:moveTo>
                  <a:cubicBezTo>
                    <a:pt x="895" y="0"/>
                    <a:pt x="837" y="27"/>
                    <a:pt x="797" y="84"/>
                  </a:cubicBezTo>
                  <a:cubicBezTo>
                    <a:pt x="528" y="473"/>
                    <a:pt x="0" y="1128"/>
                    <a:pt x="283" y="1618"/>
                  </a:cubicBezTo>
                  <a:cubicBezTo>
                    <a:pt x="327" y="1694"/>
                    <a:pt x="419" y="1748"/>
                    <a:pt x="509" y="1748"/>
                  </a:cubicBezTo>
                  <a:cubicBezTo>
                    <a:pt x="532" y="1748"/>
                    <a:pt x="554" y="1745"/>
                    <a:pt x="576" y="1737"/>
                  </a:cubicBezTo>
                  <a:cubicBezTo>
                    <a:pt x="1139" y="1542"/>
                    <a:pt x="1163" y="670"/>
                    <a:pt x="1128" y="174"/>
                  </a:cubicBezTo>
                  <a:cubicBezTo>
                    <a:pt x="1120" y="64"/>
                    <a:pt x="1037"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15"/>
          <p:cNvSpPr/>
          <p:nvPr/>
        </p:nvSpPr>
        <p:spPr>
          <a:xfrm>
            <a:off x="1680200" y="3061687"/>
            <a:ext cx="1609860" cy="1975047"/>
          </a:xfrm>
          <a:custGeom>
            <a:avLst/>
            <a:gdLst/>
            <a:ahLst/>
            <a:cxnLst/>
            <a:rect l="l" t="t" r="r" b="b"/>
            <a:pathLst>
              <a:path w="39816" h="48848" extrusionOk="0">
                <a:moveTo>
                  <a:pt x="32957" y="1"/>
                </a:moveTo>
                <a:cubicBezTo>
                  <a:pt x="32927" y="1"/>
                  <a:pt x="32910" y="1"/>
                  <a:pt x="32909" y="2"/>
                </a:cubicBezTo>
                <a:cubicBezTo>
                  <a:pt x="32419" y="250"/>
                  <a:pt x="31458" y="848"/>
                  <a:pt x="31383" y="864"/>
                </a:cubicBezTo>
                <a:cubicBezTo>
                  <a:pt x="31309" y="968"/>
                  <a:pt x="31227" y="1067"/>
                  <a:pt x="31139" y="1161"/>
                </a:cubicBezTo>
                <a:cubicBezTo>
                  <a:pt x="31139" y="1161"/>
                  <a:pt x="31139" y="1161"/>
                  <a:pt x="31139" y="1161"/>
                </a:cubicBezTo>
                <a:lnTo>
                  <a:pt x="31139" y="1161"/>
                </a:lnTo>
                <a:cubicBezTo>
                  <a:pt x="31143" y="1161"/>
                  <a:pt x="30459" y="1973"/>
                  <a:pt x="29927" y="2542"/>
                </a:cubicBezTo>
                <a:cubicBezTo>
                  <a:pt x="28947" y="3592"/>
                  <a:pt x="27211" y="3704"/>
                  <a:pt x="25883" y="3858"/>
                </a:cubicBezTo>
                <a:cubicBezTo>
                  <a:pt x="23233" y="4168"/>
                  <a:pt x="21022" y="5760"/>
                  <a:pt x="19484" y="7873"/>
                </a:cubicBezTo>
                <a:cubicBezTo>
                  <a:pt x="18198" y="8939"/>
                  <a:pt x="17036" y="10207"/>
                  <a:pt x="16007" y="11179"/>
                </a:cubicBezTo>
                <a:cubicBezTo>
                  <a:pt x="14498" y="12602"/>
                  <a:pt x="12828" y="13832"/>
                  <a:pt x="11363" y="15325"/>
                </a:cubicBezTo>
                <a:cubicBezTo>
                  <a:pt x="9800" y="16918"/>
                  <a:pt x="7884" y="18319"/>
                  <a:pt x="6565" y="20130"/>
                </a:cubicBezTo>
                <a:cubicBezTo>
                  <a:pt x="5462" y="21648"/>
                  <a:pt x="4590" y="22856"/>
                  <a:pt x="4216" y="24738"/>
                </a:cubicBezTo>
                <a:cubicBezTo>
                  <a:pt x="4011" y="25761"/>
                  <a:pt x="3569" y="26579"/>
                  <a:pt x="4515" y="27277"/>
                </a:cubicBezTo>
                <a:cubicBezTo>
                  <a:pt x="6028" y="28393"/>
                  <a:pt x="7428" y="29628"/>
                  <a:pt x="9038" y="30620"/>
                </a:cubicBezTo>
                <a:cubicBezTo>
                  <a:pt x="9275" y="30767"/>
                  <a:pt x="9558" y="30909"/>
                  <a:pt x="9867" y="31042"/>
                </a:cubicBezTo>
                <a:cubicBezTo>
                  <a:pt x="9069" y="31457"/>
                  <a:pt x="8321" y="31991"/>
                  <a:pt x="7667" y="32530"/>
                </a:cubicBezTo>
                <a:cubicBezTo>
                  <a:pt x="5767" y="34101"/>
                  <a:pt x="4915" y="36473"/>
                  <a:pt x="2893" y="37857"/>
                </a:cubicBezTo>
                <a:cubicBezTo>
                  <a:pt x="1916" y="38527"/>
                  <a:pt x="49" y="38926"/>
                  <a:pt x="88" y="40484"/>
                </a:cubicBezTo>
                <a:cubicBezTo>
                  <a:pt x="98" y="40912"/>
                  <a:pt x="0" y="41543"/>
                  <a:pt x="358" y="41882"/>
                </a:cubicBezTo>
                <a:cubicBezTo>
                  <a:pt x="759" y="42261"/>
                  <a:pt x="1344" y="42575"/>
                  <a:pt x="1664" y="43002"/>
                </a:cubicBezTo>
                <a:cubicBezTo>
                  <a:pt x="1903" y="43320"/>
                  <a:pt x="2035" y="43745"/>
                  <a:pt x="2237" y="44088"/>
                </a:cubicBezTo>
                <a:cubicBezTo>
                  <a:pt x="2633" y="44761"/>
                  <a:pt x="3369" y="45257"/>
                  <a:pt x="3911" y="45800"/>
                </a:cubicBezTo>
                <a:cubicBezTo>
                  <a:pt x="4390" y="46279"/>
                  <a:pt x="4862" y="47033"/>
                  <a:pt x="5565" y="47219"/>
                </a:cubicBezTo>
                <a:cubicBezTo>
                  <a:pt x="6027" y="47342"/>
                  <a:pt x="6539" y="47419"/>
                  <a:pt x="7053" y="47419"/>
                </a:cubicBezTo>
                <a:cubicBezTo>
                  <a:pt x="7847" y="47419"/>
                  <a:pt x="8645" y="47236"/>
                  <a:pt x="9272" y="46760"/>
                </a:cubicBezTo>
                <a:cubicBezTo>
                  <a:pt x="10078" y="46149"/>
                  <a:pt x="8494" y="44810"/>
                  <a:pt x="8123" y="44476"/>
                </a:cubicBezTo>
                <a:cubicBezTo>
                  <a:pt x="7379" y="43804"/>
                  <a:pt x="6386" y="43356"/>
                  <a:pt x="5602" y="42723"/>
                </a:cubicBezTo>
                <a:cubicBezTo>
                  <a:pt x="4766" y="42049"/>
                  <a:pt x="5048" y="40828"/>
                  <a:pt x="5425" y="39694"/>
                </a:cubicBezTo>
                <a:lnTo>
                  <a:pt x="5425" y="39694"/>
                </a:lnTo>
                <a:cubicBezTo>
                  <a:pt x="5440" y="39694"/>
                  <a:pt x="5456" y="39695"/>
                  <a:pt x="5471" y="39695"/>
                </a:cubicBezTo>
                <a:cubicBezTo>
                  <a:pt x="5587" y="39695"/>
                  <a:pt x="5701" y="39690"/>
                  <a:pt x="5810" y="39676"/>
                </a:cubicBezTo>
                <a:cubicBezTo>
                  <a:pt x="6479" y="39591"/>
                  <a:pt x="7235" y="39128"/>
                  <a:pt x="7834" y="38877"/>
                </a:cubicBezTo>
                <a:cubicBezTo>
                  <a:pt x="9085" y="38354"/>
                  <a:pt x="10378" y="37940"/>
                  <a:pt x="11576" y="37295"/>
                </a:cubicBezTo>
                <a:cubicBezTo>
                  <a:pt x="13277" y="36378"/>
                  <a:pt x="15063" y="35572"/>
                  <a:pt x="16786" y="34663"/>
                </a:cubicBezTo>
                <a:lnTo>
                  <a:pt x="16786" y="34663"/>
                </a:lnTo>
                <a:cubicBezTo>
                  <a:pt x="16634" y="35459"/>
                  <a:pt x="16527" y="36243"/>
                  <a:pt x="16395" y="36897"/>
                </a:cubicBezTo>
                <a:cubicBezTo>
                  <a:pt x="16026" y="38728"/>
                  <a:pt x="17501" y="40029"/>
                  <a:pt x="17493" y="41802"/>
                </a:cubicBezTo>
                <a:cubicBezTo>
                  <a:pt x="17487" y="42967"/>
                  <a:pt x="16690" y="45282"/>
                  <a:pt x="17571" y="46256"/>
                </a:cubicBezTo>
                <a:cubicBezTo>
                  <a:pt x="18072" y="46810"/>
                  <a:pt x="18571" y="46810"/>
                  <a:pt x="19293" y="46942"/>
                </a:cubicBezTo>
                <a:cubicBezTo>
                  <a:pt x="20098" y="47089"/>
                  <a:pt x="20848" y="47447"/>
                  <a:pt x="21643" y="47620"/>
                </a:cubicBezTo>
                <a:cubicBezTo>
                  <a:pt x="23078" y="47934"/>
                  <a:pt x="24425" y="48848"/>
                  <a:pt x="25909" y="48848"/>
                </a:cubicBezTo>
                <a:cubicBezTo>
                  <a:pt x="26068" y="48848"/>
                  <a:pt x="26229" y="48837"/>
                  <a:pt x="26391" y="48815"/>
                </a:cubicBezTo>
                <a:cubicBezTo>
                  <a:pt x="26809" y="48756"/>
                  <a:pt x="27388" y="48191"/>
                  <a:pt x="27809" y="48022"/>
                </a:cubicBezTo>
                <a:cubicBezTo>
                  <a:pt x="28068" y="47919"/>
                  <a:pt x="28928" y="47520"/>
                  <a:pt x="28981" y="47139"/>
                </a:cubicBezTo>
                <a:cubicBezTo>
                  <a:pt x="29123" y="46135"/>
                  <a:pt x="26875" y="46009"/>
                  <a:pt x="26184" y="45784"/>
                </a:cubicBezTo>
                <a:cubicBezTo>
                  <a:pt x="24904" y="45368"/>
                  <a:pt x="23790" y="44767"/>
                  <a:pt x="22717" y="43958"/>
                </a:cubicBezTo>
                <a:cubicBezTo>
                  <a:pt x="22426" y="43739"/>
                  <a:pt x="22169" y="43490"/>
                  <a:pt x="21924" y="43227"/>
                </a:cubicBezTo>
                <a:cubicBezTo>
                  <a:pt x="21964" y="42480"/>
                  <a:pt x="22134" y="41702"/>
                  <a:pt x="22224" y="41258"/>
                </a:cubicBezTo>
                <a:cubicBezTo>
                  <a:pt x="22449" y="40154"/>
                  <a:pt x="22531" y="39030"/>
                  <a:pt x="22732" y="37923"/>
                </a:cubicBezTo>
                <a:cubicBezTo>
                  <a:pt x="22860" y="37223"/>
                  <a:pt x="22874" y="36545"/>
                  <a:pt x="22875" y="35838"/>
                </a:cubicBezTo>
                <a:cubicBezTo>
                  <a:pt x="22880" y="34447"/>
                  <a:pt x="23031" y="33188"/>
                  <a:pt x="23259" y="31817"/>
                </a:cubicBezTo>
                <a:cubicBezTo>
                  <a:pt x="23495" y="30399"/>
                  <a:pt x="23336" y="28933"/>
                  <a:pt x="22393" y="27817"/>
                </a:cubicBezTo>
                <a:cubicBezTo>
                  <a:pt x="21799" y="27116"/>
                  <a:pt x="21064" y="26459"/>
                  <a:pt x="20320" y="25919"/>
                </a:cubicBezTo>
                <a:cubicBezTo>
                  <a:pt x="20284" y="25894"/>
                  <a:pt x="20247" y="25866"/>
                  <a:pt x="20210" y="25841"/>
                </a:cubicBezTo>
                <a:cubicBezTo>
                  <a:pt x="20961" y="25492"/>
                  <a:pt x="21672" y="25032"/>
                  <a:pt x="22406" y="24394"/>
                </a:cubicBezTo>
                <a:cubicBezTo>
                  <a:pt x="22615" y="24211"/>
                  <a:pt x="22820" y="24012"/>
                  <a:pt x="23014" y="23802"/>
                </a:cubicBezTo>
                <a:cubicBezTo>
                  <a:pt x="23559" y="25061"/>
                  <a:pt x="24339" y="26261"/>
                  <a:pt x="24767" y="27528"/>
                </a:cubicBezTo>
                <a:cubicBezTo>
                  <a:pt x="24982" y="28163"/>
                  <a:pt x="25203" y="28767"/>
                  <a:pt x="25455" y="29343"/>
                </a:cubicBezTo>
                <a:cubicBezTo>
                  <a:pt x="25357" y="30584"/>
                  <a:pt x="25236" y="31817"/>
                  <a:pt x="25202" y="33067"/>
                </a:cubicBezTo>
                <a:cubicBezTo>
                  <a:pt x="25168" y="34339"/>
                  <a:pt x="25553" y="35619"/>
                  <a:pt x="25638" y="36888"/>
                </a:cubicBezTo>
                <a:cubicBezTo>
                  <a:pt x="25677" y="37474"/>
                  <a:pt x="25661" y="38029"/>
                  <a:pt x="25710" y="38565"/>
                </a:cubicBezTo>
                <a:cubicBezTo>
                  <a:pt x="25215" y="39404"/>
                  <a:pt x="24803" y="40085"/>
                  <a:pt x="24799" y="41214"/>
                </a:cubicBezTo>
                <a:cubicBezTo>
                  <a:pt x="24796" y="41896"/>
                  <a:pt x="24789" y="42954"/>
                  <a:pt x="25571" y="43188"/>
                </a:cubicBezTo>
                <a:cubicBezTo>
                  <a:pt x="25581" y="43191"/>
                  <a:pt x="25591" y="43193"/>
                  <a:pt x="25601" y="43193"/>
                </a:cubicBezTo>
                <a:cubicBezTo>
                  <a:pt x="25628" y="43193"/>
                  <a:pt x="25655" y="43182"/>
                  <a:pt x="25674" y="43163"/>
                </a:cubicBezTo>
                <a:cubicBezTo>
                  <a:pt x="25894" y="42946"/>
                  <a:pt x="26200" y="42466"/>
                  <a:pt x="26537" y="42466"/>
                </a:cubicBezTo>
                <a:cubicBezTo>
                  <a:pt x="26771" y="42466"/>
                  <a:pt x="27019" y="42695"/>
                  <a:pt x="27265" y="43399"/>
                </a:cubicBezTo>
                <a:cubicBezTo>
                  <a:pt x="27359" y="43667"/>
                  <a:pt x="27415" y="43964"/>
                  <a:pt x="27183" y="43964"/>
                </a:cubicBezTo>
                <a:cubicBezTo>
                  <a:pt x="27153" y="43964"/>
                  <a:pt x="27120" y="43960"/>
                  <a:pt x="27081" y="43950"/>
                </a:cubicBezTo>
                <a:cubicBezTo>
                  <a:pt x="26994" y="43927"/>
                  <a:pt x="26888" y="43917"/>
                  <a:pt x="26775" y="43917"/>
                </a:cubicBezTo>
                <a:cubicBezTo>
                  <a:pt x="26545" y="43917"/>
                  <a:pt x="26287" y="43959"/>
                  <a:pt x="26112" y="44024"/>
                </a:cubicBezTo>
                <a:cubicBezTo>
                  <a:pt x="26071" y="44040"/>
                  <a:pt x="26051" y="44068"/>
                  <a:pt x="26046" y="44111"/>
                </a:cubicBezTo>
                <a:cubicBezTo>
                  <a:pt x="25967" y="44855"/>
                  <a:pt x="26512" y="45019"/>
                  <a:pt x="27082" y="45019"/>
                </a:cubicBezTo>
                <a:cubicBezTo>
                  <a:pt x="27230" y="45019"/>
                  <a:pt x="27380" y="45007"/>
                  <a:pt x="27521" y="44993"/>
                </a:cubicBezTo>
                <a:cubicBezTo>
                  <a:pt x="27899" y="44954"/>
                  <a:pt x="28281" y="44914"/>
                  <a:pt x="28660" y="44828"/>
                </a:cubicBezTo>
                <a:cubicBezTo>
                  <a:pt x="29045" y="44742"/>
                  <a:pt x="29115" y="44197"/>
                  <a:pt x="29449" y="44124"/>
                </a:cubicBezTo>
                <a:cubicBezTo>
                  <a:pt x="31496" y="43672"/>
                  <a:pt x="31448" y="41361"/>
                  <a:pt x="30367" y="39975"/>
                </a:cubicBezTo>
                <a:cubicBezTo>
                  <a:pt x="30549" y="39422"/>
                  <a:pt x="30609" y="38846"/>
                  <a:pt x="30606" y="38127"/>
                </a:cubicBezTo>
                <a:cubicBezTo>
                  <a:pt x="30604" y="37568"/>
                  <a:pt x="30522" y="37017"/>
                  <a:pt x="30516" y="36456"/>
                </a:cubicBezTo>
                <a:lnTo>
                  <a:pt x="30516" y="36456"/>
                </a:lnTo>
                <a:cubicBezTo>
                  <a:pt x="31033" y="37617"/>
                  <a:pt x="31695" y="38724"/>
                  <a:pt x="32452" y="39706"/>
                </a:cubicBezTo>
                <a:cubicBezTo>
                  <a:pt x="32389" y="40002"/>
                  <a:pt x="32341" y="40302"/>
                  <a:pt x="32312" y="40611"/>
                </a:cubicBezTo>
                <a:cubicBezTo>
                  <a:pt x="32196" y="41881"/>
                  <a:pt x="32680" y="43178"/>
                  <a:pt x="32677" y="44458"/>
                </a:cubicBezTo>
                <a:cubicBezTo>
                  <a:pt x="32675" y="44894"/>
                  <a:pt x="32601" y="45486"/>
                  <a:pt x="33152" y="45638"/>
                </a:cubicBezTo>
                <a:cubicBezTo>
                  <a:pt x="33173" y="45644"/>
                  <a:pt x="33200" y="45647"/>
                  <a:pt x="33230" y="45647"/>
                </a:cubicBezTo>
                <a:cubicBezTo>
                  <a:pt x="33379" y="45647"/>
                  <a:pt x="33612" y="45582"/>
                  <a:pt x="33734" y="45558"/>
                </a:cubicBezTo>
                <a:cubicBezTo>
                  <a:pt x="33786" y="45548"/>
                  <a:pt x="33839" y="45544"/>
                  <a:pt x="33893" y="45544"/>
                </a:cubicBezTo>
                <a:cubicBezTo>
                  <a:pt x="34251" y="45544"/>
                  <a:pt x="34638" y="45734"/>
                  <a:pt x="35003" y="45734"/>
                </a:cubicBezTo>
                <a:cubicBezTo>
                  <a:pt x="35087" y="45734"/>
                  <a:pt x="35170" y="45724"/>
                  <a:pt x="35251" y="45700"/>
                </a:cubicBezTo>
                <a:cubicBezTo>
                  <a:pt x="35737" y="45549"/>
                  <a:pt x="35610" y="45631"/>
                  <a:pt x="35959" y="45243"/>
                </a:cubicBezTo>
                <a:cubicBezTo>
                  <a:pt x="36670" y="44450"/>
                  <a:pt x="36454" y="44900"/>
                  <a:pt x="37187" y="44622"/>
                </a:cubicBezTo>
                <a:cubicBezTo>
                  <a:pt x="37864" y="44367"/>
                  <a:pt x="38031" y="44030"/>
                  <a:pt x="38077" y="43311"/>
                </a:cubicBezTo>
                <a:cubicBezTo>
                  <a:pt x="38164" y="41945"/>
                  <a:pt x="37102" y="40581"/>
                  <a:pt x="36021" y="39578"/>
                </a:cubicBezTo>
                <a:cubicBezTo>
                  <a:pt x="36004" y="37751"/>
                  <a:pt x="36101" y="35748"/>
                  <a:pt x="35310" y="34283"/>
                </a:cubicBezTo>
                <a:cubicBezTo>
                  <a:pt x="34885" y="33497"/>
                  <a:pt x="34478" y="32773"/>
                  <a:pt x="33913" y="32116"/>
                </a:cubicBezTo>
                <a:cubicBezTo>
                  <a:pt x="34176" y="29854"/>
                  <a:pt x="33960" y="27493"/>
                  <a:pt x="32954" y="25543"/>
                </a:cubicBezTo>
                <a:cubicBezTo>
                  <a:pt x="32090" y="23869"/>
                  <a:pt x="31651" y="21860"/>
                  <a:pt x="31159" y="20049"/>
                </a:cubicBezTo>
                <a:cubicBezTo>
                  <a:pt x="30974" y="19365"/>
                  <a:pt x="30704" y="18632"/>
                  <a:pt x="30415" y="17985"/>
                </a:cubicBezTo>
                <a:cubicBezTo>
                  <a:pt x="30641" y="17550"/>
                  <a:pt x="30893" y="17131"/>
                  <a:pt x="31192" y="16746"/>
                </a:cubicBezTo>
                <a:cubicBezTo>
                  <a:pt x="31860" y="15883"/>
                  <a:pt x="32720" y="15192"/>
                  <a:pt x="33462" y="14398"/>
                </a:cubicBezTo>
                <a:cubicBezTo>
                  <a:pt x="33986" y="13839"/>
                  <a:pt x="34729" y="13275"/>
                  <a:pt x="35351" y="12642"/>
                </a:cubicBezTo>
                <a:cubicBezTo>
                  <a:pt x="35540" y="12666"/>
                  <a:pt x="35728" y="12676"/>
                  <a:pt x="35921" y="12676"/>
                </a:cubicBezTo>
                <a:cubicBezTo>
                  <a:pt x="36141" y="12676"/>
                  <a:pt x="36367" y="12663"/>
                  <a:pt x="36603" y="12644"/>
                </a:cubicBezTo>
                <a:cubicBezTo>
                  <a:pt x="37175" y="12597"/>
                  <a:pt x="37588" y="12106"/>
                  <a:pt x="37742" y="11569"/>
                </a:cubicBezTo>
                <a:cubicBezTo>
                  <a:pt x="37751" y="11569"/>
                  <a:pt x="37760" y="11570"/>
                  <a:pt x="37769" y="11570"/>
                </a:cubicBezTo>
                <a:cubicBezTo>
                  <a:pt x="38501" y="11570"/>
                  <a:pt x="39283" y="11116"/>
                  <a:pt x="39378" y="10317"/>
                </a:cubicBezTo>
                <a:cubicBezTo>
                  <a:pt x="39432" y="9871"/>
                  <a:pt x="39262" y="9168"/>
                  <a:pt x="38905" y="8729"/>
                </a:cubicBezTo>
                <a:cubicBezTo>
                  <a:pt x="38981" y="8566"/>
                  <a:pt x="39014" y="8389"/>
                  <a:pt x="38967" y="8230"/>
                </a:cubicBezTo>
                <a:cubicBezTo>
                  <a:pt x="38828" y="7770"/>
                  <a:pt x="38503" y="7407"/>
                  <a:pt x="38200" y="7029"/>
                </a:cubicBezTo>
                <a:cubicBezTo>
                  <a:pt x="38751" y="6617"/>
                  <a:pt x="38945" y="6279"/>
                  <a:pt x="39438" y="5787"/>
                </a:cubicBezTo>
                <a:cubicBezTo>
                  <a:pt x="39815" y="5410"/>
                  <a:pt x="39752" y="4766"/>
                  <a:pt x="39536" y="4334"/>
                </a:cubicBezTo>
                <a:cubicBezTo>
                  <a:pt x="39111" y="3482"/>
                  <a:pt x="38963" y="2898"/>
                  <a:pt x="38284" y="2250"/>
                </a:cubicBezTo>
                <a:cubicBezTo>
                  <a:pt x="37692" y="1684"/>
                  <a:pt x="36662" y="1455"/>
                  <a:pt x="35965" y="997"/>
                </a:cubicBezTo>
                <a:cubicBezTo>
                  <a:pt x="35994" y="995"/>
                  <a:pt x="35850" y="814"/>
                  <a:pt x="35746" y="765"/>
                </a:cubicBezTo>
                <a:cubicBezTo>
                  <a:pt x="35537" y="557"/>
                  <a:pt x="35312" y="386"/>
                  <a:pt x="35084" y="278"/>
                </a:cubicBezTo>
                <a:cubicBezTo>
                  <a:pt x="34597" y="50"/>
                  <a:pt x="33231" y="1"/>
                  <a:pt x="3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5"/>
          <p:cNvSpPr txBox="1">
            <a:spLocks noGrp="1"/>
          </p:cNvSpPr>
          <p:nvPr>
            <p:ph type="title" hasCustomPrompt="1"/>
          </p:nvPr>
        </p:nvSpPr>
        <p:spPr>
          <a:xfrm>
            <a:off x="5583850" y="540000"/>
            <a:ext cx="2107500" cy="11589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06" name="Google Shape;1006;p15"/>
          <p:cNvSpPr txBox="1">
            <a:spLocks noGrp="1"/>
          </p:cNvSpPr>
          <p:nvPr>
            <p:ph type="subTitle" idx="1"/>
          </p:nvPr>
        </p:nvSpPr>
        <p:spPr>
          <a:xfrm rot="462">
            <a:off x="5521001" y="3914712"/>
            <a:ext cx="22332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7" name="Google Shape;1007;p15"/>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5"/>
          <p:cNvSpPr txBox="1">
            <a:spLocks noGrp="1"/>
          </p:cNvSpPr>
          <p:nvPr>
            <p:ph type="title" idx="2"/>
          </p:nvPr>
        </p:nvSpPr>
        <p:spPr>
          <a:xfrm>
            <a:off x="4851400" y="2157350"/>
            <a:ext cx="3572400" cy="137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009" name="Google Shape;1009;p15"/>
          <p:cNvGrpSpPr/>
          <p:nvPr/>
        </p:nvGrpSpPr>
        <p:grpSpPr>
          <a:xfrm>
            <a:off x="1311845" y="-81535"/>
            <a:ext cx="1446830" cy="884314"/>
            <a:chOff x="3182725" y="919500"/>
            <a:chExt cx="1712225" cy="1046525"/>
          </a:xfrm>
        </p:grpSpPr>
        <p:sp>
          <p:nvSpPr>
            <p:cNvPr id="1010" name="Google Shape;1010;p15"/>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5"/>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5"/>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5"/>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5"/>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15"/>
          <p:cNvGrpSpPr/>
          <p:nvPr/>
        </p:nvGrpSpPr>
        <p:grpSpPr>
          <a:xfrm rot="10800000">
            <a:off x="2025122" y="-63047"/>
            <a:ext cx="672314" cy="847339"/>
            <a:chOff x="2030500" y="3653500"/>
            <a:chExt cx="826650" cy="1041725"/>
          </a:xfrm>
        </p:grpSpPr>
        <p:sp>
          <p:nvSpPr>
            <p:cNvPr id="1016" name="Google Shape;1016;p15"/>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5"/>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5"/>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5"/>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5"/>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5"/>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5"/>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5"/>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5"/>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5"/>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5"/>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5"/>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5"/>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5"/>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5"/>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5"/>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5"/>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5"/>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5"/>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5"/>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5"/>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5"/>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5"/>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5"/>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5"/>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5"/>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15"/>
          <p:cNvGrpSpPr/>
          <p:nvPr/>
        </p:nvGrpSpPr>
        <p:grpSpPr>
          <a:xfrm>
            <a:off x="-115525" y="3379275"/>
            <a:ext cx="960975" cy="983875"/>
            <a:chOff x="1459725" y="3033450"/>
            <a:chExt cx="960975" cy="983875"/>
          </a:xfrm>
        </p:grpSpPr>
        <p:sp>
          <p:nvSpPr>
            <p:cNvPr id="1046" name="Google Shape;1046;p15"/>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5"/>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5"/>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5"/>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7107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50"/>
        <p:cNvGrpSpPr/>
        <p:nvPr/>
      </p:nvGrpSpPr>
      <p:grpSpPr>
        <a:xfrm>
          <a:off x="0" y="0"/>
          <a:ext cx="0" cy="0"/>
          <a:chOff x="0" y="0"/>
          <a:chExt cx="0" cy="0"/>
        </a:xfrm>
      </p:grpSpPr>
      <p:grpSp>
        <p:nvGrpSpPr>
          <p:cNvPr id="1051" name="Google Shape;1051;p16"/>
          <p:cNvGrpSpPr/>
          <p:nvPr/>
        </p:nvGrpSpPr>
        <p:grpSpPr>
          <a:xfrm>
            <a:off x="0" y="1069123"/>
            <a:ext cx="9144081" cy="5195873"/>
            <a:chOff x="0" y="1069123"/>
            <a:chExt cx="9144081" cy="5195873"/>
          </a:xfrm>
        </p:grpSpPr>
        <p:sp>
          <p:nvSpPr>
            <p:cNvPr id="1052" name="Google Shape;1052;p16"/>
            <p:cNvSpPr/>
            <p:nvPr/>
          </p:nvSpPr>
          <p:spPr>
            <a:xfrm flipH="1">
              <a:off x="0" y="2874301"/>
              <a:ext cx="9144081" cy="3390694"/>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a:off x="6014526" y="1069123"/>
              <a:ext cx="1314208" cy="2425605"/>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flipH="1">
              <a:off x="4387640" y="1820676"/>
              <a:ext cx="736155" cy="1358705"/>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5" name="Google Shape;1055;p16"/>
            <p:cNvGrpSpPr/>
            <p:nvPr/>
          </p:nvGrpSpPr>
          <p:grpSpPr>
            <a:xfrm flipH="1">
              <a:off x="5245953" y="1976999"/>
              <a:ext cx="768569" cy="1189397"/>
              <a:chOff x="2593675" y="2254750"/>
              <a:chExt cx="344125" cy="532550"/>
            </a:xfrm>
          </p:grpSpPr>
          <p:sp>
            <p:nvSpPr>
              <p:cNvPr id="1056" name="Google Shape;1056;p16"/>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8" name="Google Shape;1058;p16"/>
          <p:cNvGrpSpPr/>
          <p:nvPr/>
        </p:nvGrpSpPr>
        <p:grpSpPr>
          <a:xfrm>
            <a:off x="6604050" y="146125"/>
            <a:ext cx="833250" cy="923000"/>
            <a:chOff x="1797975" y="820925"/>
            <a:chExt cx="833250" cy="923000"/>
          </a:xfrm>
        </p:grpSpPr>
        <p:sp>
          <p:nvSpPr>
            <p:cNvPr id="1059" name="Google Shape;1059;p16"/>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16"/>
          <p:cNvGrpSpPr/>
          <p:nvPr/>
        </p:nvGrpSpPr>
        <p:grpSpPr>
          <a:xfrm rot="5400000">
            <a:off x="7331681" y="966918"/>
            <a:ext cx="1146110" cy="1574190"/>
            <a:chOff x="1064600" y="709975"/>
            <a:chExt cx="941750" cy="1293500"/>
          </a:xfrm>
        </p:grpSpPr>
        <p:sp>
          <p:nvSpPr>
            <p:cNvPr id="1064" name="Google Shape;1064;p16"/>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6"/>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16"/>
          <p:cNvGrpSpPr/>
          <p:nvPr/>
        </p:nvGrpSpPr>
        <p:grpSpPr>
          <a:xfrm>
            <a:off x="7265363" y="2193200"/>
            <a:ext cx="921825" cy="1071900"/>
            <a:chOff x="3528525" y="3224300"/>
            <a:chExt cx="921825" cy="1071900"/>
          </a:xfrm>
        </p:grpSpPr>
        <p:sp>
          <p:nvSpPr>
            <p:cNvPr id="1094" name="Google Shape;1094;p16"/>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16"/>
          <p:cNvGrpSpPr/>
          <p:nvPr/>
        </p:nvGrpSpPr>
        <p:grpSpPr>
          <a:xfrm rot="10800000" flipH="1">
            <a:off x="3976643" y="-100961"/>
            <a:ext cx="2100545" cy="1281912"/>
            <a:chOff x="3054450" y="3932350"/>
            <a:chExt cx="1308425" cy="798500"/>
          </a:xfrm>
        </p:grpSpPr>
        <p:sp>
          <p:nvSpPr>
            <p:cNvPr id="1101" name="Google Shape;1101;p16"/>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6"/>
          <p:cNvGrpSpPr/>
          <p:nvPr/>
        </p:nvGrpSpPr>
        <p:grpSpPr>
          <a:xfrm rot="-5400000">
            <a:off x="6733498" y="-1161184"/>
            <a:ext cx="1737317" cy="3175244"/>
            <a:chOff x="6764250" y="767225"/>
            <a:chExt cx="1097900" cy="2006600"/>
          </a:xfrm>
        </p:grpSpPr>
        <p:sp>
          <p:nvSpPr>
            <p:cNvPr id="1107" name="Google Shape;1107;p16"/>
            <p:cNvSpPr/>
            <p:nvPr/>
          </p:nvSpPr>
          <p:spPr>
            <a:xfrm>
              <a:off x="6764250" y="767225"/>
              <a:ext cx="1097900" cy="2006600"/>
            </a:xfrm>
            <a:custGeom>
              <a:avLst/>
              <a:gdLst/>
              <a:ahLst/>
              <a:cxnLst/>
              <a:rect l="l" t="t" r="r" b="b"/>
              <a:pathLst>
                <a:path w="43916" h="80264" extrusionOk="0">
                  <a:moveTo>
                    <a:pt x="33650" y="1"/>
                  </a:moveTo>
                  <a:cubicBezTo>
                    <a:pt x="32687" y="12111"/>
                    <a:pt x="28675" y="21601"/>
                    <a:pt x="14337" y="43156"/>
                  </a:cubicBezTo>
                  <a:cubicBezTo>
                    <a:pt x="0" y="64714"/>
                    <a:pt x="1154" y="80264"/>
                    <a:pt x="1154" y="80264"/>
                  </a:cubicBezTo>
                  <a:lnTo>
                    <a:pt x="27912" y="80264"/>
                  </a:lnTo>
                  <a:cubicBezTo>
                    <a:pt x="27912" y="80264"/>
                    <a:pt x="24501" y="65424"/>
                    <a:pt x="31136" y="50863"/>
                  </a:cubicBezTo>
                  <a:cubicBezTo>
                    <a:pt x="37771" y="36304"/>
                    <a:pt x="43916" y="13046"/>
                    <a:pt x="43916" y="13046"/>
                  </a:cubicBezTo>
                  <a:lnTo>
                    <a:pt x="4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a:off x="6818500" y="767225"/>
              <a:ext cx="948100" cy="1767575"/>
            </a:xfrm>
            <a:custGeom>
              <a:avLst/>
              <a:gdLst/>
              <a:ahLst/>
              <a:cxnLst/>
              <a:rect l="l" t="t" r="r" b="b"/>
              <a:pathLst>
                <a:path w="37924" h="70703" extrusionOk="0">
                  <a:moveTo>
                    <a:pt x="31480" y="1"/>
                  </a:moveTo>
                  <a:cubicBezTo>
                    <a:pt x="30517" y="12111"/>
                    <a:pt x="26505" y="21601"/>
                    <a:pt x="12167" y="43156"/>
                  </a:cubicBezTo>
                  <a:cubicBezTo>
                    <a:pt x="4661" y="54442"/>
                    <a:pt x="1403" y="64079"/>
                    <a:pt x="1" y="70702"/>
                  </a:cubicBezTo>
                  <a:lnTo>
                    <a:pt x="1" y="70702"/>
                  </a:lnTo>
                  <a:cubicBezTo>
                    <a:pt x="5738" y="58247"/>
                    <a:pt x="13162" y="45962"/>
                    <a:pt x="21206" y="34763"/>
                  </a:cubicBezTo>
                  <a:cubicBezTo>
                    <a:pt x="28794" y="24059"/>
                    <a:pt x="33980" y="12439"/>
                    <a:pt x="379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a:off x="6802300" y="767225"/>
              <a:ext cx="1059850" cy="2006600"/>
            </a:xfrm>
            <a:custGeom>
              <a:avLst/>
              <a:gdLst/>
              <a:ahLst/>
              <a:cxnLst/>
              <a:rect l="l" t="t" r="r" b="b"/>
              <a:pathLst>
                <a:path w="42394" h="80264" extrusionOk="0">
                  <a:moveTo>
                    <a:pt x="36959" y="11761"/>
                  </a:moveTo>
                  <a:lnTo>
                    <a:pt x="36959" y="11761"/>
                  </a:lnTo>
                  <a:cubicBezTo>
                    <a:pt x="36280" y="14001"/>
                    <a:pt x="35508" y="16251"/>
                    <a:pt x="34697" y="18551"/>
                  </a:cubicBezTo>
                  <a:cubicBezTo>
                    <a:pt x="31860" y="26939"/>
                    <a:pt x="29021" y="35327"/>
                    <a:pt x="25091" y="43206"/>
                  </a:cubicBezTo>
                  <a:cubicBezTo>
                    <a:pt x="25834" y="40996"/>
                    <a:pt x="26527" y="38770"/>
                    <a:pt x="27221" y="36548"/>
                  </a:cubicBezTo>
                  <a:cubicBezTo>
                    <a:pt x="29865" y="28067"/>
                    <a:pt x="33138" y="19782"/>
                    <a:pt x="36959" y="11761"/>
                  </a:cubicBezTo>
                  <a:close/>
                  <a:moveTo>
                    <a:pt x="39333" y="1"/>
                  </a:moveTo>
                  <a:cubicBezTo>
                    <a:pt x="39041" y="3771"/>
                    <a:pt x="38247" y="7370"/>
                    <a:pt x="37190" y="10977"/>
                  </a:cubicBezTo>
                  <a:cubicBezTo>
                    <a:pt x="33110" y="18978"/>
                    <a:pt x="29571" y="27262"/>
                    <a:pt x="26835" y="35818"/>
                  </a:cubicBezTo>
                  <a:cubicBezTo>
                    <a:pt x="25657" y="39501"/>
                    <a:pt x="24527" y="43205"/>
                    <a:pt x="23180" y="46830"/>
                  </a:cubicBezTo>
                  <a:cubicBezTo>
                    <a:pt x="22552" y="47957"/>
                    <a:pt x="21898" y="49073"/>
                    <a:pt x="21212" y="50174"/>
                  </a:cubicBezTo>
                  <a:cubicBezTo>
                    <a:pt x="21211" y="50169"/>
                    <a:pt x="21211" y="50163"/>
                    <a:pt x="21209" y="50159"/>
                  </a:cubicBezTo>
                  <a:cubicBezTo>
                    <a:pt x="21440" y="47709"/>
                    <a:pt x="21755" y="45290"/>
                    <a:pt x="22297" y="42876"/>
                  </a:cubicBezTo>
                  <a:cubicBezTo>
                    <a:pt x="22960" y="39918"/>
                    <a:pt x="23889" y="37022"/>
                    <a:pt x="24859" y="34152"/>
                  </a:cubicBezTo>
                  <a:cubicBezTo>
                    <a:pt x="24887" y="34069"/>
                    <a:pt x="24807" y="34002"/>
                    <a:pt x="24734" y="34002"/>
                  </a:cubicBezTo>
                  <a:cubicBezTo>
                    <a:pt x="24696" y="34002"/>
                    <a:pt x="24660" y="34020"/>
                    <a:pt x="24642" y="34061"/>
                  </a:cubicBezTo>
                  <a:cubicBezTo>
                    <a:pt x="23465" y="36676"/>
                    <a:pt x="22345" y="39316"/>
                    <a:pt x="21399" y="42025"/>
                  </a:cubicBezTo>
                  <a:cubicBezTo>
                    <a:pt x="20902" y="43447"/>
                    <a:pt x="20489" y="44879"/>
                    <a:pt x="20129" y="46324"/>
                  </a:cubicBezTo>
                  <a:cubicBezTo>
                    <a:pt x="19793" y="45714"/>
                    <a:pt x="19351" y="45289"/>
                    <a:pt x="18755" y="45289"/>
                  </a:cubicBezTo>
                  <a:cubicBezTo>
                    <a:pt x="18619" y="45289"/>
                    <a:pt x="18475" y="45311"/>
                    <a:pt x="18323" y="45358"/>
                  </a:cubicBezTo>
                  <a:cubicBezTo>
                    <a:pt x="15915" y="46161"/>
                    <a:pt x="14791" y="53544"/>
                    <a:pt x="14149" y="55471"/>
                  </a:cubicBezTo>
                  <a:cubicBezTo>
                    <a:pt x="12384" y="63015"/>
                    <a:pt x="11581" y="70881"/>
                    <a:pt x="9654" y="78426"/>
                  </a:cubicBezTo>
                  <a:cubicBezTo>
                    <a:pt x="9174" y="73743"/>
                    <a:pt x="5909" y="69419"/>
                    <a:pt x="3824" y="69419"/>
                  </a:cubicBezTo>
                  <a:cubicBezTo>
                    <a:pt x="3122" y="69419"/>
                    <a:pt x="2554" y="69910"/>
                    <a:pt x="2271" y="71043"/>
                  </a:cubicBezTo>
                  <a:cubicBezTo>
                    <a:pt x="1695" y="74064"/>
                    <a:pt x="861" y="77214"/>
                    <a:pt x="1" y="80264"/>
                  </a:cubicBezTo>
                  <a:lnTo>
                    <a:pt x="26390" y="80264"/>
                  </a:lnTo>
                  <a:cubicBezTo>
                    <a:pt x="26390" y="80264"/>
                    <a:pt x="22979" y="65424"/>
                    <a:pt x="29614" y="50863"/>
                  </a:cubicBezTo>
                  <a:cubicBezTo>
                    <a:pt x="36249" y="36304"/>
                    <a:pt x="42394" y="13046"/>
                    <a:pt x="42394" y="13046"/>
                  </a:cubicBezTo>
                  <a:lnTo>
                    <a:pt x="42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16"/>
          <p:cNvGrpSpPr/>
          <p:nvPr/>
        </p:nvGrpSpPr>
        <p:grpSpPr>
          <a:xfrm>
            <a:off x="7190525" y="-55449"/>
            <a:ext cx="2874851" cy="5254282"/>
            <a:chOff x="6764250" y="767225"/>
            <a:chExt cx="1097900" cy="2006600"/>
          </a:xfrm>
        </p:grpSpPr>
        <p:sp>
          <p:nvSpPr>
            <p:cNvPr id="1111" name="Google Shape;1111;p16"/>
            <p:cNvSpPr/>
            <p:nvPr/>
          </p:nvSpPr>
          <p:spPr>
            <a:xfrm>
              <a:off x="6764250" y="767225"/>
              <a:ext cx="1097900" cy="2006600"/>
            </a:xfrm>
            <a:custGeom>
              <a:avLst/>
              <a:gdLst/>
              <a:ahLst/>
              <a:cxnLst/>
              <a:rect l="l" t="t" r="r" b="b"/>
              <a:pathLst>
                <a:path w="43916" h="80264" extrusionOk="0">
                  <a:moveTo>
                    <a:pt x="33650" y="1"/>
                  </a:moveTo>
                  <a:cubicBezTo>
                    <a:pt x="32687" y="12111"/>
                    <a:pt x="28675" y="21601"/>
                    <a:pt x="14337" y="43156"/>
                  </a:cubicBezTo>
                  <a:cubicBezTo>
                    <a:pt x="0" y="64714"/>
                    <a:pt x="1154" y="80264"/>
                    <a:pt x="1154" y="80264"/>
                  </a:cubicBezTo>
                  <a:lnTo>
                    <a:pt x="27912" y="80264"/>
                  </a:lnTo>
                  <a:cubicBezTo>
                    <a:pt x="27912" y="80264"/>
                    <a:pt x="24501" y="65424"/>
                    <a:pt x="31136" y="50863"/>
                  </a:cubicBezTo>
                  <a:cubicBezTo>
                    <a:pt x="37771" y="36304"/>
                    <a:pt x="43916" y="13046"/>
                    <a:pt x="43916" y="13046"/>
                  </a:cubicBezTo>
                  <a:lnTo>
                    <a:pt x="4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6"/>
            <p:cNvSpPr/>
            <p:nvPr/>
          </p:nvSpPr>
          <p:spPr>
            <a:xfrm>
              <a:off x="6818500" y="767225"/>
              <a:ext cx="948100" cy="1767575"/>
            </a:xfrm>
            <a:custGeom>
              <a:avLst/>
              <a:gdLst/>
              <a:ahLst/>
              <a:cxnLst/>
              <a:rect l="l" t="t" r="r" b="b"/>
              <a:pathLst>
                <a:path w="37924" h="70703" extrusionOk="0">
                  <a:moveTo>
                    <a:pt x="31480" y="1"/>
                  </a:moveTo>
                  <a:cubicBezTo>
                    <a:pt x="30517" y="12111"/>
                    <a:pt x="26505" y="21601"/>
                    <a:pt x="12167" y="43156"/>
                  </a:cubicBezTo>
                  <a:cubicBezTo>
                    <a:pt x="4661" y="54442"/>
                    <a:pt x="1403" y="64079"/>
                    <a:pt x="1" y="70702"/>
                  </a:cubicBezTo>
                  <a:lnTo>
                    <a:pt x="1" y="70702"/>
                  </a:lnTo>
                  <a:cubicBezTo>
                    <a:pt x="5738" y="58247"/>
                    <a:pt x="13162" y="45962"/>
                    <a:pt x="21206" y="34763"/>
                  </a:cubicBezTo>
                  <a:cubicBezTo>
                    <a:pt x="28794" y="24059"/>
                    <a:pt x="33980" y="12439"/>
                    <a:pt x="379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6"/>
            <p:cNvSpPr/>
            <p:nvPr/>
          </p:nvSpPr>
          <p:spPr>
            <a:xfrm>
              <a:off x="6802300" y="767225"/>
              <a:ext cx="1059850" cy="2006600"/>
            </a:xfrm>
            <a:custGeom>
              <a:avLst/>
              <a:gdLst/>
              <a:ahLst/>
              <a:cxnLst/>
              <a:rect l="l" t="t" r="r" b="b"/>
              <a:pathLst>
                <a:path w="42394" h="80264" extrusionOk="0">
                  <a:moveTo>
                    <a:pt x="36959" y="11761"/>
                  </a:moveTo>
                  <a:lnTo>
                    <a:pt x="36959" y="11761"/>
                  </a:lnTo>
                  <a:cubicBezTo>
                    <a:pt x="36280" y="14001"/>
                    <a:pt x="35508" y="16251"/>
                    <a:pt x="34697" y="18551"/>
                  </a:cubicBezTo>
                  <a:cubicBezTo>
                    <a:pt x="31860" y="26939"/>
                    <a:pt x="29021" y="35327"/>
                    <a:pt x="25091" y="43206"/>
                  </a:cubicBezTo>
                  <a:cubicBezTo>
                    <a:pt x="25834" y="40996"/>
                    <a:pt x="26527" y="38770"/>
                    <a:pt x="27221" y="36548"/>
                  </a:cubicBezTo>
                  <a:cubicBezTo>
                    <a:pt x="29865" y="28067"/>
                    <a:pt x="33138" y="19782"/>
                    <a:pt x="36959" y="11761"/>
                  </a:cubicBezTo>
                  <a:close/>
                  <a:moveTo>
                    <a:pt x="39333" y="1"/>
                  </a:moveTo>
                  <a:cubicBezTo>
                    <a:pt x="39041" y="3771"/>
                    <a:pt x="38247" y="7370"/>
                    <a:pt x="37190" y="10977"/>
                  </a:cubicBezTo>
                  <a:cubicBezTo>
                    <a:pt x="33110" y="18978"/>
                    <a:pt x="29571" y="27262"/>
                    <a:pt x="26835" y="35818"/>
                  </a:cubicBezTo>
                  <a:cubicBezTo>
                    <a:pt x="25657" y="39501"/>
                    <a:pt x="24527" y="43205"/>
                    <a:pt x="23180" y="46830"/>
                  </a:cubicBezTo>
                  <a:cubicBezTo>
                    <a:pt x="22552" y="47957"/>
                    <a:pt x="21898" y="49073"/>
                    <a:pt x="21212" y="50174"/>
                  </a:cubicBezTo>
                  <a:cubicBezTo>
                    <a:pt x="21211" y="50169"/>
                    <a:pt x="21211" y="50163"/>
                    <a:pt x="21209" y="50159"/>
                  </a:cubicBezTo>
                  <a:cubicBezTo>
                    <a:pt x="21440" y="47709"/>
                    <a:pt x="21755" y="45290"/>
                    <a:pt x="22297" y="42876"/>
                  </a:cubicBezTo>
                  <a:cubicBezTo>
                    <a:pt x="22960" y="39918"/>
                    <a:pt x="23889" y="37022"/>
                    <a:pt x="24859" y="34152"/>
                  </a:cubicBezTo>
                  <a:cubicBezTo>
                    <a:pt x="24887" y="34069"/>
                    <a:pt x="24807" y="34002"/>
                    <a:pt x="24734" y="34002"/>
                  </a:cubicBezTo>
                  <a:cubicBezTo>
                    <a:pt x="24696" y="34002"/>
                    <a:pt x="24660" y="34020"/>
                    <a:pt x="24642" y="34061"/>
                  </a:cubicBezTo>
                  <a:cubicBezTo>
                    <a:pt x="23465" y="36676"/>
                    <a:pt x="22345" y="39316"/>
                    <a:pt x="21399" y="42025"/>
                  </a:cubicBezTo>
                  <a:cubicBezTo>
                    <a:pt x="20902" y="43447"/>
                    <a:pt x="20489" y="44879"/>
                    <a:pt x="20129" y="46324"/>
                  </a:cubicBezTo>
                  <a:cubicBezTo>
                    <a:pt x="19793" y="45714"/>
                    <a:pt x="19351" y="45289"/>
                    <a:pt x="18755" y="45289"/>
                  </a:cubicBezTo>
                  <a:cubicBezTo>
                    <a:pt x="18619" y="45289"/>
                    <a:pt x="18475" y="45311"/>
                    <a:pt x="18323" y="45358"/>
                  </a:cubicBezTo>
                  <a:cubicBezTo>
                    <a:pt x="15915" y="46161"/>
                    <a:pt x="14791" y="53544"/>
                    <a:pt x="14149" y="55471"/>
                  </a:cubicBezTo>
                  <a:cubicBezTo>
                    <a:pt x="12384" y="63015"/>
                    <a:pt x="11581" y="70881"/>
                    <a:pt x="9654" y="78426"/>
                  </a:cubicBezTo>
                  <a:cubicBezTo>
                    <a:pt x="9174" y="73743"/>
                    <a:pt x="5909" y="69419"/>
                    <a:pt x="3824" y="69419"/>
                  </a:cubicBezTo>
                  <a:cubicBezTo>
                    <a:pt x="3122" y="69419"/>
                    <a:pt x="2554" y="69910"/>
                    <a:pt x="2271" y="71043"/>
                  </a:cubicBezTo>
                  <a:cubicBezTo>
                    <a:pt x="1695" y="74064"/>
                    <a:pt x="861" y="77214"/>
                    <a:pt x="1" y="80264"/>
                  </a:cubicBezTo>
                  <a:lnTo>
                    <a:pt x="26390" y="80264"/>
                  </a:lnTo>
                  <a:cubicBezTo>
                    <a:pt x="26390" y="80264"/>
                    <a:pt x="22979" y="65424"/>
                    <a:pt x="29614" y="50863"/>
                  </a:cubicBezTo>
                  <a:cubicBezTo>
                    <a:pt x="36249" y="36304"/>
                    <a:pt x="42394" y="13046"/>
                    <a:pt x="42394" y="13046"/>
                  </a:cubicBezTo>
                  <a:lnTo>
                    <a:pt x="42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4" name="Google Shape;1114;p16"/>
          <p:cNvSpPr txBox="1">
            <a:spLocks noGrp="1"/>
          </p:cNvSpPr>
          <p:nvPr>
            <p:ph type="title" hasCustomPrompt="1"/>
          </p:nvPr>
        </p:nvSpPr>
        <p:spPr>
          <a:xfrm>
            <a:off x="814575" y="540000"/>
            <a:ext cx="2504100" cy="19197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5" name="Google Shape;1115;p16"/>
          <p:cNvSpPr txBox="1">
            <a:spLocks noGrp="1"/>
          </p:cNvSpPr>
          <p:nvPr>
            <p:ph type="subTitle" idx="1"/>
          </p:nvPr>
        </p:nvSpPr>
        <p:spPr>
          <a:xfrm rot="462">
            <a:off x="720000" y="3929412"/>
            <a:ext cx="2233200" cy="630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16" name="Google Shape;1116;p16"/>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txBox="1">
            <a:spLocks noGrp="1"/>
          </p:cNvSpPr>
          <p:nvPr>
            <p:ph type="title" idx="2"/>
          </p:nvPr>
        </p:nvSpPr>
        <p:spPr>
          <a:xfrm>
            <a:off x="720000" y="2918000"/>
            <a:ext cx="6717300" cy="900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372222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118"/>
        <p:cNvGrpSpPr/>
        <p:nvPr/>
      </p:nvGrpSpPr>
      <p:grpSpPr>
        <a:xfrm>
          <a:off x="0" y="0"/>
          <a:ext cx="0" cy="0"/>
          <a:chOff x="0" y="0"/>
          <a:chExt cx="0" cy="0"/>
        </a:xfrm>
      </p:grpSpPr>
      <p:grpSp>
        <p:nvGrpSpPr>
          <p:cNvPr id="1119" name="Google Shape;1119;p17"/>
          <p:cNvGrpSpPr/>
          <p:nvPr/>
        </p:nvGrpSpPr>
        <p:grpSpPr>
          <a:xfrm>
            <a:off x="-188975" y="1675675"/>
            <a:ext cx="5801044" cy="3517097"/>
            <a:chOff x="-188975" y="1675675"/>
            <a:chExt cx="5801044" cy="3517097"/>
          </a:xfrm>
        </p:grpSpPr>
        <p:sp>
          <p:nvSpPr>
            <p:cNvPr id="1120" name="Google Shape;1120;p17"/>
            <p:cNvSpPr/>
            <p:nvPr/>
          </p:nvSpPr>
          <p:spPr>
            <a:xfrm>
              <a:off x="3708413" y="1675675"/>
              <a:ext cx="1761354" cy="3304410"/>
            </a:xfrm>
            <a:custGeom>
              <a:avLst/>
              <a:gdLst/>
              <a:ahLst/>
              <a:cxnLst/>
              <a:rect l="l" t="t" r="r" b="b"/>
              <a:pathLst>
                <a:path w="14475" h="27156" extrusionOk="0">
                  <a:moveTo>
                    <a:pt x="6140" y="1"/>
                  </a:moveTo>
                  <a:cubicBezTo>
                    <a:pt x="6124" y="1"/>
                    <a:pt x="6116" y="1"/>
                    <a:pt x="6116" y="1"/>
                  </a:cubicBezTo>
                  <a:cubicBezTo>
                    <a:pt x="6341" y="1012"/>
                    <a:pt x="6846" y="2526"/>
                    <a:pt x="6846" y="2526"/>
                  </a:cubicBezTo>
                  <a:cubicBezTo>
                    <a:pt x="5881" y="2285"/>
                    <a:pt x="5042" y="2186"/>
                    <a:pt x="4315" y="2186"/>
                  </a:cubicBezTo>
                  <a:cubicBezTo>
                    <a:pt x="984" y="2186"/>
                    <a:pt x="1" y="4266"/>
                    <a:pt x="1" y="4266"/>
                  </a:cubicBezTo>
                  <a:cubicBezTo>
                    <a:pt x="1102" y="3995"/>
                    <a:pt x="2340" y="3906"/>
                    <a:pt x="3428" y="3896"/>
                  </a:cubicBezTo>
                  <a:cubicBezTo>
                    <a:pt x="3914" y="3553"/>
                    <a:pt x="4460" y="3280"/>
                    <a:pt x="4987" y="3054"/>
                  </a:cubicBezTo>
                  <a:cubicBezTo>
                    <a:pt x="4996" y="3050"/>
                    <a:pt x="5005" y="3048"/>
                    <a:pt x="5014" y="3048"/>
                  </a:cubicBezTo>
                  <a:cubicBezTo>
                    <a:pt x="5062" y="3048"/>
                    <a:pt x="5089" y="3111"/>
                    <a:pt x="5041" y="3146"/>
                  </a:cubicBezTo>
                  <a:cubicBezTo>
                    <a:pt x="4708" y="3400"/>
                    <a:pt x="4355" y="3641"/>
                    <a:pt x="4017" y="3897"/>
                  </a:cubicBezTo>
                  <a:cubicBezTo>
                    <a:pt x="5353" y="3918"/>
                    <a:pt x="6341" y="4042"/>
                    <a:pt x="6341" y="4042"/>
                  </a:cubicBezTo>
                  <a:cubicBezTo>
                    <a:pt x="1403" y="7127"/>
                    <a:pt x="2245" y="10325"/>
                    <a:pt x="2245" y="10325"/>
                  </a:cubicBezTo>
                  <a:cubicBezTo>
                    <a:pt x="3179" y="10097"/>
                    <a:pt x="4032" y="9276"/>
                    <a:pt x="4712" y="8382"/>
                  </a:cubicBezTo>
                  <a:cubicBezTo>
                    <a:pt x="4770" y="7816"/>
                    <a:pt x="4820" y="7249"/>
                    <a:pt x="4851" y="6675"/>
                  </a:cubicBezTo>
                  <a:cubicBezTo>
                    <a:pt x="4853" y="6644"/>
                    <a:pt x="4878" y="6628"/>
                    <a:pt x="4901" y="6628"/>
                  </a:cubicBezTo>
                  <a:cubicBezTo>
                    <a:pt x="4925" y="6628"/>
                    <a:pt x="4948" y="6644"/>
                    <a:pt x="4949" y="6675"/>
                  </a:cubicBezTo>
                  <a:cubicBezTo>
                    <a:pt x="4959" y="7100"/>
                    <a:pt x="4987" y="7542"/>
                    <a:pt x="5000" y="7986"/>
                  </a:cubicBezTo>
                  <a:cubicBezTo>
                    <a:pt x="5082" y="7867"/>
                    <a:pt x="5162" y="7749"/>
                    <a:pt x="5237" y="7633"/>
                  </a:cubicBezTo>
                  <a:cubicBezTo>
                    <a:pt x="5261" y="7236"/>
                    <a:pt x="5272" y="6835"/>
                    <a:pt x="5257" y="6424"/>
                  </a:cubicBezTo>
                  <a:cubicBezTo>
                    <a:pt x="5256" y="6402"/>
                    <a:pt x="5270" y="6392"/>
                    <a:pt x="5285" y="6392"/>
                  </a:cubicBezTo>
                  <a:cubicBezTo>
                    <a:pt x="5301" y="6392"/>
                    <a:pt x="5319" y="6403"/>
                    <a:pt x="5322" y="6424"/>
                  </a:cubicBezTo>
                  <a:cubicBezTo>
                    <a:pt x="5360" y="6710"/>
                    <a:pt x="5403" y="7011"/>
                    <a:pt x="5437" y="7315"/>
                  </a:cubicBezTo>
                  <a:cubicBezTo>
                    <a:pt x="6003" y="6389"/>
                    <a:pt x="6341" y="5613"/>
                    <a:pt x="6341" y="5613"/>
                  </a:cubicBezTo>
                  <a:lnTo>
                    <a:pt x="6341" y="5613"/>
                  </a:lnTo>
                  <a:cubicBezTo>
                    <a:pt x="4938" y="9540"/>
                    <a:pt x="6341" y="13242"/>
                    <a:pt x="6341" y="13242"/>
                  </a:cubicBezTo>
                  <a:cubicBezTo>
                    <a:pt x="7458" y="12072"/>
                    <a:pt x="8045" y="10481"/>
                    <a:pt x="8354" y="9109"/>
                  </a:cubicBezTo>
                  <a:lnTo>
                    <a:pt x="8354" y="9109"/>
                  </a:lnTo>
                  <a:cubicBezTo>
                    <a:pt x="8405" y="14529"/>
                    <a:pt x="8401" y="23179"/>
                    <a:pt x="7929" y="27156"/>
                  </a:cubicBezTo>
                  <a:lnTo>
                    <a:pt x="10074" y="27156"/>
                  </a:lnTo>
                  <a:cubicBezTo>
                    <a:pt x="10074" y="27156"/>
                    <a:pt x="9966" y="15171"/>
                    <a:pt x="9175" y="7911"/>
                  </a:cubicBezTo>
                  <a:lnTo>
                    <a:pt x="9175" y="7911"/>
                  </a:lnTo>
                  <a:cubicBezTo>
                    <a:pt x="9365" y="8403"/>
                    <a:pt x="9584" y="8842"/>
                    <a:pt x="9816" y="9235"/>
                  </a:cubicBezTo>
                  <a:cubicBezTo>
                    <a:pt x="9775" y="8827"/>
                    <a:pt x="9761" y="8417"/>
                    <a:pt x="9785" y="8005"/>
                  </a:cubicBezTo>
                  <a:cubicBezTo>
                    <a:pt x="9786" y="7977"/>
                    <a:pt x="9807" y="7963"/>
                    <a:pt x="9827" y="7963"/>
                  </a:cubicBezTo>
                  <a:cubicBezTo>
                    <a:pt x="9847" y="7963"/>
                    <a:pt x="9868" y="7977"/>
                    <a:pt x="9870" y="8005"/>
                  </a:cubicBezTo>
                  <a:cubicBezTo>
                    <a:pt x="9920" y="8657"/>
                    <a:pt x="10081" y="9282"/>
                    <a:pt x="10258" y="9904"/>
                  </a:cubicBezTo>
                  <a:cubicBezTo>
                    <a:pt x="11403" y="11470"/>
                    <a:pt x="12680" y="12064"/>
                    <a:pt x="12680" y="12064"/>
                  </a:cubicBezTo>
                  <a:cubicBezTo>
                    <a:pt x="12625" y="9876"/>
                    <a:pt x="10548" y="5949"/>
                    <a:pt x="10548" y="5949"/>
                  </a:cubicBezTo>
                  <a:lnTo>
                    <a:pt x="10548" y="5949"/>
                  </a:lnTo>
                  <a:cubicBezTo>
                    <a:pt x="10865" y="6276"/>
                    <a:pt x="11171" y="6544"/>
                    <a:pt x="11461" y="6764"/>
                  </a:cubicBezTo>
                  <a:cubicBezTo>
                    <a:pt x="11332" y="6388"/>
                    <a:pt x="11188" y="6020"/>
                    <a:pt x="11033" y="5654"/>
                  </a:cubicBezTo>
                  <a:cubicBezTo>
                    <a:pt x="11010" y="5602"/>
                    <a:pt x="11051" y="5555"/>
                    <a:pt x="11093" y="5555"/>
                  </a:cubicBezTo>
                  <a:cubicBezTo>
                    <a:pt x="11111" y="5555"/>
                    <a:pt x="11130" y="5565"/>
                    <a:pt x="11143" y="5589"/>
                  </a:cubicBezTo>
                  <a:cubicBezTo>
                    <a:pt x="11390" y="6025"/>
                    <a:pt x="11705" y="6551"/>
                    <a:pt x="11946" y="7099"/>
                  </a:cubicBezTo>
                  <a:cubicBezTo>
                    <a:pt x="12981" y="7744"/>
                    <a:pt x="13689" y="7744"/>
                    <a:pt x="13689" y="7744"/>
                  </a:cubicBezTo>
                  <a:cubicBezTo>
                    <a:pt x="13465" y="4209"/>
                    <a:pt x="10155" y="3200"/>
                    <a:pt x="10155" y="3200"/>
                  </a:cubicBezTo>
                  <a:cubicBezTo>
                    <a:pt x="13970" y="2695"/>
                    <a:pt x="14475" y="900"/>
                    <a:pt x="14475" y="900"/>
                  </a:cubicBezTo>
                  <a:lnTo>
                    <a:pt x="14475" y="900"/>
                  </a:lnTo>
                  <a:cubicBezTo>
                    <a:pt x="9481" y="1124"/>
                    <a:pt x="8977" y="3200"/>
                    <a:pt x="8977" y="3200"/>
                  </a:cubicBezTo>
                  <a:cubicBezTo>
                    <a:pt x="8294" y="99"/>
                    <a:pt x="6380" y="1"/>
                    <a:pt x="614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7"/>
            <p:cNvSpPr/>
            <p:nvPr/>
          </p:nvSpPr>
          <p:spPr>
            <a:xfrm>
              <a:off x="-188975" y="2868152"/>
              <a:ext cx="1893527" cy="2324620"/>
            </a:xfrm>
            <a:custGeom>
              <a:avLst/>
              <a:gdLst/>
              <a:ahLst/>
              <a:cxnLst/>
              <a:rect l="l" t="t" r="r" b="b"/>
              <a:pathLst>
                <a:path w="22265" h="27334" extrusionOk="0">
                  <a:moveTo>
                    <a:pt x="10641" y="16600"/>
                  </a:moveTo>
                  <a:cubicBezTo>
                    <a:pt x="10705" y="16695"/>
                    <a:pt x="10753" y="16755"/>
                    <a:pt x="10781" y="16773"/>
                  </a:cubicBezTo>
                  <a:cubicBezTo>
                    <a:pt x="10784" y="16780"/>
                    <a:pt x="10785" y="16787"/>
                    <a:pt x="10788" y="16794"/>
                  </a:cubicBezTo>
                  <a:cubicBezTo>
                    <a:pt x="10936" y="17196"/>
                    <a:pt x="11059" y="17621"/>
                    <a:pt x="11190" y="18050"/>
                  </a:cubicBezTo>
                  <a:cubicBezTo>
                    <a:pt x="11258" y="18265"/>
                    <a:pt x="11313" y="18484"/>
                    <a:pt x="11370" y="18704"/>
                  </a:cubicBezTo>
                  <a:cubicBezTo>
                    <a:pt x="11426" y="18925"/>
                    <a:pt x="11483" y="19145"/>
                    <a:pt x="11541" y="19366"/>
                  </a:cubicBezTo>
                  <a:cubicBezTo>
                    <a:pt x="11545" y="19389"/>
                    <a:pt x="11550" y="19410"/>
                    <a:pt x="11555" y="19431"/>
                  </a:cubicBezTo>
                  <a:cubicBezTo>
                    <a:pt x="11494" y="19311"/>
                    <a:pt x="11433" y="19189"/>
                    <a:pt x="11374" y="19070"/>
                  </a:cubicBezTo>
                  <a:cubicBezTo>
                    <a:pt x="11296" y="18907"/>
                    <a:pt x="11211" y="18749"/>
                    <a:pt x="11126" y="18598"/>
                  </a:cubicBezTo>
                  <a:cubicBezTo>
                    <a:pt x="11042" y="18445"/>
                    <a:pt x="10961" y="18296"/>
                    <a:pt x="10880" y="18150"/>
                  </a:cubicBezTo>
                  <a:cubicBezTo>
                    <a:pt x="10709" y="17866"/>
                    <a:pt x="10557" y="17592"/>
                    <a:pt x="10397" y="17351"/>
                  </a:cubicBezTo>
                  <a:cubicBezTo>
                    <a:pt x="10359" y="17291"/>
                    <a:pt x="10323" y="17237"/>
                    <a:pt x="10286" y="17180"/>
                  </a:cubicBezTo>
                  <a:cubicBezTo>
                    <a:pt x="10410" y="17048"/>
                    <a:pt x="10542" y="16860"/>
                    <a:pt x="10641" y="16600"/>
                  </a:cubicBezTo>
                  <a:close/>
                  <a:moveTo>
                    <a:pt x="22184" y="0"/>
                  </a:moveTo>
                  <a:cubicBezTo>
                    <a:pt x="21607" y="0"/>
                    <a:pt x="17298" y="1627"/>
                    <a:pt x="16951" y="2712"/>
                  </a:cubicBezTo>
                  <a:cubicBezTo>
                    <a:pt x="16569" y="3911"/>
                    <a:pt x="17998" y="5978"/>
                    <a:pt x="17998" y="5978"/>
                  </a:cubicBezTo>
                  <a:cubicBezTo>
                    <a:pt x="17998" y="5978"/>
                    <a:pt x="16234" y="4140"/>
                    <a:pt x="15966" y="4140"/>
                  </a:cubicBezTo>
                  <a:cubicBezTo>
                    <a:pt x="15963" y="4140"/>
                    <a:pt x="15959" y="4140"/>
                    <a:pt x="15956" y="4141"/>
                  </a:cubicBezTo>
                  <a:cubicBezTo>
                    <a:pt x="15726" y="4192"/>
                    <a:pt x="13098" y="8198"/>
                    <a:pt x="13404" y="8709"/>
                  </a:cubicBezTo>
                  <a:cubicBezTo>
                    <a:pt x="13710" y="9219"/>
                    <a:pt x="15803" y="10572"/>
                    <a:pt x="15803" y="10572"/>
                  </a:cubicBezTo>
                  <a:cubicBezTo>
                    <a:pt x="15803" y="10572"/>
                    <a:pt x="14520" y="10453"/>
                    <a:pt x="13821" y="10453"/>
                  </a:cubicBezTo>
                  <a:cubicBezTo>
                    <a:pt x="13549" y="10453"/>
                    <a:pt x="13365" y="10471"/>
                    <a:pt x="13379" y="10521"/>
                  </a:cubicBezTo>
                  <a:cubicBezTo>
                    <a:pt x="13427" y="10691"/>
                    <a:pt x="13753" y="11987"/>
                    <a:pt x="15118" y="12903"/>
                  </a:cubicBezTo>
                  <a:cubicBezTo>
                    <a:pt x="15087" y="12995"/>
                    <a:pt x="15056" y="13087"/>
                    <a:pt x="15023" y="13182"/>
                  </a:cubicBezTo>
                  <a:cubicBezTo>
                    <a:pt x="14869" y="13600"/>
                    <a:pt x="14755" y="14055"/>
                    <a:pt x="14618" y="14520"/>
                  </a:cubicBezTo>
                  <a:cubicBezTo>
                    <a:pt x="14584" y="14638"/>
                    <a:pt x="14551" y="14756"/>
                    <a:pt x="14517" y="14873"/>
                  </a:cubicBezTo>
                  <a:cubicBezTo>
                    <a:pt x="14483" y="14992"/>
                    <a:pt x="14458" y="15114"/>
                    <a:pt x="14428" y="15235"/>
                  </a:cubicBezTo>
                  <a:cubicBezTo>
                    <a:pt x="14370" y="15479"/>
                    <a:pt x="14310" y="15724"/>
                    <a:pt x="14251" y="15972"/>
                  </a:cubicBezTo>
                  <a:cubicBezTo>
                    <a:pt x="14222" y="16097"/>
                    <a:pt x="14188" y="16220"/>
                    <a:pt x="14164" y="16346"/>
                  </a:cubicBezTo>
                  <a:cubicBezTo>
                    <a:pt x="14139" y="16472"/>
                    <a:pt x="14113" y="16599"/>
                    <a:pt x="14087" y="16725"/>
                  </a:cubicBezTo>
                  <a:cubicBezTo>
                    <a:pt x="14038" y="16979"/>
                    <a:pt x="13987" y="17232"/>
                    <a:pt x="13936" y="17486"/>
                  </a:cubicBezTo>
                  <a:cubicBezTo>
                    <a:pt x="13844" y="17997"/>
                    <a:pt x="13763" y="18508"/>
                    <a:pt x="13683" y="19012"/>
                  </a:cubicBezTo>
                  <a:cubicBezTo>
                    <a:pt x="13649" y="19265"/>
                    <a:pt x="13617" y="19516"/>
                    <a:pt x="13583" y="19763"/>
                  </a:cubicBezTo>
                  <a:cubicBezTo>
                    <a:pt x="13567" y="19888"/>
                    <a:pt x="13550" y="20011"/>
                    <a:pt x="13533" y="20133"/>
                  </a:cubicBezTo>
                  <a:cubicBezTo>
                    <a:pt x="13520" y="20256"/>
                    <a:pt x="13508" y="20377"/>
                    <a:pt x="13495" y="20499"/>
                  </a:cubicBezTo>
                  <a:cubicBezTo>
                    <a:pt x="13468" y="20740"/>
                    <a:pt x="13442" y="20978"/>
                    <a:pt x="13418" y="21211"/>
                  </a:cubicBezTo>
                  <a:cubicBezTo>
                    <a:pt x="13394" y="21443"/>
                    <a:pt x="13379" y="21671"/>
                    <a:pt x="13359" y="21894"/>
                  </a:cubicBezTo>
                  <a:cubicBezTo>
                    <a:pt x="13319" y="22338"/>
                    <a:pt x="13296" y="22759"/>
                    <a:pt x="13272" y="23147"/>
                  </a:cubicBezTo>
                  <a:cubicBezTo>
                    <a:pt x="13250" y="23537"/>
                    <a:pt x="13237" y="23893"/>
                    <a:pt x="13224" y="24211"/>
                  </a:cubicBezTo>
                  <a:cubicBezTo>
                    <a:pt x="13224" y="24211"/>
                    <a:pt x="13224" y="24212"/>
                    <a:pt x="13224" y="24212"/>
                  </a:cubicBezTo>
                  <a:cubicBezTo>
                    <a:pt x="13196" y="24084"/>
                    <a:pt x="13166" y="23955"/>
                    <a:pt x="13135" y="23822"/>
                  </a:cubicBezTo>
                  <a:cubicBezTo>
                    <a:pt x="13098" y="23652"/>
                    <a:pt x="13058" y="23478"/>
                    <a:pt x="13004" y="23303"/>
                  </a:cubicBezTo>
                  <a:cubicBezTo>
                    <a:pt x="12953" y="23129"/>
                    <a:pt x="12904" y="22952"/>
                    <a:pt x="12851" y="22772"/>
                  </a:cubicBezTo>
                  <a:cubicBezTo>
                    <a:pt x="12800" y="22592"/>
                    <a:pt x="12751" y="22410"/>
                    <a:pt x="12685" y="22230"/>
                  </a:cubicBezTo>
                  <a:cubicBezTo>
                    <a:pt x="12623" y="22050"/>
                    <a:pt x="12561" y="21868"/>
                    <a:pt x="12498" y="21686"/>
                  </a:cubicBezTo>
                  <a:lnTo>
                    <a:pt x="12405" y="21412"/>
                  </a:lnTo>
                  <a:lnTo>
                    <a:pt x="12297" y="21143"/>
                  </a:lnTo>
                  <a:cubicBezTo>
                    <a:pt x="12274" y="21083"/>
                    <a:pt x="12251" y="21025"/>
                    <a:pt x="12227" y="20967"/>
                  </a:cubicBezTo>
                  <a:cubicBezTo>
                    <a:pt x="12206" y="20855"/>
                    <a:pt x="12186" y="20743"/>
                    <a:pt x="12164" y="20629"/>
                  </a:cubicBezTo>
                  <a:cubicBezTo>
                    <a:pt x="12059" y="20187"/>
                    <a:pt x="11958" y="19738"/>
                    <a:pt x="11843" y="19291"/>
                  </a:cubicBezTo>
                  <a:cubicBezTo>
                    <a:pt x="11781" y="19068"/>
                    <a:pt x="11718" y="18846"/>
                    <a:pt x="11656" y="18625"/>
                  </a:cubicBezTo>
                  <a:cubicBezTo>
                    <a:pt x="11594" y="18403"/>
                    <a:pt x="11533" y="18184"/>
                    <a:pt x="11459" y="17968"/>
                  </a:cubicBezTo>
                  <a:cubicBezTo>
                    <a:pt x="11317" y="17537"/>
                    <a:pt x="11182" y="17112"/>
                    <a:pt x="11025" y="16709"/>
                  </a:cubicBezTo>
                  <a:cubicBezTo>
                    <a:pt x="11014" y="16681"/>
                    <a:pt x="11004" y="16654"/>
                    <a:pt x="10994" y="16626"/>
                  </a:cubicBezTo>
                  <a:cubicBezTo>
                    <a:pt x="11537" y="16088"/>
                    <a:pt x="12776" y="14256"/>
                    <a:pt x="12819" y="12170"/>
                  </a:cubicBezTo>
                  <a:cubicBezTo>
                    <a:pt x="12865" y="9769"/>
                    <a:pt x="11618" y="7657"/>
                    <a:pt x="11618" y="7657"/>
                  </a:cubicBezTo>
                  <a:cubicBezTo>
                    <a:pt x="11618" y="7657"/>
                    <a:pt x="10176" y="9147"/>
                    <a:pt x="9994" y="9147"/>
                  </a:cubicBezTo>
                  <a:cubicBezTo>
                    <a:pt x="9991" y="9147"/>
                    <a:pt x="9988" y="9146"/>
                    <a:pt x="9986" y="9145"/>
                  </a:cubicBezTo>
                  <a:cubicBezTo>
                    <a:pt x="9843" y="9097"/>
                    <a:pt x="11042" y="7081"/>
                    <a:pt x="11090" y="6890"/>
                  </a:cubicBezTo>
                  <a:cubicBezTo>
                    <a:pt x="11139" y="6697"/>
                    <a:pt x="9794" y="4681"/>
                    <a:pt x="9794" y="4681"/>
                  </a:cubicBezTo>
                  <a:cubicBezTo>
                    <a:pt x="9794" y="4681"/>
                    <a:pt x="7896" y="6896"/>
                    <a:pt x="7563" y="6896"/>
                  </a:cubicBezTo>
                  <a:cubicBezTo>
                    <a:pt x="7553" y="6896"/>
                    <a:pt x="7544" y="6894"/>
                    <a:pt x="7537" y="6890"/>
                  </a:cubicBezTo>
                  <a:cubicBezTo>
                    <a:pt x="7298" y="6745"/>
                    <a:pt x="8881" y="4777"/>
                    <a:pt x="8881" y="4777"/>
                  </a:cubicBezTo>
                  <a:cubicBezTo>
                    <a:pt x="8881" y="4777"/>
                    <a:pt x="7537" y="1850"/>
                    <a:pt x="6529" y="1705"/>
                  </a:cubicBezTo>
                  <a:cubicBezTo>
                    <a:pt x="6529" y="1705"/>
                    <a:pt x="5531" y="3341"/>
                    <a:pt x="5344" y="3341"/>
                  </a:cubicBezTo>
                  <a:cubicBezTo>
                    <a:pt x="5338" y="3341"/>
                    <a:pt x="5334" y="3339"/>
                    <a:pt x="5330" y="3337"/>
                  </a:cubicBezTo>
                  <a:cubicBezTo>
                    <a:pt x="5185" y="3240"/>
                    <a:pt x="5618" y="1560"/>
                    <a:pt x="5569" y="1369"/>
                  </a:cubicBezTo>
                  <a:cubicBezTo>
                    <a:pt x="5525" y="1191"/>
                    <a:pt x="3819" y="639"/>
                    <a:pt x="3196" y="639"/>
                  </a:cubicBezTo>
                  <a:cubicBezTo>
                    <a:pt x="3149" y="639"/>
                    <a:pt x="3108" y="642"/>
                    <a:pt x="3074" y="649"/>
                  </a:cubicBezTo>
                  <a:cubicBezTo>
                    <a:pt x="2781" y="708"/>
                    <a:pt x="5725" y="7016"/>
                    <a:pt x="8066" y="11724"/>
                  </a:cubicBezTo>
                  <a:cubicBezTo>
                    <a:pt x="7877" y="12020"/>
                    <a:pt x="7574" y="12759"/>
                    <a:pt x="7501" y="12759"/>
                  </a:cubicBezTo>
                  <a:cubicBezTo>
                    <a:pt x="7500" y="12759"/>
                    <a:pt x="7499" y="12758"/>
                    <a:pt x="7498" y="12758"/>
                  </a:cubicBezTo>
                  <a:cubicBezTo>
                    <a:pt x="7432" y="12731"/>
                    <a:pt x="7644" y="11147"/>
                    <a:pt x="7577" y="10976"/>
                  </a:cubicBezTo>
                  <a:cubicBezTo>
                    <a:pt x="7513" y="10807"/>
                    <a:pt x="4716" y="9483"/>
                    <a:pt x="4535" y="9483"/>
                  </a:cubicBezTo>
                  <a:cubicBezTo>
                    <a:pt x="4532" y="9483"/>
                    <a:pt x="4530" y="9484"/>
                    <a:pt x="4529" y="9484"/>
                  </a:cubicBezTo>
                  <a:cubicBezTo>
                    <a:pt x="4423" y="9524"/>
                    <a:pt x="4098" y="11518"/>
                    <a:pt x="4016" y="11518"/>
                  </a:cubicBezTo>
                  <a:cubicBezTo>
                    <a:pt x="4015" y="11518"/>
                    <a:pt x="4015" y="11517"/>
                    <a:pt x="4014" y="11517"/>
                  </a:cubicBezTo>
                  <a:cubicBezTo>
                    <a:pt x="3935" y="11490"/>
                    <a:pt x="3948" y="9667"/>
                    <a:pt x="3578" y="9483"/>
                  </a:cubicBezTo>
                  <a:cubicBezTo>
                    <a:pt x="3512" y="9451"/>
                    <a:pt x="3361" y="9435"/>
                    <a:pt x="3157" y="9435"/>
                  </a:cubicBezTo>
                  <a:cubicBezTo>
                    <a:pt x="2201" y="9435"/>
                    <a:pt x="73" y="9764"/>
                    <a:pt x="40" y="10210"/>
                  </a:cubicBezTo>
                  <a:cubicBezTo>
                    <a:pt x="0" y="10752"/>
                    <a:pt x="6188" y="13047"/>
                    <a:pt x="9938" y="17449"/>
                  </a:cubicBezTo>
                  <a:cubicBezTo>
                    <a:pt x="9938" y="17449"/>
                    <a:pt x="10018" y="17412"/>
                    <a:pt x="10129" y="17325"/>
                  </a:cubicBezTo>
                  <a:cubicBezTo>
                    <a:pt x="10157" y="17370"/>
                    <a:pt x="10184" y="17417"/>
                    <a:pt x="10211" y="17463"/>
                  </a:cubicBezTo>
                  <a:cubicBezTo>
                    <a:pt x="10362" y="17707"/>
                    <a:pt x="10502" y="17984"/>
                    <a:pt x="10662" y="18270"/>
                  </a:cubicBezTo>
                  <a:cubicBezTo>
                    <a:pt x="10734" y="18416"/>
                    <a:pt x="10810" y="18567"/>
                    <a:pt x="10888" y="18721"/>
                  </a:cubicBezTo>
                  <a:cubicBezTo>
                    <a:pt x="10966" y="18874"/>
                    <a:pt x="11044" y="19032"/>
                    <a:pt x="11114" y="19196"/>
                  </a:cubicBezTo>
                  <a:cubicBezTo>
                    <a:pt x="11188" y="19358"/>
                    <a:pt x="11263" y="19524"/>
                    <a:pt x="11340" y="19691"/>
                  </a:cubicBezTo>
                  <a:cubicBezTo>
                    <a:pt x="11414" y="19858"/>
                    <a:pt x="11480" y="20032"/>
                    <a:pt x="11551" y="20205"/>
                  </a:cubicBezTo>
                  <a:cubicBezTo>
                    <a:pt x="11619" y="20381"/>
                    <a:pt x="11697" y="20553"/>
                    <a:pt x="11758" y="20733"/>
                  </a:cubicBezTo>
                  <a:cubicBezTo>
                    <a:pt x="11805" y="20865"/>
                    <a:pt x="11853" y="20998"/>
                    <a:pt x="11900" y="21131"/>
                  </a:cubicBezTo>
                  <a:cubicBezTo>
                    <a:pt x="11948" y="21425"/>
                    <a:pt x="11996" y="21715"/>
                    <a:pt x="12043" y="21998"/>
                  </a:cubicBezTo>
                  <a:cubicBezTo>
                    <a:pt x="12094" y="22423"/>
                    <a:pt x="12144" y="22833"/>
                    <a:pt x="12189" y="23221"/>
                  </a:cubicBezTo>
                  <a:cubicBezTo>
                    <a:pt x="12200" y="23319"/>
                    <a:pt x="12215" y="23414"/>
                    <a:pt x="12222" y="23509"/>
                  </a:cubicBezTo>
                  <a:cubicBezTo>
                    <a:pt x="12229" y="23604"/>
                    <a:pt x="12234" y="23697"/>
                    <a:pt x="12242" y="23790"/>
                  </a:cubicBezTo>
                  <a:cubicBezTo>
                    <a:pt x="12254" y="23974"/>
                    <a:pt x="12266" y="24151"/>
                    <a:pt x="12278" y="24321"/>
                  </a:cubicBezTo>
                  <a:cubicBezTo>
                    <a:pt x="12298" y="24663"/>
                    <a:pt x="12331" y="24975"/>
                    <a:pt x="12329" y="25253"/>
                  </a:cubicBezTo>
                  <a:cubicBezTo>
                    <a:pt x="12335" y="25531"/>
                    <a:pt x="12339" y="25772"/>
                    <a:pt x="12344" y="25972"/>
                  </a:cubicBezTo>
                  <a:cubicBezTo>
                    <a:pt x="12351" y="26370"/>
                    <a:pt x="12356" y="26597"/>
                    <a:pt x="12356" y="26597"/>
                  </a:cubicBezTo>
                  <a:lnTo>
                    <a:pt x="12356" y="26611"/>
                  </a:lnTo>
                  <a:cubicBezTo>
                    <a:pt x="12356" y="26612"/>
                    <a:pt x="12356" y="26614"/>
                    <a:pt x="12356" y="26615"/>
                  </a:cubicBezTo>
                  <a:cubicBezTo>
                    <a:pt x="12359" y="26676"/>
                    <a:pt x="12463" y="26705"/>
                    <a:pt x="12573" y="26705"/>
                  </a:cubicBezTo>
                  <a:cubicBezTo>
                    <a:pt x="12701" y="26705"/>
                    <a:pt x="12837" y="26666"/>
                    <a:pt x="12834" y="26595"/>
                  </a:cubicBezTo>
                  <a:cubicBezTo>
                    <a:pt x="12834" y="26595"/>
                    <a:pt x="12824" y="26364"/>
                    <a:pt x="12807" y="25960"/>
                  </a:cubicBezTo>
                  <a:cubicBezTo>
                    <a:pt x="12799" y="25757"/>
                    <a:pt x="12789" y="25512"/>
                    <a:pt x="12777" y="25231"/>
                  </a:cubicBezTo>
                  <a:cubicBezTo>
                    <a:pt x="12772" y="24949"/>
                    <a:pt x="12732" y="24633"/>
                    <a:pt x="12704" y="24289"/>
                  </a:cubicBezTo>
                  <a:cubicBezTo>
                    <a:pt x="12692" y="24164"/>
                    <a:pt x="12680" y="24035"/>
                    <a:pt x="12668" y="23903"/>
                  </a:cubicBezTo>
                  <a:lnTo>
                    <a:pt x="12668" y="23903"/>
                  </a:lnTo>
                  <a:cubicBezTo>
                    <a:pt x="12670" y="23910"/>
                    <a:pt x="12671" y="23919"/>
                    <a:pt x="12673" y="23927"/>
                  </a:cubicBezTo>
                  <a:cubicBezTo>
                    <a:pt x="12705" y="24094"/>
                    <a:pt x="12736" y="24259"/>
                    <a:pt x="12766" y="24419"/>
                  </a:cubicBezTo>
                  <a:cubicBezTo>
                    <a:pt x="12836" y="24738"/>
                    <a:pt x="12868" y="25044"/>
                    <a:pt x="12906" y="25326"/>
                  </a:cubicBezTo>
                  <a:cubicBezTo>
                    <a:pt x="12925" y="25467"/>
                    <a:pt x="12943" y="25601"/>
                    <a:pt x="12960" y="25729"/>
                  </a:cubicBezTo>
                  <a:cubicBezTo>
                    <a:pt x="12977" y="25858"/>
                    <a:pt x="12994" y="25979"/>
                    <a:pt x="13000" y="26095"/>
                  </a:cubicBezTo>
                  <a:cubicBezTo>
                    <a:pt x="13017" y="26325"/>
                    <a:pt x="13031" y="26526"/>
                    <a:pt x="13043" y="26690"/>
                  </a:cubicBezTo>
                  <a:cubicBezTo>
                    <a:pt x="13067" y="27021"/>
                    <a:pt x="13079" y="27209"/>
                    <a:pt x="13079" y="27209"/>
                  </a:cubicBezTo>
                  <a:lnTo>
                    <a:pt x="13081" y="27228"/>
                  </a:lnTo>
                  <a:cubicBezTo>
                    <a:pt x="13082" y="27232"/>
                    <a:pt x="13082" y="27235"/>
                    <a:pt x="13082" y="27238"/>
                  </a:cubicBezTo>
                  <a:cubicBezTo>
                    <a:pt x="13090" y="27304"/>
                    <a:pt x="13192" y="27333"/>
                    <a:pt x="13309" y="27333"/>
                  </a:cubicBezTo>
                  <a:cubicBezTo>
                    <a:pt x="13482" y="27333"/>
                    <a:pt x="13687" y="27271"/>
                    <a:pt x="13676" y="27174"/>
                  </a:cubicBezTo>
                  <a:cubicBezTo>
                    <a:pt x="13676" y="27174"/>
                    <a:pt x="13655" y="26980"/>
                    <a:pt x="13620" y="26641"/>
                  </a:cubicBezTo>
                  <a:cubicBezTo>
                    <a:pt x="13600" y="26472"/>
                    <a:pt x="13578" y="26266"/>
                    <a:pt x="13553" y="26031"/>
                  </a:cubicBezTo>
                  <a:cubicBezTo>
                    <a:pt x="13550" y="26006"/>
                    <a:pt x="13546" y="25979"/>
                    <a:pt x="13543" y="25952"/>
                  </a:cubicBezTo>
                  <a:lnTo>
                    <a:pt x="13543" y="25952"/>
                  </a:lnTo>
                  <a:cubicBezTo>
                    <a:pt x="13572" y="25954"/>
                    <a:pt x="13601" y="25955"/>
                    <a:pt x="13631" y="25955"/>
                  </a:cubicBezTo>
                  <a:cubicBezTo>
                    <a:pt x="13904" y="25955"/>
                    <a:pt x="14208" y="25868"/>
                    <a:pt x="14198" y="25716"/>
                  </a:cubicBezTo>
                  <a:lnTo>
                    <a:pt x="14198" y="25709"/>
                  </a:lnTo>
                  <a:cubicBezTo>
                    <a:pt x="14198" y="25709"/>
                    <a:pt x="14194" y="25647"/>
                    <a:pt x="14187" y="25528"/>
                  </a:cubicBezTo>
                  <a:cubicBezTo>
                    <a:pt x="14180" y="25412"/>
                    <a:pt x="14170" y="25240"/>
                    <a:pt x="14161" y="25017"/>
                  </a:cubicBezTo>
                  <a:cubicBezTo>
                    <a:pt x="14150" y="24796"/>
                    <a:pt x="14146" y="24525"/>
                    <a:pt x="14137" y="24216"/>
                  </a:cubicBezTo>
                  <a:cubicBezTo>
                    <a:pt x="14133" y="23906"/>
                    <a:pt x="14127" y="23556"/>
                    <a:pt x="14130" y="23173"/>
                  </a:cubicBezTo>
                  <a:cubicBezTo>
                    <a:pt x="14133" y="22791"/>
                    <a:pt x="14134" y="22376"/>
                    <a:pt x="14153" y="21938"/>
                  </a:cubicBezTo>
                  <a:cubicBezTo>
                    <a:pt x="14160" y="21720"/>
                    <a:pt x="14164" y="21494"/>
                    <a:pt x="14175" y="21265"/>
                  </a:cubicBezTo>
                  <a:cubicBezTo>
                    <a:pt x="14188" y="21035"/>
                    <a:pt x="14201" y="20799"/>
                    <a:pt x="14214" y="20561"/>
                  </a:cubicBezTo>
                  <a:cubicBezTo>
                    <a:pt x="14221" y="20441"/>
                    <a:pt x="14228" y="20320"/>
                    <a:pt x="14235" y="20200"/>
                  </a:cubicBezTo>
                  <a:cubicBezTo>
                    <a:pt x="14245" y="20078"/>
                    <a:pt x="14255" y="19956"/>
                    <a:pt x="14265" y="19834"/>
                  </a:cubicBezTo>
                  <a:cubicBezTo>
                    <a:pt x="14285" y="19589"/>
                    <a:pt x="14304" y="19339"/>
                    <a:pt x="14326" y="19090"/>
                  </a:cubicBezTo>
                  <a:cubicBezTo>
                    <a:pt x="14378" y="18589"/>
                    <a:pt x="14432" y="18082"/>
                    <a:pt x="14497" y="17575"/>
                  </a:cubicBezTo>
                  <a:cubicBezTo>
                    <a:pt x="14534" y="17323"/>
                    <a:pt x="14571" y="17069"/>
                    <a:pt x="14608" y="16818"/>
                  </a:cubicBezTo>
                  <a:cubicBezTo>
                    <a:pt x="14626" y="16692"/>
                    <a:pt x="14645" y="16566"/>
                    <a:pt x="14663" y="16441"/>
                  </a:cubicBezTo>
                  <a:cubicBezTo>
                    <a:pt x="14682" y="16316"/>
                    <a:pt x="14708" y="16193"/>
                    <a:pt x="14730" y="16068"/>
                  </a:cubicBezTo>
                  <a:cubicBezTo>
                    <a:pt x="14777" y="15822"/>
                    <a:pt x="14822" y="15576"/>
                    <a:pt x="14867" y="15334"/>
                  </a:cubicBezTo>
                  <a:cubicBezTo>
                    <a:pt x="14890" y="15213"/>
                    <a:pt x="14910" y="15092"/>
                    <a:pt x="14937" y="14974"/>
                  </a:cubicBezTo>
                  <a:cubicBezTo>
                    <a:pt x="14964" y="14855"/>
                    <a:pt x="14991" y="14737"/>
                    <a:pt x="15018" y="14621"/>
                  </a:cubicBezTo>
                  <a:cubicBezTo>
                    <a:pt x="15131" y="14156"/>
                    <a:pt x="15219" y="13699"/>
                    <a:pt x="15351" y="13280"/>
                  </a:cubicBezTo>
                  <a:cubicBezTo>
                    <a:pt x="15406" y="13085"/>
                    <a:pt x="15460" y="12897"/>
                    <a:pt x="15512" y="12713"/>
                  </a:cubicBezTo>
                  <a:cubicBezTo>
                    <a:pt x="16325" y="10977"/>
                    <a:pt x="19868" y="2968"/>
                    <a:pt x="22233" y="57"/>
                  </a:cubicBezTo>
                  <a:cubicBezTo>
                    <a:pt x="22264" y="18"/>
                    <a:pt x="22245" y="0"/>
                    <a:pt x="22184"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7"/>
            <p:cNvSpPr/>
            <p:nvPr/>
          </p:nvSpPr>
          <p:spPr>
            <a:xfrm>
              <a:off x="5135950" y="3632150"/>
              <a:ext cx="476119" cy="1347918"/>
            </a:xfrm>
            <a:custGeom>
              <a:avLst/>
              <a:gdLst/>
              <a:ahLst/>
              <a:cxnLst/>
              <a:rect l="l" t="t" r="r" b="b"/>
              <a:pathLst>
                <a:path w="11110" h="31453" extrusionOk="0">
                  <a:moveTo>
                    <a:pt x="98" y="1"/>
                  </a:moveTo>
                  <a:cubicBezTo>
                    <a:pt x="24" y="1"/>
                    <a:pt x="1" y="23"/>
                    <a:pt x="39" y="70"/>
                  </a:cubicBezTo>
                  <a:cubicBezTo>
                    <a:pt x="2906" y="3598"/>
                    <a:pt x="7199" y="13304"/>
                    <a:pt x="8183" y="15405"/>
                  </a:cubicBezTo>
                  <a:cubicBezTo>
                    <a:pt x="8247" y="15628"/>
                    <a:pt x="8312" y="15857"/>
                    <a:pt x="8380" y="16093"/>
                  </a:cubicBezTo>
                  <a:cubicBezTo>
                    <a:pt x="8539" y="16602"/>
                    <a:pt x="8647" y="17155"/>
                    <a:pt x="8783" y="17717"/>
                  </a:cubicBezTo>
                  <a:cubicBezTo>
                    <a:pt x="8815" y="17859"/>
                    <a:pt x="8848" y="18002"/>
                    <a:pt x="8882" y="18146"/>
                  </a:cubicBezTo>
                  <a:cubicBezTo>
                    <a:pt x="8915" y="18289"/>
                    <a:pt x="8937" y="18436"/>
                    <a:pt x="8966" y="18582"/>
                  </a:cubicBezTo>
                  <a:cubicBezTo>
                    <a:pt x="9021" y="18876"/>
                    <a:pt x="9076" y="19173"/>
                    <a:pt x="9131" y="19473"/>
                  </a:cubicBezTo>
                  <a:cubicBezTo>
                    <a:pt x="9158" y="19623"/>
                    <a:pt x="9191" y="19772"/>
                    <a:pt x="9212" y="19923"/>
                  </a:cubicBezTo>
                  <a:cubicBezTo>
                    <a:pt x="9235" y="20075"/>
                    <a:pt x="9258" y="20228"/>
                    <a:pt x="9280" y="20380"/>
                  </a:cubicBezTo>
                  <a:cubicBezTo>
                    <a:pt x="9324" y="20686"/>
                    <a:pt x="9370" y="20992"/>
                    <a:pt x="9414" y="21297"/>
                  </a:cubicBezTo>
                  <a:cubicBezTo>
                    <a:pt x="9493" y="21911"/>
                    <a:pt x="9558" y="22528"/>
                    <a:pt x="9622" y="23133"/>
                  </a:cubicBezTo>
                  <a:cubicBezTo>
                    <a:pt x="9646" y="23437"/>
                    <a:pt x="9672" y="23737"/>
                    <a:pt x="9696" y="24035"/>
                  </a:cubicBezTo>
                  <a:cubicBezTo>
                    <a:pt x="9707" y="24184"/>
                    <a:pt x="9720" y="24331"/>
                    <a:pt x="9733" y="24477"/>
                  </a:cubicBezTo>
                  <a:cubicBezTo>
                    <a:pt x="9740" y="24625"/>
                    <a:pt x="9748" y="24771"/>
                    <a:pt x="9757" y="24915"/>
                  </a:cubicBezTo>
                  <a:cubicBezTo>
                    <a:pt x="9772" y="25205"/>
                    <a:pt x="9788" y="25490"/>
                    <a:pt x="9803" y="25769"/>
                  </a:cubicBezTo>
                  <a:cubicBezTo>
                    <a:pt x="9818" y="26047"/>
                    <a:pt x="9822" y="26320"/>
                    <a:pt x="9832" y="26586"/>
                  </a:cubicBezTo>
                  <a:cubicBezTo>
                    <a:pt x="9853" y="27116"/>
                    <a:pt x="9855" y="27619"/>
                    <a:pt x="9860" y="28081"/>
                  </a:cubicBezTo>
                  <a:cubicBezTo>
                    <a:pt x="9863" y="28545"/>
                    <a:pt x="9855" y="28969"/>
                    <a:pt x="9850" y="29345"/>
                  </a:cubicBezTo>
                  <a:cubicBezTo>
                    <a:pt x="9840" y="29720"/>
                    <a:pt x="9835" y="30048"/>
                    <a:pt x="9821" y="30316"/>
                  </a:cubicBezTo>
                  <a:cubicBezTo>
                    <a:pt x="9811" y="30587"/>
                    <a:pt x="9799" y="30795"/>
                    <a:pt x="9791" y="30935"/>
                  </a:cubicBezTo>
                  <a:cubicBezTo>
                    <a:pt x="9782" y="31079"/>
                    <a:pt x="9777" y="31155"/>
                    <a:pt x="9777" y="31155"/>
                  </a:cubicBezTo>
                  <a:lnTo>
                    <a:pt x="9777" y="31164"/>
                  </a:lnTo>
                  <a:cubicBezTo>
                    <a:pt x="9765" y="31347"/>
                    <a:pt x="10131" y="31453"/>
                    <a:pt x="10461" y="31453"/>
                  </a:cubicBezTo>
                  <a:cubicBezTo>
                    <a:pt x="10724" y="31453"/>
                    <a:pt x="10965" y="31386"/>
                    <a:pt x="10975" y="31239"/>
                  </a:cubicBezTo>
                  <a:cubicBezTo>
                    <a:pt x="10975" y="31230"/>
                    <a:pt x="10975" y="31217"/>
                    <a:pt x="10975" y="31209"/>
                  </a:cubicBezTo>
                  <a:cubicBezTo>
                    <a:pt x="10975" y="31209"/>
                    <a:pt x="10976" y="31130"/>
                    <a:pt x="10977" y="30982"/>
                  </a:cubicBezTo>
                  <a:cubicBezTo>
                    <a:pt x="10980" y="30830"/>
                    <a:pt x="10980" y="30609"/>
                    <a:pt x="10976" y="30334"/>
                  </a:cubicBezTo>
                  <a:cubicBezTo>
                    <a:pt x="10976" y="30058"/>
                    <a:pt x="10965" y="29723"/>
                    <a:pt x="10956" y="29339"/>
                  </a:cubicBezTo>
                  <a:cubicBezTo>
                    <a:pt x="10941" y="28955"/>
                    <a:pt x="10926" y="28522"/>
                    <a:pt x="10898" y="28052"/>
                  </a:cubicBezTo>
                  <a:cubicBezTo>
                    <a:pt x="10870" y="27579"/>
                    <a:pt x="10843" y="27069"/>
                    <a:pt x="10793" y="26532"/>
                  </a:cubicBezTo>
                  <a:cubicBezTo>
                    <a:pt x="10769" y="26262"/>
                    <a:pt x="10751" y="25986"/>
                    <a:pt x="10721" y="25704"/>
                  </a:cubicBezTo>
                  <a:cubicBezTo>
                    <a:pt x="10691" y="25422"/>
                    <a:pt x="10660" y="25134"/>
                    <a:pt x="10629" y="24840"/>
                  </a:cubicBezTo>
                  <a:cubicBezTo>
                    <a:pt x="10613" y="24694"/>
                    <a:pt x="10597" y="24547"/>
                    <a:pt x="10582" y="24398"/>
                  </a:cubicBezTo>
                  <a:cubicBezTo>
                    <a:pt x="10562" y="24249"/>
                    <a:pt x="10541" y="24100"/>
                    <a:pt x="10521" y="23950"/>
                  </a:cubicBezTo>
                  <a:cubicBezTo>
                    <a:pt x="10481" y="23649"/>
                    <a:pt x="10440" y="23346"/>
                    <a:pt x="10399" y="23040"/>
                  </a:cubicBezTo>
                  <a:cubicBezTo>
                    <a:pt x="10304" y="22429"/>
                    <a:pt x="10205" y="21808"/>
                    <a:pt x="10094" y="21190"/>
                  </a:cubicBezTo>
                  <a:cubicBezTo>
                    <a:pt x="10032" y="20882"/>
                    <a:pt x="9971" y="20574"/>
                    <a:pt x="9910" y="20268"/>
                  </a:cubicBezTo>
                  <a:cubicBezTo>
                    <a:pt x="9879" y="20115"/>
                    <a:pt x="9849" y="19962"/>
                    <a:pt x="9818" y="19809"/>
                  </a:cubicBezTo>
                  <a:cubicBezTo>
                    <a:pt x="9788" y="19657"/>
                    <a:pt x="9747" y="19507"/>
                    <a:pt x="9713" y="19355"/>
                  </a:cubicBezTo>
                  <a:cubicBezTo>
                    <a:pt x="9640" y="19054"/>
                    <a:pt x="9570" y="18757"/>
                    <a:pt x="9499" y="18463"/>
                  </a:cubicBezTo>
                  <a:cubicBezTo>
                    <a:pt x="9462" y="18316"/>
                    <a:pt x="9431" y="18168"/>
                    <a:pt x="9391" y="18025"/>
                  </a:cubicBezTo>
                  <a:cubicBezTo>
                    <a:pt x="9350" y="17880"/>
                    <a:pt x="9309" y="17739"/>
                    <a:pt x="9268" y="17597"/>
                  </a:cubicBezTo>
                  <a:cubicBezTo>
                    <a:pt x="9100" y="17033"/>
                    <a:pt x="8964" y="16481"/>
                    <a:pt x="8776" y="15974"/>
                  </a:cubicBezTo>
                  <a:cubicBezTo>
                    <a:pt x="8737" y="15860"/>
                    <a:pt x="8699" y="15748"/>
                    <a:pt x="8661" y="15638"/>
                  </a:cubicBezTo>
                  <a:cubicBezTo>
                    <a:pt x="10317" y="14527"/>
                    <a:pt x="10711" y="12955"/>
                    <a:pt x="10769" y="12750"/>
                  </a:cubicBezTo>
                  <a:cubicBezTo>
                    <a:pt x="10786" y="12689"/>
                    <a:pt x="10564" y="12667"/>
                    <a:pt x="10235" y="12667"/>
                  </a:cubicBezTo>
                  <a:cubicBezTo>
                    <a:pt x="9387" y="12667"/>
                    <a:pt x="7831" y="12812"/>
                    <a:pt x="7831" y="12812"/>
                  </a:cubicBezTo>
                  <a:cubicBezTo>
                    <a:pt x="7831" y="12812"/>
                    <a:pt x="10368" y="11172"/>
                    <a:pt x="10739" y="10553"/>
                  </a:cubicBezTo>
                  <a:cubicBezTo>
                    <a:pt x="11109" y="9935"/>
                    <a:pt x="7925" y="5081"/>
                    <a:pt x="7647" y="5018"/>
                  </a:cubicBezTo>
                  <a:cubicBezTo>
                    <a:pt x="7643" y="5018"/>
                    <a:pt x="7639" y="5017"/>
                    <a:pt x="7635" y="5017"/>
                  </a:cubicBezTo>
                  <a:cubicBezTo>
                    <a:pt x="7309" y="5017"/>
                    <a:pt x="5173" y="7244"/>
                    <a:pt x="5173" y="7244"/>
                  </a:cubicBezTo>
                  <a:cubicBezTo>
                    <a:pt x="5173" y="7244"/>
                    <a:pt x="6904" y="4741"/>
                    <a:pt x="6441" y="3287"/>
                  </a:cubicBezTo>
                  <a:cubicBezTo>
                    <a:pt x="6021" y="1973"/>
                    <a:pt x="797" y="1"/>
                    <a:pt x="98"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17"/>
          <p:cNvGrpSpPr/>
          <p:nvPr/>
        </p:nvGrpSpPr>
        <p:grpSpPr>
          <a:xfrm>
            <a:off x="8088975" y="-146925"/>
            <a:ext cx="833250" cy="923000"/>
            <a:chOff x="1797975" y="820925"/>
            <a:chExt cx="833250" cy="923000"/>
          </a:xfrm>
        </p:grpSpPr>
        <p:sp>
          <p:nvSpPr>
            <p:cNvPr id="1124" name="Google Shape;1124;p17"/>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7"/>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7"/>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7"/>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17"/>
          <p:cNvGrpSpPr/>
          <p:nvPr/>
        </p:nvGrpSpPr>
        <p:grpSpPr>
          <a:xfrm>
            <a:off x="6499325" y="-189200"/>
            <a:ext cx="941750" cy="1293500"/>
            <a:chOff x="1064600" y="709975"/>
            <a:chExt cx="941750" cy="1293500"/>
          </a:xfrm>
        </p:grpSpPr>
        <p:sp>
          <p:nvSpPr>
            <p:cNvPr id="1129" name="Google Shape;1129;p17"/>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7"/>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7"/>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7"/>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7"/>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7"/>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7"/>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7"/>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7"/>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7"/>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7"/>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7"/>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7"/>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7"/>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7"/>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7"/>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7"/>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7"/>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7"/>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7"/>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7"/>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7"/>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7"/>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7"/>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7"/>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7"/>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7"/>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7"/>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7"/>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8" name="Google Shape;1158;p17"/>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60" name="Google Shape;1160;p17"/>
          <p:cNvSpPr txBox="1">
            <a:spLocks noGrp="1"/>
          </p:cNvSpPr>
          <p:nvPr>
            <p:ph type="subTitle" idx="1"/>
          </p:nvPr>
        </p:nvSpPr>
        <p:spPr>
          <a:xfrm rot="-355">
            <a:off x="5516410" y="2174182"/>
            <a:ext cx="2907600" cy="107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161" name="Google Shape;1161;p17"/>
          <p:cNvCxnSpPr/>
          <p:nvPr/>
        </p:nvCxnSpPr>
        <p:spPr>
          <a:xfrm>
            <a:off x="845052" y="1104300"/>
            <a:ext cx="397200" cy="0"/>
          </a:xfrm>
          <a:prstGeom prst="straightConnector1">
            <a:avLst/>
          </a:prstGeom>
          <a:noFill/>
          <a:ln w="28575" cap="rnd" cmpd="sng">
            <a:solidFill>
              <a:schemeClr val="accent5"/>
            </a:solidFill>
            <a:prstDash val="solid"/>
            <a:round/>
            <a:headEnd type="none" w="med" len="med"/>
            <a:tailEnd type="none" w="med" len="med"/>
          </a:ln>
        </p:spPr>
      </p:cxnSp>
      <p:grpSp>
        <p:nvGrpSpPr>
          <p:cNvPr id="1162" name="Google Shape;1162;p17"/>
          <p:cNvGrpSpPr/>
          <p:nvPr/>
        </p:nvGrpSpPr>
        <p:grpSpPr>
          <a:xfrm>
            <a:off x="7953199" y="3901776"/>
            <a:ext cx="1659991" cy="1403439"/>
            <a:chOff x="2539325" y="3750750"/>
            <a:chExt cx="1122450" cy="948975"/>
          </a:xfrm>
        </p:grpSpPr>
        <p:sp>
          <p:nvSpPr>
            <p:cNvPr id="1163" name="Google Shape;1163;p17"/>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7"/>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7"/>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7"/>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17"/>
          <p:cNvGrpSpPr/>
          <p:nvPr/>
        </p:nvGrpSpPr>
        <p:grpSpPr>
          <a:xfrm>
            <a:off x="3841445" y="4312341"/>
            <a:ext cx="1628466" cy="993813"/>
            <a:chOff x="3054450" y="3932350"/>
            <a:chExt cx="1308425" cy="798500"/>
          </a:xfrm>
        </p:grpSpPr>
        <p:sp>
          <p:nvSpPr>
            <p:cNvPr id="1172" name="Google Shape;1172;p17"/>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3040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77"/>
        <p:cNvGrpSpPr/>
        <p:nvPr/>
      </p:nvGrpSpPr>
      <p:grpSpPr>
        <a:xfrm>
          <a:off x="0" y="0"/>
          <a:ext cx="0" cy="0"/>
          <a:chOff x="0" y="0"/>
          <a:chExt cx="0" cy="0"/>
        </a:xfrm>
      </p:grpSpPr>
      <p:grpSp>
        <p:nvGrpSpPr>
          <p:cNvPr id="1178" name="Google Shape;1178;p18"/>
          <p:cNvGrpSpPr/>
          <p:nvPr/>
        </p:nvGrpSpPr>
        <p:grpSpPr>
          <a:xfrm>
            <a:off x="4369677" y="1675675"/>
            <a:ext cx="4175692" cy="3517097"/>
            <a:chOff x="4369677" y="1675675"/>
            <a:chExt cx="4175692" cy="3517097"/>
          </a:xfrm>
        </p:grpSpPr>
        <p:sp>
          <p:nvSpPr>
            <p:cNvPr id="1179" name="Google Shape;1179;p18"/>
            <p:cNvSpPr/>
            <p:nvPr/>
          </p:nvSpPr>
          <p:spPr>
            <a:xfrm flipH="1">
              <a:off x="4369677" y="1675675"/>
              <a:ext cx="1761354" cy="3304410"/>
            </a:xfrm>
            <a:custGeom>
              <a:avLst/>
              <a:gdLst/>
              <a:ahLst/>
              <a:cxnLst/>
              <a:rect l="l" t="t" r="r" b="b"/>
              <a:pathLst>
                <a:path w="14475" h="27156" extrusionOk="0">
                  <a:moveTo>
                    <a:pt x="6140" y="1"/>
                  </a:moveTo>
                  <a:cubicBezTo>
                    <a:pt x="6124" y="1"/>
                    <a:pt x="6116" y="1"/>
                    <a:pt x="6116" y="1"/>
                  </a:cubicBezTo>
                  <a:cubicBezTo>
                    <a:pt x="6341" y="1012"/>
                    <a:pt x="6846" y="2526"/>
                    <a:pt x="6846" y="2526"/>
                  </a:cubicBezTo>
                  <a:cubicBezTo>
                    <a:pt x="5881" y="2285"/>
                    <a:pt x="5042" y="2186"/>
                    <a:pt x="4315" y="2186"/>
                  </a:cubicBezTo>
                  <a:cubicBezTo>
                    <a:pt x="984" y="2186"/>
                    <a:pt x="1" y="4266"/>
                    <a:pt x="1" y="4266"/>
                  </a:cubicBezTo>
                  <a:cubicBezTo>
                    <a:pt x="1102" y="3995"/>
                    <a:pt x="2340" y="3906"/>
                    <a:pt x="3428" y="3896"/>
                  </a:cubicBezTo>
                  <a:cubicBezTo>
                    <a:pt x="3914" y="3553"/>
                    <a:pt x="4460" y="3280"/>
                    <a:pt x="4987" y="3054"/>
                  </a:cubicBezTo>
                  <a:cubicBezTo>
                    <a:pt x="4996" y="3050"/>
                    <a:pt x="5005" y="3048"/>
                    <a:pt x="5014" y="3048"/>
                  </a:cubicBezTo>
                  <a:cubicBezTo>
                    <a:pt x="5062" y="3048"/>
                    <a:pt x="5089" y="3111"/>
                    <a:pt x="5041" y="3146"/>
                  </a:cubicBezTo>
                  <a:cubicBezTo>
                    <a:pt x="4708" y="3400"/>
                    <a:pt x="4355" y="3641"/>
                    <a:pt x="4017" y="3897"/>
                  </a:cubicBezTo>
                  <a:cubicBezTo>
                    <a:pt x="5353" y="3918"/>
                    <a:pt x="6341" y="4042"/>
                    <a:pt x="6341" y="4042"/>
                  </a:cubicBezTo>
                  <a:cubicBezTo>
                    <a:pt x="1403" y="7127"/>
                    <a:pt x="2245" y="10325"/>
                    <a:pt x="2245" y="10325"/>
                  </a:cubicBezTo>
                  <a:cubicBezTo>
                    <a:pt x="3179" y="10097"/>
                    <a:pt x="4032" y="9276"/>
                    <a:pt x="4712" y="8382"/>
                  </a:cubicBezTo>
                  <a:cubicBezTo>
                    <a:pt x="4770" y="7816"/>
                    <a:pt x="4820" y="7249"/>
                    <a:pt x="4851" y="6675"/>
                  </a:cubicBezTo>
                  <a:cubicBezTo>
                    <a:pt x="4853" y="6644"/>
                    <a:pt x="4878" y="6628"/>
                    <a:pt x="4901" y="6628"/>
                  </a:cubicBezTo>
                  <a:cubicBezTo>
                    <a:pt x="4925" y="6628"/>
                    <a:pt x="4948" y="6644"/>
                    <a:pt x="4949" y="6675"/>
                  </a:cubicBezTo>
                  <a:cubicBezTo>
                    <a:pt x="4959" y="7100"/>
                    <a:pt x="4987" y="7542"/>
                    <a:pt x="5000" y="7986"/>
                  </a:cubicBezTo>
                  <a:cubicBezTo>
                    <a:pt x="5082" y="7867"/>
                    <a:pt x="5162" y="7749"/>
                    <a:pt x="5237" y="7633"/>
                  </a:cubicBezTo>
                  <a:cubicBezTo>
                    <a:pt x="5261" y="7236"/>
                    <a:pt x="5272" y="6835"/>
                    <a:pt x="5257" y="6424"/>
                  </a:cubicBezTo>
                  <a:cubicBezTo>
                    <a:pt x="5256" y="6402"/>
                    <a:pt x="5270" y="6392"/>
                    <a:pt x="5285" y="6392"/>
                  </a:cubicBezTo>
                  <a:cubicBezTo>
                    <a:pt x="5301" y="6392"/>
                    <a:pt x="5319" y="6403"/>
                    <a:pt x="5322" y="6424"/>
                  </a:cubicBezTo>
                  <a:cubicBezTo>
                    <a:pt x="5360" y="6710"/>
                    <a:pt x="5403" y="7011"/>
                    <a:pt x="5437" y="7315"/>
                  </a:cubicBezTo>
                  <a:cubicBezTo>
                    <a:pt x="6003" y="6389"/>
                    <a:pt x="6341" y="5613"/>
                    <a:pt x="6341" y="5613"/>
                  </a:cubicBezTo>
                  <a:lnTo>
                    <a:pt x="6341" y="5613"/>
                  </a:lnTo>
                  <a:cubicBezTo>
                    <a:pt x="4938" y="9540"/>
                    <a:pt x="6341" y="13242"/>
                    <a:pt x="6341" y="13242"/>
                  </a:cubicBezTo>
                  <a:cubicBezTo>
                    <a:pt x="7458" y="12072"/>
                    <a:pt x="8045" y="10481"/>
                    <a:pt x="8354" y="9109"/>
                  </a:cubicBezTo>
                  <a:lnTo>
                    <a:pt x="8354" y="9109"/>
                  </a:lnTo>
                  <a:cubicBezTo>
                    <a:pt x="8405" y="14529"/>
                    <a:pt x="8401" y="23179"/>
                    <a:pt x="7929" y="27156"/>
                  </a:cubicBezTo>
                  <a:lnTo>
                    <a:pt x="10074" y="27156"/>
                  </a:lnTo>
                  <a:cubicBezTo>
                    <a:pt x="10074" y="27156"/>
                    <a:pt x="9966" y="15171"/>
                    <a:pt x="9175" y="7911"/>
                  </a:cubicBezTo>
                  <a:lnTo>
                    <a:pt x="9175" y="7911"/>
                  </a:lnTo>
                  <a:cubicBezTo>
                    <a:pt x="9365" y="8403"/>
                    <a:pt x="9584" y="8842"/>
                    <a:pt x="9816" y="9235"/>
                  </a:cubicBezTo>
                  <a:cubicBezTo>
                    <a:pt x="9775" y="8827"/>
                    <a:pt x="9761" y="8417"/>
                    <a:pt x="9785" y="8005"/>
                  </a:cubicBezTo>
                  <a:cubicBezTo>
                    <a:pt x="9786" y="7977"/>
                    <a:pt x="9807" y="7963"/>
                    <a:pt x="9827" y="7963"/>
                  </a:cubicBezTo>
                  <a:cubicBezTo>
                    <a:pt x="9847" y="7963"/>
                    <a:pt x="9868" y="7977"/>
                    <a:pt x="9870" y="8005"/>
                  </a:cubicBezTo>
                  <a:cubicBezTo>
                    <a:pt x="9920" y="8657"/>
                    <a:pt x="10081" y="9282"/>
                    <a:pt x="10258" y="9904"/>
                  </a:cubicBezTo>
                  <a:cubicBezTo>
                    <a:pt x="11403" y="11470"/>
                    <a:pt x="12680" y="12064"/>
                    <a:pt x="12680" y="12064"/>
                  </a:cubicBezTo>
                  <a:cubicBezTo>
                    <a:pt x="12625" y="9876"/>
                    <a:pt x="10548" y="5949"/>
                    <a:pt x="10548" y="5949"/>
                  </a:cubicBezTo>
                  <a:lnTo>
                    <a:pt x="10548" y="5949"/>
                  </a:lnTo>
                  <a:cubicBezTo>
                    <a:pt x="10865" y="6276"/>
                    <a:pt x="11171" y="6544"/>
                    <a:pt x="11461" y="6764"/>
                  </a:cubicBezTo>
                  <a:cubicBezTo>
                    <a:pt x="11332" y="6388"/>
                    <a:pt x="11188" y="6020"/>
                    <a:pt x="11033" y="5654"/>
                  </a:cubicBezTo>
                  <a:cubicBezTo>
                    <a:pt x="11010" y="5602"/>
                    <a:pt x="11051" y="5555"/>
                    <a:pt x="11093" y="5555"/>
                  </a:cubicBezTo>
                  <a:cubicBezTo>
                    <a:pt x="11111" y="5555"/>
                    <a:pt x="11130" y="5565"/>
                    <a:pt x="11143" y="5589"/>
                  </a:cubicBezTo>
                  <a:cubicBezTo>
                    <a:pt x="11390" y="6025"/>
                    <a:pt x="11705" y="6551"/>
                    <a:pt x="11946" y="7099"/>
                  </a:cubicBezTo>
                  <a:cubicBezTo>
                    <a:pt x="12981" y="7744"/>
                    <a:pt x="13689" y="7744"/>
                    <a:pt x="13689" y="7744"/>
                  </a:cubicBezTo>
                  <a:cubicBezTo>
                    <a:pt x="13465" y="4209"/>
                    <a:pt x="10155" y="3200"/>
                    <a:pt x="10155" y="3200"/>
                  </a:cubicBezTo>
                  <a:cubicBezTo>
                    <a:pt x="13970" y="2695"/>
                    <a:pt x="14475" y="900"/>
                    <a:pt x="14475" y="900"/>
                  </a:cubicBezTo>
                  <a:lnTo>
                    <a:pt x="14475" y="900"/>
                  </a:lnTo>
                  <a:cubicBezTo>
                    <a:pt x="9481" y="1124"/>
                    <a:pt x="8977" y="3200"/>
                    <a:pt x="8977" y="3200"/>
                  </a:cubicBezTo>
                  <a:cubicBezTo>
                    <a:pt x="8294" y="99"/>
                    <a:pt x="6380" y="1"/>
                    <a:pt x="614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8"/>
            <p:cNvSpPr/>
            <p:nvPr/>
          </p:nvSpPr>
          <p:spPr>
            <a:xfrm flipH="1">
              <a:off x="6651842" y="2868152"/>
              <a:ext cx="1893527" cy="2324620"/>
            </a:xfrm>
            <a:custGeom>
              <a:avLst/>
              <a:gdLst/>
              <a:ahLst/>
              <a:cxnLst/>
              <a:rect l="l" t="t" r="r" b="b"/>
              <a:pathLst>
                <a:path w="22265" h="27334" extrusionOk="0">
                  <a:moveTo>
                    <a:pt x="10641" y="16600"/>
                  </a:moveTo>
                  <a:cubicBezTo>
                    <a:pt x="10705" y="16695"/>
                    <a:pt x="10753" y="16755"/>
                    <a:pt x="10781" y="16773"/>
                  </a:cubicBezTo>
                  <a:cubicBezTo>
                    <a:pt x="10784" y="16780"/>
                    <a:pt x="10785" y="16787"/>
                    <a:pt x="10788" y="16794"/>
                  </a:cubicBezTo>
                  <a:cubicBezTo>
                    <a:pt x="10936" y="17196"/>
                    <a:pt x="11059" y="17621"/>
                    <a:pt x="11190" y="18050"/>
                  </a:cubicBezTo>
                  <a:cubicBezTo>
                    <a:pt x="11258" y="18265"/>
                    <a:pt x="11313" y="18484"/>
                    <a:pt x="11370" y="18704"/>
                  </a:cubicBezTo>
                  <a:cubicBezTo>
                    <a:pt x="11426" y="18925"/>
                    <a:pt x="11483" y="19145"/>
                    <a:pt x="11541" y="19366"/>
                  </a:cubicBezTo>
                  <a:cubicBezTo>
                    <a:pt x="11545" y="19389"/>
                    <a:pt x="11550" y="19410"/>
                    <a:pt x="11555" y="19431"/>
                  </a:cubicBezTo>
                  <a:cubicBezTo>
                    <a:pt x="11494" y="19311"/>
                    <a:pt x="11433" y="19189"/>
                    <a:pt x="11374" y="19070"/>
                  </a:cubicBezTo>
                  <a:cubicBezTo>
                    <a:pt x="11296" y="18907"/>
                    <a:pt x="11211" y="18749"/>
                    <a:pt x="11126" y="18598"/>
                  </a:cubicBezTo>
                  <a:cubicBezTo>
                    <a:pt x="11042" y="18445"/>
                    <a:pt x="10961" y="18296"/>
                    <a:pt x="10880" y="18150"/>
                  </a:cubicBezTo>
                  <a:cubicBezTo>
                    <a:pt x="10709" y="17866"/>
                    <a:pt x="10557" y="17592"/>
                    <a:pt x="10397" y="17351"/>
                  </a:cubicBezTo>
                  <a:cubicBezTo>
                    <a:pt x="10359" y="17291"/>
                    <a:pt x="10323" y="17237"/>
                    <a:pt x="10286" y="17180"/>
                  </a:cubicBezTo>
                  <a:cubicBezTo>
                    <a:pt x="10410" y="17048"/>
                    <a:pt x="10542" y="16860"/>
                    <a:pt x="10641" y="16600"/>
                  </a:cubicBezTo>
                  <a:close/>
                  <a:moveTo>
                    <a:pt x="22184" y="0"/>
                  </a:moveTo>
                  <a:cubicBezTo>
                    <a:pt x="21607" y="0"/>
                    <a:pt x="17298" y="1627"/>
                    <a:pt x="16951" y="2712"/>
                  </a:cubicBezTo>
                  <a:cubicBezTo>
                    <a:pt x="16569" y="3911"/>
                    <a:pt x="17998" y="5978"/>
                    <a:pt x="17998" y="5978"/>
                  </a:cubicBezTo>
                  <a:cubicBezTo>
                    <a:pt x="17998" y="5978"/>
                    <a:pt x="16234" y="4140"/>
                    <a:pt x="15966" y="4140"/>
                  </a:cubicBezTo>
                  <a:cubicBezTo>
                    <a:pt x="15963" y="4140"/>
                    <a:pt x="15959" y="4140"/>
                    <a:pt x="15956" y="4141"/>
                  </a:cubicBezTo>
                  <a:cubicBezTo>
                    <a:pt x="15726" y="4192"/>
                    <a:pt x="13098" y="8198"/>
                    <a:pt x="13404" y="8709"/>
                  </a:cubicBezTo>
                  <a:cubicBezTo>
                    <a:pt x="13710" y="9219"/>
                    <a:pt x="15803" y="10572"/>
                    <a:pt x="15803" y="10572"/>
                  </a:cubicBezTo>
                  <a:cubicBezTo>
                    <a:pt x="15803" y="10572"/>
                    <a:pt x="14520" y="10453"/>
                    <a:pt x="13821" y="10453"/>
                  </a:cubicBezTo>
                  <a:cubicBezTo>
                    <a:pt x="13549" y="10453"/>
                    <a:pt x="13365" y="10471"/>
                    <a:pt x="13379" y="10521"/>
                  </a:cubicBezTo>
                  <a:cubicBezTo>
                    <a:pt x="13427" y="10691"/>
                    <a:pt x="13753" y="11987"/>
                    <a:pt x="15118" y="12903"/>
                  </a:cubicBezTo>
                  <a:cubicBezTo>
                    <a:pt x="15087" y="12995"/>
                    <a:pt x="15056" y="13087"/>
                    <a:pt x="15023" y="13182"/>
                  </a:cubicBezTo>
                  <a:cubicBezTo>
                    <a:pt x="14869" y="13600"/>
                    <a:pt x="14755" y="14055"/>
                    <a:pt x="14618" y="14520"/>
                  </a:cubicBezTo>
                  <a:cubicBezTo>
                    <a:pt x="14584" y="14638"/>
                    <a:pt x="14551" y="14756"/>
                    <a:pt x="14517" y="14873"/>
                  </a:cubicBezTo>
                  <a:cubicBezTo>
                    <a:pt x="14483" y="14992"/>
                    <a:pt x="14458" y="15114"/>
                    <a:pt x="14428" y="15235"/>
                  </a:cubicBezTo>
                  <a:cubicBezTo>
                    <a:pt x="14370" y="15479"/>
                    <a:pt x="14310" y="15724"/>
                    <a:pt x="14251" y="15972"/>
                  </a:cubicBezTo>
                  <a:cubicBezTo>
                    <a:pt x="14222" y="16097"/>
                    <a:pt x="14188" y="16220"/>
                    <a:pt x="14164" y="16346"/>
                  </a:cubicBezTo>
                  <a:cubicBezTo>
                    <a:pt x="14139" y="16472"/>
                    <a:pt x="14113" y="16599"/>
                    <a:pt x="14087" y="16725"/>
                  </a:cubicBezTo>
                  <a:cubicBezTo>
                    <a:pt x="14038" y="16979"/>
                    <a:pt x="13987" y="17232"/>
                    <a:pt x="13936" y="17486"/>
                  </a:cubicBezTo>
                  <a:cubicBezTo>
                    <a:pt x="13844" y="17997"/>
                    <a:pt x="13763" y="18508"/>
                    <a:pt x="13683" y="19012"/>
                  </a:cubicBezTo>
                  <a:cubicBezTo>
                    <a:pt x="13649" y="19265"/>
                    <a:pt x="13617" y="19516"/>
                    <a:pt x="13583" y="19763"/>
                  </a:cubicBezTo>
                  <a:cubicBezTo>
                    <a:pt x="13567" y="19888"/>
                    <a:pt x="13550" y="20011"/>
                    <a:pt x="13533" y="20133"/>
                  </a:cubicBezTo>
                  <a:cubicBezTo>
                    <a:pt x="13520" y="20256"/>
                    <a:pt x="13508" y="20377"/>
                    <a:pt x="13495" y="20499"/>
                  </a:cubicBezTo>
                  <a:cubicBezTo>
                    <a:pt x="13468" y="20740"/>
                    <a:pt x="13442" y="20978"/>
                    <a:pt x="13418" y="21211"/>
                  </a:cubicBezTo>
                  <a:cubicBezTo>
                    <a:pt x="13394" y="21443"/>
                    <a:pt x="13379" y="21671"/>
                    <a:pt x="13359" y="21894"/>
                  </a:cubicBezTo>
                  <a:cubicBezTo>
                    <a:pt x="13319" y="22338"/>
                    <a:pt x="13296" y="22759"/>
                    <a:pt x="13272" y="23147"/>
                  </a:cubicBezTo>
                  <a:cubicBezTo>
                    <a:pt x="13250" y="23537"/>
                    <a:pt x="13237" y="23893"/>
                    <a:pt x="13224" y="24211"/>
                  </a:cubicBezTo>
                  <a:cubicBezTo>
                    <a:pt x="13224" y="24211"/>
                    <a:pt x="13224" y="24212"/>
                    <a:pt x="13224" y="24212"/>
                  </a:cubicBezTo>
                  <a:cubicBezTo>
                    <a:pt x="13196" y="24084"/>
                    <a:pt x="13166" y="23955"/>
                    <a:pt x="13135" y="23822"/>
                  </a:cubicBezTo>
                  <a:cubicBezTo>
                    <a:pt x="13098" y="23652"/>
                    <a:pt x="13058" y="23478"/>
                    <a:pt x="13004" y="23303"/>
                  </a:cubicBezTo>
                  <a:cubicBezTo>
                    <a:pt x="12953" y="23129"/>
                    <a:pt x="12904" y="22952"/>
                    <a:pt x="12851" y="22772"/>
                  </a:cubicBezTo>
                  <a:cubicBezTo>
                    <a:pt x="12800" y="22592"/>
                    <a:pt x="12751" y="22410"/>
                    <a:pt x="12685" y="22230"/>
                  </a:cubicBezTo>
                  <a:cubicBezTo>
                    <a:pt x="12623" y="22050"/>
                    <a:pt x="12561" y="21868"/>
                    <a:pt x="12498" y="21686"/>
                  </a:cubicBezTo>
                  <a:lnTo>
                    <a:pt x="12405" y="21412"/>
                  </a:lnTo>
                  <a:lnTo>
                    <a:pt x="12297" y="21143"/>
                  </a:lnTo>
                  <a:cubicBezTo>
                    <a:pt x="12274" y="21083"/>
                    <a:pt x="12251" y="21025"/>
                    <a:pt x="12227" y="20967"/>
                  </a:cubicBezTo>
                  <a:cubicBezTo>
                    <a:pt x="12206" y="20855"/>
                    <a:pt x="12186" y="20743"/>
                    <a:pt x="12164" y="20629"/>
                  </a:cubicBezTo>
                  <a:cubicBezTo>
                    <a:pt x="12059" y="20187"/>
                    <a:pt x="11958" y="19738"/>
                    <a:pt x="11843" y="19291"/>
                  </a:cubicBezTo>
                  <a:cubicBezTo>
                    <a:pt x="11781" y="19068"/>
                    <a:pt x="11718" y="18846"/>
                    <a:pt x="11656" y="18625"/>
                  </a:cubicBezTo>
                  <a:cubicBezTo>
                    <a:pt x="11594" y="18403"/>
                    <a:pt x="11533" y="18184"/>
                    <a:pt x="11459" y="17968"/>
                  </a:cubicBezTo>
                  <a:cubicBezTo>
                    <a:pt x="11317" y="17537"/>
                    <a:pt x="11182" y="17112"/>
                    <a:pt x="11025" y="16709"/>
                  </a:cubicBezTo>
                  <a:cubicBezTo>
                    <a:pt x="11014" y="16681"/>
                    <a:pt x="11004" y="16654"/>
                    <a:pt x="10994" y="16626"/>
                  </a:cubicBezTo>
                  <a:cubicBezTo>
                    <a:pt x="11537" y="16088"/>
                    <a:pt x="12776" y="14256"/>
                    <a:pt x="12819" y="12170"/>
                  </a:cubicBezTo>
                  <a:cubicBezTo>
                    <a:pt x="12865" y="9769"/>
                    <a:pt x="11618" y="7657"/>
                    <a:pt x="11618" y="7657"/>
                  </a:cubicBezTo>
                  <a:cubicBezTo>
                    <a:pt x="11618" y="7657"/>
                    <a:pt x="10176" y="9147"/>
                    <a:pt x="9994" y="9147"/>
                  </a:cubicBezTo>
                  <a:cubicBezTo>
                    <a:pt x="9991" y="9147"/>
                    <a:pt x="9988" y="9146"/>
                    <a:pt x="9986" y="9145"/>
                  </a:cubicBezTo>
                  <a:cubicBezTo>
                    <a:pt x="9843" y="9097"/>
                    <a:pt x="11042" y="7081"/>
                    <a:pt x="11090" y="6890"/>
                  </a:cubicBezTo>
                  <a:cubicBezTo>
                    <a:pt x="11139" y="6697"/>
                    <a:pt x="9794" y="4681"/>
                    <a:pt x="9794" y="4681"/>
                  </a:cubicBezTo>
                  <a:cubicBezTo>
                    <a:pt x="9794" y="4681"/>
                    <a:pt x="7896" y="6896"/>
                    <a:pt x="7563" y="6896"/>
                  </a:cubicBezTo>
                  <a:cubicBezTo>
                    <a:pt x="7553" y="6896"/>
                    <a:pt x="7544" y="6894"/>
                    <a:pt x="7537" y="6890"/>
                  </a:cubicBezTo>
                  <a:cubicBezTo>
                    <a:pt x="7298" y="6745"/>
                    <a:pt x="8881" y="4777"/>
                    <a:pt x="8881" y="4777"/>
                  </a:cubicBezTo>
                  <a:cubicBezTo>
                    <a:pt x="8881" y="4777"/>
                    <a:pt x="7537" y="1850"/>
                    <a:pt x="6529" y="1705"/>
                  </a:cubicBezTo>
                  <a:cubicBezTo>
                    <a:pt x="6529" y="1705"/>
                    <a:pt x="5531" y="3341"/>
                    <a:pt x="5344" y="3341"/>
                  </a:cubicBezTo>
                  <a:cubicBezTo>
                    <a:pt x="5338" y="3341"/>
                    <a:pt x="5334" y="3339"/>
                    <a:pt x="5330" y="3337"/>
                  </a:cubicBezTo>
                  <a:cubicBezTo>
                    <a:pt x="5185" y="3240"/>
                    <a:pt x="5618" y="1560"/>
                    <a:pt x="5569" y="1369"/>
                  </a:cubicBezTo>
                  <a:cubicBezTo>
                    <a:pt x="5525" y="1191"/>
                    <a:pt x="3819" y="639"/>
                    <a:pt x="3196" y="639"/>
                  </a:cubicBezTo>
                  <a:cubicBezTo>
                    <a:pt x="3149" y="639"/>
                    <a:pt x="3108" y="642"/>
                    <a:pt x="3074" y="649"/>
                  </a:cubicBezTo>
                  <a:cubicBezTo>
                    <a:pt x="2781" y="708"/>
                    <a:pt x="5725" y="7016"/>
                    <a:pt x="8066" y="11724"/>
                  </a:cubicBezTo>
                  <a:cubicBezTo>
                    <a:pt x="7877" y="12020"/>
                    <a:pt x="7574" y="12759"/>
                    <a:pt x="7501" y="12759"/>
                  </a:cubicBezTo>
                  <a:cubicBezTo>
                    <a:pt x="7500" y="12759"/>
                    <a:pt x="7499" y="12758"/>
                    <a:pt x="7498" y="12758"/>
                  </a:cubicBezTo>
                  <a:cubicBezTo>
                    <a:pt x="7432" y="12731"/>
                    <a:pt x="7644" y="11147"/>
                    <a:pt x="7577" y="10976"/>
                  </a:cubicBezTo>
                  <a:cubicBezTo>
                    <a:pt x="7513" y="10807"/>
                    <a:pt x="4716" y="9483"/>
                    <a:pt x="4535" y="9483"/>
                  </a:cubicBezTo>
                  <a:cubicBezTo>
                    <a:pt x="4532" y="9483"/>
                    <a:pt x="4530" y="9484"/>
                    <a:pt x="4529" y="9484"/>
                  </a:cubicBezTo>
                  <a:cubicBezTo>
                    <a:pt x="4423" y="9524"/>
                    <a:pt x="4098" y="11518"/>
                    <a:pt x="4016" y="11518"/>
                  </a:cubicBezTo>
                  <a:cubicBezTo>
                    <a:pt x="4015" y="11518"/>
                    <a:pt x="4015" y="11517"/>
                    <a:pt x="4014" y="11517"/>
                  </a:cubicBezTo>
                  <a:cubicBezTo>
                    <a:pt x="3935" y="11490"/>
                    <a:pt x="3948" y="9667"/>
                    <a:pt x="3578" y="9483"/>
                  </a:cubicBezTo>
                  <a:cubicBezTo>
                    <a:pt x="3512" y="9451"/>
                    <a:pt x="3361" y="9435"/>
                    <a:pt x="3157" y="9435"/>
                  </a:cubicBezTo>
                  <a:cubicBezTo>
                    <a:pt x="2201" y="9435"/>
                    <a:pt x="73" y="9764"/>
                    <a:pt x="40" y="10210"/>
                  </a:cubicBezTo>
                  <a:cubicBezTo>
                    <a:pt x="0" y="10752"/>
                    <a:pt x="6188" y="13047"/>
                    <a:pt x="9938" y="17449"/>
                  </a:cubicBezTo>
                  <a:cubicBezTo>
                    <a:pt x="9938" y="17449"/>
                    <a:pt x="10018" y="17412"/>
                    <a:pt x="10129" y="17325"/>
                  </a:cubicBezTo>
                  <a:cubicBezTo>
                    <a:pt x="10157" y="17370"/>
                    <a:pt x="10184" y="17417"/>
                    <a:pt x="10211" y="17463"/>
                  </a:cubicBezTo>
                  <a:cubicBezTo>
                    <a:pt x="10362" y="17707"/>
                    <a:pt x="10502" y="17984"/>
                    <a:pt x="10662" y="18270"/>
                  </a:cubicBezTo>
                  <a:cubicBezTo>
                    <a:pt x="10734" y="18416"/>
                    <a:pt x="10810" y="18567"/>
                    <a:pt x="10888" y="18721"/>
                  </a:cubicBezTo>
                  <a:cubicBezTo>
                    <a:pt x="10966" y="18874"/>
                    <a:pt x="11044" y="19032"/>
                    <a:pt x="11114" y="19196"/>
                  </a:cubicBezTo>
                  <a:cubicBezTo>
                    <a:pt x="11188" y="19358"/>
                    <a:pt x="11263" y="19524"/>
                    <a:pt x="11340" y="19691"/>
                  </a:cubicBezTo>
                  <a:cubicBezTo>
                    <a:pt x="11414" y="19858"/>
                    <a:pt x="11480" y="20032"/>
                    <a:pt x="11551" y="20205"/>
                  </a:cubicBezTo>
                  <a:cubicBezTo>
                    <a:pt x="11619" y="20381"/>
                    <a:pt x="11697" y="20553"/>
                    <a:pt x="11758" y="20733"/>
                  </a:cubicBezTo>
                  <a:cubicBezTo>
                    <a:pt x="11805" y="20865"/>
                    <a:pt x="11853" y="20998"/>
                    <a:pt x="11900" y="21131"/>
                  </a:cubicBezTo>
                  <a:cubicBezTo>
                    <a:pt x="11948" y="21425"/>
                    <a:pt x="11996" y="21715"/>
                    <a:pt x="12043" y="21998"/>
                  </a:cubicBezTo>
                  <a:cubicBezTo>
                    <a:pt x="12094" y="22423"/>
                    <a:pt x="12144" y="22833"/>
                    <a:pt x="12189" y="23221"/>
                  </a:cubicBezTo>
                  <a:cubicBezTo>
                    <a:pt x="12200" y="23319"/>
                    <a:pt x="12215" y="23414"/>
                    <a:pt x="12222" y="23509"/>
                  </a:cubicBezTo>
                  <a:cubicBezTo>
                    <a:pt x="12229" y="23604"/>
                    <a:pt x="12234" y="23697"/>
                    <a:pt x="12242" y="23790"/>
                  </a:cubicBezTo>
                  <a:cubicBezTo>
                    <a:pt x="12254" y="23974"/>
                    <a:pt x="12266" y="24151"/>
                    <a:pt x="12278" y="24321"/>
                  </a:cubicBezTo>
                  <a:cubicBezTo>
                    <a:pt x="12298" y="24663"/>
                    <a:pt x="12331" y="24975"/>
                    <a:pt x="12329" y="25253"/>
                  </a:cubicBezTo>
                  <a:cubicBezTo>
                    <a:pt x="12335" y="25531"/>
                    <a:pt x="12339" y="25772"/>
                    <a:pt x="12344" y="25972"/>
                  </a:cubicBezTo>
                  <a:cubicBezTo>
                    <a:pt x="12351" y="26370"/>
                    <a:pt x="12356" y="26597"/>
                    <a:pt x="12356" y="26597"/>
                  </a:cubicBezTo>
                  <a:lnTo>
                    <a:pt x="12356" y="26611"/>
                  </a:lnTo>
                  <a:cubicBezTo>
                    <a:pt x="12356" y="26612"/>
                    <a:pt x="12356" y="26614"/>
                    <a:pt x="12356" y="26615"/>
                  </a:cubicBezTo>
                  <a:cubicBezTo>
                    <a:pt x="12359" y="26676"/>
                    <a:pt x="12463" y="26705"/>
                    <a:pt x="12573" y="26705"/>
                  </a:cubicBezTo>
                  <a:cubicBezTo>
                    <a:pt x="12701" y="26705"/>
                    <a:pt x="12837" y="26666"/>
                    <a:pt x="12834" y="26595"/>
                  </a:cubicBezTo>
                  <a:cubicBezTo>
                    <a:pt x="12834" y="26595"/>
                    <a:pt x="12824" y="26364"/>
                    <a:pt x="12807" y="25960"/>
                  </a:cubicBezTo>
                  <a:cubicBezTo>
                    <a:pt x="12799" y="25757"/>
                    <a:pt x="12789" y="25512"/>
                    <a:pt x="12777" y="25231"/>
                  </a:cubicBezTo>
                  <a:cubicBezTo>
                    <a:pt x="12772" y="24949"/>
                    <a:pt x="12732" y="24633"/>
                    <a:pt x="12704" y="24289"/>
                  </a:cubicBezTo>
                  <a:cubicBezTo>
                    <a:pt x="12692" y="24164"/>
                    <a:pt x="12680" y="24035"/>
                    <a:pt x="12668" y="23903"/>
                  </a:cubicBezTo>
                  <a:lnTo>
                    <a:pt x="12668" y="23903"/>
                  </a:lnTo>
                  <a:cubicBezTo>
                    <a:pt x="12670" y="23910"/>
                    <a:pt x="12671" y="23919"/>
                    <a:pt x="12673" y="23927"/>
                  </a:cubicBezTo>
                  <a:cubicBezTo>
                    <a:pt x="12705" y="24094"/>
                    <a:pt x="12736" y="24259"/>
                    <a:pt x="12766" y="24419"/>
                  </a:cubicBezTo>
                  <a:cubicBezTo>
                    <a:pt x="12836" y="24738"/>
                    <a:pt x="12868" y="25044"/>
                    <a:pt x="12906" y="25326"/>
                  </a:cubicBezTo>
                  <a:cubicBezTo>
                    <a:pt x="12925" y="25467"/>
                    <a:pt x="12943" y="25601"/>
                    <a:pt x="12960" y="25729"/>
                  </a:cubicBezTo>
                  <a:cubicBezTo>
                    <a:pt x="12977" y="25858"/>
                    <a:pt x="12994" y="25979"/>
                    <a:pt x="13000" y="26095"/>
                  </a:cubicBezTo>
                  <a:cubicBezTo>
                    <a:pt x="13017" y="26325"/>
                    <a:pt x="13031" y="26526"/>
                    <a:pt x="13043" y="26690"/>
                  </a:cubicBezTo>
                  <a:cubicBezTo>
                    <a:pt x="13067" y="27021"/>
                    <a:pt x="13079" y="27209"/>
                    <a:pt x="13079" y="27209"/>
                  </a:cubicBezTo>
                  <a:lnTo>
                    <a:pt x="13081" y="27228"/>
                  </a:lnTo>
                  <a:cubicBezTo>
                    <a:pt x="13082" y="27232"/>
                    <a:pt x="13082" y="27235"/>
                    <a:pt x="13082" y="27238"/>
                  </a:cubicBezTo>
                  <a:cubicBezTo>
                    <a:pt x="13090" y="27304"/>
                    <a:pt x="13192" y="27333"/>
                    <a:pt x="13309" y="27333"/>
                  </a:cubicBezTo>
                  <a:cubicBezTo>
                    <a:pt x="13482" y="27333"/>
                    <a:pt x="13687" y="27271"/>
                    <a:pt x="13676" y="27174"/>
                  </a:cubicBezTo>
                  <a:cubicBezTo>
                    <a:pt x="13676" y="27174"/>
                    <a:pt x="13655" y="26980"/>
                    <a:pt x="13620" y="26641"/>
                  </a:cubicBezTo>
                  <a:cubicBezTo>
                    <a:pt x="13600" y="26472"/>
                    <a:pt x="13578" y="26266"/>
                    <a:pt x="13553" y="26031"/>
                  </a:cubicBezTo>
                  <a:cubicBezTo>
                    <a:pt x="13550" y="26006"/>
                    <a:pt x="13546" y="25979"/>
                    <a:pt x="13543" y="25952"/>
                  </a:cubicBezTo>
                  <a:lnTo>
                    <a:pt x="13543" y="25952"/>
                  </a:lnTo>
                  <a:cubicBezTo>
                    <a:pt x="13572" y="25954"/>
                    <a:pt x="13601" y="25955"/>
                    <a:pt x="13631" y="25955"/>
                  </a:cubicBezTo>
                  <a:cubicBezTo>
                    <a:pt x="13904" y="25955"/>
                    <a:pt x="14208" y="25868"/>
                    <a:pt x="14198" y="25716"/>
                  </a:cubicBezTo>
                  <a:lnTo>
                    <a:pt x="14198" y="25709"/>
                  </a:lnTo>
                  <a:cubicBezTo>
                    <a:pt x="14198" y="25709"/>
                    <a:pt x="14194" y="25647"/>
                    <a:pt x="14187" y="25528"/>
                  </a:cubicBezTo>
                  <a:cubicBezTo>
                    <a:pt x="14180" y="25412"/>
                    <a:pt x="14170" y="25240"/>
                    <a:pt x="14161" y="25017"/>
                  </a:cubicBezTo>
                  <a:cubicBezTo>
                    <a:pt x="14150" y="24796"/>
                    <a:pt x="14146" y="24525"/>
                    <a:pt x="14137" y="24216"/>
                  </a:cubicBezTo>
                  <a:cubicBezTo>
                    <a:pt x="14133" y="23906"/>
                    <a:pt x="14127" y="23556"/>
                    <a:pt x="14130" y="23173"/>
                  </a:cubicBezTo>
                  <a:cubicBezTo>
                    <a:pt x="14133" y="22791"/>
                    <a:pt x="14134" y="22376"/>
                    <a:pt x="14153" y="21938"/>
                  </a:cubicBezTo>
                  <a:cubicBezTo>
                    <a:pt x="14160" y="21720"/>
                    <a:pt x="14164" y="21494"/>
                    <a:pt x="14175" y="21265"/>
                  </a:cubicBezTo>
                  <a:cubicBezTo>
                    <a:pt x="14188" y="21035"/>
                    <a:pt x="14201" y="20799"/>
                    <a:pt x="14214" y="20561"/>
                  </a:cubicBezTo>
                  <a:cubicBezTo>
                    <a:pt x="14221" y="20441"/>
                    <a:pt x="14228" y="20320"/>
                    <a:pt x="14235" y="20200"/>
                  </a:cubicBezTo>
                  <a:cubicBezTo>
                    <a:pt x="14245" y="20078"/>
                    <a:pt x="14255" y="19956"/>
                    <a:pt x="14265" y="19834"/>
                  </a:cubicBezTo>
                  <a:cubicBezTo>
                    <a:pt x="14285" y="19589"/>
                    <a:pt x="14304" y="19339"/>
                    <a:pt x="14326" y="19090"/>
                  </a:cubicBezTo>
                  <a:cubicBezTo>
                    <a:pt x="14378" y="18589"/>
                    <a:pt x="14432" y="18082"/>
                    <a:pt x="14497" y="17575"/>
                  </a:cubicBezTo>
                  <a:cubicBezTo>
                    <a:pt x="14534" y="17323"/>
                    <a:pt x="14571" y="17069"/>
                    <a:pt x="14608" y="16818"/>
                  </a:cubicBezTo>
                  <a:cubicBezTo>
                    <a:pt x="14626" y="16692"/>
                    <a:pt x="14645" y="16566"/>
                    <a:pt x="14663" y="16441"/>
                  </a:cubicBezTo>
                  <a:cubicBezTo>
                    <a:pt x="14682" y="16316"/>
                    <a:pt x="14708" y="16193"/>
                    <a:pt x="14730" y="16068"/>
                  </a:cubicBezTo>
                  <a:cubicBezTo>
                    <a:pt x="14777" y="15822"/>
                    <a:pt x="14822" y="15576"/>
                    <a:pt x="14867" y="15334"/>
                  </a:cubicBezTo>
                  <a:cubicBezTo>
                    <a:pt x="14890" y="15213"/>
                    <a:pt x="14910" y="15092"/>
                    <a:pt x="14937" y="14974"/>
                  </a:cubicBezTo>
                  <a:cubicBezTo>
                    <a:pt x="14964" y="14855"/>
                    <a:pt x="14991" y="14737"/>
                    <a:pt x="15018" y="14621"/>
                  </a:cubicBezTo>
                  <a:cubicBezTo>
                    <a:pt x="15131" y="14156"/>
                    <a:pt x="15219" y="13699"/>
                    <a:pt x="15351" y="13280"/>
                  </a:cubicBezTo>
                  <a:cubicBezTo>
                    <a:pt x="15406" y="13085"/>
                    <a:pt x="15460" y="12897"/>
                    <a:pt x="15512" y="12713"/>
                  </a:cubicBezTo>
                  <a:cubicBezTo>
                    <a:pt x="16325" y="10977"/>
                    <a:pt x="19868" y="2968"/>
                    <a:pt x="22233" y="57"/>
                  </a:cubicBezTo>
                  <a:cubicBezTo>
                    <a:pt x="22264" y="18"/>
                    <a:pt x="22245" y="0"/>
                    <a:pt x="22184"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8"/>
            <p:cNvSpPr/>
            <p:nvPr/>
          </p:nvSpPr>
          <p:spPr>
            <a:xfrm flipH="1">
              <a:off x="5923425" y="3632150"/>
              <a:ext cx="476119" cy="1347918"/>
            </a:xfrm>
            <a:custGeom>
              <a:avLst/>
              <a:gdLst/>
              <a:ahLst/>
              <a:cxnLst/>
              <a:rect l="l" t="t" r="r" b="b"/>
              <a:pathLst>
                <a:path w="11110" h="31453" extrusionOk="0">
                  <a:moveTo>
                    <a:pt x="98" y="1"/>
                  </a:moveTo>
                  <a:cubicBezTo>
                    <a:pt x="24" y="1"/>
                    <a:pt x="1" y="23"/>
                    <a:pt x="39" y="70"/>
                  </a:cubicBezTo>
                  <a:cubicBezTo>
                    <a:pt x="2906" y="3598"/>
                    <a:pt x="7199" y="13304"/>
                    <a:pt x="8183" y="15405"/>
                  </a:cubicBezTo>
                  <a:cubicBezTo>
                    <a:pt x="8247" y="15628"/>
                    <a:pt x="8312" y="15857"/>
                    <a:pt x="8380" y="16093"/>
                  </a:cubicBezTo>
                  <a:cubicBezTo>
                    <a:pt x="8539" y="16602"/>
                    <a:pt x="8647" y="17155"/>
                    <a:pt x="8783" y="17717"/>
                  </a:cubicBezTo>
                  <a:cubicBezTo>
                    <a:pt x="8815" y="17859"/>
                    <a:pt x="8848" y="18002"/>
                    <a:pt x="8882" y="18146"/>
                  </a:cubicBezTo>
                  <a:cubicBezTo>
                    <a:pt x="8915" y="18289"/>
                    <a:pt x="8937" y="18436"/>
                    <a:pt x="8966" y="18582"/>
                  </a:cubicBezTo>
                  <a:cubicBezTo>
                    <a:pt x="9021" y="18876"/>
                    <a:pt x="9076" y="19173"/>
                    <a:pt x="9131" y="19473"/>
                  </a:cubicBezTo>
                  <a:cubicBezTo>
                    <a:pt x="9158" y="19623"/>
                    <a:pt x="9191" y="19772"/>
                    <a:pt x="9212" y="19923"/>
                  </a:cubicBezTo>
                  <a:cubicBezTo>
                    <a:pt x="9235" y="20075"/>
                    <a:pt x="9258" y="20228"/>
                    <a:pt x="9280" y="20380"/>
                  </a:cubicBezTo>
                  <a:cubicBezTo>
                    <a:pt x="9324" y="20686"/>
                    <a:pt x="9370" y="20992"/>
                    <a:pt x="9414" y="21297"/>
                  </a:cubicBezTo>
                  <a:cubicBezTo>
                    <a:pt x="9493" y="21911"/>
                    <a:pt x="9558" y="22528"/>
                    <a:pt x="9622" y="23133"/>
                  </a:cubicBezTo>
                  <a:cubicBezTo>
                    <a:pt x="9646" y="23437"/>
                    <a:pt x="9672" y="23737"/>
                    <a:pt x="9696" y="24035"/>
                  </a:cubicBezTo>
                  <a:cubicBezTo>
                    <a:pt x="9707" y="24184"/>
                    <a:pt x="9720" y="24331"/>
                    <a:pt x="9733" y="24477"/>
                  </a:cubicBezTo>
                  <a:cubicBezTo>
                    <a:pt x="9740" y="24625"/>
                    <a:pt x="9748" y="24771"/>
                    <a:pt x="9757" y="24915"/>
                  </a:cubicBezTo>
                  <a:cubicBezTo>
                    <a:pt x="9772" y="25205"/>
                    <a:pt x="9788" y="25490"/>
                    <a:pt x="9803" y="25769"/>
                  </a:cubicBezTo>
                  <a:cubicBezTo>
                    <a:pt x="9818" y="26047"/>
                    <a:pt x="9822" y="26320"/>
                    <a:pt x="9832" y="26586"/>
                  </a:cubicBezTo>
                  <a:cubicBezTo>
                    <a:pt x="9853" y="27116"/>
                    <a:pt x="9855" y="27619"/>
                    <a:pt x="9860" y="28081"/>
                  </a:cubicBezTo>
                  <a:cubicBezTo>
                    <a:pt x="9863" y="28545"/>
                    <a:pt x="9855" y="28969"/>
                    <a:pt x="9850" y="29345"/>
                  </a:cubicBezTo>
                  <a:cubicBezTo>
                    <a:pt x="9840" y="29720"/>
                    <a:pt x="9835" y="30048"/>
                    <a:pt x="9821" y="30316"/>
                  </a:cubicBezTo>
                  <a:cubicBezTo>
                    <a:pt x="9811" y="30587"/>
                    <a:pt x="9799" y="30795"/>
                    <a:pt x="9791" y="30935"/>
                  </a:cubicBezTo>
                  <a:cubicBezTo>
                    <a:pt x="9782" y="31079"/>
                    <a:pt x="9777" y="31155"/>
                    <a:pt x="9777" y="31155"/>
                  </a:cubicBezTo>
                  <a:lnTo>
                    <a:pt x="9777" y="31164"/>
                  </a:lnTo>
                  <a:cubicBezTo>
                    <a:pt x="9765" y="31347"/>
                    <a:pt x="10131" y="31453"/>
                    <a:pt x="10461" y="31453"/>
                  </a:cubicBezTo>
                  <a:cubicBezTo>
                    <a:pt x="10724" y="31453"/>
                    <a:pt x="10965" y="31386"/>
                    <a:pt x="10975" y="31239"/>
                  </a:cubicBezTo>
                  <a:cubicBezTo>
                    <a:pt x="10975" y="31230"/>
                    <a:pt x="10975" y="31217"/>
                    <a:pt x="10975" y="31209"/>
                  </a:cubicBezTo>
                  <a:cubicBezTo>
                    <a:pt x="10975" y="31209"/>
                    <a:pt x="10976" y="31130"/>
                    <a:pt x="10977" y="30982"/>
                  </a:cubicBezTo>
                  <a:cubicBezTo>
                    <a:pt x="10980" y="30830"/>
                    <a:pt x="10980" y="30609"/>
                    <a:pt x="10976" y="30334"/>
                  </a:cubicBezTo>
                  <a:cubicBezTo>
                    <a:pt x="10976" y="30058"/>
                    <a:pt x="10965" y="29723"/>
                    <a:pt x="10956" y="29339"/>
                  </a:cubicBezTo>
                  <a:cubicBezTo>
                    <a:pt x="10941" y="28955"/>
                    <a:pt x="10926" y="28522"/>
                    <a:pt x="10898" y="28052"/>
                  </a:cubicBezTo>
                  <a:cubicBezTo>
                    <a:pt x="10870" y="27579"/>
                    <a:pt x="10843" y="27069"/>
                    <a:pt x="10793" y="26532"/>
                  </a:cubicBezTo>
                  <a:cubicBezTo>
                    <a:pt x="10769" y="26262"/>
                    <a:pt x="10751" y="25986"/>
                    <a:pt x="10721" y="25704"/>
                  </a:cubicBezTo>
                  <a:cubicBezTo>
                    <a:pt x="10691" y="25422"/>
                    <a:pt x="10660" y="25134"/>
                    <a:pt x="10629" y="24840"/>
                  </a:cubicBezTo>
                  <a:cubicBezTo>
                    <a:pt x="10613" y="24694"/>
                    <a:pt x="10597" y="24547"/>
                    <a:pt x="10582" y="24398"/>
                  </a:cubicBezTo>
                  <a:cubicBezTo>
                    <a:pt x="10562" y="24249"/>
                    <a:pt x="10541" y="24100"/>
                    <a:pt x="10521" y="23950"/>
                  </a:cubicBezTo>
                  <a:cubicBezTo>
                    <a:pt x="10481" y="23649"/>
                    <a:pt x="10440" y="23346"/>
                    <a:pt x="10399" y="23040"/>
                  </a:cubicBezTo>
                  <a:cubicBezTo>
                    <a:pt x="10304" y="22429"/>
                    <a:pt x="10205" y="21808"/>
                    <a:pt x="10094" y="21190"/>
                  </a:cubicBezTo>
                  <a:cubicBezTo>
                    <a:pt x="10032" y="20882"/>
                    <a:pt x="9971" y="20574"/>
                    <a:pt x="9910" y="20268"/>
                  </a:cubicBezTo>
                  <a:cubicBezTo>
                    <a:pt x="9879" y="20115"/>
                    <a:pt x="9849" y="19962"/>
                    <a:pt x="9818" y="19809"/>
                  </a:cubicBezTo>
                  <a:cubicBezTo>
                    <a:pt x="9788" y="19657"/>
                    <a:pt x="9747" y="19507"/>
                    <a:pt x="9713" y="19355"/>
                  </a:cubicBezTo>
                  <a:cubicBezTo>
                    <a:pt x="9640" y="19054"/>
                    <a:pt x="9570" y="18757"/>
                    <a:pt x="9499" y="18463"/>
                  </a:cubicBezTo>
                  <a:cubicBezTo>
                    <a:pt x="9462" y="18316"/>
                    <a:pt x="9431" y="18168"/>
                    <a:pt x="9391" y="18025"/>
                  </a:cubicBezTo>
                  <a:cubicBezTo>
                    <a:pt x="9350" y="17880"/>
                    <a:pt x="9309" y="17739"/>
                    <a:pt x="9268" y="17597"/>
                  </a:cubicBezTo>
                  <a:cubicBezTo>
                    <a:pt x="9100" y="17033"/>
                    <a:pt x="8964" y="16481"/>
                    <a:pt x="8776" y="15974"/>
                  </a:cubicBezTo>
                  <a:cubicBezTo>
                    <a:pt x="8737" y="15860"/>
                    <a:pt x="8699" y="15748"/>
                    <a:pt x="8661" y="15638"/>
                  </a:cubicBezTo>
                  <a:cubicBezTo>
                    <a:pt x="10317" y="14527"/>
                    <a:pt x="10711" y="12955"/>
                    <a:pt x="10769" y="12750"/>
                  </a:cubicBezTo>
                  <a:cubicBezTo>
                    <a:pt x="10786" y="12689"/>
                    <a:pt x="10564" y="12667"/>
                    <a:pt x="10235" y="12667"/>
                  </a:cubicBezTo>
                  <a:cubicBezTo>
                    <a:pt x="9387" y="12667"/>
                    <a:pt x="7831" y="12812"/>
                    <a:pt x="7831" y="12812"/>
                  </a:cubicBezTo>
                  <a:cubicBezTo>
                    <a:pt x="7831" y="12812"/>
                    <a:pt x="10368" y="11172"/>
                    <a:pt x="10739" y="10553"/>
                  </a:cubicBezTo>
                  <a:cubicBezTo>
                    <a:pt x="11109" y="9935"/>
                    <a:pt x="7925" y="5081"/>
                    <a:pt x="7647" y="5018"/>
                  </a:cubicBezTo>
                  <a:cubicBezTo>
                    <a:pt x="7643" y="5018"/>
                    <a:pt x="7639" y="5017"/>
                    <a:pt x="7635" y="5017"/>
                  </a:cubicBezTo>
                  <a:cubicBezTo>
                    <a:pt x="7309" y="5017"/>
                    <a:pt x="5173" y="7244"/>
                    <a:pt x="5173" y="7244"/>
                  </a:cubicBezTo>
                  <a:cubicBezTo>
                    <a:pt x="5173" y="7244"/>
                    <a:pt x="6904" y="4741"/>
                    <a:pt x="6441" y="3287"/>
                  </a:cubicBezTo>
                  <a:cubicBezTo>
                    <a:pt x="6021" y="1973"/>
                    <a:pt x="797" y="1"/>
                    <a:pt x="98"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18"/>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8"/>
          <p:cNvSpPr txBox="1">
            <a:spLocks noGrp="1"/>
          </p:cNvSpPr>
          <p:nvPr>
            <p:ph type="subTitle" idx="1"/>
          </p:nvPr>
        </p:nvSpPr>
        <p:spPr>
          <a:xfrm rot="-355">
            <a:off x="720010" y="2174182"/>
            <a:ext cx="2907600" cy="107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184" name="Google Shape;1184;p18"/>
          <p:cNvCxnSpPr/>
          <p:nvPr/>
        </p:nvCxnSpPr>
        <p:spPr>
          <a:xfrm>
            <a:off x="845052" y="1104300"/>
            <a:ext cx="397200" cy="0"/>
          </a:xfrm>
          <a:prstGeom prst="straightConnector1">
            <a:avLst/>
          </a:prstGeom>
          <a:noFill/>
          <a:ln w="28575" cap="rnd" cmpd="sng">
            <a:solidFill>
              <a:schemeClr val="accent5"/>
            </a:solidFill>
            <a:prstDash val="solid"/>
            <a:round/>
            <a:headEnd type="none" w="med" len="med"/>
            <a:tailEnd type="none" w="med" len="med"/>
          </a:ln>
        </p:spPr>
      </p:cxnSp>
      <p:grpSp>
        <p:nvGrpSpPr>
          <p:cNvPr id="1185" name="Google Shape;1185;p18"/>
          <p:cNvGrpSpPr/>
          <p:nvPr/>
        </p:nvGrpSpPr>
        <p:grpSpPr>
          <a:xfrm rot="10800000">
            <a:off x="6131020" y="-161723"/>
            <a:ext cx="1659991" cy="1403439"/>
            <a:chOff x="2539325" y="3750750"/>
            <a:chExt cx="1122450" cy="948975"/>
          </a:xfrm>
        </p:grpSpPr>
        <p:sp>
          <p:nvSpPr>
            <p:cNvPr id="1186" name="Google Shape;1186;p18"/>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8"/>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8"/>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8"/>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8"/>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8"/>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8"/>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8"/>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18"/>
          <p:cNvGrpSpPr/>
          <p:nvPr/>
        </p:nvGrpSpPr>
        <p:grpSpPr>
          <a:xfrm rot="-8489514">
            <a:off x="7869949" y="-177506"/>
            <a:ext cx="1628425" cy="993788"/>
            <a:chOff x="3054450" y="3932350"/>
            <a:chExt cx="1308425" cy="798500"/>
          </a:xfrm>
        </p:grpSpPr>
        <p:sp>
          <p:nvSpPr>
            <p:cNvPr id="1195" name="Google Shape;1195;p18"/>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8"/>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8"/>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8"/>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8"/>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18"/>
          <p:cNvGrpSpPr/>
          <p:nvPr/>
        </p:nvGrpSpPr>
        <p:grpSpPr>
          <a:xfrm rot="10800000">
            <a:off x="-147959" y="4233744"/>
            <a:ext cx="1216878" cy="1347949"/>
            <a:chOff x="1797975" y="820925"/>
            <a:chExt cx="833250" cy="923000"/>
          </a:xfrm>
        </p:grpSpPr>
        <p:sp>
          <p:nvSpPr>
            <p:cNvPr id="1201" name="Google Shape;1201;p18"/>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8"/>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8"/>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8"/>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18"/>
          <p:cNvGrpSpPr/>
          <p:nvPr/>
        </p:nvGrpSpPr>
        <p:grpSpPr>
          <a:xfrm rot="10800000">
            <a:off x="2248435" y="4020829"/>
            <a:ext cx="941750" cy="1293500"/>
            <a:chOff x="1064600" y="709975"/>
            <a:chExt cx="941750" cy="1293500"/>
          </a:xfrm>
        </p:grpSpPr>
        <p:sp>
          <p:nvSpPr>
            <p:cNvPr id="1206" name="Google Shape;1206;p18"/>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8"/>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8"/>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8"/>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8"/>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8"/>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8"/>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8"/>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8"/>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8"/>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8"/>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8"/>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8"/>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8"/>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8"/>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8"/>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8"/>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8"/>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8"/>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8"/>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8"/>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8"/>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8"/>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8"/>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8"/>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8"/>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8"/>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8"/>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8"/>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 name="Google Shape;1235;p1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2853467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236"/>
        <p:cNvGrpSpPr/>
        <p:nvPr/>
      </p:nvGrpSpPr>
      <p:grpSpPr>
        <a:xfrm>
          <a:off x="0" y="0"/>
          <a:ext cx="0" cy="0"/>
          <a:chOff x="0" y="0"/>
          <a:chExt cx="0" cy="0"/>
        </a:xfrm>
      </p:grpSpPr>
      <p:grpSp>
        <p:nvGrpSpPr>
          <p:cNvPr id="1237" name="Google Shape;1237;p19"/>
          <p:cNvGrpSpPr/>
          <p:nvPr/>
        </p:nvGrpSpPr>
        <p:grpSpPr>
          <a:xfrm>
            <a:off x="146638" y="1727421"/>
            <a:ext cx="2857246" cy="3318395"/>
            <a:chOff x="146638" y="1727421"/>
            <a:chExt cx="2857246" cy="3318395"/>
          </a:xfrm>
        </p:grpSpPr>
        <p:sp>
          <p:nvSpPr>
            <p:cNvPr id="1238" name="Google Shape;1238;p19"/>
            <p:cNvSpPr/>
            <p:nvPr/>
          </p:nvSpPr>
          <p:spPr>
            <a:xfrm>
              <a:off x="1235075" y="1727421"/>
              <a:ext cx="1768809" cy="3318395"/>
            </a:xfrm>
            <a:custGeom>
              <a:avLst/>
              <a:gdLst/>
              <a:ahLst/>
              <a:cxnLst/>
              <a:rect l="l" t="t" r="r" b="b"/>
              <a:pathLst>
                <a:path w="14475" h="27156" extrusionOk="0">
                  <a:moveTo>
                    <a:pt x="6140" y="1"/>
                  </a:moveTo>
                  <a:cubicBezTo>
                    <a:pt x="6124" y="1"/>
                    <a:pt x="6116" y="1"/>
                    <a:pt x="6116" y="1"/>
                  </a:cubicBezTo>
                  <a:cubicBezTo>
                    <a:pt x="6341" y="1012"/>
                    <a:pt x="6846" y="2526"/>
                    <a:pt x="6846" y="2526"/>
                  </a:cubicBezTo>
                  <a:cubicBezTo>
                    <a:pt x="5881" y="2285"/>
                    <a:pt x="5042" y="2186"/>
                    <a:pt x="4315" y="2186"/>
                  </a:cubicBezTo>
                  <a:cubicBezTo>
                    <a:pt x="984" y="2186"/>
                    <a:pt x="1" y="4266"/>
                    <a:pt x="1" y="4266"/>
                  </a:cubicBezTo>
                  <a:cubicBezTo>
                    <a:pt x="1102" y="3995"/>
                    <a:pt x="2340" y="3906"/>
                    <a:pt x="3428" y="3896"/>
                  </a:cubicBezTo>
                  <a:cubicBezTo>
                    <a:pt x="3914" y="3553"/>
                    <a:pt x="4460" y="3280"/>
                    <a:pt x="4987" y="3054"/>
                  </a:cubicBezTo>
                  <a:cubicBezTo>
                    <a:pt x="4996" y="3050"/>
                    <a:pt x="5005" y="3048"/>
                    <a:pt x="5014" y="3048"/>
                  </a:cubicBezTo>
                  <a:cubicBezTo>
                    <a:pt x="5062" y="3048"/>
                    <a:pt x="5089" y="3111"/>
                    <a:pt x="5041" y="3146"/>
                  </a:cubicBezTo>
                  <a:cubicBezTo>
                    <a:pt x="4708" y="3400"/>
                    <a:pt x="4355" y="3641"/>
                    <a:pt x="4017" y="3897"/>
                  </a:cubicBezTo>
                  <a:cubicBezTo>
                    <a:pt x="5353" y="3918"/>
                    <a:pt x="6341" y="4042"/>
                    <a:pt x="6341" y="4042"/>
                  </a:cubicBezTo>
                  <a:cubicBezTo>
                    <a:pt x="1403" y="7127"/>
                    <a:pt x="2245" y="10325"/>
                    <a:pt x="2245" y="10325"/>
                  </a:cubicBezTo>
                  <a:cubicBezTo>
                    <a:pt x="3179" y="10097"/>
                    <a:pt x="4032" y="9276"/>
                    <a:pt x="4712" y="8382"/>
                  </a:cubicBezTo>
                  <a:cubicBezTo>
                    <a:pt x="4770" y="7816"/>
                    <a:pt x="4820" y="7249"/>
                    <a:pt x="4851" y="6675"/>
                  </a:cubicBezTo>
                  <a:cubicBezTo>
                    <a:pt x="4853" y="6644"/>
                    <a:pt x="4878" y="6628"/>
                    <a:pt x="4901" y="6628"/>
                  </a:cubicBezTo>
                  <a:cubicBezTo>
                    <a:pt x="4925" y="6628"/>
                    <a:pt x="4948" y="6644"/>
                    <a:pt x="4949" y="6675"/>
                  </a:cubicBezTo>
                  <a:cubicBezTo>
                    <a:pt x="4959" y="7100"/>
                    <a:pt x="4987" y="7542"/>
                    <a:pt x="5000" y="7986"/>
                  </a:cubicBezTo>
                  <a:cubicBezTo>
                    <a:pt x="5082" y="7867"/>
                    <a:pt x="5162" y="7749"/>
                    <a:pt x="5237" y="7633"/>
                  </a:cubicBezTo>
                  <a:cubicBezTo>
                    <a:pt x="5261" y="7236"/>
                    <a:pt x="5272" y="6835"/>
                    <a:pt x="5257" y="6424"/>
                  </a:cubicBezTo>
                  <a:cubicBezTo>
                    <a:pt x="5256" y="6402"/>
                    <a:pt x="5270" y="6392"/>
                    <a:pt x="5285" y="6392"/>
                  </a:cubicBezTo>
                  <a:cubicBezTo>
                    <a:pt x="5301" y="6392"/>
                    <a:pt x="5319" y="6403"/>
                    <a:pt x="5322" y="6424"/>
                  </a:cubicBezTo>
                  <a:cubicBezTo>
                    <a:pt x="5360" y="6710"/>
                    <a:pt x="5403" y="7011"/>
                    <a:pt x="5437" y="7315"/>
                  </a:cubicBezTo>
                  <a:cubicBezTo>
                    <a:pt x="6003" y="6389"/>
                    <a:pt x="6341" y="5613"/>
                    <a:pt x="6341" y="5613"/>
                  </a:cubicBezTo>
                  <a:lnTo>
                    <a:pt x="6341" y="5613"/>
                  </a:lnTo>
                  <a:cubicBezTo>
                    <a:pt x="4938" y="9540"/>
                    <a:pt x="6341" y="13242"/>
                    <a:pt x="6341" y="13242"/>
                  </a:cubicBezTo>
                  <a:cubicBezTo>
                    <a:pt x="7458" y="12072"/>
                    <a:pt x="8045" y="10481"/>
                    <a:pt x="8354" y="9109"/>
                  </a:cubicBezTo>
                  <a:lnTo>
                    <a:pt x="8354" y="9109"/>
                  </a:lnTo>
                  <a:cubicBezTo>
                    <a:pt x="8405" y="14529"/>
                    <a:pt x="8401" y="23179"/>
                    <a:pt x="7929" y="27156"/>
                  </a:cubicBezTo>
                  <a:lnTo>
                    <a:pt x="10074" y="27156"/>
                  </a:lnTo>
                  <a:cubicBezTo>
                    <a:pt x="10074" y="27156"/>
                    <a:pt x="9966" y="15171"/>
                    <a:pt x="9175" y="7911"/>
                  </a:cubicBezTo>
                  <a:lnTo>
                    <a:pt x="9175" y="7911"/>
                  </a:lnTo>
                  <a:cubicBezTo>
                    <a:pt x="9365" y="8403"/>
                    <a:pt x="9584" y="8842"/>
                    <a:pt x="9816" y="9235"/>
                  </a:cubicBezTo>
                  <a:cubicBezTo>
                    <a:pt x="9775" y="8827"/>
                    <a:pt x="9761" y="8417"/>
                    <a:pt x="9785" y="8005"/>
                  </a:cubicBezTo>
                  <a:cubicBezTo>
                    <a:pt x="9786" y="7977"/>
                    <a:pt x="9807" y="7963"/>
                    <a:pt x="9827" y="7963"/>
                  </a:cubicBezTo>
                  <a:cubicBezTo>
                    <a:pt x="9847" y="7963"/>
                    <a:pt x="9868" y="7977"/>
                    <a:pt x="9870" y="8005"/>
                  </a:cubicBezTo>
                  <a:cubicBezTo>
                    <a:pt x="9920" y="8657"/>
                    <a:pt x="10081" y="9282"/>
                    <a:pt x="10258" y="9904"/>
                  </a:cubicBezTo>
                  <a:cubicBezTo>
                    <a:pt x="11403" y="11470"/>
                    <a:pt x="12680" y="12064"/>
                    <a:pt x="12680" y="12064"/>
                  </a:cubicBezTo>
                  <a:cubicBezTo>
                    <a:pt x="12625" y="9876"/>
                    <a:pt x="10548" y="5949"/>
                    <a:pt x="10548" y="5949"/>
                  </a:cubicBezTo>
                  <a:lnTo>
                    <a:pt x="10548" y="5949"/>
                  </a:lnTo>
                  <a:cubicBezTo>
                    <a:pt x="10865" y="6276"/>
                    <a:pt x="11171" y="6544"/>
                    <a:pt x="11461" y="6764"/>
                  </a:cubicBezTo>
                  <a:cubicBezTo>
                    <a:pt x="11332" y="6388"/>
                    <a:pt x="11188" y="6020"/>
                    <a:pt x="11033" y="5654"/>
                  </a:cubicBezTo>
                  <a:cubicBezTo>
                    <a:pt x="11010" y="5602"/>
                    <a:pt x="11051" y="5555"/>
                    <a:pt x="11093" y="5555"/>
                  </a:cubicBezTo>
                  <a:cubicBezTo>
                    <a:pt x="11111" y="5555"/>
                    <a:pt x="11130" y="5565"/>
                    <a:pt x="11143" y="5589"/>
                  </a:cubicBezTo>
                  <a:cubicBezTo>
                    <a:pt x="11390" y="6025"/>
                    <a:pt x="11705" y="6551"/>
                    <a:pt x="11946" y="7099"/>
                  </a:cubicBezTo>
                  <a:cubicBezTo>
                    <a:pt x="12981" y="7744"/>
                    <a:pt x="13689" y="7744"/>
                    <a:pt x="13689" y="7744"/>
                  </a:cubicBezTo>
                  <a:cubicBezTo>
                    <a:pt x="13465" y="4209"/>
                    <a:pt x="10155" y="3200"/>
                    <a:pt x="10155" y="3200"/>
                  </a:cubicBezTo>
                  <a:cubicBezTo>
                    <a:pt x="13970" y="2695"/>
                    <a:pt x="14475" y="900"/>
                    <a:pt x="14475" y="900"/>
                  </a:cubicBezTo>
                  <a:lnTo>
                    <a:pt x="14475" y="900"/>
                  </a:lnTo>
                  <a:cubicBezTo>
                    <a:pt x="9481" y="1124"/>
                    <a:pt x="8977" y="3200"/>
                    <a:pt x="8977" y="3200"/>
                  </a:cubicBezTo>
                  <a:cubicBezTo>
                    <a:pt x="8294" y="99"/>
                    <a:pt x="6380" y="1"/>
                    <a:pt x="614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9"/>
            <p:cNvSpPr/>
            <p:nvPr/>
          </p:nvSpPr>
          <p:spPr>
            <a:xfrm>
              <a:off x="146638" y="2688224"/>
              <a:ext cx="1910647" cy="2084145"/>
            </a:xfrm>
            <a:custGeom>
              <a:avLst/>
              <a:gdLst/>
              <a:ahLst/>
              <a:cxnLst/>
              <a:rect l="l" t="t" r="r" b="b"/>
              <a:pathLst>
                <a:path w="22906" h="24986" extrusionOk="0">
                  <a:moveTo>
                    <a:pt x="15729" y="0"/>
                  </a:moveTo>
                  <a:cubicBezTo>
                    <a:pt x="15231" y="0"/>
                    <a:pt x="13637" y="670"/>
                    <a:pt x="13611" y="839"/>
                  </a:cubicBezTo>
                  <a:cubicBezTo>
                    <a:pt x="13582" y="1013"/>
                    <a:pt x="14098" y="2475"/>
                    <a:pt x="13978" y="2572"/>
                  </a:cubicBezTo>
                  <a:cubicBezTo>
                    <a:pt x="13974" y="2575"/>
                    <a:pt x="13969" y="2576"/>
                    <a:pt x="13963" y="2576"/>
                  </a:cubicBezTo>
                  <a:cubicBezTo>
                    <a:pt x="13788" y="2576"/>
                    <a:pt x="12783" y="1213"/>
                    <a:pt x="12783" y="1213"/>
                  </a:cubicBezTo>
                  <a:cubicBezTo>
                    <a:pt x="11896" y="1420"/>
                    <a:pt x="10928" y="4133"/>
                    <a:pt x="10928" y="4133"/>
                  </a:cubicBezTo>
                  <a:cubicBezTo>
                    <a:pt x="10928" y="4133"/>
                    <a:pt x="12493" y="5760"/>
                    <a:pt x="12291" y="5906"/>
                  </a:cubicBezTo>
                  <a:cubicBezTo>
                    <a:pt x="12283" y="5912"/>
                    <a:pt x="12273" y="5914"/>
                    <a:pt x="12261" y="5914"/>
                  </a:cubicBezTo>
                  <a:cubicBezTo>
                    <a:pt x="11945" y="5914"/>
                    <a:pt x="10109" y="4118"/>
                    <a:pt x="10109" y="4118"/>
                  </a:cubicBezTo>
                  <a:cubicBezTo>
                    <a:pt x="10109" y="4118"/>
                    <a:pt x="9071" y="6017"/>
                    <a:pt x="9129" y="6184"/>
                  </a:cubicBezTo>
                  <a:cubicBezTo>
                    <a:pt x="9186" y="6351"/>
                    <a:pt x="10412" y="8053"/>
                    <a:pt x="10287" y="8107"/>
                  </a:cubicBezTo>
                  <a:cubicBezTo>
                    <a:pt x="10285" y="8108"/>
                    <a:pt x="10281" y="8108"/>
                    <a:pt x="10278" y="8108"/>
                  </a:cubicBezTo>
                  <a:cubicBezTo>
                    <a:pt x="10102" y="8108"/>
                    <a:pt x="8718" y="6908"/>
                    <a:pt x="8718" y="6908"/>
                  </a:cubicBezTo>
                  <a:cubicBezTo>
                    <a:pt x="8718" y="6908"/>
                    <a:pt x="7772" y="8888"/>
                    <a:pt x="8003" y="11020"/>
                  </a:cubicBezTo>
                  <a:cubicBezTo>
                    <a:pt x="8203" y="12874"/>
                    <a:pt x="9449" y="14409"/>
                    <a:pt x="9975" y="14844"/>
                  </a:cubicBezTo>
                  <a:cubicBezTo>
                    <a:pt x="9968" y="14869"/>
                    <a:pt x="9963" y="14895"/>
                    <a:pt x="9954" y="14920"/>
                  </a:cubicBezTo>
                  <a:cubicBezTo>
                    <a:pt x="9846" y="15292"/>
                    <a:pt x="9758" y="15680"/>
                    <a:pt x="9668" y="16076"/>
                  </a:cubicBezTo>
                  <a:cubicBezTo>
                    <a:pt x="9618" y="16273"/>
                    <a:pt x="9581" y="16474"/>
                    <a:pt x="9543" y="16676"/>
                  </a:cubicBezTo>
                  <a:cubicBezTo>
                    <a:pt x="9505" y="16877"/>
                    <a:pt x="9466" y="17080"/>
                    <a:pt x="9428" y="17282"/>
                  </a:cubicBezTo>
                  <a:cubicBezTo>
                    <a:pt x="9361" y="17689"/>
                    <a:pt x="9308" y="18098"/>
                    <a:pt x="9247" y="18499"/>
                  </a:cubicBezTo>
                  <a:cubicBezTo>
                    <a:pt x="9207" y="18903"/>
                    <a:pt x="9167" y="19301"/>
                    <a:pt x="9129" y="19685"/>
                  </a:cubicBezTo>
                  <a:cubicBezTo>
                    <a:pt x="9108" y="20073"/>
                    <a:pt x="9088" y="20445"/>
                    <a:pt x="9068" y="20800"/>
                  </a:cubicBezTo>
                  <a:cubicBezTo>
                    <a:pt x="9065" y="20888"/>
                    <a:pt x="9058" y="20976"/>
                    <a:pt x="9057" y="21061"/>
                  </a:cubicBezTo>
                  <a:cubicBezTo>
                    <a:pt x="9055" y="21132"/>
                    <a:pt x="9055" y="21201"/>
                    <a:pt x="9055" y="21271"/>
                  </a:cubicBezTo>
                  <a:cubicBezTo>
                    <a:pt x="9038" y="21187"/>
                    <a:pt x="9020" y="21102"/>
                    <a:pt x="9000" y="21018"/>
                  </a:cubicBezTo>
                  <a:cubicBezTo>
                    <a:pt x="8940" y="20800"/>
                    <a:pt x="8895" y="20577"/>
                    <a:pt x="8826" y="20366"/>
                  </a:cubicBezTo>
                  <a:cubicBezTo>
                    <a:pt x="8763" y="20152"/>
                    <a:pt x="8699" y="19944"/>
                    <a:pt x="8627" y="19744"/>
                  </a:cubicBezTo>
                  <a:cubicBezTo>
                    <a:pt x="8560" y="19542"/>
                    <a:pt x="8484" y="19354"/>
                    <a:pt x="8414" y="19172"/>
                  </a:cubicBezTo>
                  <a:cubicBezTo>
                    <a:pt x="8366" y="19055"/>
                    <a:pt x="8318" y="18944"/>
                    <a:pt x="8271" y="18836"/>
                  </a:cubicBezTo>
                  <a:cubicBezTo>
                    <a:pt x="10260" y="16589"/>
                    <a:pt x="8274" y="13235"/>
                    <a:pt x="8097" y="13028"/>
                  </a:cubicBezTo>
                  <a:cubicBezTo>
                    <a:pt x="8080" y="13007"/>
                    <a:pt x="8049" y="12998"/>
                    <a:pt x="8007" y="12998"/>
                  </a:cubicBezTo>
                  <a:cubicBezTo>
                    <a:pt x="7601" y="12998"/>
                    <a:pt x="6156" y="13856"/>
                    <a:pt x="5967" y="13856"/>
                  </a:cubicBezTo>
                  <a:cubicBezTo>
                    <a:pt x="5965" y="13856"/>
                    <a:pt x="5963" y="13856"/>
                    <a:pt x="5962" y="13856"/>
                  </a:cubicBezTo>
                  <a:cubicBezTo>
                    <a:pt x="5776" y="13837"/>
                    <a:pt x="6872" y="12456"/>
                    <a:pt x="6815" y="12228"/>
                  </a:cubicBezTo>
                  <a:cubicBezTo>
                    <a:pt x="6758" y="12000"/>
                    <a:pt x="5328" y="10362"/>
                    <a:pt x="5102" y="10202"/>
                  </a:cubicBezTo>
                  <a:cubicBezTo>
                    <a:pt x="5089" y="10192"/>
                    <a:pt x="5072" y="10187"/>
                    <a:pt x="5053" y="10187"/>
                  </a:cubicBezTo>
                  <a:cubicBezTo>
                    <a:pt x="4772" y="10187"/>
                    <a:pt x="3965" y="11205"/>
                    <a:pt x="3739" y="11205"/>
                  </a:cubicBezTo>
                  <a:cubicBezTo>
                    <a:pt x="3733" y="11205"/>
                    <a:pt x="3727" y="11205"/>
                    <a:pt x="3722" y="11203"/>
                  </a:cubicBezTo>
                  <a:cubicBezTo>
                    <a:pt x="3513" y="11138"/>
                    <a:pt x="4325" y="9577"/>
                    <a:pt x="4157" y="9456"/>
                  </a:cubicBezTo>
                  <a:cubicBezTo>
                    <a:pt x="2641" y="8369"/>
                    <a:pt x="1396" y="8089"/>
                    <a:pt x="697" y="8089"/>
                  </a:cubicBezTo>
                  <a:cubicBezTo>
                    <a:pt x="224" y="8089"/>
                    <a:pt x="0" y="8217"/>
                    <a:pt x="112" y="8311"/>
                  </a:cubicBezTo>
                  <a:cubicBezTo>
                    <a:pt x="3829" y="11433"/>
                    <a:pt x="7969" y="19144"/>
                    <a:pt x="7969" y="19144"/>
                  </a:cubicBezTo>
                  <a:cubicBezTo>
                    <a:pt x="8002" y="19114"/>
                    <a:pt x="8032" y="19082"/>
                    <a:pt x="8064" y="19052"/>
                  </a:cubicBezTo>
                  <a:cubicBezTo>
                    <a:pt x="8088" y="19124"/>
                    <a:pt x="8114" y="19196"/>
                    <a:pt x="8138" y="19273"/>
                  </a:cubicBezTo>
                  <a:cubicBezTo>
                    <a:pt x="8195" y="19453"/>
                    <a:pt x="8256" y="19643"/>
                    <a:pt x="8307" y="19843"/>
                  </a:cubicBezTo>
                  <a:cubicBezTo>
                    <a:pt x="8363" y="20041"/>
                    <a:pt x="8410" y="20248"/>
                    <a:pt x="8457" y="20460"/>
                  </a:cubicBezTo>
                  <a:cubicBezTo>
                    <a:pt x="8509" y="20669"/>
                    <a:pt x="8538" y="20888"/>
                    <a:pt x="8580" y="21102"/>
                  </a:cubicBezTo>
                  <a:cubicBezTo>
                    <a:pt x="8617" y="21319"/>
                    <a:pt x="8641" y="21537"/>
                    <a:pt x="8672" y="21750"/>
                  </a:cubicBezTo>
                  <a:cubicBezTo>
                    <a:pt x="8692" y="21964"/>
                    <a:pt x="8711" y="22175"/>
                    <a:pt x="8729" y="22379"/>
                  </a:cubicBezTo>
                  <a:cubicBezTo>
                    <a:pt x="8742" y="22583"/>
                    <a:pt x="8746" y="22782"/>
                    <a:pt x="8755" y="22969"/>
                  </a:cubicBezTo>
                  <a:cubicBezTo>
                    <a:pt x="8767" y="23156"/>
                    <a:pt x="8755" y="23335"/>
                    <a:pt x="8756" y="23498"/>
                  </a:cubicBezTo>
                  <a:cubicBezTo>
                    <a:pt x="8753" y="23662"/>
                    <a:pt x="8757" y="23811"/>
                    <a:pt x="8746" y="23944"/>
                  </a:cubicBezTo>
                  <a:cubicBezTo>
                    <a:pt x="8738" y="24076"/>
                    <a:pt x="8731" y="24193"/>
                    <a:pt x="8723" y="24288"/>
                  </a:cubicBezTo>
                  <a:cubicBezTo>
                    <a:pt x="8712" y="24478"/>
                    <a:pt x="8705" y="24585"/>
                    <a:pt x="8705" y="24585"/>
                  </a:cubicBezTo>
                  <a:lnTo>
                    <a:pt x="8704" y="24604"/>
                  </a:lnTo>
                  <a:cubicBezTo>
                    <a:pt x="8704" y="24612"/>
                    <a:pt x="8704" y="24619"/>
                    <a:pt x="8704" y="24626"/>
                  </a:cubicBezTo>
                  <a:cubicBezTo>
                    <a:pt x="8704" y="24696"/>
                    <a:pt x="8796" y="24738"/>
                    <a:pt x="8911" y="24755"/>
                  </a:cubicBezTo>
                  <a:cubicBezTo>
                    <a:pt x="8903" y="24785"/>
                    <a:pt x="8901" y="24804"/>
                    <a:pt x="8901" y="24804"/>
                  </a:cubicBezTo>
                  <a:cubicBezTo>
                    <a:pt x="8879" y="24902"/>
                    <a:pt x="9112" y="24986"/>
                    <a:pt x="9278" y="24986"/>
                  </a:cubicBezTo>
                  <a:cubicBezTo>
                    <a:pt x="9360" y="24986"/>
                    <a:pt x="9425" y="24966"/>
                    <a:pt x="9435" y="24917"/>
                  </a:cubicBezTo>
                  <a:cubicBezTo>
                    <a:pt x="9437" y="24914"/>
                    <a:pt x="9437" y="24911"/>
                    <a:pt x="9437" y="24909"/>
                  </a:cubicBezTo>
                  <a:lnTo>
                    <a:pt x="9439" y="24892"/>
                  </a:lnTo>
                  <a:cubicBezTo>
                    <a:pt x="9439" y="24892"/>
                    <a:pt x="9471" y="24721"/>
                    <a:pt x="9522" y="24422"/>
                  </a:cubicBezTo>
                  <a:cubicBezTo>
                    <a:pt x="9549" y="24273"/>
                    <a:pt x="9580" y="24092"/>
                    <a:pt x="9617" y="23885"/>
                  </a:cubicBezTo>
                  <a:cubicBezTo>
                    <a:pt x="9632" y="23780"/>
                    <a:pt x="9659" y="23671"/>
                    <a:pt x="9688" y="23556"/>
                  </a:cubicBezTo>
                  <a:cubicBezTo>
                    <a:pt x="9714" y="23441"/>
                    <a:pt x="9743" y="23319"/>
                    <a:pt x="9774" y="23193"/>
                  </a:cubicBezTo>
                  <a:cubicBezTo>
                    <a:pt x="9834" y="22941"/>
                    <a:pt x="9893" y="22664"/>
                    <a:pt x="9985" y="22381"/>
                  </a:cubicBezTo>
                  <a:cubicBezTo>
                    <a:pt x="10028" y="22237"/>
                    <a:pt x="10072" y="22091"/>
                    <a:pt x="10117" y="21941"/>
                  </a:cubicBezTo>
                  <a:cubicBezTo>
                    <a:pt x="10161" y="21791"/>
                    <a:pt x="10206" y="21638"/>
                    <a:pt x="10265" y="21486"/>
                  </a:cubicBezTo>
                  <a:cubicBezTo>
                    <a:pt x="10320" y="21332"/>
                    <a:pt x="10375" y="21176"/>
                    <a:pt x="10432" y="21018"/>
                  </a:cubicBezTo>
                  <a:cubicBezTo>
                    <a:pt x="10489" y="20861"/>
                    <a:pt x="10544" y="20699"/>
                    <a:pt x="10612" y="20543"/>
                  </a:cubicBezTo>
                  <a:cubicBezTo>
                    <a:pt x="10679" y="20386"/>
                    <a:pt x="10744" y="20226"/>
                    <a:pt x="10810" y="20067"/>
                  </a:cubicBezTo>
                  <a:lnTo>
                    <a:pt x="10911" y="19826"/>
                  </a:lnTo>
                  <a:lnTo>
                    <a:pt x="11023" y="19590"/>
                  </a:lnTo>
                  <a:cubicBezTo>
                    <a:pt x="11098" y="19433"/>
                    <a:pt x="11172" y="19276"/>
                    <a:pt x="11246" y="19118"/>
                  </a:cubicBezTo>
                  <a:cubicBezTo>
                    <a:pt x="11319" y="18961"/>
                    <a:pt x="11406" y="18812"/>
                    <a:pt x="11484" y="18659"/>
                  </a:cubicBezTo>
                  <a:cubicBezTo>
                    <a:pt x="11565" y="18509"/>
                    <a:pt x="11641" y="18356"/>
                    <a:pt x="11725" y="18210"/>
                  </a:cubicBezTo>
                  <a:cubicBezTo>
                    <a:pt x="11810" y="18065"/>
                    <a:pt x="11894" y="17922"/>
                    <a:pt x="11976" y="17780"/>
                  </a:cubicBezTo>
                  <a:cubicBezTo>
                    <a:pt x="12055" y="17638"/>
                    <a:pt x="12140" y="17501"/>
                    <a:pt x="12227" y="17369"/>
                  </a:cubicBezTo>
                  <a:cubicBezTo>
                    <a:pt x="12310" y="17237"/>
                    <a:pt x="12394" y="17107"/>
                    <a:pt x="12473" y="16980"/>
                  </a:cubicBezTo>
                  <a:cubicBezTo>
                    <a:pt x="12646" y="16735"/>
                    <a:pt x="12800" y="16495"/>
                    <a:pt x="12958" y="16287"/>
                  </a:cubicBezTo>
                  <a:cubicBezTo>
                    <a:pt x="12990" y="16246"/>
                    <a:pt x="13016" y="16209"/>
                    <a:pt x="13046" y="16169"/>
                  </a:cubicBezTo>
                  <a:cubicBezTo>
                    <a:pt x="13138" y="16259"/>
                    <a:pt x="13209" y="16300"/>
                    <a:pt x="13209" y="16300"/>
                  </a:cubicBezTo>
                  <a:cubicBezTo>
                    <a:pt x="17033" y="12642"/>
                    <a:pt x="22877" y="11128"/>
                    <a:pt x="22891" y="10632"/>
                  </a:cubicBezTo>
                  <a:cubicBezTo>
                    <a:pt x="22905" y="10181"/>
                    <a:pt x="20587" y="9623"/>
                    <a:pt x="19895" y="9623"/>
                  </a:cubicBezTo>
                  <a:cubicBezTo>
                    <a:pt x="19825" y="9623"/>
                    <a:pt x="19772" y="9628"/>
                    <a:pt x="19740" y="9641"/>
                  </a:cubicBezTo>
                  <a:cubicBezTo>
                    <a:pt x="19387" y="9774"/>
                    <a:pt x="19229" y="11435"/>
                    <a:pt x="19154" y="11452"/>
                  </a:cubicBezTo>
                  <a:cubicBezTo>
                    <a:pt x="19154" y="11453"/>
                    <a:pt x="19153" y="11453"/>
                    <a:pt x="19153" y="11453"/>
                  </a:cubicBezTo>
                  <a:cubicBezTo>
                    <a:pt x="19078" y="11453"/>
                    <a:pt x="18966" y="9599"/>
                    <a:pt x="18875" y="9554"/>
                  </a:cubicBezTo>
                  <a:cubicBezTo>
                    <a:pt x="18873" y="9553"/>
                    <a:pt x="18869" y="9552"/>
                    <a:pt x="18864" y="9552"/>
                  </a:cubicBezTo>
                  <a:cubicBezTo>
                    <a:pt x="18655" y="9552"/>
                    <a:pt x="16035" y="10481"/>
                    <a:pt x="15961" y="10627"/>
                  </a:cubicBezTo>
                  <a:cubicBezTo>
                    <a:pt x="15885" y="10778"/>
                    <a:pt x="15930" y="12239"/>
                    <a:pt x="15866" y="12256"/>
                  </a:cubicBezTo>
                  <a:cubicBezTo>
                    <a:pt x="15865" y="12257"/>
                    <a:pt x="15865" y="12257"/>
                    <a:pt x="15864" y="12257"/>
                  </a:cubicBezTo>
                  <a:cubicBezTo>
                    <a:pt x="15798" y="12257"/>
                    <a:pt x="15591" y="11551"/>
                    <a:pt x="15447" y="11262"/>
                  </a:cubicBezTo>
                  <a:cubicBezTo>
                    <a:pt x="15433" y="11236"/>
                    <a:pt x="15402" y="11223"/>
                    <a:pt x="15357" y="11223"/>
                  </a:cubicBezTo>
                  <a:cubicBezTo>
                    <a:pt x="14915" y="11223"/>
                    <a:pt x="13091" y="12477"/>
                    <a:pt x="12690" y="14040"/>
                  </a:cubicBezTo>
                  <a:cubicBezTo>
                    <a:pt x="12418" y="15098"/>
                    <a:pt x="12678" y="15709"/>
                    <a:pt x="12917" y="16022"/>
                  </a:cubicBezTo>
                  <a:cubicBezTo>
                    <a:pt x="12878" y="16072"/>
                    <a:pt x="12841" y="16117"/>
                    <a:pt x="12801" y="16168"/>
                  </a:cubicBezTo>
                  <a:cubicBezTo>
                    <a:pt x="12632" y="16372"/>
                    <a:pt x="12469" y="16607"/>
                    <a:pt x="12285" y="16850"/>
                  </a:cubicBezTo>
                  <a:cubicBezTo>
                    <a:pt x="12200" y="16975"/>
                    <a:pt x="12110" y="17104"/>
                    <a:pt x="12020" y="17234"/>
                  </a:cubicBezTo>
                  <a:cubicBezTo>
                    <a:pt x="11929" y="17365"/>
                    <a:pt x="11838" y="17499"/>
                    <a:pt x="11750" y="17641"/>
                  </a:cubicBezTo>
                  <a:cubicBezTo>
                    <a:pt x="11662" y="17781"/>
                    <a:pt x="11572" y="17923"/>
                    <a:pt x="11481" y="18068"/>
                  </a:cubicBezTo>
                  <a:cubicBezTo>
                    <a:pt x="11390" y="18212"/>
                    <a:pt x="11308" y="18364"/>
                    <a:pt x="11220" y="18514"/>
                  </a:cubicBezTo>
                  <a:cubicBezTo>
                    <a:pt x="11135" y="18666"/>
                    <a:pt x="11041" y="18815"/>
                    <a:pt x="10962" y="18971"/>
                  </a:cubicBezTo>
                  <a:cubicBezTo>
                    <a:pt x="10880" y="19128"/>
                    <a:pt x="10799" y="19286"/>
                    <a:pt x="10717" y="19442"/>
                  </a:cubicBezTo>
                  <a:lnTo>
                    <a:pt x="10595" y="19678"/>
                  </a:lnTo>
                  <a:lnTo>
                    <a:pt x="10483" y="19918"/>
                  </a:lnTo>
                  <a:cubicBezTo>
                    <a:pt x="10409" y="20078"/>
                    <a:pt x="10337" y="20238"/>
                    <a:pt x="10263" y="20397"/>
                  </a:cubicBezTo>
                  <a:cubicBezTo>
                    <a:pt x="10187" y="20553"/>
                    <a:pt x="10124" y="20715"/>
                    <a:pt x="10062" y="20874"/>
                  </a:cubicBezTo>
                  <a:cubicBezTo>
                    <a:pt x="9998" y="21032"/>
                    <a:pt x="9934" y="21190"/>
                    <a:pt x="9873" y="21344"/>
                  </a:cubicBezTo>
                  <a:cubicBezTo>
                    <a:pt x="9808" y="21497"/>
                    <a:pt x="9756" y="21652"/>
                    <a:pt x="9705" y="21804"/>
                  </a:cubicBezTo>
                  <a:cubicBezTo>
                    <a:pt x="9653" y="21955"/>
                    <a:pt x="9604" y="22104"/>
                    <a:pt x="9554" y="22249"/>
                  </a:cubicBezTo>
                  <a:cubicBezTo>
                    <a:pt x="9517" y="22349"/>
                    <a:pt x="9486" y="22449"/>
                    <a:pt x="9456" y="22547"/>
                  </a:cubicBezTo>
                  <a:cubicBezTo>
                    <a:pt x="9441" y="22318"/>
                    <a:pt x="9442" y="22067"/>
                    <a:pt x="9435" y="21795"/>
                  </a:cubicBezTo>
                  <a:cubicBezTo>
                    <a:pt x="9431" y="21642"/>
                    <a:pt x="9429" y="21483"/>
                    <a:pt x="9425" y="21319"/>
                  </a:cubicBezTo>
                  <a:cubicBezTo>
                    <a:pt x="9424" y="21237"/>
                    <a:pt x="9422" y="21153"/>
                    <a:pt x="9421" y="21068"/>
                  </a:cubicBezTo>
                  <a:cubicBezTo>
                    <a:pt x="9421" y="20983"/>
                    <a:pt x="9425" y="20896"/>
                    <a:pt x="9427" y="20808"/>
                  </a:cubicBezTo>
                  <a:cubicBezTo>
                    <a:pt x="9438" y="20458"/>
                    <a:pt x="9449" y="20090"/>
                    <a:pt x="9462" y="19708"/>
                  </a:cubicBezTo>
                  <a:cubicBezTo>
                    <a:pt x="9490" y="19327"/>
                    <a:pt x="9522" y="18934"/>
                    <a:pt x="9551" y="18533"/>
                  </a:cubicBezTo>
                  <a:cubicBezTo>
                    <a:pt x="9602" y="18136"/>
                    <a:pt x="9646" y="17730"/>
                    <a:pt x="9703" y="17326"/>
                  </a:cubicBezTo>
                  <a:cubicBezTo>
                    <a:pt x="9737" y="17125"/>
                    <a:pt x="9770" y="16924"/>
                    <a:pt x="9804" y="16724"/>
                  </a:cubicBezTo>
                  <a:cubicBezTo>
                    <a:pt x="9836" y="16524"/>
                    <a:pt x="9869" y="16324"/>
                    <a:pt x="9913" y="16127"/>
                  </a:cubicBezTo>
                  <a:cubicBezTo>
                    <a:pt x="9995" y="15734"/>
                    <a:pt x="10072" y="15347"/>
                    <a:pt x="10171" y="14977"/>
                  </a:cubicBezTo>
                  <a:cubicBezTo>
                    <a:pt x="10174" y="14971"/>
                    <a:pt x="10175" y="14964"/>
                    <a:pt x="10177" y="14957"/>
                  </a:cubicBezTo>
                  <a:cubicBezTo>
                    <a:pt x="10646" y="14603"/>
                    <a:pt x="16195" y="49"/>
                    <a:pt x="15775" y="3"/>
                  </a:cubicBezTo>
                  <a:cubicBezTo>
                    <a:pt x="15761" y="1"/>
                    <a:pt x="15746" y="0"/>
                    <a:pt x="1572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0" name="Google Shape;1240;p19"/>
          <p:cNvSpPr/>
          <p:nvPr/>
        </p:nvSpPr>
        <p:spPr>
          <a:xfrm flipH="1">
            <a:off x="391042" y="22578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1" name="Google Shape;1241;p19"/>
          <p:cNvGrpSpPr/>
          <p:nvPr/>
        </p:nvGrpSpPr>
        <p:grpSpPr>
          <a:xfrm rot="5400000">
            <a:off x="8313250" y="2381286"/>
            <a:ext cx="1145650" cy="700230"/>
            <a:chOff x="3182725" y="919500"/>
            <a:chExt cx="1712225" cy="1046525"/>
          </a:xfrm>
        </p:grpSpPr>
        <p:sp>
          <p:nvSpPr>
            <p:cNvPr id="1242" name="Google Shape;1242;p19"/>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9"/>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9"/>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9"/>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9"/>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19"/>
          <p:cNvGrpSpPr/>
          <p:nvPr/>
        </p:nvGrpSpPr>
        <p:grpSpPr>
          <a:xfrm rot="5400000">
            <a:off x="6588625" y="-11450"/>
            <a:ext cx="960975" cy="983875"/>
            <a:chOff x="1459725" y="3033450"/>
            <a:chExt cx="960975" cy="983875"/>
          </a:xfrm>
        </p:grpSpPr>
        <p:sp>
          <p:nvSpPr>
            <p:cNvPr id="1248" name="Google Shape;1248;p19"/>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9"/>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19"/>
          <p:cNvGrpSpPr/>
          <p:nvPr/>
        </p:nvGrpSpPr>
        <p:grpSpPr>
          <a:xfrm rot="-5400000">
            <a:off x="8209800" y="497875"/>
            <a:ext cx="826650" cy="1041725"/>
            <a:chOff x="2030500" y="3653500"/>
            <a:chExt cx="826650" cy="1041725"/>
          </a:xfrm>
        </p:grpSpPr>
        <p:sp>
          <p:nvSpPr>
            <p:cNvPr id="1253" name="Google Shape;1253;p19"/>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9"/>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9"/>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9"/>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9"/>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9"/>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9"/>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9"/>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9"/>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9"/>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9"/>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9"/>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9"/>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9"/>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9"/>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9"/>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9"/>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9"/>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9"/>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9"/>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9"/>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9"/>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9"/>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9"/>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9"/>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9"/>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9"/>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9"/>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9"/>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19"/>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84" name="Google Shape;1284;p19"/>
          <p:cNvSpPr txBox="1">
            <a:spLocks noGrp="1"/>
          </p:cNvSpPr>
          <p:nvPr>
            <p:ph type="title" idx="2"/>
          </p:nvPr>
        </p:nvSpPr>
        <p:spPr>
          <a:xfrm>
            <a:off x="3848963" y="1751275"/>
            <a:ext cx="17688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85" name="Google Shape;1285;p19"/>
          <p:cNvSpPr txBox="1">
            <a:spLocks noGrp="1"/>
          </p:cNvSpPr>
          <p:nvPr>
            <p:ph type="subTitle" idx="1"/>
          </p:nvPr>
        </p:nvSpPr>
        <p:spPr>
          <a:xfrm>
            <a:off x="6083900" y="1713778"/>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86" name="Google Shape;1286;p19"/>
          <p:cNvSpPr txBox="1">
            <a:spLocks noGrp="1"/>
          </p:cNvSpPr>
          <p:nvPr>
            <p:ph type="title" idx="3"/>
          </p:nvPr>
        </p:nvSpPr>
        <p:spPr>
          <a:xfrm>
            <a:off x="3848963" y="2688238"/>
            <a:ext cx="17688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87" name="Google Shape;1287;p19"/>
          <p:cNvSpPr txBox="1">
            <a:spLocks noGrp="1"/>
          </p:cNvSpPr>
          <p:nvPr>
            <p:ph type="subTitle" idx="4"/>
          </p:nvPr>
        </p:nvSpPr>
        <p:spPr>
          <a:xfrm>
            <a:off x="6083900" y="2650741"/>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88" name="Google Shape;1288;p19"/>
          <p:cNvSpPr txBox="1">
            <a:spLocks noGrp="1"/>
          </p:cNvSpPr>
          <p:nvPr>
            <p:ph type="title" idx="5"/>
          </p:nvPr>
        </p:nvSpPr>
        <p:spPr>
          <a:xfrm>
            <a:off x="3848963" y="3625200"/>
            <a:ext cx="17688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89" name="Google Shape;1289;p19"/>
          <p:cNvSpPr txBox="1">
            <a:spLocks noGrp="1"/>
          </p:cNvSpPr>
          <p:nvPr>
            <p:ph type="subTitle" idx="6"/>
          </p:nvPr>
        </p:nvSpPr>
        <p:spPr>
          <a:xfrm>
            <a:off x="6087600" y="3587703"/>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290" name="Google Shape;1290;p19"/>
          <p:cNvCxnSpPr/>
          <p:nvPr/>
        </p:nvCxnSpPr>
        <p:spPr>
          <a:xfrm>
            <a:off x="845052" y="1104300"/>
            <a:ext cx="397200" cy="0"/>
          </a:xfrm>
          <a:prstGeom prst="straightConnector1">
            <a:avLst/>
          </a:prstGeom>
          <a:noFill/>
          <a:ln w="28575" cap="rnd" cmpd="sng">
            <a:solidFill>
              <a:schemeClr val="accent5"/>
            </a:solidFill>
            <a:prstDash val="solid"/>
            <a:round/>
            <a:headEnd type="none" w="med" len="med"/>
            <a:tailEnd type="none" w="med" len="med"/>
          </a:ln>
        </p:spPr>
      </p:cxnSp>
      <p:sp>
        <p:nvSpPr>
          <p:cNvPr id="1291" name="Google Shape;1291;p19"/>
          <p:cNvSpPr/>
          <p:nvPr/>
        </p:nvSpPr>
        <p:spPr>
          <a:xfrm flipH="1">
            <a:off x="333753" y="4152900"/>
            <a:ext cx="1723519" cy="830694"/>
          </a:xfrm>
          <a:custGeom>
            <a:avLst/>
            <a:gdLst/>
            <a:ahLst/>
            <a:cxnLst/>
            <a:rect l="l" t="t" r="r" b="b"/>
            <a:pathLst>
              <a:path w="72707" h="35043" extrusionOk="0">
                <a:moveTo>
                  <a:pt x="36030" y="0"/>
                </a:moveTo>
                <a:cubicBezTo>
                  <a:pt x="31437" y="0"/>
                  <a:pt x="27874" y="2205"/>
                  <a:pt x="23935" y="4691"/>
                </a:cubicBezTo>
                <a:cubicBezTo>
                  <a:pt x="19673" y="7384"/>
                  <a:pt x="15719" y="6394"/>
                  <a:pt x="11921" y="7097"/>
                </a:cubicBezTo>
                <a:cubicBezTo>
                  <a:pt x="12207" y="6087"/>
                  <a:pt x="11766" y="5074"/>
                  <a:pt x="10928" y="4829"/>
                </a:cubicBezTo>
                <a:cubicBezTo>
                  <a:pt x="10803" y="4792"/>
                  <a:pt x="10677" y="4774"/>
                  <a:pt x="10551" y="4774"/>
                </a:cubicBezTo>
                <a:cubicBezTo>
                  <a:pt x="9903" y="4774"/>
                  <a:pt x="9271" y="5241"/>
                  <a:pt x="8961" y="5958"/>
                </a:cubicBezTo>
                <a:cubicBezTo>
                  <a:pt x="8701" y="5674"/>
                  <a:pt x="8366" y="5488"/>
                  <a:pt x="7985" y="5467"/>
                </a:cubicBezTo>
                <a:cubicBezTo>
                  <a:pt x="7961" y="5466"/>
                  <a:pt x="7938" y="5465"/>
                  <a:pt x="7914" y="5465"/>
                </a:cubicBezTo>
                <a:cubicBezTo>
                  <a:pt x="7066" y="5465"/>
                  <a:pt x="6347" y="6270"/>
                  <a:pt x="6292" y="7299"/>
                </a:cubicBezTo>
                <a:cubicBezTo>
                  <a:pt x="6260" y="7889"/>
                  <a:pt x="6427" y="8944"/>
                  <a:pt x="6732" y="9771"/>
                </a:cubicBezTo>
                <a:cubicBezTo>
                  <a:pt x="5755" y="10821"/>
                  <a:pt x="5170" y="12012"/>
                  <a:pt x="4125" y="13389"/>
                </a:cubicBezTo>
                <a:cubicBezTo>
                  <a:pt x="3221" y="14579"/>
                  <a:pt x="3213" y="15522"/>
                  <a:pt x="3037" y="16704"/>
                </a:cubicBezTo>
                <a:cubicBezTo>
                  <a:pt x="3030" y="16751"/>
                  <a:pt x="3023" y="16798"/>
                  <a:pt x="3016" y="16845"/>
                </a:cubicBezTo>
                <a:cubicBezTo>
                  <a:pt x="3002" y="16925"/>
                  <a:pt x="2988" y="17006"/>
                  <a:pt x="2974" y="17088"/>
                </a:cubicBezTo>
                <a:cubicBezTo>
                  <a:pt x="2965" y="17133"/>
                  <a:pt x="2958" y="17178"/>
                  <a:pt x="2949" y="17224"/>
                </a:cubicBezTo>
                <a:cubicBezTo>
                  <a:pt x="2926" y="17339"/>
                  <a:pt x="2900" y="17456"/>
                  <a:pt x="2872" y="17576"/>
                </a:cubicBezTo>
                <a:cubicBezTo>
                  <a:pt x="2860" y="17626"/>
                  <a:pt x="2846" y="17677"/>
                  <a:pt x="2833" y="17727"/>
                </a:cubicBezTo>
                <a:cubicBezTo>
                  <a:pt x="2811" y="17811"/>
                  <a:pt x="2788" y="17896"/>
                  <a:pt x="2762" y="17982"/>
                </a:cubicBezTo>
                <a:cubicBezTo>
                  <a:pt x="2746" y="18040"/>
                  <a:pt x="2729" y="18099"/>
                  <a:pt x="2710" y="18157"/>
                </a:cubicBezTo>
                <a:cubicBezTo>
                  <a:pt x="2669" y="18285"/>
                  <a:pt x="2625" y="18416"/>
                  <a:pt x="2575" y="18551"/>
                </a:cubicBezTo>
                <a:cubicBezTo>
                  <a:pt x="2554" y="18606"/>
                  <a:pt x="2530" y="18664"/>
                  <a:pt x="2507" y="18720"/>
                </a:cubicBezTo>
                <a:cubicBezTo>
                  <a:pt x="2468" y="18816"/>
                  <a:pt x="2427" y="18915"/>
                  <a:pt x="2384" y="19015"/>
                </a:cubicBezTo>
                <a:cubicBezTo>
                  <a:pt x="2354" y="19082"/>
                  <a:pt x="2324" y="19149"/>
                  <a:pt x="2292" y="19218"/>
                </a:cubicBezTo>
                <a:cubicBezTo>
                  <a:pt x="2231" y="19349"/>
                  <a:pt x="2165" y="19483"/>
                  <a:pt x="2093" y="19620"/>
                </a:cubicBezTo>
                <a:cubicBezTo>
                  <a:pt x="2065" y="19672"/>
                  <a:pt x="2037" y="19725"/>
                  <a:pt x="2009" y="19777"/>
                </a:cubicBezTo>
                <a:cubicBezTo>
                  <a:pt x="1914" y="19953"/>
                  <a:pt x="1812" y="20133"/>
                  <a:pt x="1697" y="20320"/>
                </a:cubicBezTo>
                <a:cubicBezTo>
                  <a:pt x="1697" y="20321"/>
                  <a:pt x="1696" y="20322"/>
                  <a:pt x="1695" y="20324"/>
                </a:cubicBezTo>
                <a:cubicBezTo>
                  <a:pt x="1400" y="20805"/>
                  <a:pt x="1188" y="21217"/>
                  <a:pt x="1037" y="21572"/>
                </a:cubicBezTo>
                <a:cubicBezTo>
                  <a:pt x="907" y="21490"/>
                  <a:pt x="791" y="21454"/>
                  <a:pt x="688" y="21454"/>
                </a:cubicBezTo>
                <a:cubicBezTo>
                  <a:pt x="197" y="21454"/>
                  <a:pt x="0" y="22252"/>
                  <a:pt x="32" y="22538"/>
                </a:cubicBezTo>
                <a:cubicBezTo>
                  <a:pt x="126" y="23398"/>
                  <a:pt x="1022" y="23761"/>
                  <a:pt x="1427" y="23761"/>
                </a:cubicBezTo>
                <a:cubicBezTo>
                  <a:pt x="1486" y="23761"/>
                  <a:pt x="1535" y="23754"/>
                  <a:pt x="1569" y="23738"/>
                </a:cubicBezTo>
                <a:cubicBezTo>
                  <a:pt x="2031" y="23825"/>
                  <a:pt x="2460" y="23884"/>
                  <a:pt x="2858" y="23918"/>
                </a:cubicBezTo>
                <a:cubicBezTo>
                  <a:pt x="3123" y="23941"/>
                  <a:pt x="3375" y="23954"/>
                  <a:pt x="3614" y="23958"/>
                </a:cubicBezTo>
                <a:cubicBezTo>
                  <a:pt x="3659" y="23959"/>
                  <a:pt x="3703" y="23959"/>
                  <a:pt x="3747" y="23959"/>
                </a:cubicBezTo>
                <a:cubicBezTo>
                  <a:pt x="3938" y="23959"/>
                  <a:pt x="4119" y="23954"/>
                  <a:pt x="4293" y="23942"/>
                </a:cubicBezTo>
                <a:cubicBezTo>
                  <a:pt x="4507" y="23930"/>
                  <a:pt x="4707" y="23909"/>
                  <a:pt x="4897" y="23881"/>
                </a:cubicBezTo>
                <a:cubicBezTo>
                  <a:pt x="5181" y="23840"/>
                  <a:pt x="5440" y="23783"/>
                  <a:pt x="5673" y="23718"/>
                </a:cubicBezTo>
                <a:cubicBezTo>
                  <a:pt x="7230" y="23279"/>
                  <a:pt x="7704" y="22394"/>
                  <a:pt x="7704" y="22394"/>
                </a:cubicBezTo>
                <a:lnTo>
                  <a:pt x="7705" y="22394"/>
                </a:lnTo>
                <a:cubicBezTo>
                  <a:pt x="7717" y="22394"/>
                  <a:pt x="7728" y="22394"/>
                  <a:pt x="7740" y="22395"/>
                </a:cubicBezTo>
                <a:cubicBezTo>
                  <a:pt x="7803" y="22397"/>
                  <a:pt x="7868" y="22398"/>
                  <a:pt x="7933" y="22398"/>
                </a:cubicBezTo>
                <a:cubicBezTo>
                  <a:pt x="10724" y="22398"/>
                  <a:pt x="14475" y="20610"/>
                  <a:pt x="14475" y="20610"/>
                </a:cubicBezTo>
                <a:cubicBezTo>
                  <a:pt x="14535" y="20708"/>
                  <a:pt x="14586" y="20815"/>
                  <a:pt x="14634" y="20927"/>
                </a:cubicBezTo>
                <a:cubicBezTo>
                  <a:pt x="14644" y="20951"/>
                  <a:pt x="14652" y="20976"/>
                  <a:pt x="14662" y="20999"/>
                </a:cubicBezTo>
                <a:cubicBezTo>
                  <a:pt x="14681" y="21052"/>
                  <a:pt x="14699" y="21105"/>
                  <a:pt x="14718" y="21159"/>
                </a:cubicBezTo>
                <a:cubicBezTo>
                  <a:pt x="14733" y="21204"/>
                  <a:pt x="14749" y="21248"/>
                  <a:pt x="14763" y="21294"/>
                </a:cubicBezTo>
                <a:cubicBezTo>
                  <a:pt x="14769" y="21314"/>
                  <a:pt x="14775" y="21335"/>
                  <a:pt x="14781" y="21356"/>
                </a:cubicBezTo>
                <a:cubicBezTo>
                  <a:pt x="14804" y="21444"/>
                  <a:pt x="14825" y="21534"/>
                  <a:pt x="14844" y="21626"/>
                </a:cubicBezTo>
                <a:cubicBezTo>
                  <a:pt x="14851" y="21657"/>
                  <a:pt x="14858" y="21687"/>
                  <a:pt x="14865" y="21718"/>
                </a:cubicBezTo>
                <a:cubicBezTo>
                  <a:pt x="14867" y="21726"/>
                  <a:pt x="14868" y="21735"/>
                  <a:pt x="14870" y="21743"/>
                </a:cubicBezTo>
                <a:cubicBezTo>
                  <a:pt x="14890" y="21852"/>
                  <a:pt x="14905" y="21966"/>
                  <a:pt x="14919" y="22082"/>
                </a:cubicBezTo>
                <a:cubicBezTo>
                  <a:pt x="14926" y="22142"/>
                  <a:pt x="14937" y="22199"/>
                  <a:pt x="14943" y="22260"/>
                </a:cubicBezTo>
                <a:cubicBezTo>
                  <a:pt x="15284" y="25893"/>
                  <a:pt x="12914" y="32306"/>
                  <a:pt x="10068" y="32371"/>
                </a:cubicBezTo>
                <a:cubicBezTo>
                  <a:pt x="7154" y="32437"/>
                  <a:pt x="7668" y="33651"/>
                  <a:pt x="8061" y="34134"/>
                </a:cubicBezTo>
                <a:cubicBezTo>
                  <a:pt x="8258" y="34375"/>
                  <a:pt x="8875" y="34447"/>
                  <a:pt x="9720" y="34447"/>
                </a:cubicBezTo>
                <a:cubicBezTo>
                  <a:pt x="10571" y="34447"/>
                  <a:pt x="11652" y="34374"/>
                  <a:pt x="12766" y="34326"/>
                </a:cubicBezTo>
                <a:cubicBezTo>
                  <a:pt x="14985" y="34229"/>
                  <a:pt x="14931" y="31699"/>
                  <a:pt x="17171" y="30230"/>
                </a:cubicBezTo>
                <a:cubicBezTo>
                  <a:pt x="20061" y="28333"/>
                  <a:pt x="22229" y="26595"/>
                  <a:pt x="23620" y="25390"/>
                </a:cubicBezTo>
                <a:cubicBezTo>
                  <a:pt x="24133" y="24945"/>
                  <a:pt x="24548" y="24411"/>
                  <a:pt x="24935" y="23855"/>
                </a:cubicBezTo>
                <a:cubicBezTo>
                  <a:pt x="25263" y="23380"/>
                  <a:pt x="25749" y="23029"/>
                  <a:pt x="26328" y="22773"/>
                </a:cubicBezTo>
                <a:cubicBezTo>
                  <a:pt x="27835" y="24594"/>
                  <a:pt x="28968" y="29807"/>
                  <a:pt x="29170" y="30673"/>
                </a:cubicBezTo>
                <a:cubicBezTo>
                  <a:pt x="29379" y="31564"/>
                  <a:pt x="29785" y="32952"/>
                  <a:pt x="28687" y="32952"/>
                </a:cubicBezTo>
                <a:cubicBezTo>
                  <a:pt x="28522" y="32952"/>
                  <a:pt x="28322" y="32920"/>
                  <a:pt x="28083" y="32851"/>
                </a:cubicBezTo>
                <a:cubicBezTo>
                  <a:pt x="27904" y="32799"/>
                  <a:pt x="27725" y="32776"/>
                  <a:pt x="27550" y="32776"/>
                </a:cubicBezTo>
                <a:cubicBezTo>
                  <a:pt x="25940" y="32776"/>
                  <a:pt x="24645" y="34757"/>
                  <a:pt x="26060" y="34809"/>
                </a:cubicBezTo>
                <a:cubicBezTo>
                  <a:pt x="26681" y="34832"/>
                  <a:pt x="28691" y="35043"/>
                  <a:pt x="30037" y="35043"/>
                </a:cubicBezTo>
                <a:cubicBezTo>
                  <a:pt x="30506" y="35043"/>
                  <a:pt x="30895" y="35017"/>
                  <a:pt x="31116" y="34949"/>
                </a:cubicBezTo>
                <a:cubicBezTo>
                  <a:pt x="32853" y="34416"/>
                  <a:pt x="33583" y="31838"/>
                  <a:pt x="33012" y="28642"/>
                </a:cubicBezTo>
                <a:cubicBezTo>
                  <a:pt x="32508" y="25826"/>
                  <a:pt x="32725" y="23628"/>
                  <a:pt x="33154" y="22368"/>
                </a:cubicBezTo>
                <a:cubicBezTo>
                  <a:pt x="34227" y="22512"/>
                  <a:pt x="34961" y="22676"/>
                  <a:pt x="34966" y="22686"/>
                </a:cubicBezTo>
                <a:cubicBezTo>
                  <a:pt x="36047" y="22908"/>
                  <a:pt x="36985" y="23443"/>
                  <a:pt x="37794" y="24138"/>
                </a:cubicBezTo>
                <a:cubicBezTo>
                  <a:pt x="37914" y="24241"/>
                  <a:pt x="38031" y="24345"/>
                  <a:pt x="38145" y="24454"/>
                </a:cubicBezTo>
                <a:cubicBezTo>
                  <a:pt x="38175" y="24483"/>
                  <a:pt x="38206" y="24514"/>
                  <a:pt x="38236" y="24543"/>
                </a:cubicBezTo>
                <a:cubicBezTo>
                  <a:pt x="38353" y="24658"/>
                  <a:pt x="38466" y="24775"/>
                  <a:pt x="38576" y="24896"/>
                </a:cubicBezTo>
                <a:cubicBezTo>
                  <a:pt x="38615" y="24938"/>
                  <a:pt x="38654" y="24980"/>
                  <a:pt x="38692" y="25023"/>
                </a:cubicBezTo>
                <a:cubicBezTo>
                  <a:pt x="38811" y="25156"/>
                  <a:pt x="38927" y="25290"/>
                  <a:pt x="39038" y="25428"/>
                </a:cubicBezTo>
                <a:cubicBezTo>
                  <a:pt x="39057" y="25452"/>
                  <a:pt x="39075" y="25476"/>
                  <a:pt x="39094" y="25501"/>
                </a:cubicBezTo>
                <a:cubicBezTo>
                  <a:pt x="39193" y="25624"/>
                  <a:pt x="39290" y="25751"/>
                  <a:pt x="39384" y="25877"/>
                </a:cubicBezTo>
                <a:cubicBezTo>
                  <a:pt x="39414" y="25919"/>
                  <a:pt x="39445" y="25960"/>
                  <a:pt x="39475" y="26002"/>
                </a:cubicBezTo>
                <a:cubicBezTo>
                  <a:pt x="39579" y="26146"/>
                  <a:pt x="39680" y="26291"/>
                  <a:pt x="39777" y="26436"/>
                </a:cubicBezTo>
                <a:cubicBezTo>
                  <a:pt x="39796" y="26463"/>
                  <a:pt x="39813" y="26491"/>
                  <a:pt x="39832" y="26520"/>
                </a:cubicBezTo>
                <a:cubicBezTo>
                  <a:pt x="39917" y="26648"/>
                  <a:pt x="39999" y="26778"/>
                  <a:pt x="40079" y="26907"/>
                </a:cubicBezTo>
                <a:cubicBezTo>
                  <a:pt x="40102" y="26943"/>
                  <a:pt x="40125" y="26980"/>
                  <a:pt x="40147" y="27017"/>
                </a:cubicBezTo>
                <a:cubicBezTo>
                  <a:pt x="40237" y="27164"/>
                  <a:pt x="40324" y="27311"/>
                  <a:pt x="40406" y="27456"/>
                </a:cubicBezTo>
                <a:cubicBezTo>
                  <a:pt x="40423" y="27485"/>
                  <a:pt x="40440" y="27515"/>
                  <a:pt x="40456" y="27544"/>
                </a:cubicBezTo>
                <a:cubicBezTo>
                  <a:pt x="40529" y="27673"/>
                  <a:pt x="40599" y="27799"/>
                  <a:pt x="40666" y="27925"/>
                </a:cubicBezTo>
                <a:cubicBezTo>
                  <a:pt x="40681" y="27954"/>
                  <a:pt x="40698" y="27985"/>
                  <a:pt x="40713" y="28013"/>
                </a:cubicBezTo>
                <a:cubicBezTo>
                  <a:pt x="40789" y="28156"/>
                  <a:pt x="40861" y="28296"/>
                  <a:pt x="40931" y="28433"/>
                </a:cubicBezTo>
                <a:cubicBezTo>
                  <a:pt x="40946" y="28463"/>
                  <a:pt x="40960" y="28491"/>
                  <a:pt x="40974" y="28519"/>
                </a:cubicBezTo>
                <a:cubicBezTo>
                  <a:pt x="41035" y="28640"/>
                  <a:pt x="41093" y="28758"/>
                  <a:pt x="41148" y="28872"/>
                </a:cubicBezTo>
                <a:cubicBezTo>
                  <a:pt x="41159" y="28893"/>
                  <a:pt x="41170" y="28915"/>
                  <a:pt x="41179" y="28937"/>
                </a:cubicBezTo>
                <a:cubicBezTo>
                  <a:pt x="41242" y="29067"/>
                  <a:pt x="41302" y="29192"/>
                  <a:pt x="41357" y="29312"/>
                </a:cubicBezTo>
                <a:cubicBezTo>
                  <a:pt x="41370" y="29338"/>
                  <a:pt x="41380" y="29362"/>
                  <a:pt x="41392" y="29387"/>
                </a:cubicBezTo>
                <a:cubicBezTo>
                  <a:pt x="41443" y="29496"/>
                  <a:pt x="41491" y="29600"/>
                  <a:pt x="41536" y="29699"/>
                </a:cubicBezTo>
                <a:cubicBezTo>
                  <a:pt x="41542" y="29711"/>
                  <a:pt x="41548" y="29725"/>
                  <a:pt x="41554" y="29737"/>
                </a:cubicBezTo>
                <a:cubicBezTo>
                  <a:pt x="41561" y="29754"/>
                  <a:pt x="41569" y="29769"/>
                  <a:pt x="41576" y="29785"/>
                </a:cubicBezTo>
                <a:cubicBezTo>
                  <a:pt x="41608" y="29857"/>
                  <a:pt x="41640" y="29926"/>
                  <a:pt x="41669" y="29990"/>
                </a:cubicBezTo>
                <a:cubicBezTo>
                  <a:pt x="41682" y="30018"/>
                  <a:pt x="41695" y="30046"/>
                  <a:pt x="41707" y="30072"/>
                </a:cubicBezTo>
                <a:cubicBezTo>
                  <a:pt x="41746" y="30154"/>
                  <a:pt x="41781" y="30231"/>
                  <a:pt x="41814" y="30300"/>
                </a:cubicBezTo>
                <a:cubicBezTo>
                  <a:pt x="41818" y="30309"/>
                  <a:pt x="41822" y="30319"/>
                  <a:pt x="41826" y="30327"/>
                </a:cubicBezTo>
                <a:cubicBezTo>
                  <a:pt x="41861" y="30399"/>
                  <a:pt x="41891" y="30460"/>
                  <a:pt x="41920" y="30516"/>
                </a:cubicBezTo>
                <a:cubicBezTo>
                  <a:pt x="41927" y="30528"/>
                  <a:pt x="41934" y="30541"/>
                  <a:pt x="41940" y="30553"/>
                </a:cubicBezTo>
                <a:cubicBezTo>
                  <a:pt x="41968" y="30606"/>
                  <a:pt x="41995" y="30652"/>
                  <a:pt x="42018" y="30684"/>
                </a:cubicBezTo>
                <a:cubicBezTo>
                  <a:pt x="42517" y="31405"/>
                  <a:pt x="41193" y="32577"/>
                  <a:pt x="40546" y="32577"/>
                </a:cubicBezTo>
                <a:cubicBezTo>
                  <a:pt x="40512" y="32577"/>
                  <a:pt x="40479" y="32573"/>
                  <a:pt x="40449" y="32567"/>
                </a:cubicBezTo>
                <a:cubicBezTo>
                  <a:pt x="40241" y="32520"/>
                  <a:pt x="40045" y="32481"/>
                  <a:pt x="39861" y="32449"/>
                </a:cubicBezTo>
                <a:cubicBezTo>
                  <a:pt x="39443" y="32378"/>
                  <a:pt x="39084" y="32347"/>
                  <a:pt x="38776" y="32347"/>
                </a:cubicBezTo>
                <a:cubicBezTo>
                  <a:pt x="37590" y="32347"/>
                  <a:pt x="37164" y="32818"/>
                  <a:pt x="37071" y="33321"/>
                </a:cubicBezTo>
                <a:cubicBezTo>
                  <a:pt x="37030" y="33552"/>
                  <a:pt x="37056" y="33790"/>
                  <a:pt x="37112" y="33992"/>
                </a:cubicBezTo>
                <a:cubicBezTo>
                  <a:pt x="37225" y="34403"/>
                  <a:pt x="37964" y="34454"/>
                  <a:pt x="37964" y="34454"/>
                </a:cubicBezTo>
                <a:cubicBezTo>
                  <a:pt x="38745" y="34476"/>
                  <a:pt x="39434" y="34489"/>
                  <a:pt x="40044" y="34490"/>
                </a:cubicBezTo>
                <a:cubicBezTo>
                  <a:pt x="40350" y="34490"/>
                  <a:pt x="40636" y="34488"/>
                  <a:pt x="40904" y="34482"/>
                </a:cubicBezTo>
                <a:cubicBezTo>
                  <a:pt x="41173" y="34477"/>
                  <a:pt x="41423" y="34469"/>
                  <a:pt x="41659" y="34457"/>
                </a:cubicBezTo>
                <a:cubicBezTo>
                  <a:pt x="41893" y="34446"/>
                  <a:pt x="42112" y="34430"/>
                  <a:pt x="42317" y="34412"/>
                </a:cubicBezTo>
                <a:cubicBezTo>
                  <a:pt x="42726" y="34376"/>
                  <a:pt x="43079" y="34324"/>
                  <a:pt x="43389" y="34258"/>
                </a:cubicBezTo>
                <a:cubicBezTo>
                  <a:pt x="43545" y="34224"/>
                  <a:pt x="43690" y="34187"/>
                  <a:pt x="43826" y="34146"/>
                </a:cubicBezTo>
                <a:cubicBezTo>
                  <a:pt x="44030" y="34083"/>
                  <a:pt x="44213" y="34012"/>
                  <a:pt x="44383" y="33930"/>
                </a:cubicBezTo>
                <a:cubicBezTo>
                  <a:pt x="44838" y="33711"/>
                  <a:pt x="45193" y="33420"/>
                  <a:pt x="45564" y="33043"/>
                </a:cubicBezTo>
                <a:cubicBezTo>
                  <a:pt x="45703" y="32900"/>
                  <a:pt x="45844" y="32747"/>
                  <a:pt x="45993" y="32580"/>
                </a:cubicBezTo>
                <a:cubicBezTo>
                  <a:pt x="46092" y="32468"/>
                  <a:pt x="46196" y="32351"/>
                  <a:pt x="46305" y="32229"/>
                </a:cubicBezTo>
                <a:cubicBezTo>
                  <a:pt x="48040" y="30259"/>
                  <a:pt x="47428" y="28018"/>
                  <a:pt x="47428" y="28018"/>
                </a:cubicBezTo>
                <a:lnTo>
                  <a:pt x="47428" y="28018"/>
                </a:lnTo>
                <a:cubicBezTo>
                  <a:pt x="47429" y="28018"/>
                  <a:pt x="49039" y="28263"/>
                  <a:pt x="49923" y="29335"/>
                </a:cubicBezTo>
                <a:cubicBezTo>
                  <a:pt x="50808" y="30408"/>
                  <a:pt x="49118" y="32702"/>
                  <a:pt x="49118" y="32702"/>
                </a:cubicBezTo>
                <a:cubicBezTo>
                  <a:pt x="46888" y="32715"/>
                  <a:pt x="46556" y="33717"/>
                  <a:pt x="46726" y="34266"/>
                </a:cubicBezTo>
                <a:cubicBezTo>
                  <a:pt x="46813" y="34545"/>
                  <a:pt x="47187" y="34571"/>
                  <a:pt x="47187" y="34571"/>
                </a:cubicBezTo>
                <a:cubicBezTo>
                  <a:pt x="47253" y="34571"/>
                  <a:pt x="47318" y="34570"/>
                  <a:pt x="47382" y="34570"/>
                </a:cubicBezTo>
                <a:cubicBezTo>
                  <a:pt x="48605" y="34570"/>
                  <a:pt x="49461" y="34686"/>
                  <a:pt x="50118" y="34686"/>
                </a:cubicBezTo>
                <a:cubicBezTo>
                  <a:pt x="51473" y="34686"/>
                  <a:pt x="51987" y="34195"/>
                  <a:pt x="53140" y="31186"/>
                </a:cubicBezTo>
                <a:cubicBezTo>
                  <a:pt x="55229" y="25739"/>
                  <a:pt x="53953" y="25301"/>
                  <a:pt x="53953" y="25301"/>
                </a:cubicBezTo>
                <a:cubicBezTo>
                  <a:pt x="49362" y="21989"/>
                  <a:pt x="51485" y="19017"/>
                  <a:pt x="51485" y="19017"/>
                </a:cubicBezTo>
                <a:cubicBezTo>
                  <a:pt x="51494" y="19017"/>
                  <a:pt x="51504" y="19017"/>
                  <a:pt x="51513" y="19017"/>
                </a:cubicBezTo>
                <a:cubicBezTo>
                  <a:pt x="51732" y="19017"/>
                  <a:pt x="51941" y="19053"/>
                  <a:pt x="52143" y="19121"/>
                </a:cubicBezTo>
                <a:cubicBezTo>
                  <a:pt x="52773" y="19336"/>
                  <a:pt x="53329" y="19882"/>
                  <a:pt x="53861" y="20725"/>
                </a:cubicBezTo>
                <a:cubicBezTo>
                  <a:pt x="53863" y="20728"/>
                  <a:pt x="53866" y="20731"/>
                  <a:pt x="53867" y="20734"/>
                </a:cubicBezTo>
                <a:cubicBezTo>
                  <a:pt x="53942" y="20853"/>
                  <a:pt x="54016" y="20980"/>
                  <a:pt x="54091" y="21111"/>
                </a:cubicBezTo>
                <a:cubicBezTo>
                  <a:pt x="54121" y="21164"/>
                  <a:pt x="54150" y="21219"/>
                  <a:pt x="54181" y="21273"/>
                </a:cubicBezTo>
                <a:cubicBezTo>
                  <a:pt x="54223" y="21353"/>
                  <a:pt x="54266" y="21434"/>
                  <a:pt x="54309" y="21517"/>
                </a:cubicBezTo>
                <a:cubicBezTo>
                  <a:pt x="54403" y="21698"/>
                  <a:pt x="54495" y="21884"/>
                  <a:pt x="54589" y="22082"/>
                </a:cubicBezTo>
                <a:cubicBezTo>
                  <a:pt x="54861" y="22659"/>
                  <a:pt x="55133" y="23308"/>
                  <a:pt x="55411" y="24032"/>
                </a:cubicBezTo>
                <a:cubicBezTo>
                  <a:pt x="55603" y="24527"/>
                  <a:pt x="55797" y="25054"/>
                  <a:pt x="55998" y="25616"/>
                </a:cubicBezTo>
                <a:cubicBezTo>
                  <a:pt x="56058" y="25782"/>
                  <a:pt x="56131" y="25948"/>
                  <a:pt x="56211" y="26114"/>
                </a:cubicBezTo>
                <a:cubicBezTo>
                  <a:pt x="56223" y="26138"/>
                  <a:pt x="56235" y="26161"/>
                  <a:pt x="56247" y="26184"/>
                </a:cubicBezTo>
                <a:cubicBezTo>
                  <a:pt x="56874" y="27443"/>
                  <a:pt x="58064" y="28688"/>
                  <a:pt x="59547" y="29767"/>
                </a:cubicBezTo>
                <a:cubicBezTo>
                  <a:pt x="59858" y="29992"/>
                  <a:pt x="60181" y="30210"/>
                  <a:pt x="60514" y="30421"/>
                </a:cubicBezTo>
                <a:cubicBezTo>
                  <a:pt x="60917" y="30674"/>
                  <a:pt x="61336" y="30912"/>
                  <a:pt x="61762" y="31137"/>
                </a:cubicBezTo>
                <a:cubicBezTo>
                  <a:pt x="63460" y="32032"/>
                  <a:pt x="65318" y="32690"/>
                  <a:pt x="67062" y="32955"/>
                </a:cubicBezTo>
                <a:cubicBezTo>
                  <a:pt x="67468" y="33017"/>
                  <a:pt x="67867" y="33054"/>
                  <a:pt x="68257" y="33071"/>
                </a:cubicBezTo>
                <a:cubicBezTo>
                  <a:pt x="68295" y="33073"/>
                  <a:pt x="68333" y="33073"/>
                  <a:pt x="68370" y="33074"/>
                </a:cubicBezTo>
                <a:cubicBezTo>
                  <a:pt x="68474" y="33078"/>
                  <a:pt x="68576" y="33080"/>
                  <a:pt x="68678" y="33080"/>
                </a:cubicBezTo>
                <a:cubicBezTo>
                  <a:pt x="68726" y="33080"/>
                  <a:pt x="68774" y="33079"/>
                  <a:pt x="68821" y="33078"/>
                </a:cubicBezTo>
                <a:cubicBezTo>
                  <a:pt x="68877" y="33078"/>
                  <a:pt x="68931" y="33076"/>
                  <a:pt x="68985" y="33074"/>
                </a:cubicBezTo>
                <a:cubicBezTo>
                  <a:pt x="69117" y="33070"/>
                  <a:pt x="69247" y="33062"/>
                  <a:pt x="69376" y="33051"/>
                </a:cubicBezTo>
                <a:cubicBezTo>
                  <a:pt x="69434" y="33047"/>
                  <a:pt x="69494" y="33042"/>
                  <a:pt x="69553" y="33035"/>
                </a:cubicBezTo>
                <a:cubicBezTo>
                  <a:pt x="69679" y="33022"/>
                  <a:pt x="69804" y="33004"/>
                  <a:pt x="69928" y="32984"/>
                </a:cubicBezTo>
                <a:cubicBezTo>
                  <a:pt x="69981" y="32976"/>
                  <a:pt x="70034" y="32969"/>
                  <a:pt x="70085" y="32960"/>
                </a:cubicBezTo>
                <a:cubicBezTo>
                  <a:pt x="70258" y="32929"/>
                  <a:pt x="70426" y="32892"/>
                  <a:pt x="70590" y="32847"/>
                </a:cubicBezTo>
                <a:cubicBezTo>
                  <a:pt x="70738" y="32806"/>
                  <a:pt x="70877" y="32763"/>
                  <a:pt x="71008" y="32718"/>
                </a:cubicBezTo>
                <a:cubicBezTo>
                  <a:pt x="71078" y="32695"/>
                  <a:pt x="71139" y="32669"/>
                  <a:pt x="71204" y="32644"/>
                </a:cubicBezTo>
                <a:cubicBezTo>
                  <a:pt x="71260" y="32622"/>
                  <a:pt x="71322" y="32601"/>
                  <a:pt x="71374" y="32579"/>
                </a:cubicBezTo>
                <a:cubicBezTo>
                  <a:pt x="71456" y="32545"/>
                  <a:pt x="71528" y="32508"/>
                  <a:pt x="71601" y="32471"/>
                </a:cubicBezTo>
                <a:cubicBezTo>
                  <a:pt x="71631" y="32457"/>
                  <a:pt x="71663" y="32443"/>
                  <a:pt x="71691" y="32428"/>
                </a:cubicBezTo>
                <a:cubicBezTo>
                  <a:pt x="71692" y="32427"/>
                  <a:pt x="71695" y="32426"/>
                  <a:pt x="71696" y="32426"/>
                </a:cubicBezTo>
                <a:cubicBezTo>
                  <a:pt x="71773" y="32385"/>
                  <a:pt x="71842" y="32342"/>
                  <a:pt x="71910" y="32298"/>
                </a:cubicBezTo>
                <a:cubicBezTo>
                  <a:pt x="71926" y="32287"/>
                  <a:pt x="71946" y="32278"/>
                  <a:pt x="71961" y="32267"/>
                </a:cubicBezTo>
                <a:cubicBezTo>
                  <a:pt x="72035" y="32217"/>
                  <a:pt x="72101" y="32166"/>
                  <a:pt x="72163" y="32114"/>
                </a:cubicBezTo>
                <a:cubicBezTo>
                  <a:pt x="72170" y="32107"/>
                  <a:pt x="72178" y="32102"/>
                  <a:pt x="72184" y="32097"/>
                </a:cubicBezTo>
                <a:cubicBezTo>
                  <a:pt x="72186" y="32096"/>
                  <a:pt x="72188" y="32094"/>
                  <a:pt x="72190" y="32093"/>
                </a:cubicBezTo>
                <a:cubicBezTo>
                  <a:pt x="72253" y="32037"/>
                  <a:pt x="72309" y="31981"/>
                  <a:pt x="72360" y="31923"/>
                </a:cubicBezTo>
                <a:cubicBezTo>
                  <a:pt x="72361" y="31922"/>
                  <a:pt x="72364" y="31920"/>
                  <a:pt x="72365" y="31918"/>
                </a:cubicBezTo>
                <a:cubicBezTo>
                  <a:pt x="72367" y="31916"/>
                  <a:pt x="72369" y="31915"/>
                  <a:pt x="72370" y="31913"/>
                </a:cubicBezTo>
                <a:cubicBezTo>
                  <a:pt x="72475" y="31792"/>
                  <a:pt x="72551" y="31668"/>
                  <a:pt x="72605" y="31539"/>
                </a:cubicBezTo>
                <a:cubicBezTo>
                  <a:pt x="72605" y="31538"/>
                  <a:pt x="72606" y="31538"/>
                  <a:pt x="72606" y="31537"/>
                </a:cubicBezTo>
                <a:cubicBezTo>
                  <a:pt x="72607" y="31535"/>
                  <a:pt x="72609" y="31532"/>
                  <a:pt x="72610" y="31529"/>
                </a:cubicBezTo>
                <a:cubicBezTo>
                  <a:pt x="72663" y="31397"/>
                  <a:pt x="72693" y="31260"/>
                  <a:pt x="72699" y="31121"/>
                </a:cubicBezTo>
                <a:cubicBezTo>
                  <a:pt x="72706" y="30981"/>
                  <a:pt x="72691" y="30838"/>
                  <a:pt x="72655" y="30694"/>
                </a:cubicBezTo>
                <a:cubicBezTo>
                  <a:pt x="72638" y="30621"/>
                  <a:pt x="72615" y="30548"/>
                  <a:pt x="72588" y="30476"/>
                </a:cubicBezTo>
                <a:cubicBezTo>
                  <a:pt x="72132" y="29232"/>
                  <a:pt x="70371" y="27884"/>
                  <a:pt x="69002" y="27106"/>
                </a:cubicBezTo>
                <a:cubicBezTo>
                  <a:pt x="68841" y="27015"/>
                  <a:pt x="68685" y="26931"/>
                  <a:pt x="68539" y="26856"/>
                </a:cubicBezTo>
                <a:cubicBezTo>
                  <a:pt x="68462" y="26817"/>
                  <a:pt x="68384" y="26776"/>
                  <a:pt x="68304" y="26733"/>
                </a:cubicBezTo>
                <a:cubicBezTo>
                  <a:pt x="67642" y="26377"/>
                  <a:pt x="66855" y="25869"/>
                  <a:pt x="66025" y="25180"/>
                </a:cubicBezTo>
                <a:cubicBezTo>
                  <a:pt x="65539" y="24777"/>
                  <a:pt x="65039" y="24313"/>
                  <a:pt x="64538" y="23780"/>
                </a:cubicBezTo>
                <a:cubicBezTo>
                  <a:pt x="64536" y="23779"/>
                  <a:pt x="64535" y="23777"/>
                  <a:pt x="64533" y="23776"/>
                </a:cubicBezTo>
                <a:cubicBezTo>
                  <a:pt x="64367" y="23598"/>
                  <a:pt x="64200" y="23413"/>
                  <a:pt x="64035" y="23220"/>
                </a:cubicBezTo>
                <a:cubicBezTo>
                  <a:pt x="63701" y="22832"/>
                  <a:pt x="63371" y="22413"/>
                  <a:pt x="63047" y="21961"/>
                </a:cubicBezTo>
                <a:cubicBezTo>
                  <a:pt x="62797" y="21611"/>
                  <a:pt x="62552" y="21242"/>
                  <a:pt x="62315" y="20853"/>
                </a:cubicBezTo>
                <a:cubicBezTo>
                  <a:pt x="62299" y="20827"/>
                  <a:pt x="62285" y="20802"/>
                  <a:pt x="62270" y="20778"/>
                </a:cubicBezTo>
                <a:cubicBezTo>
                  <a:pt x="62173" y="20617"/>
                  <a:pt x="62076" y="20453"/>
                  <a:pt x="61982" y="20285"/>
                </a:cubicBezTo>
                <a:cubicBezTo>
                  <a:pt x="61959" y="20244"/>
                  <a:pt x="61935" y="20203"/>
                  <a:pt x="61912" y="20162"/>
                </a:cubicBezTo>
                <a:cubicBezTo>
                  <a:pt x="61804" y="19967"/>
                  <a:pt x="61698" y="19769"/>
                  <a:pt x="61593" y="19564"/>
                </a:cubicBezTo>
                <a:cubicBezTo>
                  <a:pt x="61367" y="19123"/>
                  <a:pt x="61151" y="18657"/>
                  <a:pt x="60947" y="18171"/>
                </a:cubicBezTo>
                <a:cubicBezTo>
                  <a:pt x="60867" y="17979"/>
                  <a:pt x="60788" y="17785"/>
                  <a:pt x="60712" y="17587"/>
                </a:cubicBezTo>
                <a:cubicBezTo>
                  <a:pt x="60712" y="17585"/>
                  <a:pt x="60711" y="17584"/>
                  <a:pt x="60710" y="17582"/>
                </a:cubicBezTo>
                <a:cubicBezTo>
                  <a:pt x="60634" y="17385"/>
                  <a:pt x="60560" y="17185"/>
                  <a:pt x="60489" y="16982"/>
                </a:cubicBezTo>
                <a:cubicBezTo>
                  <a:pt x="60487" y="16978"/>
                  <a:pt x="60486" y="16974"/>
                  <a:pt x="60485" y="16971"/>
                </a:cubicBezTo>
                <a:cubicBezTo>
                  <a:pt x="60413" y="16768"/>
                  <a:pt x="60344" y="16561"/>
                  <a:pt x="60277" y="16351"/>
                </a:cubicBezTo>
                <a:cubicBezTo>
                  <a:pt x="60276" y="16347"/>
                  <a:pt x="60273" y="16343"/>
                  <a:pt x="60272" y="16339"/>
                </a:cubicBezTo>
                <a:cubicBezTo>
                  <a:pt x="60204" y="16126"/>
                  <a:pt x="60138" y="15908"/>
                  <a:pt x="60075" y="15688"/>
                </a:cubicBezTo>
                <a:cubicBezTo>
                  <a:pt x="60061" y="15640"/>
                  <a:pt x="60046" y="15592"/>
                  <a:pt x="60032" y="15543"/>
                </a:cubicBezTo>
                <a:cubicBezTo>
                  <a:pt x="58367" y="9611"/>
                  <a:pt x="55036" y="9209"/>
                  <a:pt x="54163" y="9209"/>
                </a:cubicBezTo>
                <a:cubicBezTo>
                  <a:pt x="54027" y="9209"/>
                  <a:pt x="53950" y="9219"/>
                  <a:pt x="53950" y="9219"/>
                </a:cubicBezTo>
                <a:cubicBezTo>
                  <a:pt x="53950" y="9219"/>
                  <a:pt x="49209" y="3591"/>
                  <a:pt x="41614" y="1000"/>
                </a:cubicBezTo>
                <a:cubicBezTo>
                  <a:pt x="39565" y="301"/>
                  <a:pt x="37727" y="0"/>
                  <a:pt x="36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2" name="Google Shape;1292;p19"/>
          <p:cNvGrpSpPr/>
          <p:nvPr/>
        </p:nvGrpSpPr>
        <p:grpSpPr>
          <a:xfrm>
            <a:off x="5164250" y="4371325"/>
            <a:ext cx="1290200" cy="897750"/>
            <a:chOff x="1082675" y="3789625"/>
            <a:chExt cx="1290200" cy="897750"/>
          </a:xfrm>
        </p:grpSpPr>
        <p:sp>
          <p:nvSpPr>
            <p:cNvPr id="1293" name="Google Shape;1293;p19"/>
            <p:cNvSpPr/>
            <p:nvPr/>
          </p:nvSpPr>
          <p:spPr>
            <a:xfrm>
              <a:off x="1557100" y="3856300"/>
              <a:ext cx="513075" cy="800050"/>
            </a:xfrm>
            <a:custGeom>
              <a:avLst/>
              <a:gdLst/>
              <a:ahLst/>
              <a:cxnLst/>
              <a:rect l="l" t="t" r="r" b="b"/>
              <a:pathLst>
                <a:path w="20523" h="32002" extrusionOk="0">
                  <a:moveTo>
                    <a:pt x="18351" y="0"/>
                  </a:moveTo>
                  <a:cubicBezTo>
                    <a:pt x="17466" y="0"/>
                    <a:pt x="16551" y="1259"/>
                    <a:pt x="15722" y="2381"/>
                  </a:cubicBezTo>
                  <a:cubicBezTo>
                    <a:pt x="14795" y="3636"/>
                    <a:pt x="12667" y="11708"/>
                    <a:pt x="11466" y="12283"/>
                  </a:cubicBezTo>
                  <a:cubicBezTo>
                    <a:pt x="11419" y="12306"/>
                    <a:pt x="11378" y="12316"/>
                    <a:pt x="11341" y="12316"/>
                  </a:cubicBezTo>
                  <a:cubicBezTo>
                    <a:pt x="10436" y="12316"/>
                    <a:pt x="12464" y="5752"/>
                    <a:pt x="11466" y="5506"/>
                  </a:cubicBezTo>
                  <a:cubicBezTo>
                    <a:pt x="11427" y="5497"/>
                    <a:pt x="11387" y="5492"/>
                    <a:pt x="11345" y="5492"/>
                  </a:cubicBezTo>
                  <a:cubicBezTo>
                    <a:pt x="10299" y="5492"/>
                    <a:pt x="8666" y="8528"/>
                    <a:pt x="8194" y="9526"/>
                  </a:cubicBezTo>
                  <a:cubicBezTo>
                    <a:pt x="7703" y="10562"/>
                    <a:pt x="8248" y="17981"/>
                    <a:pt x="7102" y="18799"/>
                  </a:cubicBezTo>
                  <a:cubicBezTo>
                    <a:pt x="7042" y="18842"/>
                    <a:pt x="6988" y="18862"/>
                    <a:pt x="6939" y="18862"/>
                  </a:cubicBezTo>
                  <a:cubicBezTo>
                    <a:pt x="6048" y="18862"/>
                    <a:pt x="6835" y="12182"/>
                    <a:pt x="5957" y="11872"/>
                  </a:cubicBezTo>
                  <a:cubicBezTo>
                    <a:pt x="5895" y="11850"/>
                    <a:pt x="5831" y="11840"/>
                    <a:pt x="5767" y="11840"/>
                  </a:cubicBezTo>
                  <a:cubicBezTo>
                    <a:pt x="4871" y="11840"/>
                    <a:pt x="3783" y="13881"/>
                    <a:pt x="3124" y="15479"/>
                  </a:cubicBezTo>
                  <a:cubicBezTo>
                    <a:pt x="2418" y="17192"/>
                    <a:pt x="0" y="31184"/>
                    <a:pt x="0" y="31184"/>
                  </a:cubicBezTo>
                  <a:lnTo>
                    <a:pt x="2520" y="32002"/>
                  </a:lnTo>
                  <a:cubicBezTo>
                    <a:pt x="2520" y="32002"/>
                    <a:pt x="10593" y="28286"/>
                    <a:pt x="12393" y="26000"/>
                  </a:cubicBezTo>
                  <a:cubicBezTo>
                    <a:pt x="14192" y="23716"/>
                    <a:pt x="15430" y="21884"/>
                    <a:pt x="15504" y="20715"/>
                  </a:cubicBezTo>
                  <a:cubicBezTo>
                    <a:pt x="15578" y="19546"/>
                    <a:pt x="12121" y="20163"/>
                    <a:pt x="12393" y="19559"/>
                  </a:cubicBezTo>
                  <a:cubicBezTo>
                    <a:pt x="12664" y="18955"/>
                    <a:pt x="16267" y="19619"/>
                    <a:pt x="17472" y="17681"/>
                  </a:cubicBezTo>
                  <a:cubicBezTo>
                    <a:pt x="18677" y="15743"/>
                    <a:pt x="19104" y="13290"/>
                    <a:pt x="18450" y="13076"/>
                  </a:cubicBezTo>
                  <a:cubicBezTo>
                    <a:pt x="18421" y="13066"/>
                    <a:pt x="18385" y="13062"/>
                    <a:pt x="18343" y="13062"/>
                  </a:cubicBezTo>
                  <a:cubicBezTo>
                    <a:pt x="17541" y="13062"/>
                    <a:pt x="14589" y="14759"/>
                    <a:pt x="13806" y="14759"/>
                  </a:cubicBezTo>
                  <a:cubicBezTo>
                    <a:pt x="13726" y="14759"/>
                    <a:pt x="13668" y="14741"/>
                    <a:pt x="13638" y="14702"/>
                  </a:cubicBezTo>
                  <a:cubicBezTo>
                    <a:pt x="13299" y="14260"/>
                    <a:pt x="19268" y="10071"/>
                    <a:pt x="19764" y="8598"/>
                  </a:cubicBezTo>
                  <a:cubicBezTo>
                    <a:pt x="20261" y="7125"/>
                    <a:pt x="20523" y="3307"/>
                    <a:pt x="19764" y="2102"/>
                  </a:cubicBezTo>
                  <a:cubicBezTo>
                    <a:pt x="19688" y="1982"/>
                    <a:pt x="19610" y="1928"/>
                    <a:pt x="19529" y="1928"/>
                  </a:cubicBezTo>
                  <a:cubicBezTo>
                    <a:pt x="18859" y="1928"/>
                    <a:pt x="18054" y="5633"/>
                    <a:pt x="17653" y="5633"/>
                  </a:cubicBezTo>
                  <a:cubicBezTo>
                    <a:pt x="17620" y="5633"/>
                    <a:pt x="17589" y="5607"/>
                    <a:pt x="17561" y="5550"/>
                  </a:cubicBezTo>
                  <a:cubicBezTo>
                    <a:pt x="17163" y="4738"/>
                    <a:pt x="19649" y="416"/>
                    <a:pt x="18667" y="56"/>
                  </a:cubicBezTo>
                  <a:cubicBezTo>
                    <a:pt x="18562" y="18"/>
                    <a:pt x="18457" y="0"/>
                    <a:pt x="18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9"/>
            <p:cNvSpPr/>
            <p:nvPr/>
          </p:nvSpPr>
          <p:spPr>
            <a:xfrm>
              <a:off x="1583875" y="4013550"/>
              <a:ext cx="404100" cy="595625"/>
            </a:xfrm>
            <a:custGeom>
              <a:avLst/>
              <a:gdLst/>
              <a:ahLst/>
              <a:cxnLst/>
              <a:rect l="l" t="t" r="r" b="b"/>
              <a:pathLst>
                <a:path w="16164" h="23825" extrusionOk="0">
                  <a:moveTo>
                    <a:pt x="16079" y="1"/>
                  </a:moveTo>
                  <a:cubicBezTo>
                    <a:pt x="16061" y="1"/>
                    <a:pt x="16044" y="8"/>
                    <a:pt x="16032" y="26"/>
                  </a:cubicBezTo>
                  <a:cubicBezTo>
                    <a:pt x="13354" y="4013"/>
                    <a:pt x="10517" y="7889"/>
                    <a:pt x="7785" y="11837"/>
                  </a:cubicBezTo>
                  <a:cubicBezTo>
                    <a:pt x="6464" y="13747"/>
                    <a:pt x="5135" y="15652"/>
                    <a:pt x="3771" y="17532"/>
                  </a:cubicBezTo>
                  <a:cubicBezTo>
                    <a:pt x="2441" y="19364"/>
                    <a:pt x="930" y="21390"/>
                    <a:pt x="72" y="23494"/>
                  </a:cubicBezTo>
                  <a:cubicBezTo>
                    <a:pt x="0" y="23669"/>
                    <a:pt x="146" y="23824"/>
                    <a:pt x="304" y="23824"/>
                  </a:cubicBezTo>
                  <a:cubicBezTo>
                    <a:pt x="352" y="23824"/>
                    <a:pt x="402" y="23810"/>
                    <a:pt x="446" y="23778"/>
                  </a:cubicBezTo>
                  <a:cubicBezTo>
                    <a:pt x="2173" y="22541"/>
                    <a:pt x="3515" y="20708"/>
                    <a:pt x="4846" y="19076"/>
                  </a:cubicBezTo>
                  <a:cubicBezTo>
                    <a:pt x="6430" y="17137"/>
                    <a:pt x="7827" y="15003"/>
                    <a:pt x="9200" y="12913"/>
                  </a:cubicBezTo>
                  <a:cubicBezTo>
                    <a:pt x="11871" y="8840"/>
                    <a:pt x="14097" y="4505"/>
                    <a:pt x="16141" y="88"/>
                  </a:cubicBezTo>
                  <a:cubicBezTo>
                    <a:pt x="16163" y="42"/>
                    <a:pt x="16120" y="1"/>
                    <a:pt x="16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9"/>
            <p:cNvSpPr/>
            <p:nvPr/>
          </p:nvSpPr>
          <p:spPr>
            <a:xfrm>
              <a:off x="1548550" y="4406250"/>
              <a:ext cx="824325" cy="281125"/>
            </a:xfrm>
            <a:custGeom>
              <a:avLst/>
              <a:gdLst/>
              <a:ahLst/>
              <a:cxnLst/>
              <a:rect l="l" t="t" r="r" b="b"/>
              <a:pathLst>
                <a:path w="32973" h="11245" extrusionOk="0">
                  <a:moveTo>
                    <a:pt x="18265" y="1"/>
                  </a:moveTo>
                  <a:cubicBezTo>
                    <a:pt x="11109" y="1"/>
                    <a:pt x="1" y="9510"/>
                    <a:pt x="1" y="9510"/>
                  </a:cubicBezTo>
                  <a:cubicBezTo>
                    <a:pt x="2287" y="8294"/>
                    <a:pt x="8360" y="6625"/>
                    <a:pt x="14011" y="6625"/>
                  </a:cubicBezTo>
                  <a:cubicBezTo>
                    <a:pt x="16105" y="6625"/>
                    <a:pt x="18140" y="6854"/>
                    <a:pt x="19904" y="7420"/>
                  </a:cubicBezTo>
                  <a:cubicBezTo>
                    <a:pt x="25780" y="9308"/>
                    <a:pt x="31286" y="11244"/>
                    <a:pt x="32493" y="11244"/>
                  </a:cubicBezTo>
                  <a:cubicBezTo>
                    <a:pt x="32626" y="11244"/>
                    <a:pt x="32706" y="11221"/>
                    <a:pt x="32730" y="11172"/>
                  </a:cubicBezTo>
                  <a:cubicBezTo>
                    <a:pt x="32973" y="10674"/>
                    <a:pt x="28715" y="6142"/>
                    <a:pt x="27827" y="5604"/>
                  </a:cubicBezTo>
                  <a:cubicBezTo>
                    <a:pt x="27710" y="5533"/>
                    <a:pt x="27543" y="5503"/>
                    <a:pt x="27339" y="5503"/>
                  </a:cubicBezTo>
                  <a:cubicBezTo>
                    <a:pt x="26136" y="5503"/>
                    <a:pt x="23656" y="6557"/>
                    <a:pt x="22598" y="6557"/>
                  </a:cubicBezTo>
                  <a:cubicBezTo>
                    <a:pt x="22478" y="6557"/>
                    <a:pt x="22376" y="6543"/>
                    <a:pt x="22297" y="6513"/>
                  </a:cubicBezTo>
                  <a:cubicBezTo>
                    <a:pt x="21398" y="6170"/>
                    <a:pt x="25881" y="4670"/>
                    <a:pt x="26230" y="4389"/>
                  </a:cubicBezTo>
                  <a:cubicBezTo>
                    <a:pt x="26578" y="4110"/>
                    <a:pt x="24194" y="1955"/>
                    <a:pt x="22895" y="1513"/>
                  </a:cubicBezTo>
                  <a:cubicBezTo>
                    <a:pt x="22820" y="1487"/>
                    <a:pt x="22734" y="1475"/>
                    <a:pt x="22637" y="1475"/>
                  </a:cubicBezTo>
                  <a:cubicBezTo>
                    <a:pt x="21137" y="1475"/>
                    <a:pt x="17209" y="4378"/>
                    <a:pt x="16106" y="4378"/>
                  </a:cubicBezTo>
                  <a:cubicBezTo>
                    <a:pt x="16051" y="4378"/>
                    <a:pt x="16003" y="4371"/>
                    <a:pt x="15962" y="4355"/>
                  </a:cubicBezTo>
                  <a:cubicBezTo>
                    <a:pt x="15063" y="4012"/>
                    <a:pt x="22006" y="1247"/>
                    <a:pt x="21368" y="831"/>
                  </a:cubicBezTo>
                  <a:cubicBezTo>
                    <a:pt x="20480" y="250"/>
                    <a:pt x="19425" y="1"/>
                    <a:pt x="18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9"/>
            <p:cNvSpPr/>
            <p:nvPr/>
          </p:nvSpPr>
          <p:spPr>
            <a:xfrm>
              <a:off x="1082675" y="3789625"/>
              <a:ext cx="585750" cy="813275"/>
            </a:xfrm>
            <a:custGeom>
              <a:avLst/>
              <a:gdLst/>
              <a:ahLst/>
              <a:cxnLst/>
              <a:rect l="l" t="t" r="r" b="b"/>
              <a:pathLst>
                <a:path w="23430" h="32531" extrusionOk="0">
                  <a:moveTo>
                    <a:pt x="5766" y="0"/>
                  </a:moveTo>
                  <a:cubicBezTo>
                    <a:pt x="5518" y="0"/>
                    <a:pt x="5340" y="54"/>
                    <a:pt x="5260" y="173"/>
                  </a:cubicBezTo>
                  <a:cubicBezTo>
                    <a:pt x="4769" y="904"/>
                    <a:pt x="7943" y="6340"/>
                    <a:pt x="7571" y="6340"/>
                  </a:cubicBezTo>
                  <a:cubicBezTo>
                    <a:pt x="7553" y="6340"/>
                    <a:pt x="7526" y="6327"/>
                    <a:pt x="7489" y="6299"/>
                  </a:cubicBezTo>
                  <a:cubicBezTo>
                    <a:pt x="6711" y="5708"/>
                    <a:pt x="4481" y="1556"/>
                    <a:pt x="4031" y="534"/>
                  </a:cubicBezTo>
                  <a:cubicBezTo>
                    <a:pt x="3991" y="443"/>
                    <a:pt x="3925" y="400"/>
                    <a:pt x="3839" y="400"/>
                  </a:cubicBezTo>
                  <a:cubicBezTo>
                    <a:pt x="2961" y="400"/>
                    <a:pt x="0" y="4788"/>
                    <a:pt x="1196" y="6238"/>
                  </a:cubicBezTo>
                  <a:cubicBezTo>
                    <a:pt x="2507" y="7829"/>
                    <a:pt x="7736" y="8394"/>
                    <a:pt x="9215" y="9588"/>
                  </a:cubicBezTo>
                  <a:cubicBezTo>
                    <a:pt x="10560" y="10673"/>
                    <a:pt x="11635" y="12116"/>
                    <a:pt x="10878" y="12116"/>
                  </a:cubicBezTo>
                  <a:cubicBezTo>
                    <a:pt x="10803" y="12116"/>
                    <a:pt x="10711" y="12102"/>
                    <a:pt x="10598" y="12072"/>
                  </a:cubicBezTo>
                  <a:cubicBezTo>
                    <a:pt x="9615" y="11808"/>
                    <a:pt x="5972" y="10074"/>
                    <a:pt x="4367" y="10074"/>
                  </a:cubicBezTo>
                  <a:cubicBezTo>
                    <a:pt x="3938" y="10074"/>
                    <a:pt x="3655" y="10198"/>
                    <a:pt x="3607" y="10507"/>
                  </a:cubicBezTo>
                  <a:cubicBezTo>
                    <a:pt x="3382" y="11970"/>
                    <a:pt x="5502" y="16445"/>
                    <a:pt x="8580" y="17149"/>
                  </a:cubicBezTo>
                  <a:cubicBezTo>
                    <a:pt x="9298" y="17314"/>
                    <a:pt x="10017" y="17369"/>
                    <a:pt x="10713" y="17369"/>
                  </a:cubicBezTo>
                  <a:cubicBezTo>
                    <a:pt x="12181" y="17369"/>
                    <a:pt x="13544" y="17121"/>
                    <a:pt x="14569" y="17121"/>
                  </a:cubicBezTo>
                  <a:cubicBezTo>
                    <a:pt x="15140" y="17121"/>
                    <a:pt x="15606" y="17198"/>
                    <a:pt x="15928" y="17437"/>
                  </a:cubicBezTo>
                  <a:cubicBezTo>
                    <a:pt x="17018" y="18249"/>
                    <a:pt x="18146" y="19398"/>
                    <a:pt x="17447" y="19398"/>
                  </a:cubicBezTo>
                  <a:cubicBezTo>
                    <a:pt x="17392" y="19398"/>
                    <a:pt x="17327" y="19391"/>
                    <a:pt x="17249" y="19376"/>
                  </a:cubicBezTo>
                  <a:cubicBezTo>
                    <a:pt x="16599" y="19254"/>
                    <a:pt x="14048" y="18864"/>
                    <a:pt x="12239" y="18864"/>
                  </a:cubicBezTo>
                  <a:cubicBezTo>
                    <a:pt x="11063" y="18864"/>
                    <a:pt x="10201" y="19028"/>
                    <a:pt x="10377" y="19538"/>
                  </a:cubicBezTo>
                  <a:cubicBezTo>
                    <a:pt x="10824" y="20833"/>
                    <a:pt x="12727" y="23711"/>
                    <a:pt x="15359" y="24553"/>
                  </a:cubicBezTo>
                  <a:cubicBezTo>
                    <a:pt x="15996" y="24757"/>
                    <a:pt x="16567" y="24831"/>
                    <a:pt x="17072" y="24831"/>
                  </a:cubicBezTo>
                  <a:cubicBezTo>
                    <a:pt x="18439" y="24831"/>
                    <a:pt x="19318" y="24286"/>
                    <a:pt x="19685" y="24286"/>
                  </a:cubicBezTo>
                  <a:cubicBezTo>
                    <a:pt x="19744" y="24286"/>
                    <a:pt x="19789" y="24300"/>
                    <a:pt x="19821" y="24332"/>
                  </a:cubicBezTo>
                  <a:cubicBezTo>
                    <a:pt x="20134" y="24638"/>
                    <a:pt x="17799" y="26545"/>
                    <a:pt x="16939" y="27049"/>
                  </a:cubicBezTo>
                  <a:cubicBezTo>
                    <a:pt x="16077" y="27553"/>
                    <a:pt x="18191" y="31080"/>
                    <a:pt x="20689" y="32531"/>
                  </a:cubicBezTo>
                  <a:cubicBezTo>
                    <a:pt x="20689" y="32531"/>
                    <a:pt x="23429" y="30530"/>
                    <a:pt x="22837" y="19887"/>
                  </a:cubicBezTo>
                  <a:cubicBezTo>
                    <a:pt x="22866" y="18374"/>
                    <a:pt x="21871" y="14128"/>
                    <a:pt x="21738" y="13382"/>
                  </a:cubicBezTo>
                  <a:cubicBezTo>
                    <a:pt x="21590" y="12557"/>
                    <a:pt x="21372" y="12224"/>
                    <a:pt x="21122" y="12224"/>
                  </a:cubicBezTo>
                  <a:cubicBezTo>
                    <a:pt x="20272" y="12224"/>
                    <a:pt x="19061" y="16075"/>
                    <a:pt x="19051" y="17543"/>
                  </a:cubicBezTo>
                  <a:cubicBezTo>
                    <a:pt x="19047" y="18227"/>
                    <a:pt x="18937" y="18503"/>
                    <a:pt x="18801" y="18503"/>
                  </a:cubicBezTo>
                  <a:cubicBezTo>
                    <a:pt x="18558" y="18503"/>
                    <a:pt x="18231" y="17626"/>
                    <a:pt x="18266" y="16605"/>
                  </a:cubicBezTo>
                  <a:cubicBezTo>
                    <a:pt x="18320" y="15010"/>
                    <a:pt x="19029" y="11117"/>
                    <a:pt x="18592" y="9899"/>
                  </a:cubicBezTo>
                  <a:cubicBezTo>
                    <a:pt x="18181" y="8755"/>
                    <a:pt x="14502" y="4886"/>
                    <a:pt x="13634" y="4886"/>
                  </a:cubicBezTo>
                  <a:cubicBezTo>
                    <a:pt x="13577" y="4886"/>
                    <a:pt x="13532" y="4903"/>
                    <a:pt x="13501" y="4938"/>
                  </a:cubicBezTo>
                  <a:cubicBezTo>
                    <a:pt x="13038" y="5463"/>
                    <a:pt x="13853" y="11284"/>
                    <a:pt x="13318" y="11284"/>
                  </a:cubicBezTo>
                  <a:cubicBezTo>
                    <a:pt x="13271" y="11284"/>
                    <a:pt x="13214" y="11240"/>
                    <a:pt x="13145" y="11143"/>
                  </a:cubicBezTo>
                  <a:cubicBezTo>
                    <a:pt x="12284" y="9944"/>
                    <a:pt x="12454" y="3802"/>
                    <a:pt x="11399" y="2590"/>
                  </a:cubicBezTo>
                  <a:cubicBezTo>
                    <a:pt x="10507" y="1566"/>
                    <a:pt x="7110" y="0"/>
                    <a:pt x="5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9"/>
            <p:cNvSpPr/>
            <p:nvPr/>
          </p:nvSpPr>
          <p:spPr>
            <a:xfrm>
              <a:off x="1292325" y="3981150"/>
              <a:ext cx="340625" cy="624175"/>
            </a:xfrm>
            <a:custGeom>
              <a:avLst/>
              <a:gdLst/>
              <a:ahLst/>
              <a:cxnLst/>
              <a:rect l="l" t="t" r="r" b="b"/>
              <a:pathLst>
                <a:path w="13625" h="24967" extrusionOk="0">
                  <a:moveTo>
                    <a:pt x="70" y="0"/>
                  </a:moveTo>
                  <a:cubicBezTo>
                    <a:pt x="30" y="0"/>
                    <a:pt x="1" y="61"/>
                    <a:pt x="39" y="97"/>
                  </a:cubicBezTo>
                  <a:cubicBezTo>
                    <a:pt x="3744" y="3643"/>
                    <a:pt x="7400" y="7593"/>
                    <a:pt x="9888" y="12114"/>
                  </a:cubicBezTo>
                  <a:cubicBezTo>
                    <a:pt x="10959" y="14059"/>
                    <a:pt x="11476" y="16211"/>
                    <a:pt x="11677" y="18409"/>
                  </a:cubicBezTo>
                  <a:cubicBezTo>
                    <a:pt x="11859" y="20406"/>
                    <a:pt x="11258" y="22595"/>
                    <a:pt x="11683" y="24538"/>
                  </a:cubicBezTo>
                  <a:cubicBezTo>
                    <a:pt x="11745" y="24821"/>
                    <a:pt x="11958" y="24966"/>
                    <a:pt x="12178" y="24966"/>
                  </a:cubicBezTo>
                  <a:cubicBezTo>
                    <a:pt x="12362" y="24966"/>
                    <a:pt x="12550" y="24865"/>
                    <a:pt x="12660" y="24660"/>
                  </a:cubicBezTo>
                  <a:cubicBezTo>
                    <a:pt x="13624" y="22855"/>
                    <a:pt x="13380" y="20180"/>
                    <a:pt x="13233" y="18198"/>
                  </a:cubicBezTo>
                  <a:cubicBezTo>
                    <a:pt x="13064" y="15923"/>
                    <a:pt x="12337" y="13931"/>
                    <a:pt x="11174" y="11985"/>
                  </a:cubicBezTo>
                  <a:cubicBezTo>
                    <a:pt x="9795" y="9677"/>
                    <a:pt x="7834" y="7646"/>
                    <a:pt x="6043" y="5657"/>
                  </a:cubicBezTo>
                  <a:cubicBezTo>
                    <a:pt x="4214" y="3626"/>
                    <a:pt x="2180" y="1784"/>
                    <a:pt x="103" y="13"/>
                  </a:cubicBezTo>
                  <a:cubicBezTo>
                    <a:pt x="92" y="4"/>
                    <a:pt x="81"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2952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98"/>
        <p:cNvGrpSpPr/>
        <p:nvPr/>
      </p:nvGrpSpPr>
      <p:grpSpPr>
        <a:xfrm>
          <a:off x="0" y="0"/>
          <a:ext cx="0" cy="0"/>
          <a:chOff x="0" y="0"/>
          <a:chExt cx="0" cy="0"/>
        </a:xfrm>
      </p:grpSpPr>
      <p:grpSp>
        <p:nvGrpSpPr>
          <p:cNvPr id="1299" name="Google Shape;1299;p20"/>
          <p:cNvGrpSpPr/>
          <p:nvPr/>
        </p:nvGrpSpPr>
        <p:grpSpPr>
          <a:xfrm>
            <a:off x="174250" y="3221350"/>
            <a:ext cx="9285126" cy="1783350"/>
            <a:chOff x="174250" y="3221350"/>
            <a:chExt cx="9285126" cy="1783350"/>
          </a:xfrm>
        </p:grpSpPr>
        <p:sp>
          <p:nvSpPr>
            <p:cNvPr id="1300" name="Google Shape;1300;p20"/>
            <p:cNvSpPr/>
            <p:nvPr/>
          </p:nvSpPr>
          <p:spPr>
            <a:xfrm>
              <a:off x="174250" y="4690950"/>
              <a:ext cx="245650" cy="313750"/>
            </a:xfrm>
            <a:custGeom>
              <a:avLst/>
              <a:gdLst/>
              <a:ahLst/>
              <a:cxnLst/>
              <a:rect l="l" t="t" r="r" b="b"/>
              <a:pathLst>
                <a:path w="9826" h="12550" extrusionOk="0">
                  <a:moveTo>
                    <a:pt x="1024" y="1"/>
                  </a:moveTo>
                  <a:cubicBezTo>
                    <a:pt x="334" y="1"/>
                    <a:pt x="1" y="208"/>
                    <a:pt x="137" y="290"/>
                  </a:cubicBezTo>
                  <a:cubicBezTo>
                    <a:pt x="3572" y="2351"/>
                    <a:pt x="7944" y="8098"/>
                    <a:pt x="7944" y="8098"/>
                  </a:cubicBezTo>
                  <a:cubicBezTo>
                    <a:pt x="7969" y="8069"/>
                    <a:pt x="7988" y="8039"/>
                    <a:pt x="8011" y="8010"/>
                  </a:cubicBezTo>
                  <a:cubicBezTo>
                    <a:pt x="8041" y="8066"/>
                    <a:pt x="8071" y="8122"/>
                    <a:pt x="8100" y="8181"/>
                  </a:cubicBezTo>
                  <a:cubicBezTo>
                    <a:pt x="8170" y="8322"/>
                    <a:pt x="8244" y="8468"/>
                    <a:pt x="8312" y="8624"/>
                  </a:cubicBezTo>
                  <a:cubicBezTo>
                    <a:pt x="8383" y="8778"/>
                    <a:pt x="8449" y="8941"/>
                    <a:pt x="8514" y="9107"/>
                  </a:cubicBezTo>
                  <a:cubicBezTo>
                    <a:pt x="8584" y="9271"/>
                    <a:pt x="8636" y="9446"/>
                    <a:pt x="8699" y="9615"/>
                  </a:cubicBezTo>
                  <a:cubicBezTo>
                    <a:pt x="8755" y="9786"/>
                    <a:pt x="8804" y="9961"/>
                    <a:pt x="8856" y="10131"/>
                  </a:cubicBezTo>
                  <a:cubicBezTo>
                    <a:pt x="8900" y="10302"/>
                    <a:pt x="8944" y="10472"/>
                    <a:pt x="8985" y="10637"/>
                  </a:cubicBezTo>
                  <a:cubicBezTo>
                    <a:pt x="9022" y="10801"/>
                    <a:pt x="9052" y="10963"/>
                    <a:pt x="9083" y="11115"/>
                  </a:cubicBezTo>
                  <a:cubicBezTo>
                    <a:pt x="9117" y="11265"/>
                    <a:pt x="9130" y="11411"/>
                    <a:pt x="9152" y="11544"/>
                  </a:cubicBezTo>
                  <a:cubicBezTo>
                    <a:pt x="9171" y="11677"/>
                    <a:pt x="9194" y="11799"/>
                    <a:pt x="9202" y="11909"/>
                  </a:cubicBezTo>
                  <a:cubicBezTo>
                    <a:pt x="9212" y="12018"/>
                    <a:pt x="9220" y="12113"/>
                    <a:pt x="9228" y="12192"/>
                  </a:cubicBezTo>
                  <a:cubicBezTo>
                    <a:pt x="9243" y="12348"/>
                    <a:pt x="9252" y="12437"/>
                    <a:pt x="9252" y="12437"/>
                  </a:cubicBezTo>
                  <a:lnTo>
                    <a:pt x="9253" y="12452"/>
                  </a:lnTo>
                  <a:cubicBezTo>
                    <a:pt x="9253" y="12459"/>
                    <a:pt x="9255" y="12464"/>
                    <a:pt x="9256" y="12471"/>
                  </a:cubicBezTo>
                  <a:cubicBezTo>
                    <a:pt x="9265" y="12526"/>
                    <a:pt x="9343" y="12549"/>
                    <a:pt x="9437" y="12549"/>
                  </a:cubicBezTo>
                  <a:cubicBezTo>
                    <a:pt x="9605" y="12549"/>
                    <a:pt x="9825" y="12476"/>
                    <a:pt x="9809" y="12379"/>
                  </a:cubicBezTo>
                  <a:cubicBezTo>
                    <a:pt x="9809" y="12379"/>
                    <a:pt x="9793" y="12286"/>
                    <a:pt x="9766" y="12124"/>
                  </a:cubicBezTo>
                  <a:cubicBezTo>
                    <a:pt x="9754" y="12043"/>
                    <a:pt x="9737" y="11944"/>
                    <a:pt x="9718" y="11832"/>
                  </a:cubicBezTo>
                  <a:cubicBezTo>
                    <a:pt x="9701" y="11719"/>
                    <a:pt x="9668" y="11592"/>
                    <a:pt x="9640" y="11455"/>
                  </a:cubicBezTo>
                  <a:cubicBezTo>
                    <a:pt x="9606" y="11319"/>
                    <a:pt x="9582" y="11167"/>
                    <a:pt x="9535" y="11013"/>
                  </a:cubicBezTo>
                  <a:cubicBezTo>
                    <a:pt x="9493" y="10858"/>
                    <a:pt x="9450" y="10694"/>
                    <a:pt x="9399" y="10525"/>
                  </a:cubicBezTo>
                  <a:cubicBezTo>
                    <a:pt x="9344" y="10359"/>
                    <a:pt x="9287" y="10186"/>
                    <a:pt x="9229" y="10012"/>
                  </a:cubicBezTo>
                  <a:cubicBezTo>
                    <a:pt x="9162" y="9840"/>
                    <a:pt x="9100" y="9664"/>
                    <a:pt x="9029" y="9491"/>
                  </a:cubicBezTo>
                  <a:cubicBezTo>
                    <a:pt x="8953" y="9321"/>
                    <a:pt x="8886" y="9147"/>
                    <a:pt x="8802" y="8982"/>
                  </a:cubicBezTo>
                  <a:cubicBezTo>
                    <a:pt x="8723" y="8816"/>
                    <a:pt x="8645" y="8655"/>
                    <a:pt x="8560" y="8502"/>
                  </a:cubicBezTo>
                  <a:cubicBezTo>
                    <a:pt x="8479" y="8346"/>
                    <a:pt x="8392" y="8201"/>
                    <a:pt x="8312" y="8064"/>
                  </a:cubicBezTo>
                  <a:cubicBezTo>
                    <a:pt x="8258" y="7974"/>
                    <a:pt x="8204" y="7889"/>
                    <a:pt x="8151" y="7808"/>
                  </a:cubicBezTo>
                  <a:cubicBezTo>
                    <a:pt x="9481" y="5717"/>
                    <a:pt x="7427" y="3243"/>
                    <a:pt x="7255" y="3096"/>
                  </a:cubicBezTo>
                  <a:cubicBezTo>
                    <a:pt x="7244" y="3086"/>
                    <a:pt x="7227" y="3081"/>
                    <a:pt x="7207" y="3081"/>
                  </a:cubicBezTo>
                  <a:cubicBezTo>
                    <a:pt x="6912" y="3081"/>
                    <a:pt x="5765" y="4041"/>
                    <a:pt x="5622" y="4050"/>
                  </a:cubicBezTo>
                  <a:cubicBezTo>
                    <a:pt x="5622" y="4050"/>
                    <a:pt x="5621" y="4050"/>
                    <a:pt x="5621" y="4050"/>
                  </a:cubicBezTo>
                  <a:cubicBezTo>
                    <a:pt x="5474" y="4050"/>
                    <a:pt x="6183" y="2790"/>
                    <a:pt x="6107" y="2612"/>
                  </a:cubicBezTo>
                  <a:cubicBezTo>
                    <a:pt x="6030" y="2432"/>
                    <a:pt x="4654" y="1285"/>
                    <a:pt x="4450" y="1183"/>
                  </a:cubicBezTo>
                  <a:cubicBezTo>
                    <a:pt x="4441" y="1179"/>
                    <a:pt x="4431" y="1177"/>
                    <a:pt x="4421" y="1177"/>
                  </a:cubicBezTo>
                  <a:cubicBezTo>
                    <a:pt x="4196" y="1177"/>
                    <a:pt x="3639" y="2177"/>
                    <a:pt x="3461" y="2177"/>
                  </a:cubicBezTo>
                  <a:cubicBezTo>
                    <a:pt x="3459" y="2177"/>
                    <a:pt x="3456" y="2177"/>
                    <a:pt x="3454" y="2177"/>
                  </a:cubicBezTo>
                  <a:cubicBezTo>
                    <a:pt x="3276" y="2151"/>
                    <a:pt x="3735" y="775"/>
                    <a:pt x="3582" y="698"/>
                  </a:cubicBezTo>
                  <a:cubicBezTo>
                    <a:pt x="2505" y="159"/>
                    <a:pt x="1628" y="1"/>
                    <a:pt x="1024"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0"/>
            <p:cNvSpPr/>
            <p:nvPr/>
          </p:nvSpPr>
          <p:spPr>
            <a:xfrm>
              <a:off x="293100" y="4321350"/>
              <a:ext cx="556625" cy="683350"/>
            </a:xfrm>
            <a:custGeom>
              <a:avLst/>
              <a:gdLst/>
              <a:ahLst/>
              <a:cxnLst/>
              <a:rect l="l" t="t" r="r" b="b"/>
              <a:pathLst>
                <a:path w="22265" h="27334" extrusionOk="0">
                  <a:moveTo>
                    <a:pt x="10641" y="16600"/>
                  </a:moveTo>
                  <a:cubicBezTo>
                    <a:pt x="10705" y="16695"/>
                    <a:pt x="10753" y="16755"/>
                    <a:pt x="10781" y="16773"/>
                  </a:cubicBezTo>
                  <a:cubicBezTo>
                    <a:pt x="10784" y="16780"/>
                    <a:pt x="10785" y="16787"/>
                    <a:pt x="10788" y="16794"/>
                  </a:cubicBezTo>
                  <a:cubicBezTo>
                    <a:pt x="10936" y="17196"/>
                    <a:pt x="11059" y="17621"/>
                    <a:pt x="11190" y="18050"/>
                  </a:cubicBezTo>
                  <a:cubicBezTo>
                    <a:pt x="11258" y="18265"/>
                    <a:pt x="11313" y="18484"/>
                    <a:pt x="11370" y="18704"/>
                  </a:cubicBezTo>
                  <a:cubicBezTo>
                    <a:pt x="11426" y="18925"/>
                    <a:pt x="11483" y="19145"/>
                    <a:pt x="11541" y="19366"/>
                  </a:cubicBezTo>
                  <a:cubicBezTo>
                    <a:pt x="11545" y="19389"/>
                    <a:pt x="11550" y="19410"/>
                    <a:pt x="11555" y="19431"/>
                  </a:cubicBezTo>
                  <a:cubicBezTo>
                    <a:pt x="11494" y="19311"/>
                    <a:pt x="11433" y="19189"/>
                    <a:pt x="11374" y="19070"/>
                  </a:cubicBezTo>
                  <a:cubicBezTo>
                    <a:pt x="11296" y="18907"/>
                    <a:pt x="11211" y="18749"/>
                    <a:pt x="11126" y="18598"/>
                  </a:cubicBezTo>
                  <a:cubicBezTo>
                    <a:pt x="11042" y="18445"/>
                    <a:pt x="10961" y="18296"/>
                    <a:pt x="10880" y="18150"/>
                  </a:cubicBezTo>
                  <a:cubicBezTo>
                    <a:pt x="10709" y="17866"/>
                    <a:pt x="10557" y="17592"/>
                    <a:pt x="10397" y="17351"/>
                  </a:cubicBezTo>
                  <a:cubicBezTo>
                    <a:pt x="10359" y="17291"/>
                    <a:pt x="10323" y="17237"/>
                    <a:pt x="10286" y="17180"/>
                  </a:cubicBezTo>
                  <a:cubicBezTo>
                    <a:pt x="10410" y="17048"/>
                    <a:pt x="10542" y="16860"/>
                    <a:pt x="10641" y="16600"/>
                  </a:cubicBezTo>
                  <a:close/>
                  <a:moveTo>
                    <a:pt x="22184" y="0"/>
                  </a:moveTo>
                  <a:cubicBezTo>
                    <a:pt x="21607" y="0"/>
                    <a:pt x="17298" y="1627"/>
                    <a:pt x="16951" y="2712"/>
                  </a:cubicBezTo>
                  <a:cubicBezTo>
                    <a:pt x="16569" y="3911"/>
                    <a:pt x="17998" y="5978"/>
                    <a:pt x="17998" y="5978"/>
                  </a:cubicBezTo>
                  <a:cubicBezTo>
                    <a:pt x="17998" y="5978"/>
                    <a:pt x="16234" y="4140"/>
                    <a:pt x="15966" y="4140"/>
                  </a:cubicBezTo>
                  <a:cubicBezTo>
                    <a:pt x="15963" y="4140"/>
                    <a:pt x="15959" y="4140"/>
                    <a:pt x="15956" y="4141"/>
                  </a:cubicBezTo>
                  <a:cubicBezTo>
                    <a:pt x="15726" y="4192"/>
                    <a:pt x="13098" y="8198"/>
                    <a:pt x="13404" y="8709"/>
                  </a:cubicBezTo>
                  <a:cubicBezTo>
                    <a:pt x="13710" y="9219"/>
                    <a:pt x="15803" y="10572"/>
                    <a:pt x="15803" y="10572"/>
                  </a:cubicBezTo>
                  <a:cubicBezTo>
                    <a:pt x="15803" y="10572"/>
                    <a:pt x="14520" y="10453"/>
                    <a:pt x="13821" y="10453"/>
                  </a:cubicBezTo>
                  <a:cubicBezTo>
                    <a:pt x="13549" y="10453"/>
                    <a:pt x="13365" y="10471"/>
                    <a:pt x="13379" y="10521"/>
                  </a:cubicBezTo>
                  <a:cubicBezTo>
                    <a:pt x="13427" y="10691"/>
                    <a:pt x="13753" y="11987"/>
                    <a:pt x="15118" y="12903"/>
                  </a:cubicBezTo>
                  <a:cubicBezTo>
                    <a:pt x="15087" y="12995"/>
                    <a:pt x="15056" y="13087"/>
                    <a:pt x="15023" y="13182"/>
                  </a:cubicBezTo>
                  <a:cubicBezTo>
                    <a:pt x="14869" y="13600"/>
                    <a:pt x="14755" y="14055"/>
                    <a:pt x="14618" y="14520"/>
                  </a:cubicBezTo>
                  <a:cubicBezTo>
                    <a:pt x="14584" y="14638"/>
                    <a:pt x="14551" y="14756"/>
                    <a:pt x="14517" y="14873"/>
                  </a:cubicBezTo>
                  <a:cubicBezTo>
                    <a:pt x="14483" y="14992"/>
                    <a:pt x="14458" y="15114"/>
                    <a:pt x="14428" y="15235"/>
                  </a:cubicBezTo>
                  <a:cubicBezTo>
                    <a:pt x="14370" y="15479"/>
                    <a:pt x="14310" y="15724"/>
                    <a:pt x="14251" y="15972"/>
                  </a:cubicBezTo>
                  <a:cubicBezTo>
                    <a:pt x="14222" y="16097"/>
                    <a:pt x="14188" y="16220"/>
                    <a:pt x="14164" y="16346"/>
                  </a:cubicBezTo>
                  <a:cubicBezTo>
                    <a:pt x="14139" y="16472"/>
                    <a:pt x="14113" y="16599"/>
                    <a:pt x="14087" y="16725"/>
                  </a:cubicBezTo>
                  <a:cubicBezTo>
                    <a:pt x="14038" y="16979"/>
                    <a:pt x="13987" y="17232"/>
                    <a:pt x="13936" y="17486"/>
                  </a:cubicBezTo>
                  <a:cubicBezTo>
                    <a:pt x="13844" y="17997"/>
                    <a:pt x="13763" y="18508"/>
                    <a:pt x="13683" y="19012"/>
                  </a:cubicBezTo>
                  <a:cubicBezTo>
                    <a:pt x="13649" y="19265"/>
                    <a:pt x="13617" y="19516"/>
                    <a:pt x="13583" y="19763"/>
                  </a:cubicBezTo>
                  <a:cubicBezTo>
                    <a:pt x="13567" y="19888"/>
                    <a:pt x="13550" y="20011"/>
                    <a:pt x="13533" y="20133"/>
                  </a:cubicBezTo>
                  <a:cubicBezTo>
                    <a:pt x="13520" y="20256"/>
                    <a:pt x="13508" y="20377"/>
                    <a:pt x="13495" y="20499"/>
                  </a:cubicBezTo>
                  <a:cubicBezTo>
                    <a:pt x="13468" y="20740"/>
                    <a:pt x="13442" y="20978"/>
                    <a:pt x="13418" y="21211"/>
                  </a:cubicBezTo>
                  <a:cubicBezTo>
                    <a:pt x="13394" y="21443"/>
                    <a:pt x="13379" y="21671"/>
                    <a:pt x="13359" y="21894"/>
                  </a:cubicBezTo>
                  <a:cubicBezTo>
                    <a:pt x="13319" y="22338"/>
                    <a:pt x="13296" y="22759"/>
                    <a:pt x="13272" y="23147"/>
                  </a:cubicBezTo>
                  <a:cubicBezTo>
                    <a:pt x="13250" y="23537"/>
                    <a:pt x="13237" y="23893"/>
                    <a:pt x="13224" y="24211"/>
                  </a:cubicBezTo>
                  <a:cubicBezTo>
                    <a:pt x="13224" y="24211"/>
                    <a:pt x="13224" y="24212"/>
                    <a:pt x="13224" y="24212"/>
                  </a:cubicBezTo>
                  <a:cubicBezTo>
                    <a:pt x="13196" y="24084"/>
                    <a:pt x="13166" y="23955"/>
                    <a:pt x="13135" y="23822"/>
                  </a:cubicBezTo>
                  <a:cubicBezTo>
                    <a:pt x="13098" y="23652"/>
                    <a:pt x="13058" y="23478"/>
                    <a:pt x="13004" y="23303"/>
                  </a:cubicBezTo>
                  <a:cubicBezTo>
                    <a:pt x="12953" y="23129"/>
                    <a:pt x="12904" y="22952"/>
                    <a:pt x="12851" y="22772"/>
                  </a:cubicBezTo>
                  <a:cubicBezTo>
                    <a:pt x="12800" y="22592"/>
                    <a:pt x="12751" y="22410"/>
                    <a:pt x="12685" y="22230"/>
                  </a:cubicBezTo>
                  <a:cubicBezTo>
                    <a:pt x="12623" y="22050"/>
                    <a:pt x="12561" y="21868"/>
                    <a:pt x="12498" y="21686"/>
                  </a:cubicBezTo>
                  <a:lnTo>
                    <a:pt x="12405" y="21412"/>
                  </a:lnTo>
                  <a:lnTo>
                    <a:pt x="12297" y="21143"/>
                  </a:lnTo>
                  <a:cubicBezTo>
                    <a:pt x="12274" y="21083"/>
                    <a:pt x="12251" y="21025"/>
                    <a:pt x="12227" y="20967"/>
                  </a:cubicBezTo>
                  <a:cubicBezTo>
                    <a:pt x="12206" y="20855"/>
                    <a:pt x="12186" y="20743"/>
                    <a:pt x="12164" y="20629"/>
                  </a:cubicBezTo>
                  <a:cubicBezTo>
                    <a:pt x="12059" y="20187"/>
                    <a:pt x="11958" y="19738"/>
                    <a:pt x="11843" y="19291"/>
                  </a:cubicBezTo>
                  <a:cubicBezTo>
                    <a:pt x="11781" y="19068"/>
                    <a:pt x="11718" y="18846"/>
                    <a:pt x="11656" y="18625"/>
                  </a:cubicBezTo>
                  <a:cubicBezTo>
                    <a:pt x="11594" y="18403"/>
                    <a:pt x="11533" y="18184"/>
                    <a:pt x="11459" y="17968"/>
                  </a:cubicBezTo>
                  <a:cubicBezTo>
                    <a:pt x="11317" y="17537"/>
                    <a:pt x="11182" y="17112"/>
                    <a:pt x="11025" y="16709"/>
                  </a:cubicBezTo>
                  <a:cubicBezTo>
                    <a:pt x="11014" y="16681"/>
                    <a:pt x="11004" y="16654"/>
                    <a:pt x="10994" y="16626"/>
                  </a:cubicBezTo>
                  <a:cubicBezTo>
                    <a:pt x="11537" y="16088"/>
                    <a:pt x="12776" y="14256"/>
                    <a:pt x="12819" y="12170"/>
                  </a:cubicBezTo>
                  <a:cubicBezTo>
                    <a:pt x="12865" y="9769"/>
                    <a:pt x="11618" y="7657"/>
                    <a:pt x="11618" y="7657"/>
                  </a:cubicBezTo>
                  <a:cubicBezTo>
                    <a:pt x="11618" y="7657"/>
                    <a:pt x="10176" y="9147"/>
                    <a:pt x="9994" y="9147"/>
                  </a:cubicBezTo>
                  <a:cubicBezTo>
                    <a:pt x="9991" y="9147"/>
                    <a:pt x="9988" y="9146"/>
                    <a:pt x="9986" y="9145"/>
                  </a:cubicBezTo>
                  <a:cubicBezTo>
                    <a:pt x="9843" y="9097"/>
                    <a:pt x="11042" y="7081"/>
                    <a:pt x="11090" y="6890"/>
                  </a:cubicBezTo>
                  <a:cubicBezTo>
                    <a:pt x="11139" y="6697"/>
                    <a:pt x="9794" y="4681"/>
                    <a:pt x="9794" y="4681"/>
                  </a:cubicBezTo>
                  <a:cubicBezTo>
                    <a:pt x="9794" y="4681"/>
                    <a:pt x="7896" y="6896"/>
                    <a:pt x="7563" y="6896"/>
                  </a:cubicBezTo>
                  <a:cubicBezTo>
                    <a:pt x="7553" y="6896"/>
                    <a:pt x="7544" y="6894"/>
                    <a:pt x="7537" y="6890"/>
                  </a:cubicBezTo>
                  <a:cubicBezTo>
                    <a:pt x="7298" y="6745"/>
                    <a:pt x="8881" y="4777"/>
                    <a:pt x="8881" y="4777"/>
                  </a:cubicBezTo>
                  <a:cubicBezTo>
                    <a:pt x="8881" y="4777"/>
                    <a:pt x="7537" y="1850"/>
                    <a:pt x="6529" y="1705"/>
                  </a:cubicBezTo>
                  <a:cubicBezTo>
                    <a:pt x="6529" y="1705"/>
                    <a:pt x="5531" y="3341"/>
                    <a:pt x="5344" y="3341"/>
                  </a:cubicBezTo>
                  <a:cubicBezTo>
                    <a:pt x="5338" y="3341"/>
                    <a:pt x="5334" y="3339"/>
                    <a:pt x="5330" y="3337"/>
                  </a:cubicBezTo>
                  <a:cubicBezTo>
                    <a:pt x="5185" y="3240"/>
                    <a:pt x="5618" y="1560"/>
                    <a:pt x="5569" y="1369"/>
                  </a:cubicBezTo>
                  <a:cubicBezTo>
                    <a:pt x="5525" y="1191"/>
                    <a:pt x="3819" y="639"/>
                    <a:pt x="3196" y="639"/>
                  </a:cubicBezTo>
                  <a:cubicBezTo>
                    <a:pt x="3149" y="639"/>
                    <a:pt x="3108" y="642"/>
                    <a:pt x="3074" y="649"/>
                  </a:cubicBezTo>
                  <a:cubicBezTo>
                    <a:pt x="2781" y="708"/>
                    <a:pt x="5725" y="7016"/>
                    <a:pt x="8066" y="11724"/>
                  </a:cubicBezTo>
                  <a:cubicBezTo>
                    <a:pt x="7877" y="12020"/>
                    <a:pt x="7574" y="12759"/>
                    <a:pt x="7501" y="12759"/>
                  </a:cubicBezTo>
                  <a:cubicBezTo>
                    <a:pt x="7500" y="12759"/>
                    <a:pt x="7499" y="12758"/>
                    <a:pt x="7498" y="12758"/>
                  </a:cubicBezTo>
                  <a:cubicBezTo>
                    <a:pt x="7432" y="12731"/>
                    <a:pt x="7644" y="11147"/>
                    <a:pt x="7577" y="10976"/>
                  </a:cubicBezTo>
                  <a:cubicBezTo>
                    <a:pt x="7513" y="10807"/>
                    <a:pt x="4716" y="9483"/>
                    <a:pt x="4535" y="9483"/>
                  </a:cubicBezTo>
                  <a:cubicBezTo>
                    <a:pt x="4532" y="9483"/>
                    <a:pt x="4530" y="9484"/>
                    <a:pt x="4529" y="9484"/>
                  </a:cubicBezTo>
                  <a:cubicBezTo>
                    <a:pt x="4423" y="9524"/>
                    <a:pt x="4098" y="11518"/>
                    <a:pt x="4016" y="11518"/>
                  </a:cubicBezTo>
                  <a:cubicBezTo>
                    <a:pt x="4015" y="11518"/>
                    <a:pt x="4015" y="11517"/>
                    <a:pt x="4014" y="11517"/>
                  </a:cubicBezTo>
                  <a:cubicBezTo>
                    <a:pt x="3935" y="11490"/>
                    <a:pt x="3948" y="9667"/>
                    <a:pt x="3578" y="9483"/>
                  </a:cubicBezTo>
                  <a:cubicBezTo>
                    <a:pt x="3512" y="9451"/>
                    <a:pt x="3361" y="9435"/>
                    <a:pt x="3157" y="9435"/>
                  </a:cubicBezTo>
                  <a:cubicBezTo>
                    <a:pt x="2201" y="9435"/>
                    <a:pt x="73" y="9764"/>
                    <a:pt x="40" y="10210"/>
                  </a:cubicBezTo>
                  <a:cubicBezTo>
                    <a:pt x="0" y="10752"/>
                    <a:pt x="6188" y="13047"/>
                    <a:pt x="9938" y="17449"/>
                  </a:cubicBezTo>
                  <a:cubicBezTo>
                    <a:pt x="9938" y="17449"/>
                    <a:pt x="10018" y="17412"/>
                    <a:pt x="10129" y="17325"/>
                  </a:cubicBezTo>
                  <a:cubicBezTo>
                    <a:pt x="10157" y="17370"/>
                    <a:pt x="10184" y="17417"/>
                    <a:pt x="10211" y="17463"/>
                  </a:cubicBezTo>
                  <a:cubicBezTo>
                    <a:pt x="10362" y="17707"/>
                    <a:pt x="10502" y="17984"/>
                    <a:pt x="10662" y="18270"/>
                  </a:cubicBezTo>
                  <a:cubicBezTo>
                    <a:pt x="10734" y="18416"/>
                    <a:pt x="10810" y="18567"/>
                    <a:pt x="10888" y="18721"/>
                  </a:cubicBezTo>
                  <a:cubicBezTo>
                    <a:pt x="10966" y="18874"/>
                    <a:pt x="11044" y="19032"/>
                    <a:pt x="11114" y="19196"/>
                  </a:cubicBezTo>
                  <a:cubicBezTo>
                    <a:pt x="11188" y="19358"/>
                    <a:pt x="11263" y="19524"/>
                    <a:pt x="11340" y="19691"/>
                  </a:cubicBezTo>
                  <a:cubicBezTo>
                    <a:pt x="11414" y="19858"/>
                    <a:pt x="11480" y="20032"/>
                    <a:pt x="11551" y="20205"/>
                  </a:cubicBezTo>
                  <a:cubicBezTo>
                    <a:pt x="11619" y="20381"/>
                    <a:pt x="11697" y="20553"/>
                    <a:pt x="11758" y="20733"/>
                  </a:cubicBezTo>
                  <a:cubicBezTo>
                    <a:pt x="11805" y="20865"/>
                    <a:pt x="11853" y="20998"/>
                    <a:pt x="11900" y="21131"/>
                  </a:cubicBezTo>
                  <a:cubicBezTo>
                    <a:pt x="11948" y="21425"/>
                    <a:pt x="11996" y="21715"/>
                    <a:pt x="12043" y="21998"/>
                  </a:cubicBezTo>
                  <a:cubicBezTo>
                    <a:pt x="12094" y="22423"/>
                    <a:pt x="12144" y="22833"/>
                    <a:pt x="12189" y="23221"/>
                  </a:cubicBezTo>
                  <a:cubicBezTo>
                    <a:pt x="12200" y="23319"/>
                    <a:pt x="12215" y="23414"/>
                    <a:pt x="12222" y="23509"/>
                  </a:cubicBezTo>
                  <a:cubicBezTo>
                    <a:pt x="12229" y="23604"/>
                    <a:pt x="12234" y="23697"/>
                    <a:pt x="12242" y="23790"/>
                  </a:cubicBezTo>
                  <a:cubicBezTo>
                    <a:pt x="12254" y="23974"/>
                    <a:pt x="12266" y="24151"/>
                    <a:pt x="12278" y="24321"/>
                  </a:cubicBezTo>
                  <a:cubicBezTo>
                    <a:pt x="12298" y="24663"/>
                    <a:pt x="12331" y="24975"/>
                    <a:pt x="12329" y="25253"/>
                  </a:cubicBezTo>
                  <a:cubicBezTo>
                    <a:pt x="12335" y="25531"/>
                    <a:pt x="12339" y="25772"/>
                    <a:pt x="12344" y="25972"/>
                  </a:cubicBezTo>
                  <a:cubicBezTo>
                    <a:pt x="12351" y="26370"/>
                    <a:pt x="12356" y="26597"/>
                    <a:pt x="12356" y="26597"/>
                  </a:cubicBezTo>
                  <a:lnTo>
                    <a:pt x="12356" y="26611"/>
                  </a:lnTo>
                  <a:cubicBezTo>
                    <a:pt x="12356" y="26612"/>
                    <a:pt x="12356" y="26614"/>
                    <a:pt x="12356" y="26615"/>
                  </a:cubicBezTo>
                  <a:cubicBezTo>
                    <a:pt x="12359" y="26676"/>
                    <a:pt x="12463" y="26705"/>
                    <a:pt x="12573" y="26705"/>
                  </a:cubicBezTo>
                  <a:cubicBezTo>
                    <a:pt x="12701" y="26705"/>
                    <a:pt x="12837" y="26666"/>
                    <a:pt x="12834" y="26595"/>
                  </a:cubicBezTo>
                  <a:cubicBezTo>
                    <a:pt x="12834" y="26595"/>
                    <a:pt x="12824" y="26364"/>
                    <a:pt x="12807" y="25960"/>
                  </a:cubicBezTo>
                  <a:cubicBezTo>
                    <a:pt x="12799" y="25757"/>
                    <a:pt x="12789" y="25512"/>
                    <a:pt x="12777" y="25231"/>
                  </a:cubicBezTo>
                  <a:cubicBezTo>
                    <a:pt x="12772" y="24949"/>
                    <a:pt x="12732" y="24633"/>
                    <a:pt x="12704" y="24289"/>
                  </a:cubicBezTo>
                  <a:cubicBezTo>
                    <a:pt x="12692" y="24164"/>
                    <a:pt x="12680" y="24035"/>
                    <a:pt x="12668" y="23903"/>
                  </a:cubicBezTo>
                  <a:lnTo>
                    <a:pt x="12668" y="23903"/>
                  </a:lnTo>
                  <a:cubicBezTo>
                    <a:pt x="12670" y="23910"/>
                    <a:pt x="12671" y="23919"/>
                    <a:pt x="12673" y="23927"/>
                  </a:cubicBezTo>
                  <a:cubicBezTo>
                    <a:pt x="12705" y="24094"/>
                    <a:pt x="12736" y="24259"/>
                    <a:pt x="12766" y="24419"/>
                  </a:cubicBezTo>
                  <a:cubicBezTo>
                    <a:pt x="12836" y="24738"/>
                    <a:pt x="12868" y="25044"/>
                    <a:pt x="12906" y="25326"/>
                  </a:cubicBezTo>
                  <a:cubicBezTo>
                    <a:pt x="12925" y="25467"/>
                    <a:pt x="12943" y="25601"/>
                    <a:pt x="12960" y="25729"/>
                  </a:cubicBezTo>
                  <a:cubicBezTo>
                    <a:pt x="12977" y="25858"/>
                    <a:pt x="12994" y="25979"/>
                    <a:pt x="13000" y="26095"/>
                  </a:cubicBezTo>
                  <a:cubicBezTo>
                    <a:pt x="13017" y="26325"/>
                    <a:pt x="13031" y="26526"/>
                    <a:pt x="13043" y="26690"/>
                  </a:cubicBezTo>
                  <a:cubicBezTo>
                    <a:pt x="13067" y="27021"/>
                    <a:pt x="13079" y="27209"/>
                    <a:pt x="13079" y="27209"/>
                  </a:cubicBezTo>
                  <a:lnTo>
                    <a:pt x="13081" y="27228"/>
                  </a:lnTo>
                  <a:cubicBezTo>
                    <a:pt x="13082" y="27232"/>
                    <a:pt x="13082" y="27235"/>
                    <a:pt x="13082" y="27238"/>
                  </a:cubicBezTo>
                  <a:cubicBezTo>
                    <a:pt x="13090" y="27304"/>
                    <a:pt x="13192" y="27333"/>
                    <a:pt x="13309" y="27333"/>
                  </a:cubicBezTo>
                  <a:cubicBezTo>
                    <a:pt x="13482" y="27333"/>
                    <a:pt x="13687" y="27271"/>
                    <a:pt x="13676" y="27174"/>
                  </a:cubicBezTo>
                  <a:cubicBezTo>
                    <a:pt x="13676" y="27174"/>
                    <a:pt x="13655" y="26980"/>
                    <a:pt x="13620" y="26641"/>
                  </a:cubicBezTo>
                  <a:cubicBezTo>
                    <a:pt x="13600" y="26472"/>
                    <a:pt x="13578" y="26266"/>
                    <a:pt x="13553" y="26031"/>
                  </a:cubicBezTo>
                  <a:cubicBezTo>
                    <a:pt x="13550" y="26006"/>
                    <a:pt x="13546" y="25979"/>
                    <a:pt x="13543" y="25952"/>
                  </a:cubicBezTo>
                  <a:lnTo>
                    <a:pt x="13543" y="25952"/>
                  </a:lnTo>
                  <a:cubicBezTo>
                    <a:pt x="13572" y="25954"/>
                    <a:pt x="13601" y="25955"/>
                    <a:pt x="13631" y="25955"/>
                  </a:cubicBezTo>
                  <a:cubicBezTo>
                    <a:pt x="13904" y="25955"/>
                    <a:pt x="14208" y="25868"/>
                    <a:pt x="14198" y="25716"/>
                  </a:cubicBezTo>
                  <a:lnTo>
                    <a:pt x="14198" y="25709"/>
                  </a:lnTo>
                  <a:cubicBezTo>
                    <a:pt x="14198" y="25709"/>
                    <a:pt x="14194" y="25647"/>
                    <a:pt x="14187" y="25528"/>
                  </a:cubicBezTo>
                  <a:cubicBezTo>
                    <a:pt x="14180" y="25412"/>
                    <a:pt x="14170" y="25240"/>
                    <a:pt x="14161" y="25017"/>
                  </a:cubicBezTo>
                  <a:cubicBezTo>
                    <a:pt x="14150" y="24796"/>
                    <a:pt x="14146" y="24525"/>
                    <a:pt x="14137" y="24216"/>
                  </a:cubicBezTo>
                  <a:cubicBezTo>
                    <a:pt x="14133" y="23906"/>
                    <a:pt x="14127" y="23556"/>
                    <a:pt x="14130" y="23173"/>
                  </a:cubicBezTo>
                  <a:cubicBezTo>
                    <a:pt x="14133" y="22791"/>
                    <a:pt x="14134" y="22376"/>
                    <a:pt x="14153" y="21938"/>
                  </a:cubicBezTo>
                  <a:cubicBezTo>
                    <a:pt x="14160" y="21720"/>
                    <a:pt x="14164" y="21494"/>
                    <a:pt x="14175" y="21265"/>
                  </a:cubicBezTo>
                  <a:cubicBezTo>
                    <a:pt x="14188" y="21035"/>
                    <a:pt x="14201" y="20799"/>
                    <a:pt x="14214" y="20561"/>
                  </a:cubicBezTo>
                  <a:cubicBezTo>
                    <a:pt x="14221" y="20441"/>
                    <a:pt x="14228" y="20320"/>
                    <a:pt x="14235" y="20200"/>
                  </a:cubicBezTo>
                  <a:cubicBezTo>
                    <a:pt x="14245" y="20078"/>
                    <a:pt x="14255" y="19956"/>
                    <a:pt x="14265" y="19834"/>
                  </a:cubicBezTo>
                  <a:cubicBezTo>
                    <a:pt x="14285" y="19589"/>
                    <a:pt x="14304" y="19339"/>
                    <a:pt x="14326" y="19090"/>
                  </a:cubicBezTo>
                  <a:cubicBezTo>
                    <a:pt x="14378" y="18589"/>
                    <a:pt x="14432" y="18082"/>
                    <a:pt x="14497" y="17575"/>
                  </a:cubicBezTo>
                  <a:cubicBezTo>
                    <a:pt x="14534" y="17323"/>
                    <a:pt x="14571" y="17069"/>
                    <a:pt x="14608" y="16818"/>
                  </a:cubicBezTo>
                  <a:cubicBezTo>
                    <a:pt x="14626" y="16692"/>
                    <a:pt x="14645" y="16566"/>
                    <a:pt x="14663" y="16441"/>
                  </a:cubicBezTo>
                  <a:cubicBezTo>
                    <a:pt x="14682" y="16316"/>
                    <a:pt x="14708" y="16193"/>
                    <a:pt x="14730" y="16068"/>
                  </a:cubicBezTo>
                  <a:cubicBezTo>
                    <a:pt x="14777" y="15822"/>
                    <a:pt x="14822" y="15576"/>
                    <a:pt x="14867" y="15334"/>
                  </a:cubicBezTo>
                  <a:cubicBezTo>
                    <a:pt x="14890" y="15213"/>
                    <a:pt x="14910" y="15092"/>
                    <a:pt x="14937" y="14974"/>
                  </a:cubicBezTo>
                  <a:cubicBezTo>
                    <a:pt x="14964" y="14855"/>
                    <a:pt x="14991" y="14737"/>
                    <a:pt x="15018" y="14621"/>
                  </a:cubicBezTo>
                  <a:cubicBezTo>
                    <a:pt x="15131" y="14156"/>
                    <a:pt x="15219" y="13699"/>
                    <a:pt x="15351" y="13280"/>
                  </a:cubicBezTo>
                  <a:cubicBezTo>
                    <a:pt x="15406" y="13085"/>
                    <a:pt x="15460" y="12897"/>
                    <a:pt x="15512" y="12713"/>
                  </a:cubicBezTo>
                  <a:cubicBezTo>
                    <a:pt x="16325" y="10977"/>
                    <a:pt x="19868" y="2968"/>
                    <a:pt x="22233" y="57"/>
                  </a:cubicBezTo>
                  <a:cubicBezTo>
                    <a:pt x="22264" y="18"/>
                    <a:pt x="22245" y="0"/>
                    <a:pt x="22184"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0"/>
            <p:cNvSpPr/>
            <p:nvPr/>
          </p:nvSpPr>
          <p:spPr>
            <a:xfrm>
              <a:off x="7765025" y="4218300"/>
              <a:ext cx="277750" cy="786325"/>
            </a:xfrm>
            <a:custGeom>
              <a:avLst/>
              <a:gdLst/>
              <a:ahLst/>
              <a:cxnLst/>
              <a:rect l="l" t="t" r="r" b="b"/>
              <a:pathLst>
                <a:path w="11110" h="31453" extrusionOk="0">
                  <a:moveTo>
                    <a:pt x="98" y="1"/>
                  </a:moveTo>
                  <a:cubicBezTo>
                    <a:pt x="24" y="1"/>
                    <a:pt x="1" y="23"/>
                    <a:pt x="39" y="70"/>
                  </a:cubicBezTo>
                  <a:cubicBezTo>
                    <a:pt x="2906" y="3598"/>
                    <a:pt x="7199" y="13304"/>
                    <a:pt x="8183" y="15405"/>
                  </a:cubicBezTo>
                  <a:cubicBezTo>
                    <a:pt x="8247" y="15628"/>
                    <a:pt x="8312" y="15857"/>
                    <a:pt x="8380" y="16093"/>
                  </a:cubicBezTo>
                  <a:cubicBezTo>
                    <a:pt x="8539" y="16602"/>
                    <a:pt x="8647" y="17155"/>
                    <a:pt x="8783" y="17717"/>
                  </a:cubicBezTo>
                  <a:cubicBezTo>
                    <a:pt x="8815" y="17859"/>
                    <a:pt x="8848" y="18002"/>
                    <a:pt x="8882" y="18146"/>
                  </a:cubicBezTo>
                  <a:cubicBezTo>
                    <a:pt x="8915" y="18289"/>
                    <a:pt x="8937" y="18436"/>
                    <a:pt x="8966" y="18582"/>
                  </a:cubicBezTo>
                  <a:cubicBezTo>
                    <a:pt x="9021" y="18876"/>
                    <a:pt x="9076" y="19173"/>
                    <a:pt x="9131" y="19473"/>
                  </a:cubicBezTo>
                  <a:cubicBezTo>
                    <a:pt x="9158" y="19623"/>
                    <a:pt x="9191" y="19772"/>
                    <a:pt x="9212" y="19923"/>
                  </a:cubicBezTo>
                  <a:cubicBezTo>
                    <a:pt x="9235" y="20075"/>
                    <a:pt x="9258" y="20228"/>
                    <a:pt x="9280" y="20380"/>
                  </a:cubicBezTo>
                  <a:cubicBezTo>
                    <a:pt x="9324" y="20686"/>
                    <a:pt x="9370" y="20992"/>
                    <a:pt x="9414" y="21297"/>
                  </a:cubicBezTo>
                  <a:cubicBezTo>
                    <a:pt x="9493" y="21911"/>
                    <a:pt x="9558" y="22528"/>
                    <a:pt x="9622" y="23133"/>
                  </a:cubicBezTo>
                  <a:cubicBezTo>
                    <a:pt x="9646" y="23437"/>
                    <a:pt x="9672" y="23737"/>
                    <a:pt x="9696" y="24035"/>
                  </a:cubicBezTo>
                  <a:cubicBezTo>
                    <a:pt x="9707" y="24184"/>
                    <a:pt x="9720" y="24331"/>
                    <a:pt x="9733" y="24477"/>
                  </a:cubicBezTo>
                  <a:cubicBezTo>
                    <a:pt x="9740" y="24625"/>
                    <a:pt x="9748" y="24771"/>
                    <a:pt x="9757" y="24915"/>
                  </a:cubicBezTo>
                  <a:cubicBezTo>
                    <a:pt x="9772" y="25205"/>
                    <a:pt x="9788" y="25490"/>
                    <a:pt x="9803" y="25769"/>
                  </a:cubicBezTo>
                  <a:cubicBezTo>
                    <a:pt x="9818" y="26047"/>
                    <a:pt x="9822" y="26320"/>
                    <a:pt x="9832" y="26586"/>
                  </a:cubicBezTo>
                  <a:cubicBezTo>
                    <a:pt x="9853" y="27116"/>
                    <a:pt x="9855" y="27619"/>
                    <a:pt x="9860" y="28081"/>
                  </a:cubicBezTo>
                  <a:cubicBezTo>
                    <a:pt x="9863" y="28545"/>
                    <a:pt x="9855" y="28969"/>
                    <a:pt x="9850" y="29345"/>
                  </a:cubicBezTo>
                  <a:cubicBezTo>
                    <a:pt x="9840" y="29720"/>
                    <a:pt x="9835" y="30048"/>
                    <a:pt x="9821" y="30316"/>
                  </a:cubicBezTo>
                  <a:cubicBezTo>
                    <a:pt x="9811" y="30587"/>
                    <a:pt x="9799" y="30795"/>
                    <a:pt x="9791" y="30935"/>
                  </a:cubicBezTo>
                  <a:cubicBezTo>
                    <a:pt x="9782" y="31079"/>
                    <a:pt x="9777" y="31155"/>
                    <a:pt x="9777" y="31155"/>
                  </a:cubicBezTo>
                  <a:lnTo>
                    <a:pt x="9777" y="31164"/>
                  </a:lnTo>
                  <a:cubicBezTo>
                    <a:pt x="9765" y="31347"/>
                    <a:pt x="10131" y="31453"/>
                    <a:pt x="10461" y="31453"/>
                  </a:cubicBezTo>
                  <a:cubicBezTo>
                    <a:pt x="10724" y="31453"/>
                    <a:pt x="10965" y="31386"/>
                    <a:pt x="10975" y="31239"/>
                  </a:cubicBezTo>
                  <a:cubicBezTo>
                    <a:pt x="10975" y="31230"/>
                    <a:pt x="10975" y="31217"/>
                    <a:pt x="10975" y="31209"/>
                  </a:cubicBezTo>
                  <a:cubicBezTo>
                    <a:pt x="10975" y="31209"/>
                    <a:pt x="10976" y="31130"/>
                    <a:pt x="10977" y="30982"/>
                  </a:cubicBezTo>
                  <a:cubicBezTo>
                    <a:pt x="10980" y="30830"/>
                    <a:pt x="10980" y="30609"/>
                    <a:pt x="10976" y="30334"/>
                  </a:cubicBezTo>
                  <a:cubicBezTo>
                    <a:pt x="10976" y="30058"/>
                    <a:pt x="10965" y="29723"/>
                    <a:pt x="10956" y="29339"/>
                  </a:cubicBezTo>
                  <a:cubicBezTo>
                    <a:pt x="10941" y="28955"/>
                    <a:pt x="10926" y="28522"/>
                    <a:pt x="10898" y="28052"/>
                  </a:cubicBezTo>
                  <a:cubicBezTo>
                    <a:pt x="10870" y="27579"/>
                    <a:pt x="10843" y="27069"/>
                    <a:pt x="10793" y="26532"/>
                  </a:cubicBezTo>
                  <a:cubicBezTo>
                    <a:pt x="10769" y="26262"/>
                    <a:pt x="10751" y="25986"/>
                    <a:pt x="10721" y="25704"/>
                  </a:cubicBezTo>
                  <a:cubicBezTo>
                    <a:pt x="10691" y="25422"/>
                    <a:pt x="10660" y="25134"/>
                    <a:pt x="10629" y="24840"/>
                  </a:cubicBezTo>
                  <a:cubicBezTo>
                    <a:pt x="10613" y="24694"/>
                    <a:pt x="10597" y="24547"/>
                    <a:pt x="10582" y="24398"/>
                  </a:cubicBezTo>
                  <a:cubicBezTo>
                    <a:pt x="10562" y="24249"/>
                    <a:pt x="10541" y="24100"/>
                    <a:pt x="10521" y="23950"/>
                  </a:cubicBezTo>
                  <a:cubicBezTo>
                    <a:pt x="10481" y="23649"/>
                    <a:pt x="10440" y="23346"/>
                    <a:pt x="10399" y="23040"/>
                  </a:cubicBezTo>
                  <a:cubicBezTo>
                    <a:pt x="10304" y="22429"/>
                    <a:pt x="10205" y="21808"/>
                    <a:pt x="10094" y="21190"/>
                  </a:cubicBezTo>
                  <a:cubicBezTo>
                    <a:pt x="10032" y="20882"/>
                    <a:pt x="9971" y="20574"/>
                    <a:pt x="9910" y="20268"/>
                  </a:cubicBezTo>
                  <a:cubicBezTo>
                    <a:pt x="9879" y="20115"/>
                    <a:pt x="9849" y="19962"/>
                    <a:pt x="9818" y="19809"/>
                  </a:cubicBezTo>
                  <a:cubicBezTo>
                    <a:pt x="9788" y="19657"/>
                    <a:pt x="9747" y="19507"/>
                    <a:pt x="9713" y="19355"/>
                  </a:cubicBezTo>
                  <a:cubicBezTo>
                    <a:pt x="9640" y="19054"/>
                    <a:pt x="9570" y="18757"/>
                    <a:pt x="9499" y="18463"/>
                  </a:cubicBezTo>
                  <a:cubicBezTo>
                    <a:pt x="9462" y="18316"/>
                    <a:pt x="9431" y="18168"/>
                    <a:pt x="9391" y="18025"/>
                  </a:cubicBezTo>
                  <a:cubicBezTo>
                    <a:pt x="9350" y="17880"/>
                    <a:pt x="9309" y="17739"/>
                    <a:pt x="9268" y="17597"/>
                  </a:cubicBezTo>
                  <a:cubicBezTo>
                    <a:pt x="9100" y="17033"/>
                    <a:pt x="8964" y="16481"/>
                    <a:pt x="8776" y="15974"/>
                  </a:cubicBezTo>
                  <a:cubicBezTo>
                    <a:pt x="8737" y="15860"/>
                    <a:pt x="8699" y="15748"/>
                    <a:pt x="8661" y="15638"/>
                  </a:cubicBezTo>
                  <a:cubicBezTo>
                    <a:pt x="10317" y="14527"/>
                    <a:pt x="10711" y="12955"/>
                    <a:pt x="10769" y="12750"/>
                  </a:cubicBezTo>
                  <a:cubicBezTo>
                    <a:pt x="10786" y="12689"/>
                    <a:pt x="10564" y="12667"/>
                    <a:pt x="10235" y="12667"/>
                  </a:cubicBezTo>
                  <a:cubicBezTo>
                    <a:pt x="9387" y="12667"/>
                    <a:pt x="7831" y="12812"/>
                    <a:pt x="7831" y="12812"/>
                  </a:cubicBezTo>
                  <a:cubicBezTo>
                    <a:pt x="7831" y="12812"/>
                    <a:pt x="10368" y="11172"/>
                    <a:pt x="10739" y="10553"/>
                  </a:cubicBezTo>
                  <a:cubicBezTo>
                    <a:pt x="11109" y="9935"/>
                    <a:pt x="7925" y="5081"/>
                    <a:pt x="7647" y="5018"/>
                  </a:cubicBezTo>
                  <a:cubicBezTo>
                    <a:pt x="7643" y="5018"/>
                    <a:pt x="7639" y="5017"/>
                    <a:pt x="7635" y="5017"/>
                  </a:cubicBezTo>
                  <a:cubicBezTo>
                    <a:pt x="7309" y="5017"/>
                    <a:pt x="5173" y="7244"/>
                    <a:pt x="5173" y="7244"/>
                  </a:cubicBezTo>
                  <a:cubicBezTo>
                    <a:pt x="5173" y="7244"/>
                    <a:pt x="6904" y="4741"/>
                    <a:pt x="6441" y="3287"/>
                  </a:cubicBezTo>
                  <a:cubicBezTo>
                    <a:pt x="6021" y="1973"/>
                    <a:pt x="797" y="1"/>
                    <a:pt x="98"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0"/>
            <p:cNvSpPr/>
            <p:nvPr/>
          </p:nvSpPr>
          <p:spPr>
            <a:xfrm>
              <a:off x="7851375" y="3221350"/>
              <a:ext cx="1608001" cy="1754017"/>
            </a:xfrm>
            <a:custGeom>
              <a:avLst/>
              <a:gdLst/>
              <a:ahLst/>
              <a:cxnLst/>
              <a:rect l="l" t="t" r="r" b="b"/>
              <a:pathLst>
                <a:path w="22906" h="24986" extrusionOk="0">
                  <a:moveTo>
                    <a:pt x="15729" y="0"/>
                  </a:moveTo>
                  <a:cubicBezTo>
                    <a:pt x="15231" y="0"/>
                    <a:pt x="13637" y="670"/>
                    <a:pt x="13611" y="839"/>
                  </a:cubicBezTo>
                  <a:cubicBezTo>
                    <a:pt x="13582" y="1013"/>
                    <a:pt x="14098" y="2475"/>
                    <a:pt x="13978" y="2572"/>
                  </a:cubicBezTo>
                  <a:cubicBezTo>
                    <a:pt x="13974" y="2575"/>
                    <a:pt x="13969" y="2576"/>
                    <a:pt x="13963" y="2576"/>
                  </a:cubicBezTo>
                  <a:cubicBezTo>
                    <a:pt x="13788" y="2576"/>
                    <a:pt x="12783" y="1213"/>
                    <a:pt x="12783" y="1213"/>
                  </a:cubicBezTo>
                  <a:cubicBezTo>
                    <a:pt x="11896" y="1420"/>
                    <a:pt x="10928" y="4133"/>
                    <a:pt x="10928" y="4133"/>
                  </a:cubicBezTo>
                  <a:cubicBezTo>
                    <a:pt x="10928" y="4133"/>
                    <a:pt x="12493" y="5760"/>
                    <a:pt x="12291" y="5906"/>
                  </a:cubicBezTo>
                  <a:cubicBezTo>
                    <a:pt x="12283" y="5912"/>
                    <a:pt x="12273" y="5914"/>
                    <a:pt x="12261" y="5914"/>
                  </a:cubicBezTo>
                  <a:cubicBezTo>
                    <a:pt x="11945" y="5914"/>
                    <a:pt x="10109" y="4118"/>
                    <a:pt x="10109" y="4118"/>
                  </a:cubicBezTo>
                  <a:cubicBezTo>
                    <a:pt x="10109" y="4118"/>
                    <a:pt x="9071" y="6017"/>
                    <a:pt x="9129" y="6184"/>
                  </a:cubicBezTo>
                  <a:cubicBezTo>
                    <a:pt x="9186" y="6351"/>
                    <a:pt x="10412" y="8053"/>
                    <a:pt x="10287" y="8107"/>
                  </a:cubicBezTo>
                  <a:cubicBezTo>
                    <a:pt x="10285" y="8108"/>
                    <a:pt x="10281" y="8108"/>
                    <a:pt x="10278" y="8108"/>
                  </a:cubicBezTo>
                  <a:cubicBezTo>
                    <a:pt x="10102" y="8108"/>
                    <a:pt x="8718" y="6908"/>
                    <a:pt x="8718" y="6908"/>
                  </a:cubicBezTo>
                  <a:cubicBezTo>
                    <a:pt x="8718" y="6908"/>
                    <a:pt x="7772" y="8888"/>
                    <a:pt x="8003" y="11020"/>
                  </a:cubicBezTo>
                  <a:cubicBezTo>
                    <a:pt x="8203" y="12874"/>
                    <a:pt x="9449" y="14409"/>
                    <a:pt x="9975" y="14844"/>
                  </a:cubicBezTo>
                  <a:cubicBezTo>
                    <a:pt x="9968" y="14869"/>
                    <a:pt x="9963" y="14895"/>
                    <a:pt x="9954" y="14920"/>
                  </a:cubicBezTo>
                  <a:cubicBezTo>
                    <a:pt x="9846" y="15292"/>
                    <a:pt x="9758" y="15680"/>
                    <a:pt x="9668" y="16076"/>
                  </a:cubicBezTo>
                  <a:cubicBezTo>
                    <a:pt x="9618" y="16273"/>
                    <a:pt x="9581" y="16474"/>
                    <a:pt x="9543" y="16676"/>
                  </a:cubicBezTo>
                  <a:cubicBezTo>
                    <a:pt x="9505" y="16877"/>
                    <a:pt x="9466" y="17080"/>
                    <a:pt x="9428" y="17282"/>
                  </a:cubicBezTo>
                  <a:cubicBezTo>
                    <a:pt x="9361" y="17689"/>
                    <a:pt x="9308" y="18098"/>
                    <a:pt x="9247" y="18499"/>
                  </a:cubicBezTo>
                  <a:cubicBezTo>
                    <a:pt x="9207" y="18903"/>
                    <a:pt x="9167" y="19301"/>
                    <a:pt x="9129" y="19685"/>
                  </a:cubicBezTo>
                  <a:cubicBezTo>
                    <a:pt x="9108" y="20073"/>
                    <a:pt x="9088" y="20445"/>
                    <a:pt x="9068" y="20800"/>
                  </a:cubicBezTo>
                  <a:cubicBezTo>
                    <a:pt x="9065" y="20888"/>
                    <a:pt x="9058" y="20976"/>
                    <a:pt x="9057" y="21061"/>
                  </a:cubicBezTo>
                  <a:cubicBezTo>
                    <a:pt x="9055" y="21132"/>
                    <a:pt x="9055" y="21201"/>
                    <a:pt x="9055" y="21271"/>
                  </a:cubicBezTo>
                  <a:cubicBezTo>
                    <a:pt x="9038" y="21187"/>
                    <a:pt x="9020" y="21102"/>
                    <a:pt x="9000" y="21018"/>
                  </a:cubicBezTo>
                  <a:cubicBezTo>
                    <a:pt x="8940" y="20800"/>
                    <a:pt x="8895" y="20577"/>
                    <a:pt x="8826" y="20366"/>
                  </a:cubicBezTo>
                  <a:cubicBezTo>
                    <a:pt x="8763" y="20152"/>
                    <a:pt x="8699" y="19944"/>
                    <a:pt x="8627" y="19744"/>
                  </a:cubicBezTo>
                  <a:cubicBezTo>
                    <a:pt x="8560" y="19542"/>
                    <a:pt x="8484" y="19354"/>
                    <a:pt x="8414" y="19172"/>
                  </a:cubicBezTo>
                  <a:cubicBezTo>
                    <a:pt x="8366" y="19055"/>
                    <a:pt x="8318" y="18944"/>
                    <a:pt x="8271" y="18836"/>
                  </a:cubicBezTo>
                  <a:cubicBezTo>
                    <a:pt x="10260" y="16589"/>
                    <a:pt x="8274" y="13235"/>
                    <a:pt x="8097" y="13028"/>
                  </a:cubicBezTo>
                  <a:cubicBezTo>
                    <a:pt x="8080" y="13007"/>
                    <a:pt x="8049" y="12998"/>
                    <a:pt x="8007" y="12998"/>
                  </a:cubicBezTo>
                  <a:cubicBezTo>
                    <a:pt x="7601" y="12998"/>
                    <a:pt x="6156" y="13856"/>
                    <a:pt x="5967" y="13856"/>
                  </a:cubicBezTo>
                  <a:cubicBezTo>
                    <a:pt x="5965" y="13856"/>
                    <a:pt x="5963" y="13856"/>
                    <a:pt x="5962" y="13856"/>
                  </a:cubicBezTo>
                  <a:cubicBezTo>
                    <a:pt x="5776" y="13837"/>
                    <a:pt x="6872" y="12456"/>
                    <a:pt x="6815" y="12228"/>
                  </a:cubicBezTo>
                  <a:cubicBezTo>
                    <a:pt x="6758" y="12000"/>
                    <a:pt x="5328" y="10362"/>
                    <a:pt x="5102" y="10202"/>
                  </a:cubicBezTo>
                  <a:cubicBezTo>
                    <a:pt x="5089" y="10192"/>
                    <a:pt x="5072" y="10187"/>
                    <a:pt x="5053" y="10187"/>
                  </a:cubicBezTo>
                  <a:cubicBezTo>
                    <a:pt x="4772" y="10187"/>
                    <a:pt x="3965" y="11205"/>
                    <a:pt x="3739" y="11205"/>
                  </a:cubicBezTo>
                  <a:cubicBezTo>
                    <a:pt x="3733" y="11205"/>
                    <a:pt x="3727" y="11205"/>
                    <a:pt x="3722" y="11203"/>
                  </a:cubicBezTo>
                  <a:cubicBezTo>
                    <a:pt x="3513" y="11138"/>
                    <a:pt x="4325" y="9577"/>
                    <a:pt x="4157" y="9456"/>
                  </a:cubicBezTo>
                  <a:cubicBezTo>
                    <a:pt x="2641" y="8369"/>
                    <a:pt x="1396" y="8089"/>
                    <a:pt x="697" y="8089"/>
                  </a:cubicBezTo>
                  <a:cubicBezTo>
                    <a:pt x="224" y="8089"/>
                    <a:pt x="0" y="8217"/>
                    <a:pt x="112" y="8311"/>
                  </a:cubicBezTo>
                  <a:cubicBezTo>
                    <a:pt x="3829" y="11433"/>
                    <a:pt x="7969" y="19144"/>
                    <a:pt x="7969" y="19144"/>
                  </a:cubicBezTo>
                  <a:cubicBezTo>
                    <a:pt x="8002" y="19114"/>
                    <a:pt x="8032" y="19082"/>
                    <a:pt x="8064" y="19052"/>
                  </a:cubicBezTo>
                  <a:cubicBezTo>
                    <a:pt x="8088" y="19124"/>
                    <a:pt x="8114" y="19196"/>
                    <a:pt x="8138" y="19273"/>
                  </a:cubicBezTo>
                  <a:cubicBezTo>
                    <a:pt x="8195" y="19453"/>
                    <a:pt x="8256" y="19643"/>
                    <a:pt x="8307" y="19843"/>
                  </a:cubicBezTo>
                  <a:cubicBezTo>
                    <a:pt x="8363" y="20041"/>
                    <a:pt x="8410" y="20248"/>
                    <a:pt x="8457" y="20460"/>
                  </a:cubicBezTo>
                  <a:cubicBezTo>
                    <a:pt x="8509" y="20669"/>
                    <a:pt x="8538" y="20888"/>
                    <a:pt x="8580" y="21102"/>
                  </a:cubicBezTo>
                  <a:cubicBezTo>
                    <a:pt x="8617" y="21319"/>
                    <a:pt x="8641" y="21537"/>
                    <a:pt x="8672" y="21750"/>
                  </a:cubicBezTo>
                  <a:cubicBezTo>
                    <a:pt x="8692" y="21964"/>
                    <a:pt x="8711" y="22175"/>
                    <a:pt x="8729" y="22379"/>
                  </a:cubicBezTo>
                  <a:cubicBezTo>
                    <a:pt x="8742" y="22583"/>
                    <a:pt x="8746" y="22782"/>
                    <a:pt x="8755" y="22969"/>
                  </a:cubicBezTo>
                  <a:cubicBezTo>
                    <a:pt x="8767" y="23156"/>
                    <a:pt x="8755" y="23335"/>
                    <a:pt x="8756" y="23498"/>
                  </a:cubicBezTo>
                  <a:cubicBezTo>
                    <a:pt x="8753" y="23662"/>
                    <a:pt x="8757" y="23811"/>
                    <a:pt x="8746" y="23944"/>
                  </a:cubicBezTo>
                  <a:cubicBezTo>
                    <a:pt x="8738" y="24076"/>
                    <a:pt x="8731" y="24193"/>
                    <a:pt x="8723" y="24288"/>
                  </a:cubicBezTo>
                  <a:cubicBezTo>
                    <a:pt x="8712" y="24478"/>
                    <a:pt x="8705" y="24585"/>
                    <a:pt x="8705" y="24585"/>
                  </a:cubicBezTo>
                  <a:lnTo>
                    <a:pt x="8704" y="24604"/>
                  </a:lnTo>
                  <a:cubicBezTo>
                    <a:pt x="8704" y="24612"/>
                    <a:pt x="8704" y="24619"/>
                    <a:pt x="8704" y="24626"/>
                  </a:cubicBezTo>
                  <a:cubicBezTo>
                    <a:pt x="8704" y="24696"/>
                    <a:pt x="8796" y="24738"/>
                    <a:pt x="8911" y="24755"/>
                  </a:cubicBezTo>
                  <a:cubicBezTo>
                    <a:pt x="8903" y="24785"/>
                    <a:pt x="8901" y="24804"/>
                    <a:pt x="8901" y="24804"/>
                  </a:cubicBezTo>
                  <a:cubicBezTo>
                    <a:pt x="8879" y="24902"/>
                    <a:pt x="9112" y="24986"/>
                    <a:pt x="9278" y="24986"/>
                  </a:cubicBezTo>
                  <a:cubicBezTo>
                    <a:pt x="9360" y="24986"/>
                    <a:pt x="9425" y="24966"/>
                    <a:pt x="9435" y="24917"/>
                  </a:cubicBezTo>
                  <a:cubicBezTo>
                    <a:pt x="9437" y="24914"/>
                    <a:pt x="9437" y="24911"/>
                    <a:pt x="9437" y="24909"/>
                  </a:cubicBezTo>
                  <a:lnTo>
                    <a:pt x="9439" y="24892"/>
                  </a:lnTo>
                  <a:cubicBezTo>
                    <a:pt x="9439" y="24892"/>
                    <a:pt x="9471" y="24721"/>
                    <a:pt x="9522" y="24422"/>
                  </a:cubicBezTo>
                  <a:cubicBezTo>
                    <a:pt x="9549" y="24273"/>
                    <a:pt x="9580" y="24092"/>
                    <a:pt x="9617" y="23885"/>
                  </a:cubicBezTo>
                  <a:cubicBezTo>
                    <a:pt x="9632" y="23780"/>
                    <a:pt x="9659" y="23671"/>
                    <a:pt x="9688" y="23556"/>
                  </a:cubicBezTo>
                  <a:cubicBezTo>
                    <a:pt x="9714" y="23441"/>
                    <a:pt x="9743" y="23319"/>
                    <a:pt x="9774" y="23193"/>
                  </a:cubicBezTo>
                  <a:cubicBezTo>
                    <a:pt x="9834" y="22941"/>
                    <a:pt x="9893" y="22664"/>
                    <a:pt x="9985" y="22381"/>
                  </a:cubicBezTo>
                  <a:cubicBezTo>
                    <a:pt x="10028" y="22237"/>
                    <a:pt x="10072" y="22091"/>
                    <a:pt x="10117" y="21941"/>
                  </a:cubicBezTo>
                  <a:cubicBezTo>
                    <a:pt x="10161" y="21791"/>
                    <a:pt x="10206" y="21638"/>
                    <a:pt x="10265" y="21486"/>
                  </a:cubicBezTo>
                  <a:cubicBezTo>
                    <a:pt x="10320" y="21332"/>
                    <a:pt x="10375" y="21176"/>
                    <a:pt x="10432" y="21018"/>
                  </a:cubicBezTo>
                  <a:cubicBezTo>
                    <a:pt x="10489" y="20861"/>
                    <a:pt x="10544" y="20699"/>
                    <a:pt x="10612" y="20543"/>
                  </a:cubicBezTo>
                  <a:cubicBezTo>
                    <a:pt x="10679" y="20386"/>
                    <a:pt x="10744" y="20226"/>
                    <a:pt x="10810" y="20067"/>
                  </a:cubicBezTo>
                  <a:lnTo>
                    <a:pt x="10911" y="19826"/>
                  </a:lnTo>
                  <a:lnTo>
                    <a:pt x="11023" y="19590"/>
                  </a:lnTo>
                  <a:cubicBezTo>
                    <a:pt x="11098" y="19433"/>
                    <a:pt x="11172" y="19276"/>
                    <a:pt x="11246" y="19118"/>
                  </a:cubicBezTo>
                  <a:cubicBezTo>
                    <a:pt x="11319" y="18961"/>
                    <a:pt x="11406" y="18812"/>
                    <a:pt x="11484" y="18659"/>
                  </a:cubicBezTo>
                  <a:cubicBezTo>
                    <a:pt x="11565" y="18509"/>
                    <a:pt x="11641" y="18356"/>
                    <a:pt x="11725" y="18210"/>
                  </a:cubicBezTo>
                  <a:cubicBezTo>
                    <a:pt x="11810" y="18065"/>
                    <a:pt x="11894" y="17922"/>
                    <a:pt x="11976" y="17780"/>
                  </a:cubicBezTo>
                  <a:cubicBezTo>
                    <a:pt x="12055" y="17638"/>
                    <a:pt x="12140" y="17501"/>
                    <a:pt x="12227" y="17369"/>
                  </a:cubicBezTo>
                  <a:cubicBezTo>
                    <a:pt x="12310" y="17237"/>
                    <a:pt x="12394" y="17107"/>
                    <a:pt x="12473" y="16980"/>
                  </a:cubicBezTo>
                  <a:cubicBezTo>
                    <a:pt x="12646" y="16735"/>
                    <a:pt x="12800" y="16495"/>
                    <a:pt x="12958" y="16287"/>
                  </a:cubicBezTo>
                  <a:cubicBezTo>
                    <a:pt x="12990" y="16246"/>
                    <a:pt x="13016" y="16209"/>
                    <a:pt x="13046" y="16169"/>
                  </a:cubicBezTo>
                  <a:cubicBezTo>
                    <a:pt x="13138" y="16259"/>
                    <a:pt x="13209" y="16300"/>
                    <a:pt x="13209" y="16300"/>
                  </a:cubicBezTo>
                  <a:cubicBezTo>
                    <a:pt x="17033" y="12642"/>
                    <a:pt x="22877" y="11128"/>
                    <a:pt x="22891" y="10632"/>
                  </a:cubicBezTo>
                  <a:cubicBezTo>
                    <a:pt x="22905" y="10181"/>
                    <a:pt x="20587" y="9623"/>
                    <a:pt x="19895" y="9623"/>
                  </a:cubicBezTo>
                  <a:cubicBezTo>
                    <a:pt x="19825" y="9623"/>
                    <a:pt x="19772" y="9628"/>
                    <a:pt x="19740" y="9641"/>
                  </a:cubicBezTo>
                  <a:cubicBezTo>
                    <a:pt x="19387" y="9774"/>
                    <a:pt x="19229" y="11435"/>
                    <a:pt x="19154" y="11452"/>
                  </a:cubicBezTo>
                  <a:cubicBezTo>
                    <a:pt x="19154" y="11453"/>
                    <a:pt x="19153" y="11453"/>
                    <a:pt x="19153" y="11453"/>
                  </a:cubicBezTo>
                  <a:cubicBezTo>
                    <a:pt x="19078" y="11453"/>
                    <a:pt x="18966" y="9599"/>
                    <a:pt x="18875" y="9554"/>
                  </a:cubicBezTo>
                  <a:cubicBezTo>
                    <a:pt x="18873" y="9553"/>
                    <a:pt x="18869" y="9552"/>
                    <a:pt x="18864" y="9552"/>
                  </a:cubicBezTo>
                  <a:cubicBezTo>
                    <a:pt x="18655" y="9552"/>
                    <a:pt x="16035" y="10481"/>
                    <a:pt x="15961" y="10627"/>
                  </a:cubicBezTo>
                  <a:cubicBezTo>
                    <a:pt x="15885" y="10778"/>
                    <a:pt x="15930" y="12239"/>
                    <a:pt x="15866" y="12256"/>
                  </a:cubicBezTo>
                  <a:cubicBezTo>
                    <a:pt x="15865" y="12257"/>
                    <a:pt x="15865" y="12257"/>
                    <a:pt x="15864" y="12257"/>
                  </a:cubicBezTo>
                  <a:cubicBezTo>
                    <a:pt x="15798" y="12257"/>
                    <a:pt x="15591" y="11551"/>
                    <a:pt x="15447" y="11262"/>
                  </a:cubicBezTo>
                  <a:cubicBezTo>
                    <a:pt x="15433" y="11236"/>
                    <a:pt x="15402" y="11223"/>
                    <a:pt x="15357" y="11223"/>
                  </a:cubicBezTo>
                  <a:cubicBezTo>
                    <a:pt x="14915" y="11223"/>
                    <a:pt x="13091" y="12477"/>
                    <a:pt x="12690" y="14040"/>
                  </a:cubicBezTo>
                  <a:cubicBezTo>
                    <a:pt x="12418" y="15098"/>
                    <a:pt x="12678" y="15709"/>
                    <a:pt x="12917" y="16022"/>
                  </a:cubicBezTo>
                  <a:cubicBezTo>
                    <a:pt x="12878" y="16072"/>
                    <a:pt x="12841" y="16117"/>
                    <a:pt x="12801" y="16168"/>
                  </a:cubicBezTo>
                  <a:cubicBezTo>
                    <a:pt x="12632" y="16372"/>
                    <a:pt x="12469" y="16607"/>
                    <a:pt x="12285" y="16850"/>
                  </a:cubicBezTo>
                  <a:cubicBezTo>
                    <a:pt x="12200" y="16975"/>
                    <a:pt x="12110" y="17104"/>
                    <a:pt x="12020" y="17234"/>
                  </a:cubicBezTo>
                  <a:cubicBezTo>
                    <a:pt x="11929" y="17365"/>
                    <a:pt x="11838" y="17499"/>
                    <a:pt x="11750" y="17641"/>
                  </a:cubicBezTo>
                  <a:cubicBezTo>
                    <a:pt x="11662" y="17781"/>
                    <a:pt x="11572" y="17923"/>
                    <a:pt x="11481" y="18068"/>
                  </a:cubicBezTo>
                  <a:cubicBezTo>
                    <a:pt x="11390" y="18212"/>
                    <a:pt x="11308" y="18364"/>
                    <a:pt x="11220" y="18514"/>
                  </a:cubicBezTo>
                  <a:cubicBezTo>
                    <a:pt x="11135" y="18666"/>
                    <a:pt x="11041" y="18815"/>
                    <a:pt x="10962" y="18971"/>
                  </a:cubicBezTo>
                  <a:cubicBezTo>
                    <a:pt x="10880" y="19128"/>
                    <a:pt x="10799" y="19286"/>
                    <a:pt x="10717" y="19442"/>
                  </a:cubicBezTo>
                  <a:lnTo>
                    <a:pt x="10595" y="19678"/>
                  </a:lnTo>
                  <a:lnTo>
                    <a:pt x="10483" y="19918"/>
                  </a:lnTo>
                  <a:cubicBezTo>
                    <a:pt x="10409" y="20078"/>
                    <a:pt x="10337" y="20238"/>
                    <a:pt x="10263" y="20397"/>
                  </a:cubicBezTo>
                  <a:cubicBezTo>
                    <a:pt x="10187" y="20553"/>
                    <a:pt x="10124" y="20715"/>
                    <a:pt x="10062" y="20874"/>
                  </a:cubicBezTo>
                  <a:cubicBezTo>
                    <a:pt x="9998" y="21032"/>
                    <a:pt x="9934" y="21190"/>
                    <a:pt x="9873" y="21344"/>
                  </a:cubicBezTo>
                  <a:cubicBezTo>
                    <a:pt x="9808" y="21497"/>
                    <a:pt x="9756" y="21652"/>
                    <a:pt x="9705" y="21804"/>
                  </a:cubicBezTo>
                  <a:cubicBezTo>
                    <a:pt x="9653" y="21955"/>
                    <a:pt x="9604" y="22104"/>
                    <a:pt x="9554" y="22249"/>
                  </a:cubicBezTo>
                  <a:cubicBezTo>
                    <a:pt x="9517" y="22349"/>
                    <a:pt x="9486" y="22449"/>
                    <a:pt x="9456" y="22547"/>
                  </a:cubicBezTo>
                  <a:cubicBezTo>
                    <a:pt x="9441" y="22318"/>
                    <a:pt x="9442" y="22067"/>
                    <a:pt x="9435" y="21795"/>
                  </a:cubicBezTo>
                  <a:cubicBezTo>
                    <a:pt x="9431" y="21642"/>
                    <a:pt x="9429" y="21483"/>
                    <a:pt x="9425" y="21319"/>
                  </a:cubicBezTo>
                  <a:cubicBezTo>
                    <a:pt x="9424" y="21237"/>
                    <a:pt x="9422" y="21153"/>
                    <a:pt x="9421" y="21068"/>
                  </a:cubicBezTo>
                  <a:cubicBezTo>
                    <a:pt x="9421" y="20983"/>
                    <a:pt x="9425" y="20896"/>
                    <a:pt x="9427" y="20808"/>
                  </a:cubicBezTo>
                  <a:cubicBezTo>
                    <a:pt x="9438" y="20458"/>
                    <a:pt x="9449" y="20090"/>
                    <a:pt x="9462" y="19708"/>
                  </a:cubicBezTo>
                  <a:cubicBezTo>
                    <a:pt x="9490" y="19327"/>
                    <a:pt x="9522" y="18934"/>
                    <a:pt x="9551" y="18533"/>
                  </a:cubicBezTo>
                  <a:cubicBezTo>
                    <a:pt x="9602" y="18136"/>
                    <a:pt x="9646" y="17730"/>
                    <a:pt x="9703" y="17326"/>
                  </a:cubicBezTo>
                  <a:cubicBezTo>
                    <a:pt x="9737" y="17125"/>
                    <a:pt x="9770" y="16924"/>
                    <a:pt x="9804" y="16724"/>
                  </a:cubicBezTo>
                  <a:cubicBezTo>
                    <a:pt x="9836" y="16524"/>
                    <a:pt x="9869" y="16324"/>
                    <a:pt x="9913" y="16127"/>
                  </a:cubicBezTo>
                  <a:cubicBezTo>
                    <a:pt x="9995" y="15734"/>
                    <a:pt x="10072" y="15347"/>
                    <a:pt x="10171" y="14977"/>
                  </a:cubicBezTo>
                  <a:cubicBezTo>
                    <a:pt x="10174" y="14971"/>
                    <a:pt x="10175" y="14964"/>
                    <a:pt x="10177" y="14957"/>
                  </a:cubicBezTo>
                  <a:cubicBezTo>
                    <a:pt x="10646" y="14603"/>
                    <a:pt x="16195" y="49"/>
                    <a:pt x="15775" y="3"/>
                  </a:cubicBezTo>
                  <a:cubicBezTo>
                    <a:pt x="15761" y="1"/>
                    <a:pt x="15746" y="0"/>
                    <a:pt x="1572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20"/>
          <p:cNvGrpSpPr/>
          <p:nvPr/>
        </p:nvGrpSpPr>
        <p:grpSpPr>
          <a:xfrm>
            <a:off x="8424023" y="693247"/>
            <a:ext cx="720038" cy="837261"/>
            <a:chOff x="3528525" y="3224300"/>
            <a:chExt cx="921825" cy="1071900"/>
          </a:xfrm>
        </p:grpSpPr>
        <p:sp>
          <p:nvSpPr>
            <p:cNvPr id="1305" name="Google Shape;1305;p20"/>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0"/>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0"/>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0"/>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0"/>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0"/>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1" name="Google Shape;1311;p20"/>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313" name="Google Shape;1313;p20"/>
          <p:cNvSpPr txBox="1">
            <a:spLocks noGrp="1"/>
          </p:cNvSpPr>
          <p:nvPr>
            <p:ph type="title" idx="2"/>
          </p:nvPr>
        </p:nvSpPr>
        <p:spPr>
          <a:xfrm>
            <a:off x="1443113" y="1530450"/>
            <a:ext cx="28671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14" name="Google Shape;1314;p20"/>
          <p:cNvSpPr txBox="1">
            <a:spLocks noGrp="1"/>
          </p:cNvSpPr>
          <p:nvPr>
            <p:ph type="subTitle" idx="1"/>
          </p:nvPr>
        </p:nvSpPr>
        <p:spPr>
          <a:xfrm>
            <a:off x="1443125" y="2193175"/>
            <a:ext cx="28671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5" name="Google Shape;1315;p20"/>
          <p:cNvSpPr txBox="1">
            <a:spLocks noGrp="1"/>
          </p:cNvSpPr>
          <p:nvPr>
            <p:ph type="title" idx="3"/>
          </p:nvPr>
        </p:nvSpPr>
        <p:spPr>
          <a:xfrm>
            <a:off x="5556893" y="1530450"/>
            <a:ext cx="28671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16" name="Google Shape;1316;p20"/>
          <p:cNvSpPr txBox="1">
            <a:spLocks noGrp="1"/>
          </p:cNvSpPr>
          <p:nvPr>
            <p:ph type="subTitle" idx="4"/>
          </p:nvPr>
        </p:nvSpPr>
        <p:spPr>
          <a:xfrm>
            <a:off x="5556902" y="2193175"/>
            <a:ext cx="28671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7" name="Google Shape;1317;p20"/>
          <p:cNvSpPr txBox="1">
            <a:spLocks noGrp="1"/>
          </p:cNvSpPr>
          <p:nvPr>
            <p:ph type="title" idx="5"/>
          </p:nvPr>
        </p:nvSpPr>
        <p:spPr>
          <a:xfrm>
            <a:off x="1443100" y="3376475"/>
            <a:ext cx="28671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18" name="Google Shape;1318;p20"/>
          <p:cNvSpPr txBox="1">
            <a:spLocks noGrp="1"/>
          </p:cNvSpPr>
          <p:nvPr>
            <p:ph type="subTitle" idx="6"/>
          </p:nvPr>
        </p:nvSpPr>
        <p:spPr>
          <a:xfrm>
            <a:off x="1443113" y="4039200"/>
            <a:ext cx="28671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9" name="Google Shape;1319;p20"/>
          <p:cNvSpPr txBox="1">
            <a:spLocks noGrp="1"/>
          </p:cNvSpPr>
          <p:nvPr>
            <p:ph type="title" idx="7"/>
          </p:nvPr>
        </p:nvSpPr>
        <p:spPr>
          <a:xfrm>
            <a:off x="5556880" y="3376475"/>
            <a:ext cx="28671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20" name="Google Shape;1320;p20"/>
          <p:cNvSpPr txBox="1">
            <a:spLocks noGrp="1"/>
          </p:cNvSpPr>
          <p:nvPr>
            <p:ph type="subTitle" idx="8"/>
          </p:nvPr>
        </p:nvSpPr>
        <p:spPr>
          <a:xfrm>
            <a:off x="5556890" y="4039200"/>
            <a:ext cx="28671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321" name="Google Shape;1321;p20"/>
          <p:cNvCxnSpPr/>
          <p:nvPr/>
        </p:nvCxnSpPr>
        <p:spPr>
          <a:xfrm>
            <a:off x="845052" y="1104300"/>
            <a:ext cx="397200" cy="0"/>
          </a:xfrm>
          <a:prstGeom prst="straightConnector1">
            <a:avLst/>
          </a:prstGeom>
          <a:noFill/>
          <a:ln w="28575" cap="rnd" cmpd="sng">
            <a:solidFill>
              <a:schemeClr val="accent5"/>
            </a:solidFill>
            <a:prstDash val="solid"/>
            <a:round/>
            <a:headEnd type="none" w="med" len="med"/>
            <a:tailEnd type="none" w="med" len="med"/>
          </a:ln>
        </p:spPr>
      </p:cxnSp>
      <p:grpSp>
        <p:nvGrpSpPr>
          <p:cNvPr id="1322" name="Google Shape;1322;p20"/>
          <p:cNvGrpSpPr/>
          <p:nvPr/>
        </p:nvGrpSpPr>
        <p:grpSpPr>
          <a:xfrm>
            <a:off x="3917788" y="4430725"/>
            <a:ext cx="1308425" cy="798500"/>
            <a:chOff x="3054450" y="3932350"/>
            <a:chExt cx="1308425" cy="798500"/>
          </a:xfrm>
        </p:grpSpPr>
        <p:sp>
          <p:nvSpPr>
            <p:cNvPr id="1323" name="Google Shape;1323;p20"/>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0"/>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0"/>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0"/>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0"/>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1209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328"/>
        <p:cNvGrpSpPr/>
        <p:nvPr/>
      </p:nvGrpSpPr>
      <p:grpSpPr>
        <a:xfrm>
          <a:off x="0" y="0"/>
          <a:ext cx="0" cy="0"/>
          <a:chOff x="0" y="0"/>
          <a:chExt cx="0" cy="0"/>
        </a:xfrm>
      </p:grpSpPr>
      <p:grpSp>
        <p:nvGrpSpPr>
          <p:cNvPr id="1329" name="Google Shape;1329;p21"/>
          <p:cNvGrpSpPr/>
          <p:nvPr/>
        </p:nvGrpSpPr>
        <p:grpSpPr>
          <a:xfrm>
            <a:off x="354503" y="2990226"/>
            <a:ext cx="8670068" cy="2018777"/>
            <a:chOff x="354503" y="2990226"/>
            <a:chExt cx="8670068" cy="2018777"/>
          </a:xfrm>
        </p:grpSpPr>
        <p:sp>
          <p:nvSpPr>
            <p:cNvPr id="1330" name="Google Shape;1330;p21"/>
            <p:cNvSpPr/>
            <p:nvPr/>
          </p:nvSpPr>
          <p:spPr>
            <a:xfrm>
              <a:off x="7948500" y="2990226"/>
              <a:ext cx="1076071" cy="2018777"/>
            </a:xfrm>
            <a:custGeom>
              <a:avLst/>
              <a:gdLst/>
              <a:ahLst/>
              <a:cxnLst/>
              <a:rect l="l" t="t" r="r" b="b"/>
              <a:pathLst>
                <a:path w="14475" h="27156" extrusionOk="0">
                  <a:moveTo>
                    <a:pt x="6140" y="1"/>
                  </a:moveTo>
                  <a:cubicBezTo>
                    <a:pt x="6124" y="1"/>
                    <a:pt x="6116" y="1"/>
                    <a:pt x="6116" y="1"/>
                  </a:cubicBezTo>
                  <a:cubicBezTo>
                    <a:pt x="6341" y="1012"/>
                    <a:pt x="6846" y="2526"/>
                    <a:pt x="6846" y="2526"/>
                  </a:cubicBezTo>
                  <a:cubicBezTo>
                    <a:pt x="5881" y="2285"/>
                    <a:pt x="5042" y="2186"/>
                    <a:pt x="4315" y="2186"/>
                  </a:cubicBezTo>
                  <a:cubicBezTo>
                    <a:pt x="984" y="2186"/>
                    <a:pt x="1" y="4266"/>
                    <a:pt x="1" y="4266"/>
                  </a:cubicBezTo>
                  <a:cubicBezTo>
                    <a:pt x="1102" y="3995"/>
                    <a:pt x="2340" y="3906"/>
                    <a:pt x="3428" y="3896"/>
                  </a:cubicBezTo>
                  <a:cubicBezTo>
                    <a:pt x="3914" y="3553"/>
                    <a:pt x="4460" y="3280"/>
                    <a:pt x="4987" y="3054"/>
                  </a:cubicBezTo>
                  <a:cubicBezTo>
                    <a:pt x="4996" y="3050"/>
                    <a:pt x="5005" y="3048"/>
                    <a:pt x="5014" y="3048"/>
                  </a:cubicBezTo>
                  <a:cubicBezTo>
                    <a:pt x="5062" y="3048"/>
                    <a:pt x="5089" y="3111"/>
                    <a:pt x="5041" y="3146"/>
                  </a:cubicBezTo>
                  <a:cubicBezTo>
                    <a:pt x="4708" y="3400"/>
                    <a:pt x="4355" y="3641"/>
                    <a:pt x="4017" y="3897"/>
                  </a:cubicBezTo>
                  <a:cubicBezTo>
                    <a:pt x="5353" y="3918"/>
                    <a:pt x="6341" y="4042"/>
                    <a:pt x="6341" y="4042"/>
                  </a:cubicBezTo>
                  <a:cubicBezTo>
                    <a:pt x="1403" y="7127"/>
                    <a:pt x="2245" y="10325"/>
                    <a:pt x="2245" y="10325"/>
                  </a:cubicBezTo>
                  <a:cubicBezTo>
                    <a:pt x="3179" y="10097"/>
                    <a:pt x="4032" y="9276"/>
                    <a:pt x="4712" y="8382"/>
                  </a:cubicBezTo>
                  <a:cubicBezTo>
                    <a:pt x="4770" y="7816"/>
                    <a:pt x="4820" y="7249"/>
                    <a:pt x="4851" y="6675"/>
                  </a:cubicBezTo>
                  <a:cubicBezTo>
                    <a:pt x="4853" y="6644"/>
                    <a:pt x="4878" y="6628"/>
                    <a:pt x="4901" y="6628"/>
                  </a:cubicBezTo>
                  <a:cubicBezTo>
                    <a:pt x="4925" y="6628"/>
                    <a:pt x="4948" y="6644"/>
                    <a:pt x="4949" y="6675"/>
                  </a:cubicBezTo>
                  <a:cubicBezTo>
                    <a:pt x="4959" y="7100"/>
                    <a:pt x="4987" y="7542"/>
                    <a:pt x="5000" y="7986"/>
                  </a:cubicBezTo>
                  <a:cubicBezTo>
                    <a:pt x="5082" y="7867"/>
                    <a:pt x="5162" y="7749"/>
                    <a:pt x="5237" y="7633"/>
                  </a:cubicBezTo>
                  <a:cubicBezTo>
                    <a:pt x="5261" y="7236"/>
                    <a:pt x="5272" y="6835"/>
                    <a:pt x="5257" y="6424"/>
                  </a:cubicBezTo>
                  <a:cubicBezTo>
                    <a:pt x="5256" y="6402"/>
                    <a:pt x="5270" y="6392"/>
                    <a:pt x="5285" y="6392"/>
                  </a:cubicBezTo>
                  <a:cubicBezTo>
                    <a:pt x="5301" y="6392"/>
                    <a:pt x="5319" y="6403"/>
                    <a:pt x="5322" y="6424"/>
                  </a:cubicBezTo>
                  <a:cubicBezTo>
                    <a:pt x="5360" y="6710"/>
                    <a:pt x="5403" y="7011"/>
                    <a:pt x="5437" y="7315"/>
                  </a:cubicBezTo>
                  <a:cubicBezTo>
                    <a:pt x="6003" y="6389"/>
                    <a:pt x="6341" y="5613"/>
                    <a:pt x="6341" y="5613"/>
                  </a:cubicBezTo>
                  <a:lnTo>
                    <a:pt x="6341" y="5613"/>
                  </a:lnTo>
                  <a:cubicBezTo>
                    <a:pt x="4938" y="9540"/>
                    <a:pt x="6341" y="13242"/>
                    <a:pt x="6341" y="13242"/>
                  </a:cubicBezTo>
                  <a:cubicBezTo>
                    <a:pt x="7458" y="12072"/>
                    <a:pt x="8045" y="10481"/>
                    <a:pt x="8354" y="9109"/>
                  </a:cubicBezTo>
                  <a:lnTo>
                    <a:pt x="8354" y="9109"/>
                  </a:lnTo>
                  <a:cubicBezTo>
                    <a:pt x="8405" y="14529"/>
                    <a:pt x="8401" y="23179"/>
                    <a:pt x="7929" y="27156"/>
                  </a:cubicBezTo>
                  <a:lnTo>
                    <a:pt x="10074" y="27156"/>
                  </a:lnTo>
                  <a:cubicBezTo>
                    <a:pt x="10074" y="27156"/>
                    <a:pt x="9966" y="15171"/>
                    <a:pt x="9175" y="7911"/>
                  </a:cubicBezTo>
                  <a:lnTo>
                    <a:pt x="9175" y="7911"/>
                  </a:lnTo>
                  <a:cubicBezTo>
                    <a:pt x="9365" y="8403"/>
                    <a:pt x="9584" y="8842"/>
                    <a:pt x="9816" y="9235"/>
                  </a:cubicBezTo>
                  <a:cubicBezTo>
                    <a:pt x="9775" y="8827"/>
                    <a:pt x="9761" y="8417"/>
                    <a:pt x="9785" y="8005"/>
                  </a:cubicBezTo>
                  <a:cubicBezTo>
                    <a:pt x="9786" y="7977"/>
                    <a:pt x="9807" y="7963"/>
                    <a:pt x="9827" y="7963"/>
                  </a:cubicBezTo>
                  <a:cubicBezTo>
                    <a:pt x="9847" y="7963"/>
                    <a:pt x="9868" y="7977"/>
                    <a:pt x="9870" y="8005"/>
                  </a:cubicBezTo>
                  <a:cubicBezTo>
                    <a:pt x="9920" y="8657"/>
                    <a:pt x="10081" y="9282"/>
                    <a:pt x="10258" y="9904"/>
                  </a:cubicBezTo>
                  <a:cubicBezTo>
                    <a:pt x="11403" y="11470"/>
                    <a:pt x="12680" y="12064"/>
                    <a:pt x="12680" y="12064"/>
                  </a:cubicBezTo>
                  <a:cubicBezTo>
                    <a:pt x="12625" y="9876"/>
                    <a:pt x="10548" y="5949"/>
                    <a:pt x="10548" y="5949"/>
                  </a:cubicBezTo>
                  <a:lnTo>
                    <a:pt x="10548" y="5949"/>
                  </a:lnTo>
                  <a:cubicBezTo>
                    <a:pt x="10865" y="6276"/>
                    <a:pt x="11171" y="6544"/>
                    <a:pt x="11461" y="6764"/>
                  </a:cubicBezTo>
                  <a:cubicBezTo>
                    <a:pt x="11332" y="6388"/>
                    <a:pt x="11188" y="6020"/>
                    <a:pt x="11033" y="5654"/>
                  </a:cubicBezTo>
                  <a:cubicBezTo>
                    <a:pt x="11010" y="5602"/>
                    <a:pt x="11051" y="5555"/>
                    <a:pt x="11093" y="5555"/>
                  </a:cubicBezTo>
                  <a:cubicBezTo>
                    <a:pt x="11111" y="5555"/>
                    <a:pt x="11130" y="5565"/>
                    <a:pt x="11143" y="5589"/>
                  </a:cubicBezTo>
                  <a:cubicBezTo>
                    <a:pt x="11390" y="6025"/>
                    <a:pt x="11705" y="6551"/>
                    <a:pt x="11946" y="7099"/>
                  </a:cubicBezTo>
                  <a:cubicBezTo>
                    <a:pt x="12981" y="7744"/>
                    <a:pt x="13689" y="7744"/>
                    <a:pt x="13689" y="7744"/>
                  </a:cubicBezTo>
                  <a:cubicBezTo>
                    <a:pt x="13465" y="4209"/>
                    <a:pt x="10155" y="3200"/>
                    <a:pt x="10155" y="3200"/>
                  </a:cubicBezTo>
                  <a:cubicBezTo>
                    <a:pt x="13970" y="2695"/>
                    <a:pt x="14475" y="900"/>
                    <a:pt x="14475" y="900"/>
                  </a:cubicBezTo>
                  <a:lnTo>
                    <a:pt x="14475" y="900"/>
                  </a:lnTo>
                  <a:cubicBezTo>
                    <a:pt x="9481" y="1124"/>
                    <a:pt x="8977" y="3200"/>
                    <a:pt x="8977" y="3200"/>
                  </a:cubicBezTo>
                  <a:cubicBezTo>
                    <a:pt x="8294" y="99"/>
                    <a:pt x="6380" y="1"/>
                    <a:pt x="614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1"/>
            <p:cNvSpPr/>
            <p:nvPr/>
          </p:nvSpPr>
          <p:spPr>
            <a:xfrm flipH="1">
              <a:off x="354503" y="3406415"/>
              <a:ext cx="561722" cy="1590264"/>
            </a:xfrm>
            <a:custGeom>
              <a:avLst/>
              <a:gdLst/>
              <a:ahLst/>
              <a:cxnLst/>
              <a:rect l="l" t="t" r="r" b="b"/>
              <a:pathLst>
                <a:path w="11110" h="31453" extrusionOk="0">
                  <a:moveTo>
                    <a:pt x="98" y="1"/>
                  </a:moveTo>
                  <a:cubicBezTo>
                    <a:pt x="24" y="1"/>
                    <a:pt x="1" y="23"/>
                    <a:pt x="39" y="70"/>
                  </a:cubicBezTo>
                  <a:cubicBezTo>
                    <a:pt x="2906" y="3598"/>
                    <a:pt x="7199" y="13304"/>
                    <a:pt x="8183" y="15405"/>
                  </a:cubicBezTo>
                  <a:cubicBezTo>
                    <a:pt x="8247" y="15628"/>
                    <a:pt x="8312" y="15857"/>
                    <a:pt x="8380" y="16093"/>
                  </a:cubicBezTo>
                  <a:cubicBezTo>
                    <a:pt x="8539" y="16602"/>
                    <a:pt x="8647" y="17155"/>
                    <a:pt x="8783" y="17717"/>
                  </a:cubicBezTo>
                  <a:cubicBezTo>
                    <a:pt x="8815" y="17859"/>
                    <a:pt x="8848" y="18002"/>
                    <a:pt x="8882" y="18146"/>
                  </a:cubicBezTo>
                  <a:cubicBezTo>
                    <a:pt x="8915" y="18289"/>
                    <a:pt x="8937" y="18436"/>
                    <a:pt x="8966" y="18582"/>
                  </a:cubicBezTo>
                  <a:cubicBezTo>
                    <a:pt x="9021" y="18876"/>
                    <a:pt x="9076" y="19173"/>
                    <a:pt x="9131" y="19473"/>
                  </a:cubicBezTo>
                  <a:cubicBezTo>
                    <a:pt x="9158" y="19623"/>
                    <a:pt x="9191" y="19772"/>
                    <a:pt x="9212" y="19923"/>
                  </a:cubicBezTo>
                  <a:cubicBezTo>
                    <a:pt x="9235" y="20075"/>
                    <a:pt x="9258" y="20228"/>
                    <a:pt x="9280" y="20380"/>
                  </a:cubicBezTo>
                  <a:cubicBezTo>
                    <a:pt x="9324" y="20686"/>
                    <a:pt x="9370" y="20992"/>
                    <a:pt x="9414" y="21297"/>
                  </a:cubicBezTo>
                  <a:cubicBezTo>
                    <a:pt x="9493" y="21911"/>
                    <a:pt x="9558" y="22528"/>
                    <a:pt x="9622" y="23133"/>
                  </a:cubicBezTo>
                  <a:cubicBezTo>
                    <a:pt x="9646" y="23437"/>
                    <a:pt x="9672" y="23737"/>
                    <a:pt x="9696" y="24035"/>
                  </a:cubicBezTo>
                  <a:cubicBezTo>
                    <a:pt x="9707" y="24184"/>
                    <a:pt x="9720" y="24331"/>
                    <a:pt x="9733" y="24477"/>
                  </a:cubicBezTo>
                  <a:cubicBezTo>
                    <a:pt x="9740" y="24625"/>
                    <a:pt x="9748" y="24771"/>
                    <a:pt x="9757" y="24915"/>
                  </a:cubicBezTo>
                  <a:cubicBezTo>
                    <a:pt x="9772" y="25205"/>
                    <a:pt x="9788" y="25490"/>
                    <a:pt x="9803" y="25769"/>
                  </a:cubicBezTo>
                  <a:cubicBezTo>
                    <a:pt x="9818" y="26047"/>
                    <a:pt x="9822" y="26320"/>
                    <a:pt x="9832" y="26586"/>
                  </a:cubicBezTo>
                  <a:cubicBezTo>
                    <a:pt x="9853" y="27116"/>
                    <a:pt x="9855" y="27619"/>
                    <a:pt x="9860" y="28081"/>
                  </a:cubicBezTo>
                  <a:cubicBezTo>
                    <a:pt x="9863" y="28545"/>
                    <a:pt x="9855" y="28969"/>
                    <a:pt x="9850" y="29345"/>
                  </a:cubicBezTo>
                  <a:cubicBezTo>
                    <a:pt x="9840" y="29720"/>
                    <a:pt x="9835" y="30048"/>
                    <a:pt x="9821" y="30316"/>
                  </a:cubicBezTo>
                  <a:cubicBezTo>
                    <a:pt x="9811" y="30587"/>
                    <a:pt x="9799" y="30795"/>
                    <a:pt x="9791" y="30935"/>
                  </a:cubicBezTo>
                  <a:cubicBezTo>
                    <a:pt x="9782" y="31079"/>
                    <a:pt x="9777" y="31155"/>
                    <a:pt x="9777" y="31155"/>
                  </a:cubicBezTo>
                  <a:lnTo>
                    <a:pt x="9777" y="31164"/>
                  </a:lnTo>
                  <a:cubicBezTo>
                    <a:pt x="9765" y="31347"/>
                    <a:pt x="10131" y="31453"/>
                    <a:pt x="10461" y="31453"/>
                  </a:cubicBezTo>
                  <a:cubicBezTo>
                    <a:pt x="10724" y="31453"/>
                    <a:pt x="10965" y="31386"/>
                    <a:pt x="10975" y="31239"/>
                  </a:cubicBezTo>
                  <a:cubicBezTo>
                    <a:pt x="10975" y="31230"/>
                    <a:pt x="10975" y="31217"/>
                    <a:pt x="10975" y="31209"/>
                  </a:cubicBezTo>
                  <a:cubicBezTo>
                    <a:pt x="10975" y="31209"/>
                    <a:pt x="10976" y="31130"/>
                    <a:pt x="10977" y="30982"/>
                  </a:cubicBezTo>
                  <a:cubicBezTo>
                    <a:pt x="10980" y="30830"/>
                    <a:pt x="10980" y="30609"/>
                    <a:pt x="10976" y="30334"/>
                  </a:cubicBezTo>
                  <a:cubicBezTo>
                    <a:pt x="10976" y="30058"/>
                    <a:pt x="10965" y="29723"/>
                    <a:pt x="10956" y="29339"/>
                  </a:cubicBezTo>
                  <a:cubicBezTo>
                    <a:pt x="10941" y="28955"/>
                    <a:pt x="10926" y="28522"/>
                    <a:pt x="10898" y="28052"/>
                  </a:cubicBezTo>
                  <a:cubicBezTo>
                    <a:pt x="10870" y="27579"/>
                    <a:pt x="10843" y="27069"/>
                    <a:pt x="10793" y="26532"/>
                  </a:cubicBezTo>
                  <a:cubicBezTo>
                    <a:pt x="10769" y="26262"/>
                    <a:pt x="10751" y="25986"/>
                    <a:pt x="10721" y="25704"/>
                  </a:cubicBezTo>
                  <a:cubicBezTo>
                    <a:pt x="10691" y="25422"/>
                    <a:pt x="10660" y="25134"/>
                    <a:pt x="10629" y="24840"/>
                  </a:cubicBezTo>
                  <a:cubicBezTo>
                    <a:pt x="10613" y="24694"/>
                    <a:pt x="10597" y="24547"/>
                    <a:pt x="10582" y="24398"/>
                  </a:cubicBezTo>
                  <a:cubicBezTo>
                    <a:pt x="10562" y="24249"/>
                    <a:pt x="10541" y="24100"/>
                    <a:pt x="10521" y="23950"/>
                  </a:cubicBezTo>
                  <a:cubicBezTo>
                    <a:pt x="10481" y="23649"/>
                    <a:pt x="10440" y="23346"/>
                    <a:pt x="10399" y="23040"/>
                  </a:cubicBezTo>
                  <a:cubicBezTo>
                    <a:pt x="10304" y="22429"/>
                    <a:pt x="10205" y="21808"/>
                    <a:pt x="10094" y="21190"/>
                  </a:cubicBezTo>
                  <a:cubicBezTo>
                    <a:pt x="10032" y="20882"/>
                    <a:pt x="9971" y="20574"/>
                    <a:pt x="9910" y="20268"/>
                  </a:cubicBezTo>
                  <a:cubicBezTo>
                    <a:pt x="9879" y="20115"/>
                    <a:pt x="9849" y="19962"/>
                    <a:pt x="9818" y="19809"/>
                  </a:cubicBezTo>
                  <a:cubicBezTo>
                    <a:pt x="9788" y="19657"/>
                    <a:pt x="9747" y="19507"/>
                    <a:pt x="9713" y="19355"/>
                  </a:cubicBezTo>
                  <a:cubicBezTo>
                    <a:pt x="9640" y="19054"/>
                    <a:pt x="9570" y="18757"/>
                    <a:pt x="9499" y="18463"/>
                  </a:cubicBezTo>
                  <a:cubicBezTo>
                    <a:pt x="9462" y="18316"/>
                    <a:pt x="9431" y="18168"/>
                    <a:pt x="9391" y="18025"/>
                  </a:cubicBezTo>
                  <a:cubicBezTo>
                    <a:pt x="9350" y="17880"/>
                    <a:pt x="9309" y="17739"/>
                    <a:pt x="9268" y="17597"/>
                  </a:cubicBezTo>
                  <a:cubicBezTo>
                    <a:pt x="9100" y="17033"/>
                    <a:pt x="8964" y="16481"/>
                    <a:pt x="8776" y="15974"/>
                  </a:cubicBezTo>
                  <a:cubicBezTo>
                    <a:pt x="8737" y="15860"/>
                    <a:pt x="8699" y="15748"/>
                    <a:pt x="8661" y="15638"/>
                  </a:cubicBezTo>
                  <a:cubicBezTo>
                    <a:pt x="10317" y="14527"/>
                    <a:pt x="10711" y="12955"/>
                    <a:pt x="10769" y="12750"/>
                  </a:cubicBezTo>
                  <a:cubicBezTo>
                    <a:pt x="10786" y="12689"/>
                    <a:pt x="10564" y="12667"/>
                    <a:pt x="10235" y="12667"/>
                  </a:cubicBezTo>
                  <a:cubicBezTo>
                    <a:pt x="9387" y="12667"/>
                    <a:pt x="7831" y="12812"/>
                    <a:pt x="7831" y="12812"/>
                  </a:cubicBezTo>
                  <a:cubicBezTo>
                    <a:pt x="7831" y="12812"/>
                    <a:pt x="10368" y="11172"/>
                    <a:pt x="10739" y="10553"/>
                  </a:cubicBezTo>
                  <a:cubicBezTo>
                    <a:pt x="11109" y="9935"/>
                    <a:pt x="7925" y="5081"/>
                    <a:pt x="7647" y="5018"/>
                  </a:cubicBezTo>
                  <a:cubicBezTo>
                    <a:pt x="7643" y="5018"/>
                    <a:pt x="7639" y="5017"/>
                    <a:pt x="7635" y="5017"/>
                  </a:cubicBezTo>
                  <a:cubicBezTo>
                    <a:pt x="7309" y="5017"/>
                    <a:pt x="5173" y="7244"/>
                    <a:pt x="5173" y="7244"/>
                  </a:cubicBezTo>
                  <a:cubicBezTo>
                    <a:pt x="5173" y="7244"/>
                    <a:pt x="6904" y="4741"/>
                    <a:pt x="6441" y="3287"/>
                  </a:cubicBezTo>
                  <a:cubicBezTo>
                    <a:pt x="6021" y="1973"/>
                    <a:pt x="797" y="1"/>
                    <a:pt x="98"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21"/>
          <p:cNvGrpSpPr/>
          <p:nvPr/>
        </p:nvGrpSpPr>
        <p:grpSpPr>
          <a:xfrm rot="10800000" flipH="1">
            <a:off x="6622625" y="-64862"/>
            <a:ext cx="1122450" cy="948975"/>
            <a:chOff x="2539325" y="3750750"/>
            <a:chExt cx="1122450" cy="948975"/>
          </a:xfrm>
        </p:grpSpPr>
        <p:sp>
          <p:nvSpPr>
            <p:cNvPr id="1333" name="Google Shape;1333;p21"/>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1"/>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1"/>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1"/>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1"/>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1"/>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21"/>
          <p:cNvGrpSpPr/>
          <p:nvPr/>
        </p:nvGrpSpPr>
        <p:grpSpPr>
          <a:xfrm rot="6658888">
            <a:off x="5711810" y="-190588"/>
            <a:ext cx="952550" cy="1200419"/>
            <a:chOff x="2030500" y="3653500"/>
            <a:chExt cx="826650" cy="1041725"/>
          </a:xfrm>
        </p:grpSpPr>
        <p:sp>
          <p:nvSpPr>
            <p:cNvPr id="1342" name="Google Shape;1342;p21"/>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1"/>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1"/>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1"/>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1"/>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1"/>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1"/>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1"/>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1"/>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1"/>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1"/>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1"/>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1"/>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1"/>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1"/>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1"/>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1"/>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1"/>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1"/>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1"/>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1"/>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1"/>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1"/>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1"/>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1"/>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1"/>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1"/>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1"/>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1"/>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1" name="Google Shape;1371;p21"/>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373" name="Google Shape;1373;p21"/>
          <p:cNvSpPr txBox="1">
            <a:spLocks noGrp="1"/>
          </p:cNvSpPr>
          <p:nvPr>
            <p:ph type="title" idx="2"/>
          </p:nvPr>
        </p:nvSpPr>
        <p:spPr>
          <a:xfrm>
            <a:off x="720000" y="1983000"/>
            <a:ext cx="2480400" cy="384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74" name="Google Shape;1374;p21"/>
          <p:cNvSpPr txBox="1">
            <a:spLocks noGrp="1"/>
          </p:cNvSpPr>
          <p:nvPr>
            <p:ph type="subTitle" idx="1"/>
          </p:nvPr>
        </p:nvSpPr>
        <p:spPr>
          <a:xfrm>
            <a:off x="720000" y="2421775"/>
            <a:ext cx="2480400" cy="41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5" name="Google Shape;1375;p21"/>
          <p:cNvSpPr txBox="1">
            <a:spLocks noGrp="1"/>
          </p:cNvSpPr>
          <p:nvPr>
            <p:ph type="title" idx="3"/>
          </p:nvPr>
        </p:nvSpPr>
        <p:spPr>
          <a:xfrm>
            <a:off x="3331825" y="1983000"/>
            <a:ext cx="2480400" cy="384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76" name="Google Shape;1376;p21"/>
          <p:cNvSpPr txBox="1">
            <a:spLocks noGrp="1"/>
          </p:cNvSpPr>
          <p:nvPr>
            <p:ph type="subTitle" idx="4"/>
          </p:nvPr>
        </p:nvSpPr>
        <p:spPr>
          <a:xfrm>
            <a:off x="3331828" y="2421775"/>
            <a:ext cx="2480400" cy="41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7" name="Google Shape;1377;p21"/>
          <p:cNvSpPr txBox="1">
            <a:spLocks noGrp="1"/>
          </p:cNvSpPr>
          <p:nvPr>
            <p:ph type="title" idx="5"/>
          </p:nvPr>
        </p:nvSpPr>
        <p:spPr>
          <a:xfrm>
            <a:off x="720000" y="3750425"/>
            <a:ext cx="2480400" cy="384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78" name="Google Shape;1378;p21"/>
          <p:cNvSpPr txBox="1">
            <a:spLocks noGrp="1"/>
          </p:cNvSpPr>
          <p:nvPr>
            <p:ph type="subTitle" idx="6"/>
          </p:nvPr>
        </p:nvSpPr>
        <p:spPr>
          <a:xfrm>
            <a:off x="720000" y="4189200"/>
            <a:ext cx="2480400" cy="41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9" name="Google Shape;1379;p21"/>
          <p:cNvSpPr txBox="1">
            <a:spLocks noGrp="1"/>
          </p:cNvSpPr>
          <p:nvPr>
            <p:ph type="title" idx="7"/>
          </p:nvPr>
        </p:nvSpPr>
        <p:spPr>
          <a:xfrm>
            <a:off x="3331825" y="3750425"/>
            <a:ext cx="2480400" cy="384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80" name="Google Shape;1380;p21"/>
          <p:cNvSpPr txBox="1">
            <a:spLocks noGrp="1"/>
          </p:cNvSpPr>
          <p:nvPr>
            <p:ph type="subTitle" idx="8"/>
          </p:nvPr>
        </p:nvSpPr>
        <p:spPr>
          <a:xfrm>
            <a:off x="3331828" y="4189200"/>
            <a:ext cx="2480400" cy="41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81" name="Google Shape;1381;p21"/>
          <p:cNvSpPr txBox="1">
            <a:spLocks noGrp="1"/>
          </p:cNvSpPr>
          <p:nvPr>
            <p:ph type="title" idx="9"/>
          </p:nvPr>
        </p:nvSpPr>
        <p:spPr>
          <a:xfrm>
            <a:off x="5943650" y="1983000"/>
            <a:ext cx="2480400" cy="384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82" name="Google Shape;1382;p21"/>
          <p:cNvSpPr txBox="1">
            <a:spLocks noGrp="1"/>
          </p:cNvSpPr>
          <p:nvPr>
            <p:ph type="subTitle" idx="13"/>
          </p:nvPr>
        </p:nvSpPr>
        <p:spPr>
          <a:xfrm>
            <a:off x="5943655" y="2421775"/>
            <a:ext cx="2480400" cy="41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83" name="Google Shape;1383;p21"/>
          <p:cNvSpPr txBox="1">
            <a:spLocks noGrp="1"/>
          </p:cNvSpPr>
          <p:nvPr>
            <p:ph type="title" idx="14"/>
          </p:nvPr>
        </p:nvSpPr>
        <p:spPr>
          <a:xfrm>
            <a:off x="5943650" y="3750425"/>
            <a:ext cx="2480400" cy="384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84" name="Google Shape;1384;p21"/>
          <p:cNvSpPr txBox="1">
            <a:spLocks noGrp="1"/>
          </p:cNvSpPr>
          <p:nvPr>
            <p:ph type="subTitle" idx="15"/>
          </p:nvPr>
        </p:nvSpPr>
        <p:spPr>
          <a:xfrm>
            <a:off x="5943655" y="4189200"/>
            <a:ext cx="2480400" cy="41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385" name="Google Shape;1385;p21"/>
          <p:cNvCxnSpPr/>
          <p:nvPr/>
        </p:nvCxnSpPr>
        <p:spPr>
          <a:xfrm>
            <a:off x="845052" y="1104300"/>
            <a:ext cx="397200" cy="0"/>
          </a:xfrm>
          <a:prstGeom prst="straightConnector1">
            <a:avLst/>
          </a:prstGeom>
          <a:noFill/>
          <a:ln w="28575" cap="rnd" cmpd="sng">
            <a:solidFill>
              <a:schemeClr val="accent5"/>
            </a:solidFill>
            <a:prstDash val="solid"/>
            <a:round/>
            <a:headEnd type="none" w="med" len="med"/>
            <a:tailEnd type="none" w="med" len="med"/>
          </a:ln>
        </p:spPr>
      </p:cxnSp>
    </p:spTree>
    <p:extLst>
      <p:ext uri="{BB962C8B-B14F-4D97-AF65-F5344CB8AC3E}">
        <p14:creationId xmlns:p14="http://schemas.microsoft.com/office/powerpoint/2010/main" val="3181305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1386"/>
        <p:cNvGrpSpPr/>
        <p:nvPr/>
      </p:nvGrpSpPr>
      <p:grpSpPr>
        <a:xfrm>
          <a:off x="0" y="0"/>
          <a:ext cx="0" cy="0"/>
          <a:chOff x="0" y="0"/>
          <a:chExt cx="0" cy="0"/>
        </a:xfrm>
      </p:grpSpPr>
      <p:grpSp>
        <p:nvGrpSpPr>
          <p:cNvPr id="1387" name="Google Shape;1387;p22"/>
          <p:cNvGrpSpPr/>
          <p:nvPr/>
        </p:nvGrpSpPr>
        <p:grpSpPr>
          <a:xfrm>
            <a:off x="354503" y="2990226"/>
            <a:ext cx="8670068" cy="2018777"/>
            <a:chOff x="354503" y="2990226"/>
            <a:chExt cx="8670068" cy="2018777"/>
          </a:xfrm>
        </p:grpSpPr>
        <p:sp>
          <p:nvSpPr>
            <p:cNvPr id="1388" name="Google Shape;1388;p22"/>
            <p:cNvSpPr/>
            <p:nvPr/>
          </p:nvSpPr>
          <p:spPr>
            <a:xfrm>
              <a:off x="7948500" y="2990226"/>
              <a:ext cx="1076071" cy="2018777"/>
            </a:xfrm>
            <a:custGeom>
              <a:avLst/>
              <a:gdLst/>
              <a:ahLst/>
              <a:cxnLst/>
              <a:rect l="l" t="t" r="r" b="b"/>
              <a:pathLst>
                <a:path w="14475" h="27156" extrusionOk="0">
                  <a:moveTo>
                    <a:pt x="6140" y="1"/>
                  </a:moveTo>
                  <a:cubicBezTo>
                    <a:pt x="6124" y="1"/>
                    <a:pt x="6116" y="1"/>
                    <a:pt x="6116" y="1"/>
                  </a:cubicBezTo>
                  <a:cubicBezTo>
                    <a:pt x="6341" y="1012"/>
                    <a:pt x="6846" y="2526"/>
                    <a:pt x="6846" y="2526"/>
                  </a:cubicBezTo>
                  <a:cubicBezTo>
                    <a:pt x="5881" y="2285"/>
                    <a:pt x="5042" y="2186"/>
                    <a:pt x="4315" y="2186"/>
                  </a:cubicBezTo>
                  <a:cubicBezTo>
                    <a:pt x="984" y="2186"/>
                    <a:pt x="1" y="4266"/>
                    <a:pt x="1" y="4266"/>
                  </a:cubicBezTo>
                  <a:cubicBezTo>
                    <a:pt x="1102" y="3995"/>
                    <a:pt x="2340" y="3906"/>
                    <a:pt x="3428" y="3896"/>
                  </a:cubicBezTo>
                  <a:cubicBezTo>
                    <a:pt x="3914" y="3553"/>
                    <a:pt x="4460" y="3280"/>
                    <a:pt x="4987" y="3054"/>
                  </a:cubicBezTo>
                  <a:cubicBezTo>
                    <a:pt x="4996" y="3050"/>
                    <a:pt x="5005" y="3048"/>
                    <a:pt x="5014" y="3048"/>
                  </a:cubicBezTo>
                  <a:cubicBezTo>
                    <a:pt x="5062" y="3048"/>
                    <a:pt x="5089" y="3111"/>
                    <a:pt x="5041" y="3146"/>
                  </a:cubicBezTo>
                  <a:cubicBezTo>
                    <a:pt x="4708" y="3400"/>
                    <a:pt x="4355" y="3641"/>
                    <a:pt x="4017" y="3897"/>
                  </a:cubicBezTo>
                  <a:cubicBezTo>
                    <a:pt x="5353" y="3918"/>
                    <a:pt x="6341" y="4042"/>
                    <a:pt x="6341" y="4042"/>
                  </a:cubicBezTo>
                  <a:cubicBezTo>
                    <a:pt x="1403" y="7127"/>
                    <a:pt x="2245" y="10325"/>
                    <a:pt x="2245" y="10325"/>
                  </a:cubicBezTo>
                  <a:cubicBezTo>
                    <a:pt x="3179" y="10097"/>
                    <a:pt x="4032" y="9276"/>
                    <a:pt x="4712" y="8382"/>
                  </a:cubicBezTo>
                  <a:cubicBezTo>
                    <a:pt x="4770" y="7816"/>
                    <a:pt x="4820" y="7249"/>
                    <a:pt x="4851" y="6675"/>
                  </a:cubicBezTo>
                  <a:cubicBezTo>
                    <a:pt x="4853" y="6644"/>
                    <a:pt x="4878" y="6628"/>
                    <a:pt x="4901" y="6628"/>
                  </a:cubicBezTo>
                  <a:cubicBezTo>
                    <a:pt x="4925" y="6628"/>
                    <a:pt x="4948" y="6644"/>
                    <a:pt x="4949" y="6675"/>
                  </a:cubicBezTo>
                  <a:cubicBezTo>
                    <a:pt x="4959" y="7100"/>
                    <a:pt x="4987" y="7542"/>
                    <a:pt x="5000" y="7986"/>
                  </a:cubicBezTo>
                  <a:cubicBezTo>
                    <a:pt x="5082" y="7867"/>
                    <a:pt x="5162" y="7749"/>
                    <a:pt x="5237" y="7633"/>
                  </a:cubicBezTo>
                  <a:cubicBezTo>
                    <a:pt x="5261" y="7236"/>
                    <a:pt x="5272" y="6835"/>
                    <a:pt x="5257" y="6424"/>
                  </a:cubicBezTo>
                  <a:cubicBezTo>
                    <a:pt x="5256" y="6402"/>
                    <a:pt x="5270" y="6392"/>
                    <a:pt x="5285" y="6392"/>
                  </a:cubicBezTo>
                  <a:cubicBezTo>
                    <a:pt x="5301" y="6392"/>
                    <a:pt x="5319" y="6403"/>
                    <a:pt x="5322" y="6424"/>
                  </a:cubicBezTo>
                  <a:cubicBezTo>
                    <a:pt x="5360" y="6710"/>
                    <a:pt x="5403" y="7011"/>
                    <a:pt x="5437" y="7315"/>
                  </a:cubicBezTo>
                  <a:cubicBezTo>
                    <a:pt x="6003" y="6389"/>
                    <a:pt x="6341" y="5613"/>
                    <a:pt x="6341" y="5613"/>
                  </a:cubicBezTo>
                  <a:lnTo>
                    <a:pt x="6341" y="5613"/>
                  </a:lnTo>
                  <a:cubicBezTo>
                    <a:pt x="4938" y="9540"/>
                    <a:pt x="6341" y="13242"/>
                    <a:pt x="6341" y="13242"/>
                  </a:cubicBezTo>
                  <a:cubicBezTo>
                    <a:pt x="7458" y="12072"/>
                    <a:pt x="8045" y="10481"/>
                    <a:pt x="8354" y="9109"/>
                  </a:cubicBezTo>
                  <a:lnTo>
                    <a:pt x="8354" y="9109"/>
                  </a:lnTo>
                  <a:cubicBezTo>
                    <a:pt x="8405" y="14529"/>
                    <a:pt x="8401" y="23179"/>
                    <a:pt x="7929" y="27156"/>
                  </a:cubicBezTo>
                  <a:lnTo>
                    <a:pt x="10074" y="27156"/>
                  </a:lnTo>
                  <a:cubicBezTo>
                    <a:pt x="10074" y="27156"/>
                    <a:pt x="9966" y="15171"/>
                    <a:pt x="9175" y="7911"/>
                  </a:cubicBezTo>
                  <a:lnTo>
                    <a:pt x="9175" y="7911"/>
                  </a:lnTo>
                  <a:cubicBezTo>
                    <a:pt x="9365" y="8403"/>
                    <a:pt x="9584" y="8842"/>
                    <a:pt x="9816" y="9235"/>
                  </a:cubicBezTo>
                  <a:cubicBezTo>
                    <a:pt x="9775" y="8827"/>
                    <a:pt x="9761" y="8417"/>
                    <a:pt x="9785" y="8005"/>
                  </a:cubicBezTo>
                  <a:cubicBezTo>
                    <a:pt x="9786" y="7977"/>
                    <a:pt x="9807" y="7963"/>
                    <a:pt x="9827" y="7963"/>
                  </a:cubicBezTo>
                  <a:cubicBezTo>
                    <a:pt x="9847" y="7963"/>
                    <a:pt x="9868" y="7977"/>
                    <a:pt x="9870" y="8005"/>
                  </a:cubicBezTo>
                  <a:cubicBezTo>
                    <a:pt x="9920" y="8657"/>
                    <a:pt x="10081" y="9282"/>
                    <a:pt x="10258" y="9904"/>
                  </a:cubicBezTo>
                  <a:cubicBezTo>
                    <a:pt x="11403" y="11470"/>
                    <a:pt x="12680" y="12064"/>
                    <a:pt x="12680" y="12064"/>
                  </a:cubicBezTo>
                  <a:cubicBezTo>
                    <a:pt x="12625" y="9876"/>
                    <a:pt x="10548" y="5949"/>
                    <a:pt x="10548" y="5949"/>
                  </a:cubicBezTo>
                  <a:lnTo>
                    <a:pt x="10548" y="5949"/>
                  </a:lnTo>
                  <a:cubicBezTo>
                    <a:pt x="10865" y="6276"/>
                    <a:pt x="11171" y="6544"/>
                    <a:pt x="11461" y="6764"/>
                  </a:cubicBezTo>
                  <a:cubicBezTo>
                    <a:pt x="11332" y="6388"/>
                    <a:pt x="11188" y="6020"/>
                    <a:pt x="11033" y="5654"/>
                  </a:cubicBezTo>
                  <a:cubicBezTo>
                    <a:pt x="11010" y="5602"/>
                    <a:pt x="11051" y="5555"/>
                    <a:pt x="11093" y="5555"/>
                  </a:cubicBezTo>
                  <a:cubicBezTo>
                    <a:pt x="11111" y="5555"/>
                    <a:pt x="11130" y="5565"/>
                    <a:pt x="11143" y="5589"/>
                  </a:cubicBezTo>
                  <a:cubicBezTo>
                    <a:pt x="11390" y="6025"/>
                    <a:pt x="11705" y="6551"/>
                    <a:pt x="11946" y="7099"/>
                  </a:cubicBezTo>
                  <a:cubicBezTo>
                    <a:pt x="12981" y="7744"/>
                    <a:pt x="13689" y="7744"/>
                    <a:pt x="13689" y="7744"/>
                  </a:cubicBezTo>
                  <a:cubicBezTo>
                    <a:pt x="13465" y="4209"/>
                    <a:pt x="10155" y="3200"/>
                    <a:pt x="10155" y="3200"/>
                  </a:cubicBezTo>
                  <a:cubicBezTo>
                    <a:pt x="13970" y="2695"/>
                    <a:pt x="14475" y="900"/>
                    <a:pt x="14475" y="900"/>
                  </a:cubicBezTo>
                  <a:lnTo>
                    <a:pt x="14475" y="900"/>
                  </a:lnTo>
                  <a:cubicBezTo>
                    <a:pt x="9481" y="1124"/>
                    <a:pt x="8977" y="3200"/>
                    <a:pt x="8977" y="3200"/>
                  </a:cubicBezTo>
                  <a:cubicBezTo>
                    <a:pt x="8294" y="99"/>
                    <a:pt x="6380" y="1"/>
                    <a:pt x="614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2"/>
            <p:cNvSpPr/>
            <p:nvPr/>
          </p:nvSpPr>
          <p:spPr>
            <a:xfrm flipH="1">
              <a:off x="354503" y="3406415"/>
              <a:ext cx="561722" cy="1590264"/>
            </a:xfrm>
            <a:custGeom>
              <a:avLst/>
              <a:gdLst/>
              <a:ahLst/>
              <a:cxnLst/>
              <a:rect l="l" t="t" r="r" b="b"/>
              <a:pathLst>
                <a:path w="11110" h="31453" extrusionOk="0">
                  <a:moveTo>
                    <a:pt x="98" y="1"/>
                  </a:moveTo>
                  <a:cubicBezTo>
                    <a:pt x="24" y="1"/>
                    <a:pt x="1" y="23"/>
                    <a:pt x="39" y="70"/>
                  </a:cubicBezTo>
                  <a:cubicBezTo>
                    <a:pt x="2906" y="3598"/>
                    <a:pt x="7199" y="13304"/>
                    <a:pt x="8183" y="15405"/>
                  </a:cubicBezTo>
                  <a:cubicBezTo>
                    <a:pt x="8247" y="15628"/>
                    <a:pt x="8312" y="15857"/>
                    <a:pt x="8380" y="16093"/>
                  </a:cubicBezTo>
                  <a:cubicBezTo>
                    <a:pt x="8539" y="16602"/>
                    <a:pt x="8647" y="17155"/>
                    <a:pt x="8783" y="17717"/>
                  </a:cubicBezTo>
                  <a:cubicBezTo>
                    <a:pt x="8815" y="17859"/>
                    <a:pt x="8848" y="18002"/>
                    <a:pt x="8882" y="18146"/>
                  </a:cubicBezTo>
                  <a:cubicBezTo>
                    <a:pt x="8915" y="18289"/>
                    <a:pt x="8937" y="18436"/>
                    <a:pt x="8966" y="18582"/>
                  </a:cubicBezTo>
                  <a:cubicBezTo>
                    <a:pt x="9021" y="18876"/>
                    <a:pt x="9076" y="19173"/>
                    <a:pt x="9131" y="19473"/>
                  </a:cubicBezTo>
                  <a:cubicBezTo>
                    <a:pt x="9158" y="19623"/>
                    <a:pt x="9191" y="19772"/>
                    <a:pt x="9212" y="19923"/>
                  </a:cubicBezTo>
                  <a:cubicBezTo>
                    <a:pt x="9235" y="20075"/>
                    <a:pt x="9258" y="20228"/>
                    <a:pt x="9280" y="20380"/>
                  </a:cubicBezTo>
                  <a:cubicBezTo>
                    <a:pt x="9324" y="20686"/>
                    <a:pt x="9370" y="20992"/>
                    <a:pt x="9414" y="21297"/>
                  </a:cubicBezTo>
                  <a:cubicBezTo>
                    <a:pt x="9493" y="21911"/>
                    <a:pt x="9558" y="22528"/>
                    <a:pt x="9622" y="23133"/>
                  </a:cubicBezTo>
                  <a:cubicBezTo>
                    <a:pt x="9646" y="23437"/>
                    <a:pt x="9672" y="23737"/>
                    <a:pt x="9696" y="24035"/>
                  </a:cubicBezTo>
                  <a:cubicBezTo>
                    <a:pt x="9707" y="24184"/>
                    <a:pt x="9720" y="24331"/>
                    <a:pt x="9733" y="24477"/>
                  </a:cubicBezTo>
                  <a:cubicBezTo>
                    <a:pt x="9740" y="24625"/>
                    <a:pt x="9748" y="24771"/>
                    <a:pt x="9757" y="24915"/>
                  </a:cubicBezTo>
                  <a:cubicBezTo>
                    <a:pt x="9772" y="25205"/>
                    <a:pt x="9788" y="25490"/>
                    <a:pt x="9803" y="25769"/>
                  </a:cubicBezTo>
                  <a:cubicBezTo>
                    <a:pt x="9818" y="26047"/>
                    <a:pt x="9822" y="26320"/>
                    <a:pt x="9832" y="26586"/>
                  </a:cubicBezTo>
                  <a:cubicBezTo>
                    <a:pt x="9853" y="27116"/>
                    <a:pt x="9855" y="27619"/>
                    <a:pt x="9860" y="28081"/>
                  </a:cubicBezTo>
                  <a:cubicBezTo>
                    <a:pt x="9863" y="28545"/>
                    <a:pt x="9855" y="28969"/>
                    <a:pt x="9850" y="29345"/>
                  </a:cubicBezTo>
                  <a:cubicBezTo>
                    <a:pt x="9840" y="29720"/>
                    <a:pt x="9835" y="30048"/>
                    <a:pt x="9821" y="30316"/>
                  </a:cubicBezTo>
                  <a:cubicBezTo>
                    <a:pt x="9811" y="30587"/>
                    <a:pt x="9799" y="30795"/>
                    <a:pt x="9791" y="30935"/>
                  </a:cubicBezTo>
                  <a:cubicBezTo>
                    <a:pt x="9782" y="31079"/>
                    <a:pt x="9777" y="31155"/>
                    <a:pt x="9777" y="31155"/>
                  </a:cubicBezTo>
                  <a:lnTo>
                    <a:pt x="9777" y="31164"/>
                  </a:lnTo>
                  <a:cubicBezTo>
                    <a:pt x="9765" y="31347"/>
                    <a:pt x="10131" y="31453"/>
                    <a:pt x="10461" y="31453"/>
                  </a:cubicBezTo>
                  <a:cubicBezTo>
                    <a:pt x="10724" y="31453"/>
                    <a:pt x="10965" y="31386"/>
                    <a:pt x="10975" y="31239"/>
                  </a:cubicBezTo>
                  <a:cubicBezTo>
                    <a:pt x="10975" y="31230"/>
                    <a:pt x="10975" y="31217"/>
                    <a:pt x="10975" y="31209"/>
                  </a:cubicBezTo>
                  <a:cubicBezTo>
                    <a:pt x="10975" y="31209"/>
                    <a:pt x="10976" y="31130"/>
                    <a:pt x="10977" y="30982"/>
                  </a:cubicBezTo>
                  <a:cubicBezTo>
                    <a:pt x="10980" y="30830"/>
                    <a:pt x="10980" y="30609"/>
                    <a:pt x="10976" y="30334"/>
                  </a:cubicBezTo>
                  <a:cubicBezTo>
                    <a:pt x="10976" y="30058"/>
                    <a:pt x="10965" y="29723"/>
                    <a:pt x="10956" y="29339"/>
                  </a:cubicBezTo>
                  <a:cubicBezTo>
                    <a:pt x="10941" y="28955"/>
                    <a:pt x="10926" y="28522"/>
                    <a:pt x="10898" y="28052"/>
                  </a:cubicBezTo>
                  <a:cubicBezTo>
                    <a:pt x="10870" y="27579"/>
                    <a:pt x="10843" y="27069"/>
                    <a:pt x="10793" y="26532"/>
                  </a:cubicBezTo>
                  <a:cubicBezTo>
                    <a:pt x="10769" y="26262"/>
                    <a:pt x="10751" y="25986"/>
                    <a:pt x="10721" y="25704"/>
                  </a:cubicBezTo>
                  <a:cubicBezTo>
                    <a:pt x="10691" y="25422"/>
                    <a:pt x="10660" y="25134"/>
                    <a:pt x="10629" y="24840"/>
                  </a:cubicBezTo>
                  <a:cubicBezTo>
                    <a:pt x="10613" y="24694"/>
                    <a:pt x="10597" y="24547"/>
                    <a:pt x="10582" y="24398"/>
                  </a:cubicBezTo>
                  <a:cubicBezTo>
                    <a:pt x="10562" y="24249"/>
                    <a:pt x="10541" y="24100"/>
                    <a:pt x="10521" y="23950"/>
                  </a:cubicBezTo>
                  <a:cubicBezTo>
                    <a:pt x="10481" y="23649"/>
                    <a:pt x="10440" y="23346"/>
                    <a:pt x="10399" y="23040"/>
                  </a:cubicBezTo>
                  <a:cubicBezTo>
                    <a:pt x="10304" y="22429"/>
                    <a:pt x="10205" y="21808"/>
                    <a:pt x="10094" y="21190"/>
                  </a:cubicBezTo>
                  <a:cubicBezTo>
                    <a:pt x="10032" y="20882"/>
                    <a:pt x="9971" y="20574"/>
                    <a:pt x="9910" y="20268"/>
                  </a:cubicBezTo>
                  <a:cubicBezTo>
                    <a:pt x="9879" y="20115"/>
                    <a:pt x="9849" y="19962"/>
                    <a:pt x="9818" y="19809"/>
                  </a:cubicBezTo>
                  <a:cubicBezTo>
                    <a:pt x="9788" y="19657"/>
                    <a:pt x="9747" y="19507"/>
                    <a:pt x="9713" y="19355"/>
                  </a:cubicBezTo>
                  <a:cubicBezTo>
                    <a:pt x="9640" y="19054"/>
                    <a:pt x="9570" y="18757"/>
                    <a:pt x="9499" y="18463"/>
                  </a:cubicBezTo>
                  <a:cubicBezTo>
                    <a:pt x="9462" y="18316"/>
                    <a:pt x="9431" y="18168"/>
                    <a:pt x="9391" y="18025"/>
                  </a:cubicBezTo>
                  <a:cubicBezTo>
                    <a:pt x="9350" y="17880"/>
                    <a:pt x="9309" y="17739"/>
                    <a:pt x="9268" y="17597"/>
                  </a:cubicBezTo>
                  <a:cubicBezTo>
                    <a:pt x="9100" y="17033"/>
                    <a:pt x="8964" y="16481"/>
                    <a:pt x="8776" y="15974"/>
                  </a:cubicBezTo>
                  <a:cubicBezTo>
                    <a:pt x="8737" y="15860"/>
                    <a:pt x="8699" y="15748"/>
                    <a:pt x="8661" y="15638"/>
                  </a:cubicBezTo>
                  <a:cubicBezTo>
                    <a:pt x="10317" y="14527"/>
                    <a:pt x="10711" y="12955"/>
                    <a:pt x="10769" y="12750"/>
                  </a:cubicBezTo>
                  <a:cubicBezTo>
                    <a:pt x="10786" y="12689"/>
                    <a:pt x="10564" y="12667"/>
                    <a:pt x="10235" y="12667"/>
                  </a:cubicBezTo>
                  <a:cubicBezTo>
                    <a:pt x="9387" y="12667"/>
                    <a:pt x="7831" y="12812"/>
                    <a:pt x="7831" y="12812"/>
                  </a:cubicBezTo>
                  <a:cubicBezTo>
                    <a:pt x="7831" y="12812"/>
                    <a:pt x="10368" y="11172"/>
                    <a:pt x="10739" y="10553"/>
                  </a:cubicBezTo>
                  <a:cubicBezTo>
                    <a:pt x="11109" y="9935"/>
                    <a:pt x="7925" y="5081"/>
                    <a:pt x="7647" y="5018"/>
                  </a:cubicBezTo>
                  <a:cubicBezTo>
                    <a:pt x="7643" y="5018"/>
                    <a:pt x="7639" y="5017"/>
                    <a:pt x="7635" y="5017"/>
                  </a:cubicBezTo>
                  <a:cubicBezTo>
                    <a:pt x="7309" y="5017"/>
                    <a:pt x="5173" y="7244"/>
                    <a:pt x="5173" y="7244"/>
                  </a:cubicBezTo>
                  <a:cubicBezTo>
                    <a:pt x="5173" y="7244"/>
                    <a:pt x="6904" y="4741"/>
                    <a:pt x="6441" y="3287"/>
                  </a:cubicBezTo>
                  <a:cubicBezTo>
                    <a:pt x="6021" y="1973"/>
                    <a:pt x="797" y="1"/>
                    <a:pt x="98"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22"/>
          <p:cNvGrpSpPr/>
          <p:nvPr/>
        </p:nvGrpSpPr>
        <p:grpSpPr>
          <a:xfrm rot="10800000" flipH="1">
            <a:off x="7918025" y="-64862"/>
            <a:ext cx="1122450" cy="948975"/>
            <a:chOff x="2539325" y="3750750"/>
            <a:chExt cx="1122450" cy="948975"/>
          </a:xfrm>
        </p:grpSpPr>
        <p:sp>
          <p:nvSpPr>
            <p:cNvPr id="1391" name="Google Shape;1391;p22"/>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2"/>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2"/>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2"/>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2"/>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2"/>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2"/>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2"/>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2"/>
          <p:cNvGrpSpPr/>
          <p:nvPr/>
        </p:nvGrpSpPr>
        <p:grpSpPr>
          <a:xfrm rot="6658888">
            <a:off x="7007210" y="-190588"/>
            <a:ext cx="952550" cy="1200419"/>
            <a:chOff x="2030500" y="3653500"/>
            <a:chExt cx="826650" cy="1041725"/>
          </a:xfrm>
        </p:grpSpPr>
        <p:sp>
          <p:nvSpPr>
            <p:cNvPr id="1400" name="Google Shape;1400;p22"/>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2"/>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2"/>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2"/>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2"/>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2"/>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2"/>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2"/>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2"/>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2"/>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2"/>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2"/>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2"/>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2"/>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2"/>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2"/>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2"/>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2"/>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2"/>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2"/>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2"/>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2"/>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2"/>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2"/>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2"/>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2"/>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2"/>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2"/>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2"/>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9" name="Google Shape;1429;p22"/>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2"/>
          <p:cNvSpPr txBox="1">
            <a:spLocks noGrp="1"/>
          </p:cNvSpPr>
          <p:nvPr>
            <p:ph type="subTitle" idx="1"/>
          </p:nvPr>
        </p:nvSpPr>
        <p:spPr>
          <a:xfrm>
            <a:off x="1746075" y="1681988"/>
            <a:ext cx="2480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1" name="Google Shape;1431;p22"/>
          <p:cNvSpPr txBox="1">
            <a:spLocks noGrp="1"/>
          </p:cNvSpPr>
          <p:nvPr>
            <p:ph type="subTitle" idx="2"/>
          </p:nvPr>
        </p:nvSpPr>
        <p:spPr>
          <a:xfrm>
            <a:off x="5943651" y="2818875"/>
            <a:ext cx="2480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2" name="Google Shape;1432;p22"/>
          <p:cNvSpPr txBox="1">
            <a:spLocks noGrp="1"/>
          </p:cNvSpPr>
          <p:nvPr>
            <p:ph type="subTitle" idx="3"/>
          </p:nvPr>
        </p:nvSpPr>
        <p:spPr>
          <a:xfrm>
            <a:off x="1746075" y="3917088"/>
            <a:ext cx="2480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3" name="Google Shape;1433;p22"/>
          <p:cNvSpPr txBox="1">
            <a:spLocks noGrp="1"/>
          </p:cNvSpPr>
          <p:nvPr>
            <p:ph type="subTitle" idx="4"/>
          </p:nvPr>
        </p:nvSpPr>
        <p:spPr>
          <a:xfrm>
            <a:off x="1746076" y="2818888"/>
            <a:ext cx="2480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4" name="Google Shape;1434;p22"/>
          <p:cNvSpPr txBox="1">
            <a:spLocks noGrp="1"/>
          </p:cNvSpPr>
          <p:nvPr>
            <p:ph type="subTitle" idx="5"/>
          </p:nvPr>
        </p:nvSpPr>
        <p:spPr>
          <a:xfrm>
            <a:off x="5943652" y="1681988"/>
            <a:ext cx="2480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5" name="Google Shape;1435;p22"/>
          <p:cNvSpPr txBox="1">
            <a:spLocks noGrp="1"/>
          </p:cNvSpPr>
          <p:nvPr>
            <p:ph type="subTitle" idx="6"/>
          </p:nvPr>
        </p:nvSpPr>
        <p:spPr>
          <a:xfrm>
            <a:off x="5943652" y="3917075"/>
            <a:ext cx="2480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436" name="Google Shape;1436;p22"/>
          <p:cNvCxnSpPr/>
          <p:nvPr/>
        </p:nvCxnSpPr>
        <p:spPr>
          <a:xfrm>
            <a:off x="845052" y="1104300"/>
            <a:ext cx="397200" cy="0"/>
          </a:xfrm>
          <a:prstGeom prst="straightConnector1">
            <a:avLst/>
          </a:prstGeom>
          <a:noFill/>
          <a:ln w="28575" cap="rnd" cmpd="sng">
            <a:solidFill>
              <a:schemeClr val="accent5"/>
            </a:solidFill>
            <a:prstDash val="solid"/>
            <a:round/>
            <a:headEnd type="none" w="med" len="med"/>
            <a:tailEnd type="none" w="med" len="med"/>
          </a:ln>
        </p:spPr>
      </p:cxnSp>
      <p:sp>
        <p:nvSpPr>
          <p:cNvPr id="1437" name="Google Shape;1437;p22"/>
          <p:cNvSpPr txBox="1">
            <a:spLocks noGrp="1"/>
          </p:cNvSpPr>
          <p:nvPr>
            <p:ph type="title" hasCustomPrompt="1"/>
          </p:nvPr>
        </p:nvSpPr>
        <p:spPr>
          <a:xfrm rot="1806">
            <a:off x="720000" y="3955925"/>
            <a:ext cx="571200" cy="5160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1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38" name="Google Shape;1438;p22"/>
          <p:cNvSpPr txBox="1">
            <a:spLocks noGrp="1"/>
          </p:cNvSpPr>
          <p:nvPr>
            <p:ph type="title" idx="7" hasCustomPrompt="1"/>
          </p:nvPr>
        </p:nvSpPr>
        <p:spPr>
          <a:xfrm rot="1806">
            <a:off x="720000" y="1720850"/>
            <a:ext cx="571200" cy="5160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1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39" name="Google Shape;1439;p22"/>
          <p:cNvSpPr txBox="1">
            <a:spLocks noGrp="1"/>
          </p:cNvSpPr>
          <p:nvPr>
            <p:ph type="title" idx="8" hasCustomPrompt="1"/>
          </p:nvPr>
        </p:nvSpPr>
        <p:spPr>
          <a:xfrm rot="1806">
            <a:off x="4962325" y="1720850"/>
            <a:ext cx="571200" cy="5160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1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40" name="Google Shape;1440;p22"/>
          <p:cNvSpPr txBox="1">
            <a:spLocks noGrp="1"/>
          </p:cNvSpPr>
          <p:nvPr>
            <p:ph type="title" idx="9" hasCustomPrompt="1"/>
          </p:nvPr>
        </p:nvSpPr>
        <p:spPr>
          <a:xfrm rot="1806">
            <a:off x="720000" y="2857738"/>
            <a:ext cx="571200" cy="5160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1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41" name="Google Shape;1441;p22"/>
          <p:cNvSpPr txBox="1">
            <a:spLocks noGrp="1"/>
          </p:cNvSpPr>
          <p:nvPr>
            <p:ph type="title" idx="13" hasCustomPrompt="1"/>
          </p:nvPr>
        </p:nvSpPr>
        <p:spPr>
          <a:xfrm rot="1806">
            <a:off x="4962325" y="3955925"/>
            <a:ext cx="571200" cy="5160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1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42" name="Google Shape;1442;p22"/>
          <p:cNvSpPr txBox="1">
            <a:spLocks noGrp="1"/>
          </p:cNvSpPr>
          <p:nvPr>
            <p:ph type="title" idx="14" hasCustomPrompt="1"/>
          </p:nvPr>
        </p:nvSpPr>
        <p:spPr>
          <a:xfrm rot="1806">
            <a:off x="4962325" y="2857738"/>
            <a:ext cx="571200" cy="5160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1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43" name="Google Shape;1443;p22"/>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2894587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44"/>
        <p:cNvGrpSpPr/>
        <p:nvPr/>
      </p:nvGrpSpPr>
      <p:grpSpPr>
        <a:xfrm>
          <a:off x="0" y="0"/>
          <a:ext cx="0" cy="0"/>
          <a:chOff x="0" y="0"/>
          <a:chExt cx="0" cy="0"/>
        </a:xfrm>
      </p:grpSpPr>
      <p:grpSp>
        <p:nvGrpSpPr>
          <p:cNvPr id="1445" name="Google Shape;1445;p23"/>
          <p:cNvGrpSpPr/>
          <p:nvPr/>
        </p:nvGrpSpPr>
        <p:grpSpPr>
          <a:xfrm>
            <a:off x="425839" y="1070466"/>
            <a:ext cx="7507322" cy="4109316"/>
            <a:chOff x="425839" y="1070466"/>
            <a:chExt cx="7507322" cy="4109316"/>
          </a:xfrm>
        </p:grpSpPr>
        <p:grpSp>
          <p:nvGrpSpPr>
            <p:cNvPr id="1446" name="Google Shape;1446;p23"/>
            <p:cNvGrpSpPr/>
            <p:nvPr/>
          </p:nvGrpSpPr>
          <p:grpSpPr>
            <a:xfrm>
              <a:off x="6414537" y="2793351"/>
              <a:ext cx="1518624" cy="2350143"/>
              <a:chOff x="2593675" y="2254750"/>
              <a:chExt cx="344125" cy="532550"/>
            </a:xfrm>
          </p:grpSpPr>
          <p:sp>
            <p:nvSpPr>
              <p:cNvPr id="1447" name="Google Shape;1447;p23"/>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3"/>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9" name="Google Shape;1449;p23"/>
            <p:cNvSpPr/>
            <p:nvPr/>
          </p:nvSpPr>
          <p:spPr>
            <a:xfrm>
              <a:off x="4728200" y="1546751"/>
              <a:ext cx="1864125" cy="3440575"/>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0" name="Google Shape;1450;p23"/>
            <p:cNvGrpSpPr/>
            <p:nvPr/>
          </p:nvGrpSpPr>
          <p:grpSpPr>
            <a:xfrm>
              <a:off x="425839" y="1070466"/>
              <a:ext cx="2655372" cy="4109316"/>
              <a:chOff x="2593675" y="2254750"/>
              <a:chExt cx="344125" cy="532550"/>
            </a:xfrm>
          </p:grpSpPr>
          <p:sp>
            <p:nvSpPr>
              <p:cNvPr id="1451" name="Google Shape;1451;p23"/>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3"/>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453" name="Google Shape;1453;p23"/>
          <p:cNvCxnSpPr/>
          <p:nvPr/>
        </p:nvCxnSpPr>
        <p:spPr>
          <a:xfrm>
            <a:off x="5908965" y="1607025"/>
            <a:ext cx="397200" cy="0"/>
          </a:xfrm>
          <a:prstGeom prst="straightConnector1">
            <a:avLst/>
          </a:prstGeom>
          <a:noFill/>
          <a:ln w="28575" cap="rnd" cmpd="sng">
            <a:solidFill>
              <a:schemeClr val="accent5"/>
            </a:solidFill>
            <a:prstDash val="solid"/>
            <a:round/>
            <a:headEnd type="none" w="med" len="med"/>
            <a:tailEnd type="none" w="med" len="med"/>
          </a:ln>
        </p:spPr>
      </p:cxnSp>
      <p:cxnSp>
        <p:nvCxnSpPr>
          <p:cNvPr id="1454" name="Google Shape;1454;p23"/>
          <p:cNvCxnSpPr/>
          <p:nvPr/>
        </p:nvCxnSpPr>
        <p:spPr>
          <a:xfrm>
            <a:off x="5908965" y="4083000"/>
            <a:ext cx="397200" cy="0"/>
          </a:xfrm>
          <a:prstGeom prst="straightConnector1">
            <a:avLst/>
          </a:prstGeom>
          <a:noFill/>
          <a:ln w="28575" cap="rnd" cmpd="sng">
            <a:solidFill>
              <a:schemeClr val="accent5"/>
            </a:solidFill>
            <a:prstDash val="solid"/>
            <a:round/>
            <a:headEnd type="none" w="med" len="med"/>
            <a:tailEnd type="none" w="med" len="med"/>
          </a:ln>
        </p:spPr>
      </p:cxnSp>
      <p:grpSp>
        <p:nvGrpSpPr>
          <p:cNvPr id="1455" name="Google Shape;1455;p23"/>
          <p:cNvGrpSpPr/>
          <p:nvPr/>
        </p:nvGrpSpPr>
        <p:grpSpPr>
          <a:xfrm>
            <a:off x="425838" y="715149"/>
            <a:ext cx="3331575" cy="4256961"/>
            <a:chOff x="786986" y="2726103"/>
            <a:chExt cx="1469337" cy="1877464"/>
          </a:xfrm>
        </p:grpSpPr>
        <p:sp>
          <p:nvSpPr>
            <p:cNvPr id="1456" name="Google Shape;1456;p23"/>
            <p:cNvSpPr/>
            <p:nvPr/>
          </p:nvSpPr>
          <p:spPr>
            <a:xfrm>
              <a:off x="808182" y="3891298"/>
              <a:ext cx="51135" cy="112489"/>
            </a:xfrm>
            <a:custGeom>
              <a:avLst/>
              <a:gdLst/>
              <a:ahLst/>
              <a:cxnLst/>
              <a:rect l="l" t="t" r="r" b="b"/>
              <a:pathLst>
                <a:path w="2357" h="5185" extrusionOk="0">
                  <a:moveTo>
                    <a:pt x="2356" y="1"/>
                  </a:moveTo>
                  <a:cubicBezTo>
                    <a:pt x="2356" y="1"/>
                    <a:pt x="262" y="1153"/>
                    <a:pt x="1" y="5185"/>
                  </a:cubicBezTo>
                  <a:cubicBezTo>
                    <a:pt x="1" y="5185"/>
                    <a:pt x="1135" y="4626"/>
                    <a:pt x="1746" y="3230"/>
                  </a:cubicBezTo>
                  <a:cubicBezTo>
                    <a:pt x="1746" y="3230"/>
                    <a:pt x="1990" y="629"/>
                    <a:pt x="2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3"/>
            <p:cNvSpPr/>
            <p:nvPr/>
          </p:nvSpPr>
          <p:spPr>
            <a:xfrm>
              <a:off x="786986" y="2726103"/>
              <a:ext cx="1469337" cy="1877464"/>
            </a:xfrm>
            <a:custGeom>
              <a:avLst/>
              <a:gdLst/>
              <a:ahLst/>
              <a:cxnLst/>
              <a:rect l="l" t="t" r="r" b="b"/>
              <a:pathLst>
                <a:path w="67727" h="86539" extrusionOk="0">
                  <a:moveTo>
                    <a:pt x="62852" y="0"/>
                  </a:moveTo>
                  <a:cubicBezTo>
                    <a:pt x="62801" y="0"/>
                    <a:pt x="62756" y="14"/>
                    <a:pt x="62718" y="41"/>
                  </a:cubicBezTo>
                  <a:cubicBezTo>
                    <a:pt x="62064" y="515"/>
                    <a:pt x="62931" y="848"/>
                    <a:pt x="63556" y="4607"/>
                  </a:cubicBezTo>
                  <a:cubicBezTo>
                    <a:pt x="64107" y="7913"/>
                    <a:pt x="62544" y="9264"/>
                    <a:pt x="62544" y="9264"/>
                  </a:cubicBezTo>
                  <a:cubicBezTo>
                    <a:pt x="63023" y="6834"/>
                    <a:pt x="60951" y="2582"/>
                    <a:pt x="59996" y="2028"/>
                  </a:cubicBezTo>
                  <a:cubicBezTo>
                    <a:pt x="59922" y="1985"/>
                    <a:pt x="59835" y="1963"/>
                    <a:pt x="59746" y="1963"/>
                  </a:cubicBezTo>
                  <a:cubicBezTo>
                    <a:pt x="59289" y="1963"/>
                    <a:pt x="58766" y="2551"/>
                    <a:pt x="59598" y="4017"/>
                  </a:cubicBezTo>
                  <a:cubicBezTo>
                    <a:pt x="60338" y="5321"/>
                    <a:pt x="61812" y="9149"/>
                    <a:pt x="60664" y="9855"/>
                  </a:cubicBezTo>
                  <a:cubicBezTo>
                    <a:pt x="60461" y="9980"/>
                    <a:pt x="60263" y="10037"/>
                    <a:pt x="60070" y="10037"/>
                  </a:cubicBezTo>
                  <a:cubicBezTo>
                    <a:pt x="59174" y="10037"/>
                    <a:pt x="58386" y="8796"/>
                    <a:pt x="57667" y="7350"/>
                  </a:cubicBezTo>
                  <a:cubicBezTo>
                    <a:pt x="56886" y="5777"/>
                    <a:pt x="57005" y="5135"/>
                    <a:pt x="56398" y="5135"/>
                  </a:cubicBezTo>
                  <a:cubicBezTo>
                    <a:pt x="56327" y="5135"/>
                    <a:pt x="56246" y="5144"/>
                    <a:pt x="56152" y="5161"/>
                  </a:cubicBezTo>
                  <a:cubicBezTo>
                    <a:pt x="55260" y="5324"/>
                    <a:pt x="55947" y="6954"/>
                    <a:pt x="57972" y="10771"/>
                  </a:cubicBezTo>
                  <a:cubicBezTo>
                    <a:pt x="59997" y="14590"/>
                    <a:pt x="57028" y="15982"/>
                    <a:pt x="57028" y="15982"/>
                  </a:cubicBezTo>
                  <a:cubicBezTo>
                    <a:pt x="57297" y="13628"/>
                    <a:pt x="55747" y="8850"/>
                    <a:pt x="54913" y="8850"/>
                  </a:cubicBezTo>
                  <a:cubicBezTo>
                    <a:pt x="54900" y="8850"/>
                    <a:pt x="54887" y="8851"/>
                    <a:pt x="54875" y="8853"/>
                  </a:cubicBezTo>
                  <a:cubicBezTo>
                    <a:pt x="54051" y="9004"/>
                    <a:pt x="55902" y="12924"/>
                    <a:pt x="55161" y="16252"/>
                  </a:cubicBezTo>
                  <a:cubicBezTo>
                    <a:pt x="54535" y="19069"/>
                    <a:pt x="51843" y="19865"/>
                    <a:pt x="51298" y="19865"/>
                  </a:cubicBezTo>
                  <a:cubicBezTo>
                    <a:pt x="51198" y="19865"/>
                    <a:pt x="51170" y="19838"/>
                    <a:pt x="51239" y="19793"/>
                  </a:cubicBezTo>
                  <a:cubicBezTo>
                    <a:pt x="51681" y="19499"/>
                    <a:pt x="52390" y="16616"/>
                    <a:pt x="52052" y="15543"/>
                  </a:cubicBezTo>
                  <a:cubicBezTo>
                    <a:pt x="51945" y="15205"/>
                    <a:pt x="51811" y="15062"/>
                    <a:pt x="51668" y="15062"/>
                  </a:cubicBezTo>
                  <a:cubicBezTo>
                    <a:pt x="51358" y="15062"/>
                    <a:pt x="51007" y="15737"/>
                    <a:pt x="50816" y="16549"/>
                  </a:cubicBezTo>
                  <a:cubicBezTo>
                    <a:pt x="50535" y="17736"/>
                    <a:pt x="49302" y="21083"/>
                    <a:pt x="47859" y="21930"/>
                  </a:cubicBezTo>
                  <a:cubicBezTo>
                    <a:pt x="47527" y="22125"/>
                    <a:pt x="47218" y="22223"/>
                    <a:pt x="46935" y="22223"/>
                  </a:cubicBezTo>
                  <a:cubicBezTo>
                    <a:pt x="45988" y="22223"/>
                    <a:pt x="45347" y="21120"/>
                    <a:pt x="45214" y="18849"/>
                  </a:cubicBezTo>
                  <a:cubicBezTo>
                    <a:pt x="45083" y="16637"/>
                    <a:pt x="44948" y="16024"/>
                    <a:pt x="44621" y="16024"/>
                  </a:cubicBezTo>
                  <a:cubicBezTo>
                    <a:pt x="44511" y="16024"/>
                    <a:pt x="44381" y="16092"/>
                    <a:pt x="44222" y="16192"/>
                  </a:cubicBezTo>
                  <a:cubicBezTo>
                    <a:pt x="43584" y="16592"/>
                    <a:pt x="44087" y="19339"/>
                    <a:pt x="44687" y="21856"/>
                  </a:cubicBezTo>
                  <a:cubicBezTo>
                    <a:pt x="44968" y="23029"/>
                    <a:pt x="44972" y="23956"/>
                    <a:pt x="44897" y="24615"/>
                  </a:cubicBezTo>
                  <a:cubicBezTo>
                    <a:pt x="44653" y="24594"/>
                    <a:pt x="44382" y="24581"/>
                    <a:pt x="44091" y="24581"/>
                  </a:cubicBezTo>
                  <a:cubicBezTo>
                    <a:pt x="43560" y="24581"/>
                    <a:pt x="42959" y="24625"/>
                    <a:pt x="42327" y="24749"/>
                  </a:cubicBezTo>
                  <a:cubicBezTo>
                    <a:pt x="42155" y="24074"/>
                    <a:pt x="42030" y="23171"/>
                    <a:pt x="42091" y="22026"/>
                  </a:cubicBezTo>
                  <a:cubicBezTo>
                    <a:pt x="42244" y="19187"/>
                    <a:pt x="42244" y="16119"/>
                    <a:pt x="41477" y="15812"/>
                  </a:cubicBezTo>
                  <a:cubicBezTo>
                    <a:pt x="41317" y="15748"/>
                    <a:pt x="41182" y="15704"/>
                    <a:pt x="41073" y="15704"/>
                  </a:cubicBezTo>
                  <a:cubicBezTo>
                    <a:pt x="40662" y="15704"/>
                    <a:pt x="40617" y="16333"/>
                    <a:pt x="40929" y="18881"/>
                  </a:cubicBezTo>
                  <a:cubicBezTo>
                    <a:pt x="41259" y="21567"/>
                    <a:pt x="40673" y="22890"/>
                    <a:pt x="39469" y="22890"/>
                  </a:cubicBezTo>
                  <a:cubicBezTo>
                    <a:pt x="39229" y="22890"/>
                    <a:pt x="38964" y="22837"/>
                    <a:pt x="38677" y="22732"/>
                  </a:cubicBezTo>
                  <a:cubicBezTo>
                    <a:pt x="36952" y="22102"/>
                    <a:pt x="34957" y="18727"/>
                    <a:pt x="34419" y="17500"/>
                  </a:cubicBezTo>
                  <a:cubicBezTo>
                    <a:pt x="34068" y="16695"/>
                    <a:pt x="33584" y="16056"/>
                    <a:pt x="33250" y="16056"/>
                  </a:cubicBezTo>
                  <a:cubicBezTo>
                    <a:pt x="33073" y="16056"/>
                    <a:pt x="32938" y="16233"/>
                    <a:pt x="32885" y="16656"/>
                  </a:cubicBezTo>
                  <a:cubicBezTo>
                    <a:pt x="32733" y="17884"/>
                    <a:pt x="34066" y="20859"/>
                    <a:pt x="34604" y="21090"/>
                  </a:cubicBezTo>
                  <a:cubicBezTo>
                    <a:pt x="34731" y="21144"/>
                    <a:pt x="34601" y="21196"/>
                    <a:pt x="34310" y="21196"/>
                  </a:cubicBezTo>
                  <a:cubicBezTo>
                    <a:pt x="33375" y="21196"/>
                    <a:pt x="30775" y="20668"/>
                    <a:pt x="29664" y="18036"/>
                  </a:cubicBezTo>
                  <a:cubicBezTo>
                    <a:pt x="28206" y="14584"/>
                    <a:pt x="29433" y="9982"/>
                    <a:pt x="28513" y="9982"/>
                  </a:cubicBezTo>
                  <a:cubicBezTo>
                    <a:pt x="27593" y="9982"/>
                    <a:pt x="26826" y="15582"/>
                    <a:pt x="27593" y="18114"/>
                  </a:cubicBezTo>
                  <a:cubicBezTo>
                    <a:pt x="27593" y="18114"/>
                    <a:pt x="24110" y="17193"/>
                    <a:pt x="25544" y="12666"/>
                  </a:cubicBezTo>
                  <a:cubicBezTo>
                    <a:pt x="26979" y="8141"/>
                    <a:pt x="27400" y="6243"/>
                    <a:pt x="26403" y="6243"/>
                  </a:cubicBezTo>
                  <a:cubicBezTo>
                    <a:pt x="25406" y="6243"/>
                    <a:pt x="25794" y="6837"/>
                    <a:pt x="25198" y="8908"/>
                  </a:cubicBezTo>
                  <a:cubicBezTo>
                    <a:pt x="24674" y="10724"/>
                    <a:pt x="24020" y="12304"/>
                    <a:pt x="22936" y="12304"/>
                  </a:cubicBezTo>
                  <a:cubicBezTo>
                    <a:pt x="22784" y="12304"/>
                    <a:pt x="22623" y="12273"/>
                    <a:pt x="22453" y="12207"/>
                  </a:cubicBezTo>
                  <a:cubicBezTo>
                    <a:pt x="21072" y="11669"/>
                    <a:pt x="21911" y="7241"/>
                    <a:pt x="22453" y="5686"/>
                  </a:cubicBezTo>
                  <a:cubicBezTo>
                    <a:pt x="23020" y="4060"/>
                    <a:pt x="22471" y="3486"/>
                    <a:pt x="21995" y="3486"/>
                  </a:cubicBezTo>
                  <a:cubicBezTo>
                    <a:pt x="21859" y="3486"/>
                    <a:pt x="21729" y="3533"/>
                    <a:pt x="21632" y="3615"/>
                  </a:cubicBezTo>
                  <a:cubicBezTo>
                    <a:pt x="20708" y="4401"/>
                    <a:pt x="19308" y="9407"/>
                    <a:pt x="20305" y="11938"/>
                  </a:cubicBezTo>
                  <a:cubicBezTo>
                    <a:pt x="20305" y="11938"/>
                    <a:pt x="18349" y="10787"/>
                    <a:pt x="18292" y="7105"/>
                  </a:cubicBezTo>
                  <a:cubicBezTo>
                    <a:pt x="18226" y="2918"/>
                    <a:pt x="19096" y="2388"/>
                    <a:pt x="18296" y="2004"/>
                  </a:cubicBezTo>
                  <a:cubicBezTo>
                    <a:pt x="18265" y="1989"/>
                    <a:pt x="18231" y="1982"/>
                    <a:pt x="18195" y="1982"/>
                  </a:cubicBezTo>
                  <a:cubicBezTo>
                    <a:pt x="17064" y="1982"/>
                    <a:pt x="13974" y="9386"/>
                    <a:pt x="19998" y="14815"/>
                  </a:cubicBezTo>
                  <a:cubicBezTo>
                    <a:pt x="26212" y="20415"/>
                    <a:pt x="27773" y="21820"/>
                    <a:pt x="37737" y="23963"/>
                  </a:cubicBezTo>
                  <a:cubicBezTo>
                    <a:pt x="38626" y="24153"/>
                    <a:pt x="39528" y="24087"/>
                    <a:pt x="40518" y="25328"/>
                  </a:cubicBezTo>
                  <a:cubicBezTo>
                    <a:pt x="40085" y="25527"/>
                    <a:pt x="39654" y="25773"/>
                    <a:pt x="39235" y="26081"/>
                  </a:cubicBezTo>
                  <a:cubicBezTo>
                    <a:pt x="39235" y="26081"/>
                    <a:pt x="36263" y="24054"/>
                    <a:pt x="33708" y="24054"/>
                  </a:cubicBezTo>
                  <a:cubicBezTo>
                    <a:pt x="33665" y="24054"/>
                    <a:pt x="33623" y="24055"/>
                    <a:pt x="33580" y="24056"/>
                  </a:cubicBezTo>
                  <a:cubicBezTo>
                    <a:pt x="33580" y="24056"/>
                    <a:pt x="32951" y="25941"/>
                    <a:pt x="36862" y="29083"/>
                  </a:cubicBezTo>
                  <a:cubicBezTo>
                    <a:pt x="36862" y="29083"/>
                    <a:pt x="38257" y="36971"/>
                    <a:pt x="31485" y="40392"/>
                  </a:cubicBezTo>
                  <a:cubicBezTo>
                    <a:pt x="24713" y="43812"/>
                    <a:pt x="22479" y="44162"/>
                    <a:pt x="20386" y="44162"/>
                  </a:cubicBezTo>
                  <a:cubicBezTo>
                    <a:pt x="19523" y="44162"/>
                    <a:pt x="17643" y="43831"/>
                    <a:pt x="15363" y="43831"/>
                  </a:cubicBezTo>
                  <a:cubicBezTo>
                    <a:pt x="12107" y="43831"/>
                    <a:pt x="8037" y="44507"/>
                    <a:pt x="4957" y="47792"/>
                  </a:cubicBezTo>
                  <a:cubicBezTo>
                    <a:pt x="4957" y="47792"/>
                    <a:pt x="837" y="50166"/>
                    <a:pt x="0" y="55332"/>
                  </a:cubicBezTo>
                  <a:cubicBezTo>
                    <a:pt x="0" y="55332"/>
                    <a:pt x="140" y="57427"/>
                    <a:pt x="978" y="58893"/>
                  </a:cubicBezTo>
                  <a:cubicBezTo>
                    <a:pt x="978" y="58893"/>
                    <a:pt x="2303" y="58334"/>
                    <a:pt x="2723" y="56938"/>
                  </a:cubicBezTo>
                  <a:lnTo>
                    <a:pt x="2723" y="56938"/>
                  </a:lnTo>
                  <a:cubicBezTo>
                    <a:pt x="2723" y="56939"/>
                    <a:pt x="1536" y="61266"/>
                    <a:pt x="4537" y="66642"/>
                  </a:cubicBezTo>
                  <a:cubicBezTo>
                    <a:pt x="4537" y="66642"/>
                    <a:pt x="4607" y="69224"/>
                    <a:pt x="2094" y="71529"/>
                  </a:cubicBezTo>
                  <a:cubicBezTo>
                    <a:pt x="2094" y="71529"/>
                    <a:pt x="2024" y="72576"/>
                    <a:pt x="3212" y="75019"/>
                  </a:cubicBezTo>
                  <a:cubicBezTo>
                    <a:pt x="4240" y="77138"/>
                    <a:pt x="4062" y="84243"/>
                    <a:pt x="3996" y="86095"/>
                  </a:cubicBezTo>
                  <a:cubicBezTo>
                    <a:pt x="3992" y="86211"/>
                    <a:pt x="4036" y="86323"/>
                    <a:pt x="4117" y="86407"/>
                  </a:cubicBezTo>
                  <a:cubicBezTo>
                    <a:pt x="4197" y="86490"/>
                    <a:pt x="4308" y="86539"/>
                    <a:pt x="4425" y="86539"/>
                  </a:cubicBezTo>
                  <a:lnTo>
                    <a:pt x="6589" y="86539"/>
                  </a:lnTo>
                  <a:cubicBezTo>
                    <a:pt x="6709" y="86539"/>
                    <a:pt x="6823" y="86488"/>
                    <a:pt x="6903" y="86402"/>
                  </a:cubicBezTo>
                  <a:cubicBezTo>
                    <a:pt x="6985" y="86315"/>
                    <a:pt x="7026" y="86197"/>
                    <a:pt x="7017" y="86078"/>
                  </a:cubicBezTo>
                  <a:cubicBezTo>
                    <a:pt x="6850" y="83766"/>
                    <a:pt x="6137" y="73465"/>
                    <a:pt x="6632" y="72226"/>
                  </a:cubicBezTo>
                  <a:cubicBezTo>
                    <a:pt x="7086" y="71092"/>
                    <a:pt x="9847" y="68942"/>
                    <a:pt x="11427" y="66752"/>
                  </a:cubicBezTo>
                  <a:lnTo>
                    <a:pt x="11427" y="66752"/>
                  </a:lnTo>
                  <a:cubicBezTo>
                    <a:pt x="11585" y="70554"/>
                    <a:pt x="10262" y="73135"/>
                    <a:pt x="10262" y="73135"/>
                  </a:cubicBezTo>
                  <a:cubicBezTo>
                    <a:pt x="11495" y="75414"/>
                    <a:pt x="11802" y="84111"/>
                    <a:pt x="11858" y="86122"/>
                  </a:cubicBezTo>
                  <a:cubicBezTo>
                    <a:pt x="11864" y="86353"/>
                    <a:pt x="12053" y="86539"/>
                    <a:pt x="12286" y="86539"/>
                  </a:cubicBezTo>
                  <a:lnTo>
                    <a:pt x="14303" y="86539"/>
                  </a:lnTo>
                  <a:cubicBezTo>
                    <a:pt x="14434" y="86539"/>
                    <a:pt x="14557" y="86478"/>
                    <a:pt x="14639" y="86375"/>
                  </a:cubicBezTo>
                  <a:cubicBezTo>
                    <a:pt x="14720" y="86274"/>
                    <a:pt x="14750" y="86139"/>
                    <a:pt x="14721" y="86012"/>
                  </a:cubicBezTo>
                  <a:cubicBezTo>
                    <a:pt x="14013" y="82986"/>
                    <a:pt x="13404" y="72925"/>
                    <a:pt x="13404" y="72925"/>
                  </a:cubicBezTo>
                  <a:cubicBezTo>
                    <a:pt x="13614" y="71529"/>
                    <a:pt x="17034" y="68736"/>
                    <a:pt x="17034" y="68736"/>
                  </a:cubicBezTo>
                  <a:cubicBezTo>
                    <a:pt x="19418" y="66436"/>
                    <a:pt x="19246" y="63661"/>
                    <a:pt x="18725" y="61805"/>
                  </a:cubicBezTo>
                  <a:lnTo>
                    <a:pt x="18725" y="61805"/>
                  </a:lnTo>
                  <a:cubicBezTo>
                    <a:pt x="19038" y="61952"/>
                    <a:pt x="19338" y="62120"/>
                    <a:pt x="19618" y="62313"/>
                  </a:cubicBezTo>
                  <a:cubicBezTo>
                    <a:pt x="22131" y="64059"/>
                    <a:pt x="27367" y="65176"/>
                    <a:pt x="27367" y="65176"/>
                  </a:cubicBezTo>
                  <a:cubicBezTo>
                    <a:pt x="27367" y="65176"/>
                    <a:pt x="27715" y="70690"/>
                    <a:pt x="28972" y="76067"/>
                  </a:cubicBezTo>
                  <a:lnTo>
                    <a:pt x="29509" y="86133"/>
                  </a:lnTo>
                  <a:cubicBezTo>
                    <a:pt x="29521" y="86360"/>
                    <a:pt x="29710" y="86539"/>
                    <a:pt x="29937" y="86539"/>
                  </a:cubicBezTo>
                  <a:lnTo>
                    <a:pt x="32170" y="86539"/>
                  </a:lnTo>
                  <a:cubicBezTo>
                    <a:pt x="32284" y="86539"/>
                    <a:pt x="32394" y="86493"/>
                    <a:pt x="32474" y="86412"/>
                  </a:cubicBezTo>
                  <a:cubicBezTo>
                    <a:pt x="32554" y="86330"/>
                    <a:pt x="32599" y="86221"/>
                    <a:pt x="32598" y="86106"/>
                  </a:cubicBezTo>
                  <a:cubicBezTo>
                    <a:pt x="32577" y="83612"/>
                    <a:pt x="32534" y="70978"/>
                    <a:pt x="33789" y="65455"/>
                  </a:cubicBezTo>
                  <a:lnTo>
                    <a:pt x="33791" y="65454"/>
                  </a:lnTo>
                  <a:lnTo>
                    <a:pt x="33789" y="65456"/>
                  </a:lnTo>
                  <a:lnTo>
                    <a:pt x="33839" y="65454"/>
                  </a:lnTo>
                  <a:cubicBezTo>
                    <a:pt x="33887" y="65452"/>
                    <a:pt x="33973" y="65449"/>
                    <a:pt x="34092" y="65441"/>
                  </a:cubicBezTo>
                  <a:lnTo>
                    <a:pt x="34125" y="65440"/>
                  </a:lnTo>
                  <a:cubicBezTo>
                    <a:pt x="34369" y="65422"/>
                    <a:pt x="34736" y="65383"/>
                    <a:pt x="35185" y="65301"/>
                  </a:cubicBezTo>
                  <a:lnTo>
                    <a:pt x="35185" y="86110"/>
                  </a:lnTo>
                  <a:cubicBezTo>
                    <a:pt x="35185" y="86346"/>
                    <a:pt x="35378" y="86539"/>
                    <a:pt x="35614" y="86539"/>
                  </a:cubicBezTo>
                  <a:lnTo>
                    <a:pt x="37528" y="86539"/>
                  </a:lnTo>
                  <a:cubicBezTo>
                    <a:pt x="37650" y="86539"/>
                    <a:pt x="37765" y="86487"/>
                    <a:pt x="37846" y="86397"/>
                  </a:cubicBezTo>
                  <a:cubicBezTo>
                    <a:pt x="37927" y="86307"/>
                    <a:pt x="37967" y="86187"/>
                    <a:pt x="37954" y="86066"/>
                  </a:cubicBezTo>
                  <a:cubicBezTo>
                    <a:pt x="37743" y="83975"/>
                    <a:pt x="36994" y="75502"/>
                    <a:pt x="38397" y="72087"/>
                  </a:cubicBezTo>
                  <a:cubicBezTo>
                    <a:pt x="39882" y="68471"/>
                    <a:pt x="42320" y="65271"/>
                    <a:pt x="42845" y="58626"/>
                  </a:cubicBezTo>
                  <a:cubicBezTo>
                    <a:pt x="43437" y="57568"/>
                    <a:pt x="44382" y="55928"/>
                    <a:pt x="45310" y="54510"/>
                  </a:cubicBezTo>
                  <a:cubicBezTo>
                    <a:pt x="48151" y="52680"/>
                    <a:pt x="48411" y="49838"/>
                    <a:pt x="48411" y="49838"/>
                  </a:cubicBezTo>
                  <a:lnTo>
                    <a:pt x="48712" y="50186"/>
                  </a:lnTo>
                  <a:cubicBezTo>
                    <a:pt x="49399" y="48679"/>
                    <a:pt x="48712" y="46778"/>
                    <a:pt x="48712" y="46778"/>
                  </a:cubicBezTo>
                  <a:lnTo>
                    <a:pt x="48712" y="46778"/>
                  </a:lnTo>
                  <a:lnTo>
                    <a:pt x="49923" y="47105"/>
                  </a:lnTo>
                  <a:cubicBezTo>
                    <a:pt x="49899" y="46284"/>
                    <a:pt x="49547" y="45480"/>
                    <a:pt x="49109" y="44794"/>
                  </a:cubicBezTo>
                  <a:lnTo>
                    <a:pt x="49109" y="44794"/>
                  </a:lnTo>
                  <a:cubicBezTo>
                    <a:pt x="49609" y="44989"/>
                    <a:pt x="50069" y="45029"/>
                    <a:pt x="50367" y="45029"/>
                  </a:cubicBezTo>
                  <a:cubicBezTo>
                    <a:pt x="50580" y="45029"/>
                    <a:pt x="50710" y="45008"/>
                    <a:pt x="50710" y="45008"/>
                  </a:cubicBezTo>
                  <a:cubicBezTo>
                    <a:pt x="50436" y="43748"/>
                    <a:pt x="49693" y="42909"/>
                    <a:pt x="48920" y="42360"/>
                  </a:cubicBezTo>
                  <a:cubicBezTo>
                    <a:pt x="47503" y="41352"/>
                    <a:pt x="46669" y="39716"/>
                    <a:pt x="46786" y="38007"/>
                  </a:cubicBezTo>
                  <a:cubicBezTo>
                    <a:pt x="46932" y="36738"/>
                    <a:pt x="47263" y="35924"/>
                    <a:pt x="47263" y="35924"/>
                  </a:cubicBezTo>
                  <a:cubicBezTo>
                    <a:pt x="47263" y="35924"/>
                    <a:pt x="48760" y="36090"/>
                    <a:pt x="50312" y="36090"/>
                  </a:cubicBezTo>
                  <a:cubicBezTo>
                    <a:pt x="51421" y="36090"/>
                    <a:pt x="52557" y="36005"/>
                    <a:pt x="53197" y="35715"/>
                  </a:cubicBezTo>
                  <a:cubicBezTo>
                    <a:pt x="53799" y="35440"/>
                    <a:pt x="54139" y="34995"/>
                    <a:pt x="54202" y="34453"/>
                  </a:cubicBezTo>
                  <a:cubicBezTo>
                    <a:pt x="54438" y="33852"/>
                    <a:pt x="54617" y="32935"/>
                    <a:pt x="53623" y="32758"/>
                  </a:cubicBezTo>
                  <a:cubicBezTo>
                    <a:pt x="53322" y="32351"/>
                    <a:pt x="52904" y="31934"/>
                    <a:pt x="52359" y="31526"/>
                  </a:cubicBezTo>
                  <a:cubicBezTo>
                    <a:pt x="50364" y="30029"/>
                    <a:pt x="49151" y="28481"/>
                    <a:pt x="48915" y="28166"/>
                  </a:cubicBezTo>
                  <a:cubicBezTo>
                    <a:pt x="49853" y="27129"/>
                    <a:pt x="51932" y="24708"/>
                    <a:pt x="52361" y="23151"/>
                  </a:cubicBezTo>
                  <a:cubicBezTo>
                    <a:pt x="52361" y="23151"/>
                    <a:pt x="51742" y="23026"/>
                    <a:pt x="50859" y="23026"/>
                  </a:cubicBezTo>
                  <a:cubicBezTo>
                    <a:pt x="49699" y="23026"/>
                    <a:pt x="48084" y="23242"/>
                    <a:pt x="46825" y="24243"/>
                  </a:cubicBezTo>
                  <a:cubicBezTo>
                    <a:pt x="47466" y="23269"/>
                    <a:pt x="48206" y="23166"/>
                    <a:pt x="48901" y="22878"/>
                  </a:cubicBezTo>
                  <a:cubicBezTo>
                    <a:pt x="57473" y="19331"/>
                    <a:pt x="58641" y="17818"/>
                    <a:pt x="63289" y="11788"/>
                  </a:cubicBezTo>
                  <a:cubicBezTo>
                    <a:pt x="67727" y="6030"/>
                    <a:pt x="63933" y="0"/>
                    <a:pt x="62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23"/>
          <p:cNvGrpSpPr/>
          <p:nvPr/>
        </p:nvGrpSpPr>
        <p:grpSpPr>
          <a:xfrm>
            <a:off x="1658725" y="-120575"/>
            <a:ext cx="1712225" cy="1046525"/>
            <a:chOff x="3182725" y="919500"/>
            <a:chExt cx="1712225" cy="1046525"/>
          </a:xfrm>
        </p:grpSpPr>
        <p:sp>
          <p:nvSpPr>
            <p:cNvPr id="1459" name="Google Shape;1459;p23"/>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3"/>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3"/>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3"/>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3"/>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3"/>
          <p:cNvGrpSpPr/>
          <p:nvPr/>
        </p:nvGrpSpPr>
        <p:grpSpPr>
          <a:xfrm>
            <a:off x="8281100" y="1966025"/>
            <a:ext cx="921825" cy="1071900"/>
            <a:chOff x="3528525" y="3224300"/>
            <a:chExt cx="921825" cy="1071900"/>
          </a:xfrm>
        </p:grpSpPr>
        <p:sp>
          <p:nvSpPr>
            <p:cNvPr id="1465" name="Google Shape;1465;p23"/>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3"/>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3"/>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3"/>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3"/>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3"/>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23"/>
          <p:cNvGrpSpPr/>
          <p:nvPr/>
        </p:nvGrpSpPr>
        <p:grpSpPr>
          <a:xfrm rot="-5400000">
            <a:off x="8167200" y="-190075"/>
            <a:ext cx="1122450" cy="948975"/>
            <a:chOff x="2539325" y="3750750"/>
            <a:chExt cx="1122450" cy="948975"/>
          </a:xfrm>
        </p:grpSpPr>
        <p:sp>
          <p:nvSpPr>
            <p:cNvPr id="1472" name="Google Shape;1472;p23"/>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3"/>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3"/>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3"/>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3"/>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3"/>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3"/>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3"/>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23"/>
          <p:cNvGrpSpPr/>
          <p:nvPr/>
        </p:nvGrpSpPr>
        <p:grpSpPr>
          <a:xfrm rot="5400000">
            <a:off x="10965" y="1203743"/>
            <a:ext cx="1122425" cy="1414454"/>
            <a:chOff x="2030500" y="3653500"/>
            <a:chExt cx="826650" cy="1041725"/>
          </a:xfrm>
        </p:grpSpPr>
        <p:sp>
          <p:nvSpPr>
            <p:cNvPr id="1481" name="Google Shape;1481;p23"/>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3"/>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3"/>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3"/>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3"/>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3"/>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3"/>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3"/>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3"/>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3"/>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3"/>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3"/>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3"/>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3"/>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3"/>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3"/>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3"/>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3"/>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3"/>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3"/>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3"/>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3"/>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3"/>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3"/>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3"/>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3"/>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3"/>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3"/>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3"/>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23"/>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3"/>
          <p:cNvSpPr txBox="1">
            <a:spLocks noGrp="1"/>
          </p:cNvSpPr>
          <p:nvPr>
            <p:ph type="title" hasCustomPrompt="1"/>
          </p:nvPr>
        </p:nvSpPr>
        <p:spPr>
          <a:xfrm rot="-223">
            <a:off x="3791350" y="540150"/>
            <a:ext cx="4632600" cy="991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12" name="Google Shape;1512;p23"/>
          <p:cNvSpPr txBox="1">
            <a:spLocks noGrp="1"/>
          </p:cNvSpPr>
          <p:nvPr>
            <p:ph type="subTitle" idx="1"/>
          </p:nvPr>
        </p:nvSpPr>
        <p:spPr>
          <a:xfrm>
            <a:off x="3791388" y="1688387"/>
            <a:ext cx="46326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13" name="Google Shape;1513;p23"/>
          <p:cNvSpPr txBox="1">
            <a:spLocks noGrp="1"/>
          </p:cNvSpPr>
          <p:nvPr>
            <p:ph type="title" idx="2" hasCustomPrompt="1"/>
          </p:nvPr>
        </p:nvSpPr>
        <p:spPr>
          <a:xfrm>
            <a:off x="3791392" y="3010008"/>
            <a:ext cx="4632600" cy="991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14" name="Google Shape;1514;p23"/>
          <p:cNvSpPr txBox="1">
            <a:spLocks noGrp="1"/>
          </p:cNvSpPr>
          <p:nvPr>
            <p:ph type="subTitle" idx="3"/>
          </p:nvPr>
        </p:nvSpPr>
        <p:spPr>
          <a:xfrm>
            <a:off x="3791374" y="4158300"/>
            <a:ext cx="46326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515" name="Google Shape;1515;p23"/>
          <p:cNvGrpSpPr/>
          <p:nvPr/>
        </p:nvGrpSpPr>
        <p:grpSpPr>
          <a:xfrm rot="10800000">
            <a:off x="2761582" y="4014805"/>
            <a:ext cx="1364864" cy="1511874"/>
            <a:chOff x="1797975" y="820925"/>
            <a:chExt cx="833250" cy="923000"/>
          </a:xfrm>
        </p:grpSpPr>
        <p:sp>
          <p:nvSpPr>
            <p:cNvPr id="1516" name="Google Shape;1516;p23"/>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3"/>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3"/>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3"/>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3263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520"/>
        <p:cNvGrpSpPr/>
        <p:nvPr/>
      </p:nvGrpSpPr>
      <p:grpSpPr>
        <a:xfrm>
          <a:off x="0" y="0"/>
          <a:ext cx="0" cy="0"/>
          <a:chOff x="0" y="0"/>
          <a:chExt cx="0" cy="0"/>
        </a:xfrm>
      </p:grpSpPr>
      <p:grpSp>
        <p:nvGrpSpPr>
          <p:cNvPr id="1521" name="Google Shape;1521;p24"/>
          <p:cNvGrpSpPr/>
          <p:nvPr/>
        </p:nvGrpSpPr>
        <p:grpSpPr>
          <a:xfrm>
            <a:off x="76750" y="2249261"/>
            <a:ext cx="8769075" cy="2807966"/>
            <a:chOff x="76750" y="2249261"/>
            <a:chExt cx="8769075" cy="2807966"/>
          </a:xfrm>
        </p:grpSpPr>
        <p:grpSp>
          <p:nvGrpSpPr>
            <p:cNvPr id="1522" name="Google Shape;1522;p24"/>
            <p:cNvGrpSpPr/>
            <p:nvPr/>
          </p:nvGrpSpPr>
          <p:grpSpPr>
            <a:xfrm>
              <a:off x="699118" y="3724574"/>
              <a:ext cx="861138" cy="1332653"/>
              <a:chOff x="2593675" y="2254750"/>
              <a:chExt cx="344125" cy="532550"/>
            </a:xfrm>
          </p:grpSpPr>
          <p:sp>
            <p:nvSpPr>
              <p:cNvPr id="1523" name="Google Shape;1523;p24"/>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4"/>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5" name="Google Shape;1525;p24"/>
            <p:cNvSpPr/>
            <p:nvPr/>
          </p:nvSpPr>
          <p:spPr>
            <a:xfrm>
              <a:off x="76750" y="2249261"/>
              <a:ext cx="1483480" cy="2738028"/>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6" name="Google Shape;1526;p24"/>
            <p:cNvGrpSpPr/>
            <p:nvPr/>
          </p:nvGrpSpPr>
          <p:grpSpPr>
            <a:xfrm flipH="1">
              <a:off x="3883848" y="3262581"/>
              <a:ext cx="1376190" cy="1696278"/>
              <a:chOff x="2505742" y="2254750"/>
              <a:chExt cx="432058" cy="532550"/>
            </a:xfrm>
          </p:grpSpPr>
          <p:sp>
            <p:nvSpPr>
              <p:cNvPr id="1527" name="Google Shape;1527;p24"/>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4"/>
              <p:cNvSpPr/>
              <p:nvPr/>
            </p:nvSpPr>
            <p:spPr>
              <a:xfrm>
                <a:off x="2505742" y="2502252"/>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24"/>
            <p:cNvSpPr/>
            <p:nvPr/>
          </p:nvSpPr>
          <p:spPr>
            <a:xfrm flipH="1">
              <a:off x="7669837" y="2816875"/>
              <a:ext cx="1175988" cy="2170420"/>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24"/>
          <p:cNvGrpSpPr/>
          <p:nvPr/>
        </p:nvGrpSpPr>
        <p:grpSpPr>
          <a:xfrm>
            <a:off x="7300400" y="-119875"/>
            <a:ext cx="1712225" cy="1046525"/>
            <a:chOff x="3182725" y="919500"/>
            <a:chExt cx="1712225" cy="1046525"/>
          </a:xfrm>
        </p:grpSpPr>
        <p:sp>
          <p:nvSpPr>
            <p:cNvPr id="1531" name="Google Shape;1531;p24"/>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4"/>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4"/>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4"/>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4"/>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24"/>
          <p:cNvGrpSpPr/>
          <p:nvPr/>
        </p:nvGrpSpPr>
        <p:grpSpPr>
          <a:xfrm>
            <a:off x="6399450" y="-182300"/>
            <a:ext cx="833250" cy="923000"/>
            <a:chOff x="1797975" y="820925"/>
            <a:chExt cx="833250" cy="923000"/>
          </a:xfrm>
        </p:grpSpPr>
        <p:sp>
          <p:nvSpPr>
            <p:cNvPr id="1537" name="Google Shape;1537;p24"/>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4"/>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4"/>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4"/>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24"/>
          <p:cNvGrpSpPr/>
          <p:nvPr/>
        </p:nvGrpSpPr>
        <p:grpSpPr>
          <a:xfrm flipH="1">
            <a:off x="8235400" y="831225"/>
            <a:ext cx="960975" cy="983875"/>
            <a:chOff x="1459725" y="3033450"/>
            <a:chExt cx="960975" cy="983875"/>
          </a:xfrm>
        </p:grpSpPr>
        <p:sp>
          <p:nvSpPr>
            <p:cNvPr id="1542" name="Google Shape;1542;p24"/>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4"/>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4"/>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4"/>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 name="Google Shape;1546;p24"/>
          <p:cNvGrpSpPr/>
          <p:nvPr/>
        </p:nvGrpSpPr>
        <p:grpSpPr>
          <a:xfrm>
            <a:off x="-127525" y="3611375"/>
            <a:ext cx="826650" cy="1041725"/>
            <a:chOff x="2030500" y="3653500"/>
            <a:chExt cx="826650" cy="1041725"/>
          </a:xfrm>
        </p:grpSpPr>
        <p:sp>
          <p:nvSpPr>
            <p:cNvPr id="1547" name="Google Shape;1547;p24"/>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4"/>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4"/>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4"/>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4"/>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4"/>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4"/>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4"/>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4"/>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4"/>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4"/>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4"/>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4"/>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4"/>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4"/>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4"/>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4"/>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4"/>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4"/>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4"/>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4"/>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4"/>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4"/>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4"/>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4"/>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4"/>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4"/>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4"/>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4"/>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6" name="Google Shape;1576;p24"/>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4"/>
          <p:cNvSpPr txBox="1">
            <a:spLocks noGrp="1"/>
          </p:cNvSpPr>
          <p:nvPr>
            <p:ph type="subTitle" idx="1"/>
          </p:nvPr>
        </p:nvSpPr>
        <p:spPr>
          <a:xfrm>
            <a:off x="1290775" y="3560350"/>
            <a:ext cx="29076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78" name="Google Shape;1578;p24"/>
          <p:cNvSpPr txBox="1">
            <a:spLocks noGrp="1"/>
          </p:cNvSpPr>
          <p:nvPr>
            <p:ph type="subTitle" idx="2"/>
          </p:nvPr>
        </p:nvSpPr>
        <p:spPr>
          <a:xfrm>
            <a:off x="4945650" y="3560350"/>
            <a:ext cx="29076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79" name="Google Shape;1579;p24"/>
          <p:cNvSpPr txBox="1">
            <a:spLocks noGrp="1"/>
          </p:cNvSpPr>
          <p:nvPr>
            <p:ph type="title" hasCustomPrompt="1"/>
          </p:nvPr>
        </p:nvSpPr>
        <p:spPr>
          <a:xfrm>
            <a:off x="1290775" y="2644300"/>
            <a:ext cx="2907600" cy="836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5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80" name="Google Shape;1580;p24"/>
          <p:cNvSpPr txBox="1">
            <a:spLocks noGrp="1"/>
          </p:cNvSpPr>
          <p:nvPr>
            <p:ph type="title" idx="3" hasCustomPrompt="1"/>
          </p:nvPr>
        </p:nvSpPr>
        <p:spPr>
          <a:xfrm>
            <a:off x="4945650" y="2644300"/>
            <a:ext cx="2907600" cy="836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5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81" name="Google Shape;1581;p24"/>
          <p:cNvSpPr txBox="1">
            <a:spLocks noGrp="1"/>
          </p:cNvSpPr>
          <p:nvPr>
            <p:ph type="title" idx="4"/>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1582" name="Google Shape;1582;p24"/>
          <p:cNvCxnSpPr/>
          <p:nvPr/>
        </p:nvCxnSpPr>
        <p:spPr>
          <a:xfrm>
            <a:off x="845052" y="1104300"/>
            <a:ext cx="397200" cy="0"/>
          </a:xfrm>
          <a:prstGeom prst="straightConnector1">
            <a:avLst/>
          </a:prstGeom>
          <a:noFill/>
          <a:ln w="28575" cap="rnd" cmpd="sng">
            <a:solidFill>
              <a:schemeClr val="accent5"/>
            </a:solidFill>
            <a:prstDash val="solid"/>
            <a:round/>
            <a:headEnd type="none" w="med" len="med"/>
            <a:tailEnd type="none" w="med" len="med"/>
          </a:ln>
        </p:spPr>
      </p:cxnSp>
      <p:grpSp>
        <p:nvGrpSpPr>
          <p:cNvPr id="1583" name="Google Shape;1583;p24"/>
          <p:cNvGrpSpPr/>
          <p:nvPr/>
        </p:nvGrpSpPr>
        <p:grpSpPr>
          <a:xfrm rot="10800000" flipH="1">
            <a:off x="618500" y="3903150"/>
            <a:ext cx="941750" cy="1293500"/>
            <a:chOff x="1064600" y="709975"/>
            <a:chExt cx="941750" cy="1293500"/>
          </a:xfrm>
        </p:grpSpPr>
        <p:sp>
          <p:nvSpPr>
            <p:cNvPr id="1584" name="Google Shape;1584;p24"/>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4"/>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4"/>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4"/>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4"/>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4"/>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4"/>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4"/>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4"/>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4"/>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4"/>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4"/>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4"/>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4"/>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81689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13"/>
        <p:cNvGrpSpPr/>
        <p:nvPr/>
      </p:nvGrpSpPr>
      <p:grpSpPr>
        <a:xfrm>
          <a:off x="0" y="0"/>
          <a:ext cx="0" cy="0"/>
          <a:chOff x="0" y="0"/>
          <a:chExt cx="0" cy="0"/>
        </a:xfrm>
      </p:grpSpPr>
      <p:grpSp>
        <p:nvGrpSpPr>
          <p:cNvPr id="1614" name="Google Shape;1614;p25"/>
          <p:cNvGrpSpPr/>
          <p:nvPr/>
        </p:nvGrpSpPr>
        <p:grpSpPr>
          <a:xfrm>
            <a:off x="-10" y="2500936"/>
            <a:ext cx="9144085" cy="4602224"/>
            <a:chOff x="-10" y="2500936"/>
            <a:chExt cx="9144085" cy="4602224"/>
          </a:xfrm>
        </p:grpSpPr>
        <p:sp>
          <p:nvSpPr>
            <p:cNvPr id="1615" name="Google Shape;1615;p25"/>
            <p:cNvSpPr/>
            <p:nvPr/>
          </p:nvSpPr>
          <p:spPr>
            <a:xfrm flipH="1">
              <a:off x="-6" y="4044625"/>
              <a:ext cx="9144081" cy="3058536"/>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5"/>
            <p:cNvSpPr/>
            <p:nvPr/>
          </p:nvSpPr>
          <p:spPr>
            <a:xfrm flipH="1">
              <a:off x="6823531" y="3046250"/>
              <a:ext cx="1152174" cy="2161550"/>
            </a:xfrm>
            <a:custGeom>
              <a:avLst/>
              <a:gdLst/>
              <a:ahLst/>
              <a:cxnLst/>
              <a:rect l="l" t="t" r="r" b="b"/>
              <a:pathLst>
                <a:path w="14475" h="27156" extrusionOk="0">
                  <a:moveTo>
                    <a:pt x="6140" y="1"/>
                  </a:moveTo>
                  <a:cubicBezTo>
                    <a:pt x="6124" y="1"/>
                    <a:pt x="6116" y="1"/>
                    <a:pt x="6116" y="1"/>
                  </a:cubicBezTo>
                  <a:cubicBezTo>
                    <a:pt x="6341" y="1012"/>
                    <a:pt x="6846" y="2526"/>
                    <a:pt x="6846" y="2526"/>
                  </a:cubicBezTo>
                  <a:cubicBezTo>
                    <a:pt x="5881" y="2285"/>
                    <a:pt x="5042" y="2186"/>
                    <a:pt x="4315" y="2186"/>
                  </a:cubicBezTo>
                  <a:cubicBezTo>
                    <a:pt x="984" y="2186"/>
                    <a:pt x="1" y="4266"/>
                    <a:pt x="1" y="4266"/>
                  </a:cubicBezTo>
                  <a:cubicBezTo>
                    <a:pt x="1102" y="3995"/>
                    <a:pt x="2340" y="3906"/>
                    <a:pt x="3428" y="3896"/>
                  </a:cubicBezTo>
                  <a:cubicBezTo>
                    <a:pt x="3914" y="3553"/>
                    <a:pt x="4460" y="3280"/>
                    <a:pt x="4987" y="3054"/>
                  </a:cubicBezTo>
                  <a:cubicBezTo>
                    <a:pt x="4996" y="3050"/>
                    <a:pt x="5005" y="3048"/>
                    <a:pt x="5014" y="3048"/>
                  </a:cubicBezTo>
                  <a:cubicBezTo>
                    <a:pt x="5062" y="3048"/>
                    <a:pt x="5089" y="3111"/>
                    <a:pt x="5041" y="3146"/>
                  </a:cubicBezTo>
                  <a:cubicBezTo>
                    <a:pt x="4708" y="3400"/>
                    <a:pt x="4355" y="3641"/>
                    <a:pt x="4017" y="3897"/>
                  </a:cubicBezTo>
                  <a:cubicBezTo>
                    <a:pt x="5353" y="3918"/>
                    <a:pt x="6341" y="4042"/>
                    <a:pt x="6341" y="4042"/>
                  </a:cubicBezTo>
                  <a:cubicBezTo>
                    <a:pt x="1403" y="7127"/>
                    <a:pt x="2245" y="10325"/>
                    <a:pt x="2245" y="10325"/>
                  </a:cubicBezTo>
                  <a:cubicBezTo>
                    <a:pt x="3179" y="10097"/>
                    <a:pt x="4032" y="9276"/>
                    <a:pt x="4712" y="8382"/>
                  </a:cubicBezTo>
                  <a:cubicBezTo>
                    <a:pt x="4770" y="7816"/>
                    <a:pt x="4820" y="7249"/>
                    <a:pt x="4851" y="6675"/>
                  </a:cubicBezTo>
                  <a:cubicBezTo>
                    <a:pt x="4853" y="6644"/>
                    <a:pt x="4878" y="6628"/>
                    <a:pt x="4901" y="6628"/>
                  </a:cubicBezTo>
                  <a:cubicBezTo>
                    <a:pt x="4925" y="6628"/>
                    <a:pt x="4948" y="6644"/>
                    <a:pt x="4949" y="6675"/>
                  </a:cubicBezTo>
                  <a:cubicBezTo>
                    <a:pt x="4959" y="7100"/>
                    <a:pt x="4987" y="7542"/>
                    <a:pt x="5000" y="7986"/>
                  </a:cubicBezTo>
                  <a:cubicBezTo>
                    <a:pt x="5082" y="7867"/>
                    <a:pt x="5162" y="7749"/>
                    <a:pt x="5237" y="7633"/>
                  </a:cubicBezTo>
                  <a:cubicBezTo>
                    <a:pt x="5261" y="7236"/>
                    <a:pt x="5272" y="6835"/>
                    <a:pt x="5257" y="6424"/>
                  </a:cubicBezTo>
                  <a:cubicBezTo>
                    <a:pt x="5256" y="6402"/>
                    <a:pt x="5270" y="6392"/>
                    <a:pt x="5285" y="6392"/>
                  </a:cubicBezTo>
                  <a:cubicBezTo>
                    <a:pt x="5301" y="6392"/>
                    <a:pt x="5319" y="6403"/>
                    <a:pt x="5322" y="6424"/>
                  </a:cubicBezTo>
                  <a:cubicBezTo>
                    <a:pt x="5360" y="6710"/>
                    <a:pt x="5403" y="7011"/>
                    <a:pt x="5437" y="7315"/>
                  </a:cubicBezTo>
                  <a:cubicBezTo>
                    <a:pt x="6003" y="6389"/>
                    <a:pt x="6341" y="5613"/>
                    <a:pt x="6341" y="5613"/>
                  </a:cubicBezTo>
                  <a:lnTo>
                    <a:pt x="6341" y="5613"/>
                  </a:lnTo>
                  <a:cubicBezTo>
                    <a:pt x="4938" y="9540"/>
                    <a:pt x="6341" y="13242"/>
                    <a:pt x="6341" y="13242"/>
                  </a:cubicBezTo>
                  <a:cubicBezTo>
                    <a:pt x="7458" y="12072"/>
                    <a:pt x="8045" y="10481"/>
                    <a:pt x="8354" y="9109"/>
                  </a:cubicBezTo>
                  <a:lnTo>
                    <a:pt x="8354" y="9109"/>
                  </a:lnTo>
                  <a:cubicBezTo>
                    <a:pt x="8405" y="14529"/>
                    <a:pt x="8401" y="23179"/>
                    <a:pt x="7929" y="27156"/>
                  </a:cubicBezTo>
                  <a:lnTo>
                    <a:pt x="10074" y="27156"/>
                  </a:lnTo>
                  <a:cubicBezTo>
                    <a:pt x="10074" y="27156"/>
                    <a:pt x="9966" y="15171"/>
                    <a:pt x="9175" y="7911"/>
                  </a:cubicBezTo>
                  <a:lnTo>
                    <a:pt x="9175" y="7911"/>
                  </a:lnTo>
                  <a:cubicBezTo>
                    <a:pt x="9365" y="8403"/>
                    <a:pt x="9584" y="8842"/>
                    <a:pt x="9816" y="9235"/>
                  </a:cubicBezTo>
                  <a:cubicBezTo>
                    <a:pt x="9775" y="8827"/>
                    <a:pt x="9761" y="8417"/>
                    <a:pt x="9785" y="8005"/>
                  </a:cubicBezTo>
                  <a:cubicBezTo>
                    <a:pt x="9786" y="7977"/>
                    <a:pt x="9807" y="7963"/>
                    <a:pt x="9827" y="7963"/>
                  </a:cubicBezTo>
                  <a:cubicBezTo>
                    <a:pt x="9847" y="7963"/>
                    <a:pt x="9868" y="7977"/>
                    <a:pt x="9870" y="8005"/>
                  </a:cubicBezTo>
                  <a:cubicBezTo>
                    <a:pt x="9920" y="8657"/>
                    <a:pt x="10081" y="9282"/>
                    <a:pt x="10258" y="9904"/>
                  </a:cubicBezTo>
                  <a:cubicBezTo>
                    <a:pt x="11403" y="11470"/>
                    <a:pt x="12680" y="12064"/>
                    <a:pt x="12680" y="12064"/>
                  </a:cubicBezTo>
                  <a:cubicBezTo>
                    <a:pt x="12625" y="9876"/>
                    <a:pt x="10548" y="5949"/>
                    <a:pt x="10548" y="5949"/>
                  </a:cubicBezTo>
                  <a:lnTo>
                    <a:pt x="10548" y="5949"/>
                  </a:lnTo>
                  <a:cubicBezTo>
                    <a:pt x="10865" y="6276"/>
                    <a:pt x="11171" y="6544"/>
                    <a:pt x="11461" y="6764"/>
                  </a:cubicBezTo>
                  <a:cubicBezTo>
                    <a:pt x="11332" y="6388"/>
                    <a:pt x="11188" y="6020"/>
                    <a:pt x="11033" y="5654"/>
                  </a:cubicBezTo>
                  <a:cubicBezTo>
                    <a:pt x="11010" y="5602"/>
                    <a:pt x="11051" y="5555"/>
                    <a:pt x="11093" y="5555"/>
                  </a:cubicBezTo>
                  <a:cubicBezTo>
                    <a:pt x="11111" y="5555"/>
                    <a:pt x="11130" y="5565"/>
                    <a:pt x="11143" y="5589"/>
                  </a:cubicBezTo>
                  <a:cubicBezTo>
                    <a:pt x="11390" y="6025"/>
                    <a:pt x="11705" y="6551"/>
                    <a:pt x="11946" y="7099"/>
                  </a:cubicBezTo>
                  <a:cubicBezTo>
                    <a:pt x="12981" y="7744"/>
                    <a:pt x="13689" y="7744"/>
                    <a:pt x="13689" y="7744"/>
                  </a:cubicBezTo>
                  <a:cubicBezTo>
                    <a:pt x="13465" y="4209"/>
                    <a:pt x="10155" y="3200"/>
                    <a:pt x="10155" y="3200"/>
                  </a:cubicBezTo>
                  <a:cubicBezTo>
                    <a:pt x="13970" y="2695"/>
                    <a:pt x="14475" y="900"/>
                    <a:pt x="14475" y="900"/>
                  </a:cubicBezTo>
                  <a:lnTo>
                    <a:pt x="14475" y="900"/>
                  </a:lnTo>
                  <a:cubicBezTo>
                    <a:pt x="9481" y="1124"/>
                    <a:pt x="8977" y="3200"/>
                    <a:pt x="8977" y="3200"/>
                  </a:cubicBezTo>
                  <a:cubicBezTo>
                    <a:pt x="8294" y="99"/>
                    <a:pt x="6380" y="1"/>
                    <a:pt x="614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5"/>
            <p:cNvSpPr/>
            <p:nvPr/>
          </p:nvSpPr>
          <p:spPr>
            <a:xfrm flipH="1">
              <a:off x="-10" y="2500936"/>
              <a:ext cx="930017" cy="1716600"/>
            </a:xfrm>
            <a:custGeom>
              <a:avLst/>
              <a:gdLst/>
              <a:ahLst/>
              <a:cxnLst/>
              <a:rect l="l" t="t" r="r" b="b"/>
              <a:pathLst>
                <a:path w="11684" h="21566" extrusionOk="0">
                  <a:moveTo>
                    <a:pt x="6850" y="0"/>
                  </a:moveTo>
                  <a:cubicBezTo>
                    <a:pt x="6420" y="0"/>
                    <a:pt x="5085" y="188"/>
                    <a:pt x="4354" y="2411"/>
                  </a:cubicBezTo>
                  <a:cubicBezTo>
                    <a:pt x="4354" y="2411"/>
                    <a:pt x="4111" y="653"/>
                    <a:pt x="1" y="48"/>
                  </a:cubicBezTo>
                  <a:lnTo>
                    <a:pt x="1" y="48"/>
                  </a:lnTo>
                  <a:cubicBezTo>
                    <a:pt x="1" y="48"/>
                    <a:pt x="124" y="741"/>
                    <a:pt x="1158" y="1420"/>
                  </a:cubicBezTo>
                  <a:cubicBezTo>
                    <a:pt x="1314" y="1322"/>
                    <a:pt x="1477" y="1234"/>
                    <a:pt x="1647" y="1159"/>
                  </a:cubicBezTo>
                  <a:cubicBezTo>
                    <a:pt x="1654" y="1156"/>
                    <a:pt x="1661" y="1155"/>
                    <a:pt x="1668" y="1155"/>
                  </a:cubicBezTo>
                  <a:cubicBezTo>
                    <a:pt x="1713" y="1155"/>
                    <a:pt x="1738" y="1225"/>
                    <a:pt x="1688" y="1250"/>
                  </a:cubicBezTo>
                  <a:cubicBezTo>
                    <a:pt x="1543" y="1321"/>
                    <a:pt x="1405" y="1403"/>
                    <a:pt x="1273" y="1494"/>
                  </a:cubicBezTo>
                  <a:cubicBezTo>
                    <a:pt x="1395" y="1569"/>
                    <a:pt x="1528" y="1643"/>
                    <a:pt x="1675" y="1716"/>
                  </a:cubicBezTo>
                  <a:cubicBezTo>
                    <a:pt x="1830" y="1577"/>
                    <a:pt x="1993" y="1446"/>
                    <a:pt x="2166" y="1324"/>
                  </a:cubicBezTo>
                  <a:cubicBezTo>
                    <a:pt x="2173" y="1319"/>
                    <a:pt x="2180" y="1317"/>
                    <a:pt x="2187" y="1317"/>
                  </a:cubicBezTo>
                  <a:cubicBezTo>
                    <a:pt x="2216" y="1317"/>
                    <a:pt x="2239" y="1354"/>
                    <a:pt x="2211" y="1380"/>
                  </a:cubicBezTo>
                  <a:cubicBezTo>
                    <a:pt x="2071" y="1508"/>
                    <a:pt x="1943" y="1644"/>
                    <a:pt x="1820" y="1786"/>
                  </a:cubicBezTo>
                  <a:cubicBezTo>
                    <a:pt x="2238" y="1982"/>
                    <a:pt x="2750" y="2163"/>
                    <a:pt x="3380" y="2312"/>
                  </a:cubicBezTo>
                  <a:cubicBezTo>
                    <a:pt x="3380" y="2312"/>
                    <a:pt x="558" y="2868"/>
                    <a:pt x="75" y="5771"/>
                  </a:cubicBezTo>
                  <a:cubicBezTo>
                    <a:pt x="75" y="5771"/>
                    <a:pt x="101" y="5774"/>
                    <a:pt x="151" y="5774"/>
                  </a:cubicBezTo>
                  <a:cubicBezTo>
                    <a:pt x="306" y="5774"/>
                    <a:pt x="693" y="5748"/>
                    <a:pt x="1234" y="5533"/>
                  </a:cubicBezTo>
                  <a:cubicBezTo>
                    <a:pt x="1215" y="5367"/>
                    <a:pt x="1183" y="5194"/>
                    <a:pt x="1233" y="5033"/>
                  </a:cubicBezTo>
                  <a:cubicBezTo>
                    <a:pt x="1235" y="5027"/>
                    <a:pt x="1240" y="5025"/>
                    <a:pt x="1245" y="5025"/>
                  </a:cubicBezTo>
                  <a:cubicBezTo>
                    <a:pt x="1250" y="5025"/>
                    <a:pt x="1256" y="5027"/>
                    <a:pt x="1259" y="5033"/>
                  </a:cubicBezTo>
                  <a:cubicBezTo>
                    <a:pt x="1324" y="5167"/>
                    <a:pt x="1349" y="5322"/>
                    <a:pt x="1380" y="5474"/>
                  </a:cubicBezTo>
                  <a:cubicBezTo>
                    <a:pt x="1521" y="5411"/>
                    <a:pt x="1670" y="5337"/>
                    <a:pt x="1827" y="5250"/>
                  </a:cubicBezTo>
                  <a:cubicBezTo>
                    <a:pt x="1766" y="5139"/>
                    <a:pt x="1714" y="5025"/>
                    <a:pt x="1678" y="4904"/>
                  </a:cubicBezTo>
                  <a:cubicBezTo>
                    <a:pt x="1669" y="4875"/>
                    <a:pt x="1694" y="4858"/>
                    <a:pt x="1718" y="4858"/>
                  </a:cubicBezTo>
                  <a:cubicBezTo>
                    <a:pt x="1732" y="4858"/>
                    <a:pt x="1747" y="4864"/>
                    <a:pt x="1753" y="4879"/>
                  </a:cubicBezTo>
                  <a:cubicBezTo>
                    <a:pt x="1803" y="4990"/>
                    <a:pt x="1871" y="5088"/>
                    <a:pt x="1939" y="5184"/>
                  </a:cubicBezTo>
                  <a:cubicBezTo>
                    <a:pt x="2213" y="5023"/>
                    <a:pt x="2509" y="4816"/>
                    <a:pt x="2822" y="4552"/>
                  </a:cubicBezTo>
                  <a:lnTo>
                    <a:pt x="2822" y="4552"/>
                  </a:lnTo>
                  <a:cubicBezTo>
                    <a:pt x="2822" y="4552"/>
                    <a:pt x="776" y="7623"/>
                    <a:pt x="545" y="9428"/>
                  </a:cubicBezTo>
                  <a:cubicBezTo>
                    <a:pt x="545" y="9428"/>
                    <a:pt x="2869" y="8621"/>
                    <a:pt x="4061" y="5698"/>
                  </a:cubicBezTo>
                  <a:lnTo>
                    <a:pt x="4061" y="5698"/>
                  </a:lnTo>
                  <a:cubicBezTo>
                    <a:pt x="3348" y="8903"/>
                    <a:pt x="2027" y="15323"/>
                    <a:pt x="1410" y="21384"/>
                  </a:cubicBezTo>
                  <a:lnTo>
                    <a:pt x="3182" y="21565"/>
                  </a:lnTo>
                  <a:cubicBezTo>
                    <a:pt x="3182" y="21565"/>
                    <a:pt x="3276" y="14186"/>
                    <a:pt x="4369" y="7138"/>
                  </a:cubicBezTo>
                  <a:cubicBezTo>
                    <a:pt x="4480" y="7195"/>
                    <a:pt x="4592" y="7249"/>
                    <a:pt x="4711" y="7287"/>
                  </a:cubicBezTo>
                  <a:cubicBezTo>
                    <a:pt x="4739" y="7296"/>
                    <a:pt x="4730" y="7340"/>
                    <a:pt x="4703" y="7340"/>
                  </a:cubicBezTo>
                  <a:cubicBezTo>
                    <a:pt x="4702" y="7340"/>
                    <a:pt x="4701" y="7339"/>
                    <a:pt x="4699" y="7339"/>
                  </a:cubicBezTo>
                  <a:cubicBezTo>
                    <a:pt x="4583" y="7322"/>
                    <a:pt x="4471" y="7293"/>
                    <a:pt x="4359" y="7258"/>
                  </a:cubicBezTo>
                  <a:lnTo>
                    <a:pt x="4359" y="7258"/>
                  </a:lnTo>
                  <a:cubicBezTo>
                    <a:pt x="4389" y="7519"/>
                    <a:pt x="4429" y="7790"/>
                    <a:pt x="4483" y="8068"/>
                  </a:cubicBezTo>
                  <a:cubicBezTo>
                    <a:pt x="4687" y="8014"/>
                    <a:pt x="4888" y="7955"/>
                    <a:pt x="5087" y="7884"/>
                  </a:cubicBezTo>
                  <a:cubicBezTo>
                    <a:pt x="5094" y="7881"/>
                    <a:pt x="5102" y="7880"/>
                    <a:pt x="5109" y="7880"/>
                  </a:cubicBezTo>
                  <a:cubicBezTo>
                    <a:pt x="5165" y="7880"/>
                    <a:pt x="5195" y="7960"/>
                    <a:pt x="5135" y="7990"/>
                  </a:cubicBezTo>
                  <a:cubicBezTo>
                    <a:pt x="4932" y="8092"/>
                    <a:pt x="4728" y="8179"/>
                    <a:pt x="4521" y="8255"/>
                  </a:cubicBezTo>
                  <a:cubicBezTo>
                    <a:pt x="4716" y="9175"/>
                    <a:pt x="5069" y="10141"/>
                    <a:pt x="5688" y="10935"/>
                  </a:cubicBezTo>
                  <a:cubicBezTo>
                    <a:pt x="5688" y="10935"/>
                    <a:pt x="7159" y="7991"/>
                    <a:pt x="6330" y="4627"/>
                  </a:cubicBezTo>
                  <a:lnTo>
                    <a:pt x="6330" y="4627"/>
                  </a:lnTo>
                  <a:cubicBezTo>
                    <a:pt x="6330" y="4628"/>
                    <a:pt x="6670" y="5699"/>
                    <a:pt x="7281" y="6778"/>
                  </a:cubicBezTo>
                  <a:cubicBezTo>
                    <a:pt x="7337" y="6676"/>
                    <a:pt x="7392" y="6572"/>
                    <a:pt x="7450" y="6470"/>
                  </a:cubicBezTo>
                  <a:cubicBezTo>
                    <a:pt x="7456" y="6460"/>
                    <a:pt x="7466" y="6456"/>
                    <a:pt x="7476" y="6456"/>
                  </a:cubicBezTo>
                  <a:cubicBezTo>
                    <a:pt x="7500" y="6456"/>
                    <a:pt x="7526" y="6479"/>
                    <a:pt x="7512" y="6504"/>
                  </a:cubicBezTo>
                  <a:cubicBezTo>
                    <a:pt x="7449" y="6623"/>
                    <a:pt x="7389" y="6744"/>
                    <a:pt x="7329" y="6864"/>
                  </a:cubicBezTo>
                  <a:cubicBezTo>
                    <a:pt x="7395" y="6978"/>
                    <a:pt x="7464" y="7090"/>
                    <a:pt x="7535" y="7200"/>
                  </a:cubicBezTo>
                  <a:cubicBezTo>
                    <a:pt x="7609" y="7009"/>
                    <a:pt x="7688" y="6820"/>
                    <a:pt x="7772" y="6638"/>
                  </a:cubicBezTo>
                  <a:cubicBezTo>
                    <a:pt x="7780" y="6620"/>
                    <a:pt x="7795" y="6613"/>
                    <a:pt x="7810" y="6613"/>
                  </a:cubicBezTo>
                  <a:cubicBezTo>
                    <a:pt x="7835" y="6613"/>
                    <a:pt x="7860" y="6635"/>
                    <a:pt x="7847" y="6666"/>
                  </a:cubicBezTo>
                  <a:cubicBezTo>
                    <a:pt x="7762" y="6890"/>
                    <a:pt x="7692" y="7118"/>
                    <a:pt x="7633" y="7348"/>
                  </a:cubicBezTo>
                  <a:cubicBezTo>
                    <a:pt x="8091" y="8030"/>
                    <a:pt x="8659" y="8634"/>
                    <a:pt x="9319" y="8868"/>
                  </a:cubicBezTo>
                  <a:cubicBezTo>
                    <a:pt x="9319" y="8868"/>
                    <a:pt x="10284" y="6296"/>
                    <a:pt x="6462" y="3328"/>
                  </a:cubicBezTo>
                  <a:cubicBezTo>
                    <a:pt x="6462" y="3328"/>
                    <a:pt x="6523" y="3327"/>
                    <a:pt x="6633" y="3327"/>
                  </a:cubicBezTo>
                  <a:cubicBezTo>
                    <a:pt x="6940" y="3327"/>
                    <a:pt x="7628" y="3337"/>
                    <a:pt x="8468" y="3412"/>
                  </a:cubicBezTo>
                  <a:cubicBezTo>
                    <a:pt x="8415" y="3243"/>
                    <a:pt x="8354" y="3076"/>
                    <a:pt x="8278" y="2916"/>
                  </a:cubicBezTo>
                  <a:cubicBezTo>
                    <a:pt x="8268" y="2897"/>
                    <a:pt x="8287" y="2877"/>
                    <a:pt x="8304" y="2877"/>
                  </a:cubicBezTo>
                  <a:cubicBezTo>
                    <a:pt x="8312" y="2877"/>
                    <a:pt x="8318" y="2880"/>
                    <a:pt x="8323" y="2887"/>
                  </a:cubicBezTo>
                  <a:cubicBezTo>
                    <a:pt x="8432" y="3059"/>
                    <a:pt x="8522" y="3241"/>
                    <a:pt x="8603" y="3425"/>
                  </a:cubicBezTo>
                  <a:cubicBezTo>
                    <a:pt x="8832" y="3448"/>
                    <a:pt x="9072" y="3474"/>
                    <a:pt x="9316" y="3507"/>
                  </a:cubicBezTo>
                  <a:cubicBezTo>
                    <a:pt x="9209" y="3338"/>
                    <a:pt x="9102" y="3168"/>
                    <a:pt x="9007" y="2992"/>
                  </a:cubicBezTo>
                  <a:cubicBezTo>
                    <a:pt x="8994" y="2970"/>
                    <a:pt x="9017" y="2947"/>
                    <a:pt x="9038" y="2947"/>
                  </a:cubicBezTo>
                  <a:cubicBezTo>
                    <a:pt x="9046" y="2947"/>
                    <a:pt x="9054" y="2950"/>
                    <a:pt x="9059" y="2958"/>
                  </a:cubicBezTo>
                  <a:cubicBezTo>
                    <a:pt x="9185" y="3154"/>
                    <a:pt x="9321" y="3340"/>
                    <a:pt x="9455" y="3527"/>
                  </a:cubicBezTo>
                  <a:cubicBezTo>
                    <a:pt x="10196" y="3635"/>
                    <a:pt x="10980" y="3798"/>
                    <a:pt x="11683" y="4049"/>
                  </a:cubicBezTo>
                  <a:cubicBezTo>
                    <a:pt x="11683" y="4049"/>
                    <a:pt x="10934" y="1929"/>
                    <a:pt x="7547" y="1929"/>
                  </a:cubicBezTo>
                  <a:cubicBezTo>
                    <a:pt x="7130" y="1929"/>
                    <a:pt x="6672" y="1962"/>
                    <a:pt x="6171" y="2034"/>
                  </a:cubicBezTo>
                  <a:cubicBezTo>
                    <a:pt x="6171" y="2034"/>
                    <a:pt x="6717" y="825"/>
                    <a:pt x="6988" y="8"/>
                  </a:cubicBezTo>
                  <a:cubicBezTo>
                    <a:pt x="6988" y="8"/>
                    <a:pt x="6938" y="0"/>
                    <a:pt x="685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5"/>
            <p:cNvSpPr/>
            <p:nvPr/>
          </p:nvSpPr>
          <p:spPr>
            <a:xfrm flipH="1">
              <a:off x="1681786" y="3340176"/>
              <a:ext cx="882816" cy="1629440"/>
            </a:xfrm>
            <a:custGeom>
              <a:avLst/>
              <a:gdLst/>
              <a:ahLst/>
              <a:cxnLst/>
              <a:rect l="l" t="t" r="r" b="b"/>
              <a:pathLst>
                <a:path w="11091" h="20471" extrusionOk="0">
                  <a:moveTo>
                    <a:pt x="4590" y="0"/>
                  </a:moveTo>
                  <a:cubicBezTo>
                    <a:pt x="4506" y="0"/>
                    <a:pt x="4458" y="7"/>
                    <a:pt x="4458" y="7"/>
                  </a:cubicBezTo>
                  <a:cubicBezTo>
                    <a:pt x="4716" y="782"/>
                    <a:pt x="5232" y="1930"/>
                    <a:pt x="5232" y="1930"/>
                  </a:cubicBezTo>
                  <a:cubicBezTo>
                    <a:pt x="4756" y="1861"/>
                    <a:pt x="4321" y="1830"/>
                    <a:pt x="3925" y="1830"/>
                  </a:cubicBezTo>
                  <a:cubicBezTo>
                    <a:pt x="712" y="1830"/>
                    <a:pt x="1" y="3841"/>
                    <a:pt x="1" y="3841"/>
                  </a:cubicBezTo>
                  <a:cubicBezTo>
                    <a:pt x="668" y="3604"/>
                    <a:pt x="1413" y="3448"/>
                    <a:pt x="2117" y="3346"/>
                  </a:cubicBezTo>
                  <a:cubicBezTo>
                    <a:pt x="2244" y="3169"/>
                    <a:pt x="2371" y="2992"/>
                    <a:pt x="2492" y="2808"/>
                  </a:cubicBezTo>
                  <a:cubicBezTo>
                    <a:pt x="2497" y="2800"/>
                    <a:pt x="2505" y="2796"/>
                    <a:pt x="2513" y="2796"/>
                  </a:cubicBezTo>
                  <a:cubicBezTo>
                    <a:pt x="2532" y="2796"/>
                    <a:pt x="2554" y="2817"/>
                    <a:pt x="2543" y="2839"/>
                  </a:cubicBezTo>
                  <a:cubicBezTo>
                    <a:pt x="2452" y="3008"/>
                    <a:pt x="2350" y="3168"/>
                    <a:pt x="2248" y="3328"/>
                  </a:cubicBezTo>
                  <a:cubicBezTo>
                    <a:pt x="2480" y="3297"/>
                    <a:pt x="2709" y="3271"/>
                    <a:pt x="2926" y="3250"/>
                  </a:cubicBezTo>
                  <a:cubicBezTo>
                    <a:pt x="3002" y="3074"/>
                    <a:pt x="3087" y="2903"/>
                    <a:pt x="3191" y="2740"/>
                  </a:cubicBezTo>
                  <a:cubicBezTo>
                    <a:pt x="3196" y="2733"/>
                    <a:pt x="3202" y="2730"/>
                    <a:pt x="3209" y="2730"/>
                  </a:cubicBezTo>
                  <a:cubicBezTo>
                    <a:pt x="3225" y="2730"/>
                    <a:pt x="3243" y="2748"/>
                    <a:pt x="3235" y="2766"/>
                  </a:cubicBezTo>
                  <a:cubicBezTo>
                    <a:pt x="3161" y="2920"/>
                    <a:pt x="3104" y="3077"/>
                    <a:pt x="3055" y="3239"/>
                  </a:cubicBezTo>
                  <a:cubicBezTo>
                    <a:pt x="3841" y="3168"/>
                    <a:pt x="4489" y="3158"/>
                    <a:pt x="4785" y="3158"/>
                  </a:cubicBezTo>
                  <a:cubicBezTo>
                    <a:pt x="4896" y="3158"/>
                    <a:pt x="4957" y="3159"/>
                    <a:pt x="4957" y="3159"/>
                  </a:cubicBezTo>
                  <a:cubicBezTo>
                    <a:pt x="1329" y="5975"/>
                    <a:pt x="2246" y="8418"/>
                    <a:pt x="2246" y="8418"/>
                  </a:cubicBezTo>
                  <a:cubicBezTo>
                    <a:pt x="2872" y="8195"/>
                    <a:pt x="3410" y="7621"/>
                    <a:pt x="3847" y="6974"/>
                  </a:cubicBezTo>
                  <a:cubicBezTo>
                    <a:pt x="3789" y="6756"/>
                    <a:pt x="3724" y="6539"/>
                    <a:pt x="3643" y="6327"/>
                  </a:cubicBezTo>
                  <a:cubicBezTo>
                    <a:pt x="3631" y="6298"/>
                    <a:pt x="3655" y="6276"/>
                    <a:pt x="3679" y="6276"/>
                  </a:cubicBezTo>
                  <a:cubicBezTo>
                    <a:pt x="3692" y="6276"/>
                    <a:pt x="3706" y="6283"/>
                    <a:pt x="3714" y="6300"/>
                  </a:cubicBezTo>
                  <a:cubicBezTo>
                    <a:pt x="3793" y="6473"/>
                    <a:pt x="3868" y="6653"/>
                    <a:pt x="3939" y="6834"/>
                  </a:cubicBezTo>
                  <a:cubicBezTo>
                    <a:pt x="4006" y="6729"/>
                    <a:pt x="4071" y="6623"/>
                    <a:pt x="4134" y="6515"/>
                  </a:cubicBezTo>
                  <a:cubicBezTo>
                    <a:pt x="4078" y="6400"/>
                    <a:pt x="4022" y="6287"/>
                    <a:pt x="3961" y="6173"/>
                  </a:cubicBezTo>
                  <a:cubicBezTo>
                    <a:pt x="3948" y="6151"/>
                    <a:pt x="3972" y="6128"/>
                    <a:pt x="3994" y="6128"/>
                  </a:cubicBezTo>
                  <a:cubicBezTo>
                    <a:pt x="4004" y="6128"/>
                    <a:pt x="4013" y="6132"/>
                    <a:pt x="4019" y="6142"/>
                  </a:cubicBezTo>
                  <a:cubicBezTo>
                    <a:pt x="4074" y="6239"/>
                    <a:pt x="4128" y="6335"/>
                    <a:pt x="4180" y="6433"/>
                  </a:cubicBezTo>
                  <a:cubicBezTo>
                    <a:pt x="4760" y="5410"/>
                    <a:pt x="5083" y="4392"/>
                    <a:pt x="5083" y="4391"/>
                  </a:cubicBezTo>
                  <a:lnTo>
                    <a:pt x="5083" y="4391"/>
                  </a:lnTo>
                  <a:cubicBezTo>
                    <a:pt x="4297" y="7585"/>
                    <a:pt x="5693" y="10379"/>
                    <a:pt x="5693" y="10379"/>
                  </a:cubicBezTo>
                  <a:cubicBezTo>
                    <a:pt x="6280" y="9626"/>
                    <a:pt x="6615" y="8710"/>
                    <a:pt x="6800" y="7835"/>
                  </a:cubicBezTo>
                  <a:cubicBezTo>
                    <a:pt x="6605" y="7763"/>
                    <a:pt x="6410" y="7680"/>
                    <a:pt x="6218" y="7583"/>
                  </a:cubicBezTo>
                  <a:cubicBezTo>
                    <a:pt x="6161" y="7555"/>
                    <a:pt x="6188" y="7479"/>
                    <a:pt x="6241" y="7479"/>
                  </a:cubicBezTo>
                  <a:cubicBezTo>
                    <a:pt x="6248" y="7479"/>
                    <a:pt x="6255" y="7481"/>
                    <a:pt x="6263" y="7483"/>
                  </a:cubicBezTo>
                  <a:cubicBezTo>
                    <a:pt x="6452" y="7550"/>
                    <a:pt x="6643" y="7607"/>
                    <a:pt x="6837" y="7658"/>
                  </a:cubicBezTo>
                  <a:cubicBezTo>
                    <a:pt x="6888" y="7394"/>
                    <a:pt x="6925" y="7136"/>
                    <a:pt x="6953" y="6889"/>
                  </a:cubicBezTo>
                  <a:lnTo>
                    <a:pt x="6953" y="6889"/>
                  </a:lnTo>
                  <a:cubicBezTo>
                    <a:pt x="6849" y="6922"/>
                    <a:pt x="6742" y="6950"/>
                    <a:pt x="6632" y="6966"/>
                  </a:cubicBezTo>
                  <a:cubicBezTo>
                    <a:pt x="6630" y="6966"/>
                    <a:pt x="6629" y="6966"/>
                    <a:pt x="6628" y="6966"/>
                  </a:cubicBezTo>
                  <a:cubicBezTo>
                    <a:pt x="6602" y="6966"/>
                    <a:pt x="6593" y="6924"/>
                    <a:pt x="6620" y="6916"/>
                  </a:cubicBezTo>
                  <a:cubicBezTo>
                    <a:pt x="6734" y="6879"/>
                    <a:pt x="6840" y="6830"/>
                    <a:pt x="6944" y="6775"/>
                  </a:cubicBezTo>
                  <a:cubicBezTo>
                    <a:pt x="7981" y="13465"/>
                    <a:pt x="8071" y="20470"/>
                    <a:pt x="8071" y="20470"/>
                  </a:cubicBezTo>
                  <a:lnTo>
                    <a:pt x="9754" y="20299"/>
                  </a:lnTo>
                  <a:cubicBezTo>
                    <a:pt x="9168" y="14545"/>
                    <a:pt x="7913" y="8450"/>
                    <a:pt x="7237" y="5408"/>
                  </a:cubicBezTo>
                  <a:lnTo>
                    <a:pt x="7237" y="5408"/>
                  </a:lnTo>
                  <a:cubicBezTo>
                    <a:pt x="8368" y="8182"/>
                    <a:pt x="10575" y="8948"/>
                    <a:pt x="10575" y="8948"/>
                  </a:cubicBezTo>
                  <a:cubicBezTo>
                    <a:pt x="10355" y="7235"/>
                    <a:pt x="8413" y="4319"/>
                    <a:pt x="8412" y="4319"/>
                  </a:cubicBezTo>
                  <a:lnTo>
                    <a:pt x="8412" y="4319"/>
                  </a:lnTo>
                  <a:cubicBezTo>
                    <a:pt x="8710" y="4570"/>
                    <a:pt x="8991" y="4766"/>
                    <a:pt x="9252" y="4920"/>
                  </a:cubicBezTo>
                  <a:cubicBezTo>
                    <a:pt x="9317" y="4828"/>
                    <a:pt x="9381" y="4736"/>
                    <a:pt x="9428" y="4631"/>
                  </a:cubicBezTo>
                  <a:cubicBezTo>
                    <a:pt x="9434" y="4616"/>
                    <a:pt x="9448" y="4610"/>
                    <a:pt x="9462" y="4610"/>
                  </a:cubicBezTo>
                  <a:cubicBezTo>
                    <a:pt x="9484" y="4610"/>
                    <a:pt x="9508" y="4627"/>
                    <a:pt x="9500" y="4654"/>
                  </a:cubicBezTo>
                  <a:cubicBezTo>
                    <a:pt x="9464" y="4770"/>
                    <a:pt x="9415" y="4878"/>
                    <a:pt x="9358" y="4982"/>
                  </a:cubicBezTo>
                  <a:cubicBezTo>
                    <a:pt x="9507" y="5066"/>
                    <a:pt x="9649" y="5136"/>
                    <a:pt x="9782" y="5194"/>
                  </a:cubicBezTo>
                  <a:cubicBezTo>
                    <a:pt x="9812" y="5052"/>
                    <a:pt x="9836" y="4904"/>
                    <a:pt x="9898" y="4775"/>
                  </a:cubicBezTo>
                  <a:cubicBezTo>
                    <a:pt x="9900" y="4771"/>
                    <a:pt x="9905" y="4769"/>
                    <a:pt x="9910" y="4769"/>
                  </a:cubicBezTo>
                  <a:cubicBezTo>
                    <a:pt x="9915" y="4769"/>
                    <a:pt x="9919" y="4771"/>
                    <a:pt x="9921" y="4777"/>
                  </a:cubicBezTo>
                  <a:cubicBezTo>
                    <a:pt x="9969" y="4930"/>
                    <a:pt x="9939" y="5094"/>
                    <a:pt x="9919" y="5252"/>
                  </a:cubicBezTo>
                  <a:cubicBezTo>
                    <a:pt x="10435" y="5455"/>
                    <a:pt x="10803" y="5480"/>
                    <a:pt x="10950" y="5480"/>
                  </a:cubicBezTo>
                  <a:cubicBezTo>
                    <a:pt x="10997" y="5480"/>
                    <a:pt x="11021" y="5477"/>
                    <a:pt x="11021" y="5477"/>
                  </a:cubicBezTo>
                  <a:cubicBezTo>
                    <a:pt x="10563" y="2721"/>
                    <a:pt x="7885" y="2194"/>
                    <a:pt x="7885" y="2194"/>
                  </a:cubicBezTo>
                  <a:cubicBezTo>
                    <a:pt x="8482" y="2052"/>
                    <a:pt x="8967" y="1879"/>
                    <a:pt x="9364" y="1695"/>
                  </a:cubicBezTo>
                  <a:cubicBezTo>
                    <a:pt x="9247" y="1560"/>
                    <a:pt x="9126" y="1430"/>
                    <a:pt x="8994" y="1309"/>
                  </a:cubicBezTo>
                  <a:cubicBezTo>
                    <a:pt x="8968" y="1285"/>
                    <a:pt x="8988" y="1249"/>
                    <a:pt x="9015" y="1249"/>
                  </a:cubicBezTo>
                  <a:cubicBezTo>
                    <a:pt x="9022" y="1249"/>
                    <a:pt x="9029" y="1252"/>
                    <a:pt x="9036" y="1257"/>
                  </a:cubicBezTo>
                  <a:cubicBezTo>
                    <a:pt x="9199" y="1371"/>
                    <a:pt x="9355" y="1496"/>
                    <a:pt x="9501" y="1628"/>
                  </a:cubicBezTo>
                  <a:cubicBezTo>
                    <a:pt x="9642" y="1559"/>
                    <a:pt x="9768" y="1488"/>
                    <a:pt x="9884" y="1417"/>
                  </a:cubicBezTo>
                  <a:cubicBezTo>
                    <a:pt x="9758" y="1332"/>
                    <a:pt x="9627" y="1252"/>
                    <a:pt x="9490" y="1184"/>
                  </a:cubicBezTo>
                  <a:cubicBezTo>
                    <a:pt x="9443" y="1162"/>
                    <a:pt x="9465" y="1095"/>
                    <a:pt x="9509" y="1095"/>
                  </a:cubicBezTo>
                  <a:cubicBezTo>
                    <a:pt x="9515" y="1095"/>
                    <a:pt x="9521" y="1096"/>
                    <a:pt x="9528" y="1099"/>
                  </a:cubicBezTo>
                  <a:cubicBezTo>
                    <a:pt x="9691" y="1170"/>
                    <a:pt x="9844" y="1255"/>
                    <a:pt x="9993" y="1347"/>
                  </a:cubicBezTo>
                  <a:cubicBezTo>
                    <a:pt x="10974" y="702"/>
                    <a:pt x="11091" y="43"/>
                    <a:pt x="11091" y="43"/>
                  </a:cubicBezTo>
                  <a:lnTo>
                    <a:pt x="11091" y="43"/>
                  </a:lnTo>
                  <a:cubicBezTo>
                    <a:pt x="7190" y="619"/>
                    <a:pt x="6959" y="2287"/>
                    <a:pt x="6959" y="2287"/>
                  </a:cubicBezTo>
                  <a:cubicBezTo>
                    <a:pt x="6265" y="179"/>
                    <a:pt x="4999" y="0"/>
                    <a:pt x="459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5"/>
            <p:cNvSpPr/>
            <p:nvPr/>
          </p:nvSpPr>
          <p:spPr>
            <a:xfrm flipH="1">
              <a:off x="7854609" y="3301740"/>
              <a:ext cx="930415" cy="1650534"/>
            </a:xfrm>
            <a:custGeom>
              <a:avLst/>
              <a:gdLst/>
              <a:ahLst/>
              <a:cxnLst/>
              <a:rect l="l" t="t" r="r" b="b"/>
              <a:pathLst>
                <a:path w="11689" h="20736" extrusionOk="0">
                  <a:moveTo>
                    <a:pt x="5609" y="1"/>
                  </a:moveTo>
                  <a:cubicBezTo>
                    <a:pt x="5540" y="813"/>
                    <a:pt x="5562" y="2072"/>
                    <a:pt x="5562" y="2072"/>
                  </a:cubicBezTo>
                  <a:cubicBezTo>
                    <a:pt x="4194" y="1235"/>
                    <a:pt x="3082" y="970"/>
                    <a:pt x="2222" y="970"/>
                  </a:cubicBezTo>
                  <a:cubicBezTo>
                    <a:pt x="734" y="970"/>
                    <a:pt x="0" y="1764"/>
                    <a:pt x="0" y="1764"/>
                  </a:cubicBezTo>
                  <a:cubicBezTo>
                    <a:pt x="708" y="1810"/>
                    <a:pt x="1452" y="1961"/>
                    <a:pt x="2140" y="2146"/>
                  </a:cubicBezTo>
                  <a:cubicBezTo>
                    <a:pt x="2326" y="2032"/>
                    <a:pt x="2514" y="1920"/>
                    <a:pt x="2697" y="1798"/>
                  </a:cubicBezTo>
                  <a:cubicBezTo>
                    <a:pt x="2702" y="1795"/>
                    <a:pt x="2706" y="1794"/>
                    <a:pt x="2711" y="1794"/>
                  </a:cubicBezTo>
                  <a:cubicBezTo>
                    <a:pt x="2734" y="1794"/>
                    <a:pt x="2754" y="1829"/>
                    <a:pt x="2731" y="1847"/>
                  </a:cubicBezTo>
                  <a:cubicBezTo>
                    <a:pt x="2582" y="1966"/>
                    <a:pt x="2425" y="2072"/>
                    <a:pt x="2267" y="2180"/>
                  </a:cubicBezTo>
                  <a:cubicBezTo>
                    <a:pt x="2494" y="2243"/>
                    <a:pt x="2713" y="2309"/>
                    <a:pt x="2921" y="2375"/>
                  </a:cubicBezTo>
                  <a:cubicBezTo>
                    <a:pt x="3061" y="2243"/>
                    <a:pt x="3207" y="2120"/>
                    <a:pt x="3366" y="2011"/>
                  </a:cubicBezTo>
                  <a:cubicBezTo>
                    <a:pt x="3371" y="2008"/>
                    <a:pt x="3375" y="2007"/>
                    <a:pt x="3379" y="2007"/>
                  </a:cubicBezTo>
                  <a:cubicBezTo>
                    <a:pt x="3399" y="2007"/>
                    <a:pt x="3414" y="2037"/>
                    <a:pt x="3396" y="2052"/>
                  </a:cubicBezTo>
                  <a:cubicBezTo>
                    <a:pt x="3268" y="2164"/>
                    <a:pt x="3154" y="2287"/>
                    <a:pt x="3044" y="2415"/>
                  </a:cubicBezTo>
                  <a:cubicBezTo>
                    <a:pt x="4079" y="2752"/>
                    <a:pt x="4825" y="3093"/>
                    <a:pt x="4825" y="3093"/>
                  </a:cubicBezTo>
                  <a:cubicBezTo>
                    <a:pt x="380" y="4250"/>
                    <a:pt x="258" y="6856"/>
                    <a:pt x="258" y="6856"/>
                  </a:cubicBezTo>
                  <a:cubicBezTo>
                    <a:pt x="299" y="6858"/>
                    <a:pt x="339" y="6859"/>
                    <a:pt x="380" y="6859"/>
                  </a:cubicBezTo>
                  <a:cubicBezTo>
                    <a:pt x="1008" y="6859"/>
                    <a:pt x="1682" y="6558"/>
                    <a:pt x="2299" y="6161"/>
                  </a:cubicBezTo>
                  <a:cubicBezTo>
                    <a:pt x="2333" y="5938"/>
                    <a:pt x="2358" y="5713"/>
                    <a:pt x="2367" y="5486"/>
                  </a:cubicBezTo>
                  <a:cubicBezTo>
                    <a:pt x="2367" y="5462"/>
                    <a:pt x="2385" y="5450"/>
                    <a:pt x="2404" y="5450"/>
                  </a:cubicBezTo>
                  <a:cubicBezTo>
                    <a:pt x="2423" y="5450"/>
                    <a:pt x="2442" y="5463"/>
                    <a:pt x="2443" y="5487"/>
                  </a:cubicBezTo>
                  <a:cubicBezTo>
                    <a:pt x="2447" y="5679"/>
                    <a:pt x="2446" y="5873"/>
                    <a:pt x="2439" y="6069"/>
                  </a:cubicBezTo>
                  <a:cubicBezTo>
                    <a:pt x="2542" y="5998"/>
                    <a:pt x="2645" y="5925"/>
                    <a:pt x="2744" y="5852"/>
                  </a:cubicBezTo>
                  <a:cubicBezTo>
                    <a:pt x="2737" y="5726"/>
                    <a:pt x="2730" y="5598"/>
                    <a:pt x="2718" y="5470"/>
                  </a:cubicBezTo>
                  <a:cubicBezTo>
                    <a:pt x="2717" y="5449"/>
                    <a:pt x="2735" y="5438"/>
                    <a:pt x="2753" y="5438"/>
                  </a:cubicBezTo>
                  <a:cubicBezTo>
                    <a:pt x="2768" y="5438"/>
                    <a:pt x="2783" y="5446"/>
                    <a:pt x="2785" y="5463"/>
                  </a:cubicBezTo>
                  <a:cubicBezTo>
                    <a:pt x="2798" y="5574"/>
                    <a:pt x="2809" y="5684"/>
                    <a:pt x="2819" y="5795"/>
                  </a:cubicBezTo>
                  <a:cubicBezTo>
                    <a:pt x="3756" y="5083"/>
                    <a:pt x="4453" y="4276"/>
                    <a:pt x="4454" y="4275"/>
                  </a:cubicBezTo>
                  <a:lnTo>
                    <a:pt x="4454" y="4275"/>
                  </a:lnTo>
                  <a:cubicBezTo>
                    <a:pt x="2470" y="6899"/>
                    <a:pt x="2652" y="10019"/>
                    <a:pt x="2652" y="10019"/>
                  </a:cubicBezTo>
                  <a:cubicBezTo>
                    <a:pt x="3488" y="9556"/>
                    <a:pt x="4157" y="8847"/>
                    <a:pt x="4673" y="8117"/>
                  </a:cubicBezTo>
                  <a:cubicBezTo>
                    <a:pt x="4522" y="7974"/>
                    <a:pt x="4376" y="7821"/>
                    <a:pt x="4237" y="7655"/>
                  </a:cubicBezTo>
                  <a:cubicBezTo>
                    <a:pt x="4201" y="7614"/>
                    <a:pt x="4237" y="7565"/>
                    <a:pt x="4279" y="7565"/>
                  </a:cubicBezTo>
                  <a:cubicBezTo>
                    <a:pt x="4292" y="7565"/>
                    <a:pt x="4306" y="7570"/>
                    <a:pt x="4319" y="7581"/>
                  </a:cubicBezTo>
                  <a:cubicBezTo>
                    <a:pt x="4465" y="7718"/>
                    <a:pt x="4618" y="7845"/>
                    <a:pt x="4777" y="7968"/>
                  </a:cubicBezTo>
                  <a:cubicBezTo>
                    <a:pt x="4927" y="7746"/>
                    <a:pt x="5063" y="7525"/>
                    <a:pt x="5187" y="7308"/>
                  </a:cubicBezTo>
                  <a:cubicBezTo>
                    <a:pt x="5077" y="7296"/>
                    <a:pt x="4968" y="7281"/>
                    <a:pt x="4861" y="7251"/>
                  </a:cubicBezTo>
                  <a:cubicBezTo>
                    <a:pt x="4834" y="7244"/>
                    <a:pt x="4840" y="7201"/>
                    <a:pt x="4867" y="7201"/>
                  </a:cubicBezTo>
                  <a:cubicBezTo>
                    <a:pt x="4867" y="7201"/>
                    <a:pt x="4868" y="7201"/>
                    <a:pt x="4869" y="7201"/>
                  </a:cubicBezTo>
                  <a:cubicBezTo>
                    <a:pt x="4919" y="7206"/>
                    <a:pt x="4969" y="7208"/>
                    <a:pt x="5018" y="7208"/>
                  </a:cubicBezTo>
                  <a:cubicBezTo>
                    <a:pt x="5087" y="7208"/>
                    <a:pt x="5155" y="7204"/>
                    <a:pt x="5223" y="7199"/>
                  </a:cubicBezTo>
                  <a:lnTo>
                    <a:pt x="5223" y="7199"/>
                  </a:lnTo>
                  <a:cubicBezTo>
                    <a:pt x="3538" y="13756"/>
                    <a:pt x="855" y="20228"/>
                    <a:pt x="855" y="20228"/>
                  </a:cubicBezTo>
                  <a:lnTo>
                    <a:pt x="2470" y="20735"/>
                  </a:lnTo>
                  <a:cubicBezTo>
                    <a:pt x="4201" y="15216"/>
                    <a:pt x="5453" y="9121"/>
                    <a:pt x="6032" y="6059"/>
                  </a:cubicBezTo>
                  <a:lnTo>
                    <a:pt x="6032" y="6059"/>
                  </a:lnTo>
                  <a:cubicBezTo>
                    <a:pt x="5976" y="9054"/>
                    <a:pt x="7702" y="10628"/>
                    <a:pt x="7702" y="10628"/>
                  </a:cubicBezTo>
                  <a:cubicBezTo>
                    <a:pt x="8175" y="8968"/>
                    <a:pt x="7542" y="5523"/>
                    <a:pt x="7542" y="5523"/>
                  </a:cubicBezTo>
                  <a:lnTo>
                    <a:pt x="7542" y="5523"/>
                  </a:lnTo>
                  <a:cubicBezTo>
                    <a:pt x="7716" y="5870"/>
                    <a:pt x="7896" y="6161"/>
                    <a:pt x="8075" y="6406"/>
                  </a:cubicBezTo>
                  <a:cubicBezTo>
                    <a:pt x="8171" y="6347"/>
                    <a:pt x="8266" y="6287"/>
                    <a:pt x="8351" y="6209"/>
                  </a:cubicBezTo>
                  <a:cubicBezTo>
                    <a:pt x="8358" y="6203"/>
                    <a:pt x="8366" y="6200"/>
                    <a:pt x="8374" y="6200"/>
                  </a:cubicBezTo>
                  <a:cubicBezTo>
                    <a:pt x="8402" y="6200"/>
                    <a:pt x="8430" y="6232"/>
                    <a:pt x="8408" y="6259"/>
                  </a:cubicBezTo>
                  <a:cubicBezTo>
                    <a:pt x="8331" y="6351"/>
                    <a:pt x="8242" y="6430"/>
                    <a:pt x="8148" y="6504"/>
                  </a:cubicBezTo>
                  <a:cubicBezTo>
                    <a:pt x="8253" y="6640"/>
                    <a:pt x="8355" y="6761"/>
                    <a:pt x="8455" y="6867"/>
                  </a:cubicBezTo>
                  <a:cubicBezTo>
                    <a:pt x="8538" y="6746"/>
                    <a:pt x="8619" y="6622"/>
                    <a:pt x="8725" y="6528"/>
                  </a:cubicBezTo>
                  <a:cubicBezTo>
                    <a:pt x="8728" y="6526"/>
                    <a:pt x="8731" y="6525"/>
                    <a:pt x="8734" y="6525"/>
                  </a:cubicBezTo>
                  <a:cubicBezTo>
                    <a:pt x="8741" y="6525"/>
                    <a:pt x="8748" y="6530"/>
                    <a:pt x="8747" y="6538"/>
                  </a:cubicBezTo>
                  <a:cubicBezTo>
                    <a:pt x="8731" y="6697"/>
                    <a:pt x="8639" y="6837"/>
                    <a:pt x="8558" y="6973"/>
                  </a:cubicBezTo>
                  <a:cubicBezTo>
                    <a:pt x="9077" y="7488"/>
                    <a:pt x="9481" y="7615"/>
                    <a:pt x="9481" y="7615"/>
                  </a:cubicBezTo>
                  <a:cubicBezTo>
                    <a:pt x="10147" y="4903"/>
                    <a:pt x="7895" y="3361"/>
                    <a:pt x="7895" y="3361"/>
                  </a:cubicBezTo>
                  <a:lnTo>
                    <a:pt x="7895" y="3361"/>
                  </a:lnTo>
                  <a:cubicBezTo>
                    <a:pt x="8418" y="3451"/>
                    <a:pt x="8873" y="3488"/>
                    <a:pt x="9269" y="3488"/>
                  </a:cubicBezTo>
                  <a:cubicBezTo>
                    <a:pt x="9331" y="3488"/>
                    <a:pt x="9392" y="3487"/>
                    <a:pt x="9451" y="3485"/>
                  </a:cubicBezTo>
                  <a:cubicBezTo>
                    <a:pt x="9397" y="3317"/>
                    <a:pt x="9336" y="3149"/>
                    <a:pt x="9263" y="2985"/>
                  </a:cubicBezTo>
                  <a:cubicBezTo>
                    <a:pt x="9250" y="2958"/>
                    <a:pt x="9271" y="2936"/>
                    <a:pt x="9293" y="2936"/>
                  </a:cubicBezTo>
                  <a:cubicBezTo>
                    <a:pt x="9304" y="2936"/>
                    <a:pt x="9315" y="2941"/>
                    <a:pt x="9322" y="2954"/>
                  </a:cubicBezTo>
                  <a:cubicBezTo>
                    <a:pt x="9427" y="3124"/>
                    <a:pt x="9522" y="3300"/>
                    <a:pt x="9604" y="3480"/>
                  </a:cubicBezTo>
                  <a:cubicBezTo>
                    <a:pt x="9759" y="3470"/>
                    <a:pt x="9904" y="3456"/>
                    <a:pt x="10038" y="3436"/>
                  </a:cubicBezTo>
                  <a:cubicBezTo>
                    <a:pt x="9956" y="3308"/>
                    <a:pt x="9867" y="3183"/>
                    <a:pt x="9767" y="3067"/>
                  </a:cubicBezTo>
                  <a:cubicBezTo>
                    <a:pt x="9738" y="3033"/>
                    <a:pt x="9770" y="2988"/>
                    <a:pt x="9805" y="2988"/>
                  </a:cubicBezTo>
                  <a:cubicBezTo>
                    <a:pt x="9816" y="2988"/>
                    <a:pt x="9827" y="2993"/>
                    <a:pt x="9837" y="3003"/>
                  </a:cubicBezTo>
                  <a:cubicBezTo>
                    <a:pt x="9957" y="3132"/>
                    <a:pt x="10067" y="3271"/>
                    <a:pt x="10166" y="3415"/>
                  </a:cubicBezTo>
                  <a:cubicBezTo>
                    <a:pt x="11323" y="3209"/>
                    <a:pt x="11689" y="2650"/>
                    <a:pt x="11689" y="2650"/>
                  </a:cubicBezTo>
                  <a:cubicBezTo>
                    <a:pt x="10700" y="2388"/>
                    <a:pt x="9910" y="2291"/>
                    <a:pt x="9281" y="2291"/>
                  </a:cubicBezTo>
                  <a:cubicBezTo>
                    <a:pt x="7485" y="2291"/>
                    <a:pt x="7008" y="3083"/>
                    <a:pt x="7008" y="3083"/>
                  </a:cubicBezTo>
                  <a:cubicBezTo>
                    <a:pt x="7241" y="419"/>
                    <a:pt x="5609" y="1"/>
                    <a:pt x="5609"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0" name="Google Shape;1620;p25"/>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5"/>
          <p:cNvSpPr/>
          <p:nvPr/>
        </p:nvSpPr>
        <p:spPr>
          <a:xfrm>
            <a:off x="-515345" y="2939581"/>
            <a:ext cx="2632363" cy="2065170"/>
          </a:xfrm>
          <a:custGeom>
            <a:avLst/>
            <a:gdLst/>
            <a:ahLst/>
            <a:cxnLst/>
            <a:rect l="l" t="t" r="r" b="b"/>
            <a:pathLst>
              <a:path w="73463" h="57634" extrusionOk="0">
                <a:moveTo>
                  <a:pt x="56572" y="1"/>
                </a:moveTo>
                <a:cubicBezTo>
                  <a:pt x="55862" y="832"/>
                  <a:pt x="55169" y="2860"/>
                  <a:pt x="55169" y="2860"/>
                </a:cubicBezTo>
                <a:cubicBezTo>
                  <a:pt x="55169" y="2860"/>
                  <a:pt x="54850" y="2503"/>
                  <a:pt x="54182" y="2272"/>
                </a:cubicBezTo>
                <a:cubicBezTo>
                  <a:pt x="53879" y="2168"/>
                  <a:pt x="53504" y="2088"/>
                  <a:pt x="53053" y="2079"/>
                </a:cubicBezTo>
                <a:cubicBezTo>
                  <a:pt x="52545" y="3546"/>
                  <a:pt x="52366" y="4825"/>
                  <a:pt x="52388" y="5941"/>
                </a:cubicBezTo>
                <a:cubicBezTo>
                  <a:pt x="52394" y="6260"/>
                  <a:pt x="52416" y="6565"/>
                  <a:pt x="52453" y="6858"/>
                </a:cubicBezTo>
                <a:cubicBezTo>
                  <a:pt x="52524" y="7443"/>
                  <a:pt x="52649" y="7977"/>
                  <a:pt x="52804" y="8464"/>
                </a:cubicBezTo>
                <a:cubicBezTo>
                  <a:pt x="53035" y="9194"/>
                  <a:pt x="53333" y="9819"/>
                  <a:pt x="53613" y="10352"/>
                </a:cubicBezTo>
                <a:cubicBezTo>
                  <a:pt x="53801" y="10707"/>
                  <a:pt x="53981" y="11022"/>
                  <a:pt x="54130" y="11301"/>
                </a:cubicBezTo>
                <a:cubicBezTo>
                  <a:pt x="54353" y="11720"/>
                  <a:pt x="54506" y="12057"/>
                  <a:pt x="54506" y="12328"/>
                </a:cubicBezTo>
                <a:cubicBezTo>
                  <a:pt x="54506" y="12463"/>
                  <a:pt x="54467" y="12581"/>
                  <a:pt x="54381" y="12685"/>
                </a:cubicBezTo>
                <a:cubicBezTo>
                  <a:pt x="53458" y="13792"/>
                  <a:pt x="49886" y="17982"/>
                  <a:pt x="48410" y="17982"/>
                </a:cubicBezTo>
                <a:cubicBezTo>
                  <a:pt x="46971" y="17982"/>
                  <a:pt x="42723" y="14471"/>
                  <a:pt x="39776" y="14471"/>
                </a:cubicBezTo>
                <a:cubicBezTo>
                  <a:pt x="39703" y="14471"/>
                  <a:pt x="39630" y="14474"/>
                  <a:pt x="39558" y="14478"/>
                </a:cubicBezTo>
                <a:cubicBezTo>
                  <a:pt x="39128" y="14505"/>
                  <a:pt x="38670" y="14520"/>
                  <a:pt x="38184" y="14520"/>
                </a:cubicBezTo>
                <a:cubicBezTo>
                  <a:pt x="35331" y="14520"/>
                  <a:pt x="31478" y="13998"/>
                  <a:pt x="26280" y="12265"/>
                </a:cubicBezTo>
                <a:cubicBezTo>
                  <a:pt x="22606" y="11041"/>
                  <a:pt x="18261" y="9212"/>
                  <a:pt x="14218" y="9212"/>
                </a:cubicBezTo>
                <a:cubicBezTo>
                  <a:pt x="13455" y="9212"/>
                  <a:pt x="12703" y="9277"/>
                  <a:pt x="11968" y="9424"/>
                </a:cubicBezTo>
                <a:cubicBezTo>
                  <a:pt x="11957" y="9423"/>
                  <a:pt x="11947" y="9422"/>
                  <a:pt x="11935" y="9422"/>
                </a:cubicBezTo>
                <a:cubicBezTo>
                  <a:pt x="11759" y="9422"/>
                  <a:pt x="11599" y="9465"/>
                  <a:pt x="11484" y="9536"/>
                </a:cubicBezTo>
                <a:cubicBezTo>
                  <a:pt x="9899" y="9936"/>
                  <a:pt x="8405" y="10743"/>
                  <a:pt x="7067" y="12122"/>
                </a:cubicBezTo>
                <a:cubicBezTo>
                  <a:pt x="4661" y="12762"/>
                  <a:pt x="201" y="15217"/>
                  <a:pt x="1" y="24622"/>
                </a:cubicBezTo>
                <a:cubicBezTo>
                  <a:pt x="1" y="24622"/>
                  <a:pt x="93" y="25913"/>
                  <a:pt x="645" y="28956"/>
                </a:cubicBezTo>
                <a:cubicBezTo>
                  <a:pt x="645" y="28956"/>
                  <a:pt x="720" y="29008"/>
                  <a:pt x="846" y="29050"/>
                </a:cubicBezTo>
                <a:cubicBezTo>
                  <a:pt x="849" y="29050"/>
                  <a:pt x="851" y="29051"/>
                  <a:pt x="853" y="29052"/>
                </a:cubicBezTo>
                <a:cubicBezTo>
                  <a:pt x="877" y="29059"/>
                  <a:pt x="905" y="29066"/>
                  <a:pt x="933" y="29073"/>
                </a:cubicBezTo>
                <a:cubicBezTo>
                  <a:pt x="937" y="29074"/>
                  <a:pt x="942" y="29075"/>
                  <a:pt x="946" y="29076"/>
                </a:cubicBezTo>
                <a:cubicBezTo>
                  <a:pt x="1004" y="29088"/>
                  <a:pt x="1068" y="29096"/>
                  <a:pt x="1138" y="29097"/>
                </a:cubicBezTo>
                <a:lnTo>
                  <a:pt x="1160" y="29097"/>
                </a:lnTo>
                <a:cubicBezTo>
                  <a:pt x="1194" y="29097"/>
                  <a:pt x="1229" y="29095"/>
                  <a:pt x="1267" y="29089"/>
                </a:cubicBezTo>
                <a:cubicBezTo>
                  <a:pt x="1273" y="29088"/>
                  <a:pt x="1279" y="29087"/>
                  <a:pt x="1287" y="29086"/>
                </a:cubicBezTo>
                <a:cubicBezTo>
                  <a:pt x="1320" y="29082"/>
                  <a:pt x="1356" y="29075"/>
                  <a:pt x="1391" y="29065"/>
                </a:cubicBezTo>
                <a:cubicBezTo>
                  <a:pt x="1397" y="29064"/>
                  <a:pt x="1403" y="29063"/>
                  <a:pt x="1409" y="29061"/>
                </a:cubicBezTo>
                <a:cubicBezTo>
                  <a:pt x="1449" y="29051"/>
                  <a:pt x="1488" y="29037"/>
                  <a:pt x="1529" y="29020"/>
                </a:cubicBezTo>
                <a:cubicBezTo>
                  <a:pt x="1539" y="29016"/>
                  <a:pt x="1548" y="29012"/>
                  <a:pt x="1559" y="29008"/>
                </a:cubicBezTo>
                <a:cubicBezTo>
                  <a:pt x="1600" y="28990"/>
                  <a:pt x="1642" y="28969"/>
                  <a:pt x="1686" y="28944"/>
                </a:cubicBezTo>
                <a:cubicBezTo>
                  <a:pt x="1690" y="28942"/>
                  <a:pt x="1695" y="28939"/>
                  <a:pt x="1699" y="28937"/>
                </a:cubicBezTo>
                <a:cubicBezTo>
                  <a:pt x="1740" y="28913"/>
                  <a:pt x="1780" y="28884"/>
                  <a:pt x="1822" y="28853"/>
                </a:cubicBezTo>
                <a:cubicBezTo>
                  <a:pt x="1832" y="28847"/>
                  <a:pt x="1841" y="28839"/>
                  <a:pt x="1852" y="28832"/>
                </a:cubicBezTo>
                <a:cubicBezTo>
                  <a:pt x="1896" y="28798"/>
                  <a:pt x="1939" y="28760"/>
                  <a:pt x="1984" y="28717"/>
                </a:cubicBezTo>
                <a:cubicBezTo>
                  <a:pt x="1994" y="28708"/>
                  <a:pt x="2004" y="28698"/>
                  <a:pt x="2014" y="28689"/>
                </a:cubicBezTo>
                <a:cubicBezTo>
                  <a:pt x="2057" y="28647"/>
                  <a:pt x="2100" y="28601"/>
                  <a:pt x="2143" y="28550"/>
                </a:cubicBezTo>
                <a:cubicBezTo>
                  <a:pt x="2149" y="28543"/>
                  <a:pt x="2153" y="28539"/>
                  <a:pt x="2158" y="28533"/>
                </a:cubicBezTo>
                <a:cubicBezTo>
                  <a:pt x="2204" y="28477"/>
                  <a:pt x="2251" y="28416"/>
                  <a:pt x="2298" y="28350"/>
                </a:cubicBezTo>
                <a:cubicBezTo>
                  <a:pt x="2309" y="28335"/>
                  <a:pt x="2319" y="28320"/>
                  <a:pt x="2330" y="28305"/>
                </a:cubicBezTo>
                <a:cubicBezTo>
                  <a:pt x="2377" y="28237"/>
                  <a:pt x="2423" y="28163"/>
                  <a:pt x="2470" y="28084"/>
                </a:cubicBezTo>
                <a:cubicBezTo>
                  <a:pt x="2477" y="28072"/>
                  <a:pt x="2484" y="28060"/>
                  <a:pt x="2490" y="28048"/>
                </a:cubicBezTo>
                <a:cubicBezTo>
                  <a:pt x="2534" y="27973"/>
                  <a:pt x="2577" y="27892"/>
                  <a:pt x="2620" y="27807"/>
                </a:cubicBezTo>
                <a:cubicBezTo>
                  <a:pt x="2628" y="27790"/>
                  <a:pt x="2636" y="27774"/>
                  <a:pt x="2645" y="27757"/>
                </a:cubicBezTo>
                <a:cubicBezTo>
                  <a:pt x="2691" y="27662"/>
                  <a:pt x="2737" y="27561"/>
                  <a:pt x="2782" y="27453"/>
                </a:cubicBezTo>
                <a:cubicBezTo>
                  <a:pt x="2792" y="27430"/>
                  <a:pt x="2802" y="27406"/>
                  <a:pt x="2811" y="27382"/>
                </a:cubicBezTo>
                <a:cubicBezTo>
                  <a:pt x="2858" y="27268"/>
                  <a:pt x="2905" y="27148"/>
                  <a:pt x="2951" y="27019"/>
                </a:cubicBezTo>
                <a:cubicBezTo>
                  <a:pt x="3375" y="25825"/>
                  <a:pt x="4168" y="24491"/>
                  <a:pt x="4950" y="23341"/>
                </a:cubicBezTo>
                <a:cubicBezTo>
                  <a:pt x="5625" y="26927"/>
                  <a:pt x="6916" y="29785"/>
                  <a:pt x="6916" y="29785"/>
                </a:cubicBezTo>
                <a:cubicBezTo>
                  <a:pt x="7100" y="36424"/>
                  <a:pt x="3965" y="41588"/>
                  <a:pt x="3965" y="41588"/>
                </a:cubicBezTo>
                <a:cubicBezTo>
                  <a:pt x="4866" y="45707"/>
                  <a:pt x="4509" y="51890"/>
                  <a:pt x="4212" y="55251"/>
                </a:cubicBezTo>
                <a:cubicBezTo>
                  <a:pt x="4176" y="55660"/>
                  <a:pt x="4140" y="56028"/>
                  <a:pt x="4108" y="56345"/>
                </a:cubicBezTo>
                <a:cubicBezTo>
                  <a:pt x="4095" y="56478"/>
                  <a:pt x="4110" y="56605"/>
                  <a:pt x="4139" y="56727"/>
                </a:cubicBezTo>
                <a:cubicBezTo>
                  <a:pt x="4252" y="57213"/>
                  <a:pt x="4665" y="57583"/>
                  <a:pt x="5183" y="57624"/>
                </a:cubicBezTo>
                <a:cubicBezTo>
                  <a:pt x="5214" y="57626"/>
                  <a:pt x="5243" y="57633"/>
                  <a:pt x="5274" y="57633"/>
                </a:cubicBezTo>
                <a:lnTo>
                  <a:pt x="6577" y="57633"/>
                </a:lnTo>
                <a:cubicBezTo>
                  <a:pt x="7258" y="57633"/>
                  <a:pt x="7796" y="57055"/>
                  <a:pt x="7746" y="56376"/>
                </a:cubicBezTo>
                <a:lnTo>
                  <a:pt x="7664" y="55251"/>
                </a:lnTo>
                <a:lnTo>
                  <a:pt x="6874" y="44465"/>
                </a:lnTo>
                <a:cubicBezTo>
                  <a:pt x="6790" y="43320"/>
                  <a:pt x="7320" y="42231"/>
                  <a:pt x="8240" y="41545"/>
                </a:cubicBezTo>
                <a:cubicBezTo>
                  <a:pt x="13393" y="37711"/>
                  <a:pt x="14477" y="30893"/>
                  <a:pt x="14477" y="30892"/>
                </a:cubicBezTo>
                <a:lnTo>
                  <a:pt x="14477" y="30892"/>
                </a:lnTo>
                <a:cubicBezTo>
                  <a:pt x="14109" y="37716"/>
                  <a:pt x="10420" y="41958"/>
                  <a:pt x="10420" y="41958"/>
                </a:cubicBezTo>
                <a:cubicBezTo>
                  <a:pt x="12826" y="47534"/>
                  <a:pt x="13042" y="52469"/>
                  <a:pt x="12897" y="55251"/>
                </a:cubicBezTo>
                <a:lnTo>
                  <a:pt x="12896" y="55251"/>
                </a:lnTo>
                <a:cubicBezTo>
                  <a:pt x="12875" y="55664"/>
                  <a:pt x="12845" y="56031"/>
                  <a:pt x="12813" y="56345"/>
                </a:cubicBezTo>
                <a:cubicBezTo>
                  <a:pt x="12805" y="56431"/>
                  <a:pt x="12806" y="56517"/>
                  <a:pt x="12815" y="56599"/>
                </a:cubicBezTo>
                <a:cubicBezTo>
                  <a:pt x="12850" y="56902"/>
                  <a:pt x="13005" y="57168"/>
                  <a:pt x="13229" y="57355"/>
                </a:cubicBezTo>
                <a:cubicBezTo>
                  <a:pt x="13249" y="57373"/>
                  <a:pt x="13266" y="57393"/>
                  <a:pt x="13287" y="57408"/>
                </a:cubicBezTo>
                <a:cubicBezTo>
                  <a:pt x="13306" y="57422"/>
                  <a:pt x="13328" y="57430"/>
                  <a:pt x="13347" y="57443"/>
                </a:cubicBezTo>
                <a:cubicBezTo>
                  <a:pt x="13529" y="57560"/>
                  <a:pt x="13743" y="57633"/>
                  <a:pt x="13979" y="57633"/>
                </a:cubicBezTo>
                <a:lnTo>
                  <a:pt x="15225" y="57633"/>
                </a:lnTo>
                <a:cubicBezTo>
                  <a:pt x="15914" y="57633"/>
                  <a:pt x="16454" y="57043"/>
                  <a:pt x="16393" y="56358"/>
                </a:cubicBezTo>
                <a:lnTo>
                  <a:pt x="16294" y="55251"/>
                </a:lnTo>
                <a:lnTo>
                  <a:pt x="15376" y="44884"/>
                </a:lnTo>
                <a:cubicBezTo>
                  <a:pt x="15285" y="43847"/>
                  <a:pt x="15545" y="42815"/>
                  <a:pt x="16108" y="41939"/>
                </a:cubicBezTo>
                <a:cubicBezTo>
                  <a:pt x="16127" y="41908"/>
                  <a:pt x="16146" y="41877"/>
                  <a:pt x="16166" y="41847"/>
                </a:cubicBezTo>
                <a:cubicBezTo>
                  <a:pt x="16191" y="41807"/>
                  <a:pt x="16216" y="41766"/>
                  <a:pt x="16241" y="41725"/>
                </a:cubicBezTo>
                <a:cubicBezTo>
                  <a:pt x="16281" y="41659"/>
                  <a:pt x="16322" y="41592"/>
                  <a:pt x="16361" y="41524"/>
                </a:cubicBezTo>
                <a:cubicBezTo>
                  <a:pt x="16386" y="41484"/>
                  <a:pt x="16410" y="41445"/>
                  <a:pt x="16433" y="41403"/>
                </a:cubicBezTo>
                <a:cubicBezTo>
                  <a:pt x="16479" y="41324"/>
                  <a:pt x="16525" y="41243"/>
                  <a:pt x="16571" y="41160"/>
                </a:cubicBezTo>
                <a:cubicBezTo>
                  <a:pt x="16589" y="41128"/>
                  <a:pt x="16606" y="41097"/>
                  <a:pt x="16624" y="41064"/>
                </a:cubicBezTo>
                <a:cubicBezTo>
                  <a:pt x="16688" y="40949"/>
                  <a:pt x="16752" y="40831"/>
                  <a:pt x="16815" y="40710"/>
                </a:cubicBezTo>
                <a:cubicBezTo>
                  <a:pt x="16829" y="40683"/>
                  <a:pt x="16844" y="40655"/>
                  <a:pt x="16857" y="40628"/>
                </a:cubicBezTo>
                <a:cubicBezTo>
                  <a:pt x="16908" y="40533"/>
                  <a:pt x="16957" y="40436"/>
                  <a:pt x="17006" y="40338"/>
                </a:cubicBezTo>
                <a:cubicBezTo>
                  <a:pt x="17029" y="40293"/>
                  <a:pt x="17052" y="40246"/>
                  <a:pt x="17075" y="40201"/>
                </a:cubicBezTo>
                <a:cubicBezTo>
                  <a:pt x="17116" y="40118"/>
                  <a:pt x="17157" y="40037"/>
                  <a:pt x="17198" y="39953"/>
                </a:cubicBezTo>
                <a:cubicBezTo>
                  <a:pt x="17222" y="39902"/>
                  <a:pt x="17247" y="39850"/>
                  <a:pt x="17271" y="39799"/>
                </a:cubicBezTo>
                <a:cubicBezTo>
                  <a:pt x="17309" y="39718"/>
                  <a:pt x="17348" y="39638"/>
                  <a:pt x="17387" y="39556"/>
                </a:cubicBezTo>
                <a:cubicBezTo>
                  <a:pt x="17411" y="39504"/>
                  <a:pt x="17436" y="39451"/>
                  <a:pt x="17461" y="39398"/>
                </a:cubicBezTo>
                <a:cubicBezTo>
                  <a:pt x="17500" y="39314"/>
                  <a:pt x="17539" y="39230"/>
                  <a:pt x="17577" y="39145"/>
                </a:cubicBezTo>
                <a:cubicBezTo>
                  <a:pt x="17600" y="39095"/>
                  <a:pt x="17623" y="39045"/>
                  <a:pt x="17645" y="38994"/>
                </a:cubicBezTo>
                <a:cubicBezTo>
                  <a:pt x="17689" y="38898"/>
                  <a:pt x="17732" y="38801"/>
                  <a:pt x="17775" y="38703"/>
                </a:cubicBezTo>
                <a:cubicBezTo>
                  <a:pt x="17793" y="38665"/>
                  <a:pt x="17810" y="38627"/>
                  <a:pt x="17827" y="38588"/>
                </a:cubicBezTo>
                <a:cubicBezTo>
                  <a:pt x="17887" y="38452"/>
                  <a:pt x="17946" y="38316"/>
                  <a:pt x="18004" y="38180"/>
                </a:cubicBezTo>
                <a:cubicBezTo>
                  <a:pt x="18016" y="38154"/>
                  <a:pt x="18026" y="38128"/>
                  <a:pt x="18038" y="38102"/>
                </a:cubicBezTo>
                <a:cubicBezTo>
                  <a:pt x="18085" y="37991"/>
                  <a:pt x="18132" y="37879"/>
                  <a:pt x="18179" y="37768"/>
                </a:cubicBezTo>
                <a:cubicBezTo>
                  <a:pt x="18199" y="37721"/>
                  <a:pt x="18219" y="37674"/>
                  <a:pt x="18239" y="37626"/>
                </a:cubicBezTo>
                <a:cubicBezTo>
                  <a:pt x="18275" y="37538"/>
                  <a:pt x="18312" y="37449"/>
                  <a:pt x="18349" y="37361"/>
                </a:cubicBezTo>
                <a:cubicBezTo>
                  <a:pt x="18370" y="37308"/>
                  <a:pt x="18391" y="37254"/>
                  <a:pt x="18413" y="37201"/>
                </a:cubicBezTo>
                <a:cubicBezTo>
                  <a:pt x="18448" y="37117"/>
                  <a:pt x="18481" y="37035"/>
                  <a:pt x="18515" y="36952"/>
                </a:cubicBezTo>
                <a:cubicBezTo>
                  <a:pt x="18536" y="36901"/>
                  <a:pt x="18556" y="36849"/>
                  <a:pt x="18577" y="36798"/>
                </a:cubicBezTo>
                <a:cubicBezTo>
                  <a:pt x="18611" y="36712"/>
                  <a:pt x="18645" y="36629"/>
                  <a:pt x="18678" y="36544"/>
                </a:cubicBezTo>
                <a:cubicBezTo>
                  <a:pt x="18696" y="36497"/>
                  <a:pt x="18715" y="36450"/>
                  <a:pt x="18734" y="36403"/>
                </a:cubicBezTo>
                <a:cubicBezTo>
                  <a:pt x="18769" y="36313"/>
                  <a:pt x="18804" y="36225"/>
                  <a:pt x="18837" y="36137"/>
                </a:cubicBezTo>
                <a:cubicBezTo>
                  <a:pt x="18853" y="36096"/>
                  <a:pt x="18870" y="36056"/>
                  <a:pt x="18884" y="36016"/>
                </a:cubicBezTo>
                <a:cubicBezTo>
                  <a:pt x="18933" y="35891"/>
                  <a:pt x="18981" y="35767"/>
                  <a:pt x="19027" y="35647"/>
                </a:cubicBezTo>
                <a:cubicBezTo>
                  <a:pt x="19031" y="35636"/>
                  <a:pt x="19035" y="35625"/>
                  <a:pt x="19038" y="35615"/>
                </a:cubicBezTo>
                <a:cubicBezTo>
                  <a:pt x="19081" y="35504"/>
                  <a:pt x="19122" y="35396"/>
                  <a:pt x="19162" y="35289"/>
                </a:cubicBezTo>
                <a:cubicBezTo>
                  <a:pt x="19176" y="35249"/>
                  <a:pt x="19191" y="35212"/>
                  <a:pt x="19205" y="35173"/>
                </a:cubicBezTo>
                <a:cubicBezTo>
                  <a:pt x="19234" y="35097"/>
                  <a:pt x="19262" y="35022"/>
                  <a:pt x="19289" y="34949"/>
                </a:cubicBezTo>
                <a:cubicBezTo>
                  <a:pt x="19305" y="34905"/>
                  <a:pt x="19321" y="34863"/>
                  <a:pt x="19336" y="34820"/>
                </a:cubicBezTo>
                <a:cubicBezTo>
                  <a:pt x="19361" y="34753"/>
                  <a:pt x="19385" y="34686"/>
                  <a:pt x="19410" y="34622"/>
                </a:cubicBezTo>
                <a:cubicBezTo>
                  <a:pt x="19424" y="34582"/>
                  <a:pt x="19439" y="34542"/>
                  <a:pt x="19452" y="34503"/>
                </a:cubicBezTo>
                <a:cubicBezTo>
                  <a:pt x="19475" y="34440"/>
                  <a:pt x="19497" y="34379"/>
                  <a:pt x="19519" y="34319"/>
                </a:cubicBezTo>
                <a:cubicBezTo>
                  <a:pt x="19533" y="34280"/>
                  <a:pt x="19547" y="34243"/>
                  <a:pt x="19560" y="34206"/>
                </a:cubicBezTo>
                <a:cubicBezTo>
                  <a:pt x="19583" y="34142"/>
                  <a:pt x="19605" y="34081"/>
                  <a:pt x="19627" y="34020"/>
                </a:cubicBezTo>
                <a:cubicBezTo>
                  <a:pt x="19637" y="33994"/>
                  <a:pt x="19646" y="33967"/>
                  <a:pt x="19655" y="33941"/>
                </a:cubicBezTo>
                <a:cubicBezTo>
                  <a:pt x="19716" y="33770"/>
                  <a:pt x="19771" y="33616"/>
                  <a:pt x="19817" y="33483"/>
                </a:cubicBezTo>
                <a:cubicBezTo>
                  <a:pt x="19823" y="33464"/>
                  <a:pt x="19829" y="33449"/>
                  <a:pt x="19834" y="33431"/>
                </a:cubicBezTo>
                <a:cubicBezTo>
                  <a:pt x="19851" y="33386"/>
                  <a:pt x="19866" y="33342"/>
                  <a:pt x="19879" y="33301"/>
                </a:cubicBezTo>
                <a:cubicBezTo>
                  <a:pt x="19888" y="33279"/>
                  <a:pt x="19894" y="33259"/>
                  <a:pt x="19901" y="33239"/>
                </a:cubicBezTo>
                <a:cubicBezTo>
                  <a:pt x="19912" y="33209"/>
                  <a:pt x="19921" y="33181"/>
                  <a:pt x="19931" y="33156"/>
                </a:cubicBezTo>
                <a:cubicBezTo>
                  <a:pt x="19937" y="33135"/>
                  <a:pt x="19944" y="33116"/>
                  <a:pt x="19950" y="33097"/>
                </a:cubicBezTo>
                <a:cubicBezTo>
                  <a:pt x="19957" y="33076"/>
                  <a:pt x="19963" y="33059"/>
                  <a:pt x="19969" y="33042"/>
                </a:cubicBezTo>
                <a:cubicBezTo>
                  <a:pt x="19975" y="33026"/>
                  <a:pt x="19980" y="33011"/>
                  <a:pt x="19984" y="32999"/>
                </a:cubicBezTo>
                <a:cubicBezTo>
                  <a:pt x="19989" y="32982"/>
                  <a:pt x="19993" y="32970"/>
                  <a:pt x="19997" y="32959"/>
                </a:cubicBezTo>
                <a:cubicBezTo>
                  <a:pt x="19999" y="32953"/>
                  <a:pt x="20002" y="32946"/>
                  <a:pt x="20003" y="32941"/>
                </a:cubicBezTo>
                <a:cubicBezTo>
                  <a:pt x="20007" y="32929"/>
                  <a:pt x="20010" y="32920"/>
                  <a:pt x="20010" y="32920"/>
                </a:cubicBezTo>
                <a:cubicBezTo>
                  <a:pt x="25912" y="35133"/>
                  <a:pt x="36423" y="36240"/>
                  <a:pt x="36423" y="36240"/>
                </a:cubicBezTo>
                <a:cubicBezTo>
                  <a:pt x="37516" y="39394"/>
                  <a:pt x="37537" y="50562"/>
                  <a:pt x="37492" y="55385"/>
                </a:cubicBezTo>
                <a:cubicBezTo>
                  <a:pt x="37491" y="55507"/>
                  <a:pt x="37490" y="55626"/>
                  <a:pt x="37489" y="55740"/>
                </a:cubicBezTo>
                <a:cubicBezTo>
                  <a:pt x="37488" y="55803"/>
                  <a:pt x="37488" y="55867"/>
                  <a:pt x="37486" y="55928"/>
                </a:cubicBezTo>
                <a:cubicBezTo>
                  <a:pt x="37485" y="55993"/>
                  <a:pt x="37484" y="56054"/>
                  <a:pt x="37484" y="56116"/>
                </a:cubicBezTo>
                <a:cubicBezTo>
                  <a:pt x="37483" y="56174"/>
                  <a:pt x="37482" y="56230"/>
                  <a:pt x="37482" y="56284"/>
                </a:cubicBezTo>
                <a:cubicBezTo>
                  <a:pt x="37481" y="56331"/>
                  <a:pt x="37481" y="56378"/>
                  <a:pt x="37480" y="56422"/>
                </a:cubicBezTo>
                <a:cubicBezTo>
                  <a:pt x="37480" y="56429"/>
                  <a:pt x="37482" y="56436"/>
                  <a:pt x="37482" y="56444"/>
                </a:cubicBezTo>
                <a:cubicBezTo>
                  <a:pt x="37482" y="56519"/>
                  <a:pt x="37488" y="56593"/>
                  <a:pt x="37502" y="56665"/>
                </a:cubicBezTo>
                <a:cubicBezTo>
                  <a:pt x="37544" y="56882"/>
                  <a:pt x="37648" y="57076"/>
                  <a:pt x="37789" y="57234"/>
                </a:cubicBezTo>
                <a:cubicBezTo>
                  <a:pt x="37802" y="57247"/>
                  <a:pt x="37812" y="57264"/>
                  <a:pt x="37825" y="57277"/>
                </a:cubicBezTo>
                <a:cubicBezTo>
                  <a:pt x="37846" y="57299"/>
                  <a:pt x="37872" y="57315"/>
                  <a:pt x="37895" y="57335"/>
                </a:cubicBezTo>
                <a:cubicBezTo>
                  <a:pt x="37930" y="57366"/>
                  <a:pt x="37965" y="57399"/>
                  <a:pt x="38003" y="57426"/>
                </a:cubicBezTo>
                <a:cubicBezTo>
                  <a:pt x="38009" y="57429"/>
                  <a:pt x="38015" y="57432"/>
                  <a:pt x="38021" y="57435"/>
                </a:cubicBezTo>
                <a:cubicBezTo>
                  <a:pt x="38145" y="57517"/>
                  <a:pt x="38284" y="57578"/>
                  <a:pt x="38434" y="57608"/>
                </a:cubicBezTo>
                <a:cubicBezTo>
                  <a:pt x="38486" y="57620"/>
                  <a:pt x="38541" y="57621"/>
                  <a:pt x="38595" y="57625"/>
                </a:cubicBezTo>
                <a:cubicBezTo>
                  <a:pt x="38623" y="57627"/>
                  <a:pt x="38649" y="57633"/>
                  <a:pt x="38678" y="57633"/>
                </a:cubicBezTo>
                <a:lnTo>
                  <a:pt x="39235" y="57633"/>
                </a:lnTo>
                <a:cubicBezTo>
                  <a:pt x="39944" y="57633"/>
                  <a:pt x="40504" y="57020"/>
                  <a:pt x="40426" y="56315"/>
                </a:cubicBezTo>
                <a:cubicBezTo>
                  <a:pt x="40388" y="55978"/>
                  <a:pt x="40362" y="55621"/>
                  <a:pt x="40345" y="55251"/>
                </a:cubicBezTo>
                <a:cubicBezTo>
                  <a:pt x="40151" y="50816"/>
                  <a:pt x="41403" y="44355"/>
                  <a:pt x="41403" y="44355"/>
                </a:cubicBezTo>
                <a:lnTo>
                  <a:pt x="41975" y="56492"/>
                </a:lnTo>
                <a:cubicBezTo>
                  <a:pt x="42005" y="57131"/>
                  <a:pt x="42532" y="57633"/>
                  <a:pt x="43171" y="57633"/>
                </a:cubicBezTo>
                <a:lnTo>
                  <a:pt x="43888" y="57633"/>
                </a:lnTo>
                <a:cubicBezTo>
                  <a:pt x="44244" y="57633"/>
                  <a:pt x="44556" y="57479"/>
                  <a:pt x="44772" y="57241"/>
                </a:cubicBezTo>
                <a:cubicBezTo>
                  <a:pt x="45018" y="56972"/>
                  <a:pt x="45144" y="56596"/>
                  <a:pt x="45063" y="56205"/>
                </a:cubicBezTo>
                <a:cubicBezTo>
                  <a:pt x="45035" y="56064"/>
                  <a:pt x="45007" y="55916"/>
                  <a:pt x="44981" y="55763"/>
                </a:cubicBezTo>
                <a:cubicBezTo>
                  <a:pt x="44978" y="55752"/>
                  <a:pt x="44976" y="55740"/>
                  <a:pt x="44975" y="55729"/>
                </a:cubicBezTo>
                <a:cubicBezTo>
                  <a:pt x="44948" y="55575"/>
                  <a:pt x="44923" y="55416"/>
                  <a:pt x="44900" y="55251"/>
                </a:cubicBezTo>
                <a:lnTo>
                  <a:pt x="44899" y="55251"/>
                </a:lnTo>
                <a:cubicBezTo>
                  <a:pt x="43974" y="48839"/>
                  <a:pt x="44906" y="34581"/>
                  <a:pt x="44906" y="34581"/>
                </a:cubicBezTo>
                <a:cubicBezTo>
                  <a:pt x="51177" y="32552"/>
                  <a:pt x="59292" y="22224"/>
                  <a:pt x="59292" y="22224"/>
                </a:cubicBezTo>
                <a:lnTo>
                  <a:pt x="63164" y="22408"/>
                </a:lnTo>
                <a:cubicBezTo>
                  <a:pt x="63833" y="22440"/>
                  <a:pt x="64540" y="22462"/>
                  <a:pt x="65255" y="22462"/>
                </a:cubicBezTo>
                <a:cubicBezTo>
                  <a:pt x="68645" y="22462"/>
                  <a:pt x="72215" y="21985"/>
                  <a:pt x="72735" y="19907"/>
                </a:cubicBezTo>
                <a:cubicBezTo>
                  <a:pt x="72737" y="19906"/>
                  <a:pt x="72738" y="19906"/>
                  <a:pt x="72740" y="19905"/>
                </a:cubicBezTo>
                <a:cubicBezTo>
                  <a:pt x="72748" y="19900"/>
                  <a:pt x="72752" y="19898"/>
                  <a:pt x="72752" y="19898"/>
                </a:cubicBezTo>
                <a:cubicBezTo>
                  <a:pt x="72752" y="19898"/>
                  <a:pt x="73462" y="19025"/>
                  <a:pt x="72551" y="18530"/>
                </a:cubicBezTo>
                <a:cubicBezTo>
                  <a:pt x="72487" y="18494"/>
                  <a:pt x="72424" y="18471"/>
                  <a:pt x="72362" y="18452"/>
                </a:cubicBezTo>
                <a:cubicBezTo>
                  <a:pt x="72341" y="18447"/>
                  <a:pt x="72321" y="18444"/>
                  <a:pt x="72301" y="18440"/>
                </a:cubicBezTo>
                <a:cubicBezTo>
                  <a:pt x="72258" y="18431"/>
                  <a:pt x="72216" y="18424"/>
                  <a:pt x="72174" y="18422"/>
                </a:cubicBezTo>
                <a:cubicBezTo>
                  <a:pt x="72152" y="18421"/>
                  <a:pt x="72130" y="18421"/>
                  <a:pt x="72107" y="18421"/>
                </a:cubicBezTo>
                <a:cubicBezTo>
                  <a:pt x="72069" y="18422"/>
                  <a:pt x="72030" y="18425"/>
                  <a:pt x="71991" y="18431"/>
                </a:cubicBezTo>
                <a:cubicBezTo>
                  <a:pt x="71970" y="18434"/>
                  <a:pt x="71949" y="18438"/>
                  <a:pt x="71927" y="18442"/>
                </a:cubicBezTo>
                <a:cubicBezTo>
                  <a:pt x="71888" y="18451"/>
                  <a:pt x="71848" y="18463"/>
                  <a:pt x="71808" y="18477"/>
                </a:cubicBezTo>
                <a:cubicBezTo>
                  <a:pt x="71791" y="18482"/>
                  <a:pt x="71775" y="18488"/>
                  <a:pt x="71758" y="18494"/>
                </a:cubicBezTo>
                <a:cubicBezTo>
                  <a:pt x="71704" y="18516"/>
                  <a:pt x="71650" y="18542"/>
                  <a:pt x="71598" y="18571"/>
                </a:cubicBezTo>
                <a:cubicBezTo>
                  <a:pt x="71594" y="18574"/>
                  <a:pt x="71589" y="18577"/>
                  <a:pt x="71584" y="18580"/>
                </a:cubicBezTo>
                <a:cubicBezTo>
                  <a:pt x="71537" y="18607"/>
                  <a:pt x="71492" y="18637"/>
                  <a:pt x="71448" y="18669"/>
                </a:cubicBezTo>
                <a:cubicBezTo>
                  <a:pt x="71431" y="18680"/>
                  <a:pt x="71417" y="18693"/>
                  <a:pt x="71401" y="18704"/>
                </a:cubicBezTo>
                <a:cubicBezTo>
                  <a:pt x="71370" y="18728"/>
                  <a:pt x="71338" y="18754"/>
                  <a:pt x="71309" y="18779"/>
                </a:cubicBezTo>
                <a:cubicBezTo>
                  <a:pt x="71293" y="18793"/>
                  <a:pt x="71278" y="18807"/>
                  <a:pt x="71262" y="18820"/>
                </a:cubicBezTo>
                <a:cubicBezTo>
                  <a:pt x="71235" y="18846"/>
                  <a:pt x="71208" y="18871"/>
                  <a:pt x="71182" y="18896"/>
                </a:cubicBezTo>
                <a:cubicBezTo>
                  <a:pt x="71175" y="18904"/>
                  <a:pt x="71166" y="18912"/>
                  <a:pt x="71158" y="18919"/>
                </a:cubicBezTo>
                <a:cubicBezTo>
                  <a:pt x="71156" y="18921"/>
                  <a:pt x="71155" y="18924"/>
                  <a:pt x="71153" y="18926"/>
                </a:cubicBezTo>
                <a:cubicBezTo>
                  <a:pt x="71115" y="18964"/>
                  <a:pt x="71080" y="19001"/>
                  <a:pt x="71049" y="19038"/>
                </a:cubicBezTo>
                <a:cubicBezTo>
                  <a:pt x="70328" y="18611"/>
                  <a:pt x="69634" y="18102"/>
                  <a:pt x="69026" y="17605"/>
                </a:cubicBezTo>
                <a:cubicBezTo>
                  <a:pt x="67841" y="16635"/>
                  <a:pt x="66976" y="15348"/>
                  <a:pt x="66395" y="13931"/>
                </a:cubicBezTo>
                <a:cubicBezTo>
                  <a:pt x="64948" y="10401"/>
                  <a:pt x="61135" y="9130"/>
                  <a:pt x="61135" y="9130"/>
                </a:cubicBezTo>
                <a:cubicBezTo>
                  <a:pt x="60398" y="462"/>
                  <a:pt x="56572" y="1"/>
                  <a:pt x="56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5"/>
          <p:cNvSpPr/>
          <p:nvPr/>
        </p:nvSpPr>
        <p:spPr>
          <a:xfrm flipH="1">
            <a:off x="7706193" y="2270412"/>
            <a:ext cx="1516963" cy="2762881"/>
          </a:xfrm>
          <a:custGeom>
            <a:avLst/>
            <a:gdLst/>
            <a:ahLst/>
            <a:cxnLst/>
            <a:rect l="l" t="t" r="r" b="b"/>
            <a:pathLst>
              <a:path w="36737" h="66910" extrusionOk="0">
                <a:moveTo>
                  <a:pt x="24013" y="0"/>
                </a:moveTo>
                <a:cubicBezTo>
                  <a:pt x="23782" y="0"/>
                  <a:pt x="23552" y="16"/>
                  <a:pt x="23325" y="50"/>
                </a:cubicBezTo>
                <a:cubicBezTo>
                  <a:pt x="20214" y="505"/>
                  <a:pt x="17649" y="2744"/>
                  <a:pt x="16644" y="5730"/>
                </a:cubicBezTo>
                <a:cubicBezTo>
                  <a:pt x="15308" y="6905"/>
                  <a:pt x="14049" y="8133"/>
                  <a:pt x="12761" y="9466"/>
                </a:cubicBezTo>
                <a:cubicBezTo>
                  <a:pt x="11723" y="10541"/>
                  <a:pt x="10590" y="11428"/>
                  <a:pt x="9823" y="12733"/>
                </a:cubicBezTo>
                <a:cubicBezTo>
                  <a:pt x="9181" y="13825"/>
                  <a:pt x="8955" y="14958"/>
                  <a:pt x="8731" y="16184"/>
                </a:cubicBezTo>
                <a:cubicBezTo>
                  <a:pt x="8354" y="18256"/>
                  <a:pt x="7532" y="19922"/>
                  <a:pt x="6469" y="21727"/>
                </a:cubicBezTo>
                <a:cubicBezTo>
                  <a:pt x="5708" y="23019"/>
                  <a:pt x="5141" y="24417"/>
                  <a:pt x="4387" y="25714"/>
                </a:cubicBezTo>
                <a:cubicBezTo>
                  <a:pt x="3576" y="27106"/>
                  <a:pt x="4227" y="28594"/>
                  <a:pt x="5196" y="29822"/>
                </a:cubicBezTo>
                <a:cubicBezTo>
                  <a:pt x="4759" y="30496"/>
                  <a:pt x="4171" y="31444"/>
                  <a:pt x="3691" y="32157"/>
                </a:cubicBezTo>
                <a:cubicBezTo>
                  <a:pt x="1922" y="34770"/>
                  <a:pt x="0" y="36986"/>
                  <a:pt x="86" y="40290"/>
                </a:cubicBezTo>
                <a:cubicBezTo>
                  <a:pt x="115" y="41384"/>
                  <a:pt x="1209" y="42286"/>
                  <a:pt x="1922" y="42954"/>
                </a:cubicBezTo>
                <a:cubicBezTo>
                  <a:pt x="3060" y="44021"/>
                  <a:pt x="4108" y="45142"/>
                  <a:pt x="5212" y="46234"/>
                </a:cubicBezTo>
                <a:cubicBezTo>
                  <a:pt x="6537" y="47544"/>
                  <a:pt x="7799" y="48587"/>
                  <a:pt x="9255" y="49349"/>
                </a:cubicBezTo>
                <a:cubicBezTo>
                  <a:pt x="8362" y="49796"/>
                  <a:pt x="7547" y="50457"/>
                  <a:pt x="6690" y="51064"/>
                </a:cubicBezTo>
                <a:cubicBezTo>
                  <a:pt x="5907" y="51619"/>
                  <a:pt x="5582" y="52585"/>
                  <a:pt x="4805" y="53106"/>
                </a:cubicBezTo>
                <a:cubicBezTo>
                  <a:pt x="4136" y="53558"/>
                  <a:pt x="2825" y="53920"/>
                  <a:pt x="2015" y="54245"/>
                </a:cubicBezTo>
                <a:cubicBezTo>
                  <a:pt x="1001" y="54650"/>
                  <a:pt x="327" y="55949"/>
                  <a:pt x="504" y="56994"/>
                </a:cubicBezTo>
                <a:cubicBezTo>
                  <a:pt x="867" y="59121"/>
                  <a:pt x="3048" y="60113"/>
                  <a:pt x="3655" y="62075"/>
                </a:cubicBezTo>
                <a:cubicBezTo>
                  <a:pt x="4180" y="63777"/>
                  <a:pt x="4330" y="64928"/>
                  <a:pt x="5893" y="66045"/>
                </a:cubicBezTo>
                <a:cubicBezTo>
                  <a:pt x="6205" y="66270"/>
                  <a:pt x="6848" y="66910"/>
                  <a:pt x="7334" y="66910"/>
                </a:cubicBezTo>
                <a:cubicBezTo>
                  <a:pt x="7360" y="66910"/>
                  <a:pt x="7387" y="66908"/>
                  <a:pt x="7412" y="66904"/>
                </a:cubicBezTo>
                <a:cubicBezTo>
                  <a:pt x="7889" y="66829"/>
                  <a:pt x="8948" y="66618"/>
                  <a:pt x="9099" y="66025"/>
                </a:cubicBezTo>
                <a:cubicBezTo>
                  <a:pt x="9194" y="65655"/>
                  <a:pt x="9307" y="65187"/>
                  <a:pt x="9028" y="64852"/>
                </a:cubicBezTo>
                <a:cubicBezTo>
                  <a:pt x="8365" y="64059"/>
                  <a:pt x="7844" y="62943"/>
                  <a:pt x="7535" y="61959"/>
                </a:cubicBezTo>
                <a:cubicBezTo>
                  <a:pt x="7186" y="60848"/>
                  <a:pt x="7116" y="59666"/>
                  <a:pt x="6993" y="58516"/>
                </a:cubicBezTo>
                <a:cubicBezTo>
                  <a:pt x="6926" y="57881"/>
                  <a:pt x="6810" y="57164"/>
                  <a:pt x="6757" y="56454"/>
                </a:cubicBezTo>
                <a:cubicBezTo>
                  <a:pt x="8002" y="55922"/>
                  <a:pt x="9234" y="55358"/>
                  <a:pt x="10484" y="54834"/>
                </a:cubicBezTo>
                <a:cubicBezTo>
                  <a:pt x="11771" y="54296"/>
                  <a:pt x="13276" y="54178"/>
                  <a:pt x="14502" y="53508"/>
                </a:cubicBezTo>
                <a:cubicBezTo>
                  <a:pt x="15538" y="52943"/>
                  <a:pt x="16641" y="52485"/>
                  <a:pt x="17111" y="51283"/>
                </a:cubicBezTo>
                <a:cubicBezTo>
                  <a:pt x="17338" y="50699"/>
                  <a:pt x="17460" y="50071"/>
                  <a:pt x="17520" y="49430"/>
                </a:cubicBezTo>
                <a:cubicBezTo>
                  <a:pt x="17933" y="50010"/>
                  <a:pt x="18377" y="50559"/>
                  <a:pt x="18882" y="51041"/>
                </a:cubicBezTo>
                <a:cubicBezTo>
                  <a:pt x="18800" y="52245"/>
                  <a:pt x="18720" y="53451"/>
                  <a:pt x="18998" y="54637"/>
                </a:cubicBezTo>
                <a:cubicBezTo>
                  <a:pt x="19225" y="55620"/>
                  <a:pt x="19705" y="56500"/>
                  <a:pt x="20314" y="57297"/>
                </a:cubicBezTo>
                <a:cubicBezTo>
                  <a:pt x="21141" y="58377"/>
                  <a:pt x="21389" y="59516"/>
                  <a:pt x="21761" y="60783"/>
                </a:cubicBezTo>
                <a:cubicBezTo>
                  <a:pt x="22121" y="62009"/>
                  <a:pt x="22657" y="63068"/>
                  <a:pt x="22641" y="64383"/>
                </a:cubicBezTo>
                <a:cubicBezTo>
                  <a:pt x="22635" y="64943"/>
                  <a:pt x="22722" y="65799"/>
                  <a:pt x="23176" y="66200"/>
                </a:cubicBezTo>
                <a:cubicBezTo>
                  <a:pt x="23713" y="66675"/>
                  <a:pt x="24223" y="66874"/>
                  <a:pt x="24722" y="66874"/>
                </a:cubicBezTo>
                <a:cubicBezTo>
                  <a:pt x="25487" y="66874"/>
                  <a:pt x="26229" y="66408"/>
                  <a:pt x="27009" y="65758"/>
                </a:cubicBezTo>
                <a:cubicBezTo>
                  <a:pt x="28339" y="64650"/>
                  <a:pt x="29536" y="64428"/>
                  <a:pt x="31212" y="64408"/>
                </a:cubicBezTo>
                <a:cubicBezTo>
                  <a:pt x="32116" y="64398"/>
                  <a:pt x="32904" y="64059"/>
                  <a:pt x="33750" y="63779"/>
                </a:cubicBezTo>
                <a:cubicBezTo>
                  <a:pt x="34524" y="63520"/>
                  <a:pt x="36207" y="62727"/>
                  <a:pt x="36207" y="61750"/>
                </a:cubicBezTo>
                <a:cubicBezTo>
                  <a:pt x="36207" y="60827"/>
                  <a:pt x="33484" y="60577"/>
                  <a:pt x="32740" y="60577"/>
                </a:cubicBezTo>
                <a:cubicBezTo>
                  <a:pt x="32711" y="60577"/>
                  <a:pt x="32684" y="60577"/>
                  <a:pt x="32661" y="60578"/>
                </a:cubicBezTo>
                <a:cubicBezTo>
                  <a:pt x="32456" y="60585"/>
                  <a:pt x="32251" y="60586"/>
                  <a:pt x="32046" y="60586"/>
                </a:cubicBezTo>
                <a:cubicBezTo>
                  <a:pt x="31942" y="60586"/>
                  <a:pt x="31838" y="60586"/>
                  <a:pt x="31733" y="60586"/>
                </a:cubicBezTo>
                <a:cubicBezTo>
                  <a:pt x="30991" y="60586"/>
                  <a:pt x="30258" y="60601"/>
                  <a:pt x="29545" y="60854"/>
                </a:cubicBezTo>
                <a:cubicBezTo>
                  <a:pt x="28933" y="61070"/>
                  <a:pt x="28257" y="61181"/>
                  <a:pt x="27580" y="61181"/>
                </a:cubicBezTo>
                <a:cubicBezTo>
                  <a:pt x="27070" y="61181"/>
                  <a:pt x="26559" y="61118"/>
                  <a:pt x="26075" y="60991"/>
                </a:cubicBezTo>
                <a:cubicBezTo>
                  <a:pt x="26208" y="58719"/>
                  <a:pt x="25968" y="56091"/>
                  <a:pt x="25460" y="53982"/>
                </a:cubicBezTo>
                <a:cubicBezTo>
                  <a:pt x="25096" y="52478"/>
                  <a:pt x="24686" y="50984"/>
                  <a:pt x="24491" y="49444"/>
                </a:cubicBezTo>
                <a:cubicBezTo>
                  <a:pt x="24359" y="48407"/>
                  <a:pt x="24315" y="47115"/>
                  <a:pt x="23989" y="46129"/>
                </a:cubicBezTo>
                <a:cubicBezTo>
                  <a:pt x="23685" y="45212"/>
                  <a:pt x="24249" y="44229"/>
                  <a:pt x="23531" y="43389"/>
                </a:cubicBezTo>
                <a:cubicBezTo>
                  <a:pt x="22718" y="42438"/>
                  <a:pt x="21874" y="41546"/>
                  <a:pt x="21040" y="40615"/>
                </a:cubicBezTo>
                <a:cubicBezTo>
                  <a:pt x="20085" y="39546"/>
                  <a:pt x="18849" y="38576"/>
                  <a:pt x="17687" y="37750"/>
                </a:cubicBezTo>
                <a:cubicBezTo>
                  <a:pt x="18245" y="36766"/>
                  <a:pt x="18659" y="35754"/>
                  <a:pt x="19161" y="34732"/>
                </a:cubicBezTo>
                <a:cubicBezTo>
                  <a:pt x="19749" y="33532"/>
                  <a:pt x="20350" y="32124"/>
                  <a:pt x="20573" y="30713"/>
                </a:cubicBezTo>
                <a:cubicBezTo>
                  <a:pt x="21747" y="32313"/>
                  <a:pt x="22934" y="33954"/>
                  <a:pt x="24630" y="34993"/>
                </a:cubicBezTo>
                <a:cubicBezTo>
                  <a:pt x="25935" y="35793"/>
                  <a:pt x="27557" y="36093"/>
                  <a:pt x="29168" y="36209"/>
                </a:cubicBezTo>
                <a:cubicBezTo>
                  <a:pt x="29088" y="37136"/>
                  <a:pt x="28987" y="38056"/>
                  <a:pt x="28841" y="38985"/>
                </a:cubicBezTo>
                <a:cubicBezTo>
                  <a:pt x="28743" y="39604"/>
                  <a:pt x="28682" y="40821"/>
                  <a:pt x="29336" y="41204"/>
                </a:cubicBezTo>
                <a:cubicBezTo>
                  <a:pt x="29411" y="41248"/>
                  <a:pt x="29487" y="41267"/>
                  <a:pt x="29563" y="41267"/>
                </a:cubicBezTo>
                <a:cubicBezTo>
                  <a:pt x="30024" y="41267"/>
                  <a:pt x="30480" y="40557"/>
                  <a:pt x="30605" y="40253"/>
                </a:cubicBezTo>
                <a:cubicBezTo>
                  <a:pt x="30830" y="39702"/>
                  <a:pt x="31066" y="39210"/>
                  <a:pt x="31209" y="38709"/>
                </a:cubicBezTo>
                <a:cubicBezTo>
                  <a:pt x="31373" y="39089"/>
                  <a:pt x="31561" y="39463"/>
                  <a:pt x="31818" y="39806"/>
                </a:cubicBezTo>
                <a:cubicBezTo>
                  <a:pt x="31897" y="39913"/>
                  <a:pt x="31990" y="40031"/>
                  <a:pt x="32092" y="40145"/>
                </a:cubicBezTo>
                <a:cubicBezTo>
                  <a:pt x="32036" y="40723"/>
                  <a:pt x="32070" y="41297"/>
                  <a:pt x="32230" y="41904"/>
                </a:cubicBezTo>
                <a:cubicBezTo>
                  <a:pt x="32289" y="42121"/>
                  <a:pt x="32342" y="42402"/>
                  <a:pt x="32415" y="42686"/>
                </a:cubicBezTo>
                <a:cubicBezTo>
                  <a:pt x="31845" y="42528"/>
                  <a:pt x="31238" y="42338"/>
                  <a:pt x="30704" y="42338"/>
                </a:cubicBezTo>
                <a:cubicBezTo>
                  <a:pt x="30202" y="42338"/>
                  <a:pt x="29765" y="42506"/>
                  <a:pt x="29482" y="43024"/>
                </a:cubicBezTo>
                <a:cubicBezTo>
                  <a:pt x="29286" y="43385"/>
                  <a:pt x="29646" y="43674"/>
                  <a:pt x="29862" y="43861"/>
                </a:cubicBezTo>
                <a:cubicBezTo>
                  <a:pt x="30542" y="44448"/>
                  <a:pt x="31521" y="44714"/>
                  <a:pt x="32251" y="45285"/>
                </a:cubicBezTo>
                <a:cubicBezTo>
                  <a:pt x="32691" y="45631"/>
                  <a:pt x="33374" y="45813"/>
                  <a:pt x="34046" y="45813"/>
                </a:cubicBezTo>
                <a:cubicBezTo>
                  <a:pt x="34668" y="45813"/>
                  <a:pt x="35281" y="45657"/>
                  <a:pt x="35686" y="45331"/>
                </a:cubicBezTo>
                <a:cubicBezTo>
                  <a:pt x="36736" y="44485"/>
                  <a:pt x="36546" y="41686"/>
                  <a:pt x="36340" y="40585"/>
                </a:cubicBezTo>
                <a:cubicBezTo>
                  <a:pt x="35944" y="38460"/>
                  <a:pt x="34411" y="37179"/>
                  <a:pt x="33017" y="35694"/>
                </a:cubicBezTo>
                <a:cubicBezTo>
                  <a:pt x="31524" y="34103"/>
                  <a:pt x="30476" y="32128"/>
                  <a:pt x="28673" y="30796"/>
                </a:cubicBezTo>
                <a:cubicBezTo>
                  <a:pt x="27077" y="29616"/>
                  <a:pt x="25495" y="28182"/>
                  <a:pt x="24119" y="26754"/>
                </a:cubicBezTo>
                <a:cubicBezTo>
                  <a:pt x="23515" y="26127"/>
                  <a:pt x="23466" y="26094"/>
                  <a:pt x="23000" y="25352"/>
                </a:cubicBezTo>
                <a:cubicBezTo>
                  <a:pt x="23823" y="23982"/>
                  <a:pt x="24532" y="22569"/>
                  <a:pt x="24657" y="20985"/>
                </a:cubicBezTo>
                <a:cubicBezTo>
                  <a:pt x="24820" y="18920"/>
                  <a:pt x="24376" y="15795"/>
                  <a:pt x="23893" y="13654"/>
                </a:cubicBezTo>
                <a:lnTo>
                  <a:pt x="23893" y="13654"/>
                </a:lnTo>
                <a:cubicBezTo>
                  <a:pt x="24507" y="13926"/>
                  <a:pt x="25152" y="14098"/>
                  <a:pt x="25801" y="14098"/>
                </a:cubicBezTo>
                <a:cubicBezTo>
                  <a:pt x="25955" y="14098"/>
                  <a:pt x="26110" y="14088"/>
                  <a:pt x="26264" y="14068"/>
                </a:cubicBezTo>
                <a:cubicBezTo>
                  <a:pt x="27039" y="13963"/>
                  <a:pt x="28423" y="12637"/>
                  <a:pt x="28482" y="11542"/>
                </a:cubicBezTo>
                <a:cubicBezTo>
                  <a:pt x="28496" y="11268"/>
                  <a:pt x="28432" y="11407"/>
                  <a:pt x="28569" y="11132"/>
                </a:cubicBezTo>
                <a:cubicBezTo>
                  <a:pt x="28722" y="10827"/>
                  <a:pt x="29111" y="10959"/>
                  <a:pt x="29210" y="10662"/>
                </a:cubicBezTo>
                <a:cubicBezTo>
                  <a:pt x="29439" y="9969"/>
                  <a:pt x="29435" y="9887"/>
                  <a:pt x="29080" y="9243"/>
                </a:cubicBezTo>
                <a:cubicBezTo>
                  <a:pt x="28816" y="8765"/>
                  <a:pt x="28839" y="8722"/>
                  <a:pt x="28573" y="8169"/>
                </a:cubicBezTo>
                <a:cubicBezTo>
                  <a:pt x="28585" y="8113"/>
                  <a:pt x="28656" y="7313"/>
                  <a:pt x="28595" y="7053"/>
                </a:cubicBezTo>
                <a:lnTo>
                  <a:pt x="28595" y="7053"/>
                </a:lnTo>
                <a:cubicBezTo>
                  <a:pt x="28596" y="7059"/>
                  <a:pt x="28599" y="7062"/>
                  <a:pt x="28603" y="7062"/>
                </a:cubicBezTo>
                <a:cubicBezTo>
                  <a:pt x="28659" y="7062"/>
                  <a:pt x="28955" y="6364"/>
                  <a:pt x="28980" y="6316"/>
                </a:cubicBezTo>
                <a:cubicBezTo>
                  <a:pt x="29130" y="6024"/>
                  <a:pt x="29227" y="5705"/>
                  <a:pt x="29274" y="5378"/>
                </a:cubicBezTo>
                <a:cubicBezTo>
                  <a:pt x="29386" y="4587"/>
                  <a:pt x="29219" y="3779"/>
                  <a:pt x="28658" y="3222"/>
                </a:cubicBezTo>
                <a:cubicBezTo>
                  <a:pt x="28678" y="2595"/>
                  <a:pt x="28268" y="2096"/>
                  <a:pt x="27733" y="1541"/>
                </a:cubicBezTo>
                <a:cubicBezTo>
                  <a:pt x="26799" y="573"/>
                  <a:pt x="25387" y="0"/>
                  <a:pt x="24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5"/>
          <p:cNvSpPr txBox="1"/>
          <p:nvPr/>
        </p:nvSpPr>
        <p:spPr>
          <a:xfrm>
            <a:off x="2779400" y="3301750"/>
            <a:ext cx="35853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chemeClr val="dk2"/>
                </a:solidFill>
                <a:latin typeface="Nunito"/>
                <a:ea typeface="Nunito"/>
                <a:cs typeface="Nunito"/>
                <a:sym typeface="Nunito"/>
              </a:rPr>
              <a:t>CREDITS:</a:t>
            </a:r>
            <a:r>
              <a:rPr lang="en" sz="1100">
                <a:solidFill>
                  <a:schemeClr val="dk2"/>
                </a:solidFill>
                <a:latin typeface="Nunito"/>
                <a:ea typeface="Nunito"/>
                <a:cs typeface="Nunito"/>
                <a:sym typeface="Nunito"/>
              </a:rPr>
              <a:t> This presentation template was created by </a:t>
            </a:r>
            <a:r>
              <a:rPr lang="en" sz="1100" b="1">
                <a:solidFill>
                  <a:schemeClr val="dk2"/>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100" b="1">
                <a:solidFill>
                  <a:schemeClr val="dk2"/>
                </a:solidFill>
                <a:latin typeface="Nunito"/>
                <a:ea typeface="Nunito"/>
                <a:cs typeface="Nunito"/>
                <a:sym typeface="Nunito"/>
              </a:rPr>
              <a:t>,</a:t>
            </a:r>
            <a:r>
              <a:rPr lang="en" sz="1100">
                <a:solidFill>
                  <a:schemeClr val="dk2"/>
                </a:solidFill>
                <a:latin typeface="Nunito"/>
                <a:ea typeface="Nunito"/>
                <a:cs typeface="Nunito"/>
                <a:sym typeface="Nunito"/>
              </a:rPr>
              <a:t> including icons by </a:t>
            </a:r>
            <a:r>
              <a:rPr lang="en" sz="1100" b="1">
                <a:solidFill>
                  <a:schemeClr val="dk2"/>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100" b="1">
                <a:solidFill>
                  <a:schemeClr val="dk2"/>
                </a:solidFill>
                <a:latin typeface="Nunito"/>
                <a:ea typeface="Nunito"/>
                <a:cs typeface="Nunito"/>
                <a:sym typeface="Nunito"/>
              </a:rPr>
              <a:t>,</a:t>
            </a:r>
            <a:r>
              <a:rPr lang="en" sz="1100">
                <a:solidFill>
                  <a:schemeClr val="dk2"/>
                </a:solidFill>
                <a:latin typeface="Nunito"/>
                <a:ea typeface="Nunito"/>
                <a:cs typeface="Nunito"/>
                <a:sym typeface="Nunito"/>
              </a:rPr>
              <a:t> and infographics &amp; images by </a:t>
            </a:r>
            <a:r>
              <a:rPr lang="en" sz="1100" b="1">
                <a:solidFill>
                  <a:schemeClr val="dk2"/>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100" b="1">
              <a:solidFill>
                <a:schemeClr val="dk2"/>
              </a:solidFill>
              <a:latin typeface="Nunito"/>
              <a:ea typeface="Nunito"/>
              <a:cs typeface="Nunito"/>
              <a:sym typeface="Nunito"/>
            </a:endParaRPr>
          </a:p>
        </p:txBody>
      </p:sp>
      <p:grpSp>
        <p:nvGrpSpPr>
          <p:cNvPr id="1624" name="Google Shape;1624;p25"/>
          <p:cNvGrpSpPr/>
          <p:nvPr/>
        </p:nvGrpSpPr>
        <p:grpSpPr>
          <a:xfrm flipH="1">
            <a:off x="8334538" y="3931981"/>
            <a:ext cx="1218132" cy="1247160"/>
            <a:chOff x="1459725" y="3033450"/>
            <a:chExt cx="960975" cy="983875"/>
          </a:xfrm>
        </p:grpSpPr>
        <p:sp>
          <p:nvSpPr>
            <p:cNvPr id="1625" name="Google Shape;1625;p25"/>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5"/>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5"/>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5"/>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25"/>
          <p:cNvGrpSpPr/>
          <p:nvPr/>
        </p:nvGrpSpPr>
        <p:grpSpPr>
          <a:xfrm flipH="1">
            <a:off x="-53459" y="3587417"/>
            <a:ext cx="1386701" cy="1612459"/>
            <a:chOff x="3528525" y="3224300"/>
            <a:chExt cx="921825" cy="1071900"/>
          </a:xfrm>
        </p:grpSpPr>
        <p:sp>
          <p:nvSpPr>
            <p:cNvPr id="1630" name="Google Shape;1630;p25"/>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5"/>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5"/>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5"/>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5"/>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5"/>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25"/>
          <p:cNvGrpSpPr/>
          <p:nvPr/>
        </p:nvGrpSpPr>
        <p:grpSpPr>
          <a:xfrm>
            <a:off x="4277928" y="4603507"/>
            <a:ext cx="826684" cy="698920"/>
            <a:chOff x="2539325" y="3750750"/>
            <a:chExt cx="1122450" cy="948975"/>
          </a:xfrm>
        </p:grpSpPr>
        <p:sp>
          <p:nvSpPr>
            <p:cNvPr id="1637" name="Google Shape;1637;p25"/>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638" name="Google Shape;1638;p25"/>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639" name="Google Shape;1639;p25"/>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640" name="Google Shape;1640;p25"/>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641" name="Google Shape;1641;p25"/>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642" name="Google Shape;1642;p25"/>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643" name="Google Shape;1643;p25"/>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644" name="Google Shape;1644;p25"/>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1645" name="Google Shape;1645;p25"/>
          <p:cNvGrpSpPr/>
          <p:nvPr/>
        </p:nvGrpSpPr>
        <p:grpSpPr>
          <a:xfrm rot="10800000">
            <a:off x="7387658" y="-73257"/>
            <a:ext cx="1706971" cy="1041723"/>
            <a:chOff x="3054450" y="3932350"/>
            <a:chExt cx="1308425" cy="798500"/>
          </a:xfrm>
        </p:grpSpPr>
        <p:sp>
          <p:nvSpPr>
            <p:cNvPr id="1646" name="Google Shape;1646;p25"/>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5"/>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5"/>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25"/>
          <p:cNvGrpSpPr/>
          <p:nvPr/>
        </p:nvGrpSpPr>
        <p:grpSpPr>
          <a:xfrm flipH="1">
            <a:off x="8484410" y="1005638"/>
            <a:ext cx="826650" cy="1041725"/>
            <a:chOff x="2030500" y="3653500"/>
            <a:chExt cx="826650" cy="1041725"/>
          </a:xfrm>
        </p:grpSpPr>
        <p:sp>
          <p:nvSpPr>
            <p:cNvPr id="1652" name="Google Shape;1652;p25"/>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5"/>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5"/>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5"/>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5"/>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5"/>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5"/>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5"/>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5"/>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5"/>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5"/>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5"/>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5"/>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5"/>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5"/>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5"/>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5"/>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5"/>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5"/>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5"/>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5"/>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5"/>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25"/>
          <p:cNvGrpSpPr/>
          <p:nvPr/>
        </p:nvGrpSpPr>
        <p:grpSpPr>
          <a:xfrm rot="10800000" flipH="1">
            <a:off x="7510935" y="4373675"/>
            <a:ext cx="1712225" cy="1046525"/>
            <a:chOff x="3182725" y="919500"/>
            <a:chExt cx="1712225" cy="1046525"/>
          </a:xfrm>
        </p:grpSpPr>
        <p:sp>
          <p:nvSpPr>
            <p:cNvPr id="1682" name="Google Shape;1682;p25"/>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5"/>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5"/>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5"/>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5"/>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25"/>
          <p:cNvGrpSpPr/>
          <p:nvPr/>
        </p:nvGrpSpPr>
        <p:grpSpPr>
          <a:xfrm rot="-2195005" flipH="1">
            <a:off x="23019" y="-457570"/>
            <a:ext cx="833260" cy="923012"/>
            <a:chOff x="1797975" y="820925"/>
            <a:chExt cx="833250" cy="923000"/>
          </a:xfrm>
        </p:grpSpPr>
        <p:sp>
          <p:nvSpPr>
            <p:cNvPr id="1688" name="Google Shape;1688;p25"/>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5"/>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5"/>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5"/>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2" name="Google Shape;1692;p25"/>
          <p:cNvGrpSpPr/>
          <p:nvPr/>
        </p:nvGrpSpPr>
        <p:grpSpPr>
          <a:xfrm flipH="1">
            <a:off x="-169940" y="711650"/>
            <a:ext cx="941750" cy="1293500"/>
            <a:chOff x="1064600" y="709975"/>
            <a:chExt cx="941750" cy="1293500"/>
          </a:xfrm>
        </p:grpSpPr>
        <p:sp>
          <p:nvSpPr>
            <p:cNvPr id="1693" name="Google Shape;1693;p25"/>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5"/>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5"/>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5"/>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5"/>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5"/>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5"/>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5"/>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5"/>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5"/>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5"/>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5"/>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5"/>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5"/>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5"/>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5"/>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5"/>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5"/>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5"/>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5"/>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5"/>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5"/>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5"/>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5"/>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5"/>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5"/>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5"/>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5"/>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5"/>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22" name="Google Shape;1722;p25"/>
          <p:cNvCxnSpPr/>
          <p:nvPr/>
        </p:nvCxnSpPr>
        <p:spPr>
          <a:xfrm>
            <a:off x="4373400" y="1718950"/>
            <a:ext cx="397200" cy="0"/>
          </a:xfrm>
          <a:prstGeom prst="straightConnector1">
            <a:avLst/>
          </a:prstGeom>
          <a:noFill/>
          <a:ln w="28575" cap="rnd" cmpd="sng">
            <a:solidFill>
              <a:schemeClr val="accent5"/>
            </a:solidFill>
            <a:prstDash val="solid"/>
            <a:round/>
            <a:headEnd type="none" w="med" len="med"/>
            <a:tailEnd type="none" w="med" len="med"/>
          </a:ln>
        </p:spPr>
      </p:cxnSp>
      <p:cxnSp>
        <p:nvCxnSpPr>
          <p:cNvPr id="1723" name="Google Shape;1723;p25"/>
          <p:cNvCxnSpPr/>
          <p:nvPr/>
        </p:nvCxnSpPr>
        <p:spPr>
          <a:xfrm>
            <a:off x="4373400" y="4154909"/>
            <a:ext cx="397200" cy="0"/>
          </a:xfrm>
          <a:prstGeom prst="straightConnector1">
            <a:avLst/>
          </a:prstGeom>
          <a:noFill/>
          <a:ln w="28575" cap="rnd" cmpd="sng">
            <a:solidFill>
              <a:schemeClr val="accent5"/>
            </a:solidFill>
            <a:prstDash val="solid"/>
            <a:round/>
            <a:headEnd type="none" w="med" len="med"/>
            <a:tailEnd type="none" w="med" len="med"/>
          </a:ln>
        </p:spPr>
      </p:cxnSp>
      <p:cxnSp>
        <p:nvCxnSpPr>
          <p:cNvPr id="1724" name="Google Shape;1724;p25"/>
          <p:cNvCxnSpPr/>
          <p:nvPr/>
        </p:nvCxnSpPr>
        <p:spPr>
          <a:xfrm>
            <a:off x="4373400" y="3208725"/>
            <a:ext cx="397200" cy="0"/>
          </a:xfrm>
          <a:prstGeom prst="straightConnector1">
            <a:avLst/>
          </a:prstGeom>
          <a:noFill/>
          <a:ln w="28575" cap="rnd" cmpd="sng">
            <a:solidFill>
              <a:schemeClr val="accent5"/>
            </a:solidFill>
            <a:prstDash val="solid"/>
            <a:round/>
            <a:headEnd type="none" w="med" len="med"/>
            <a:tailEnd type="none" w="med" len="med"/>
          </a:ln>
        </p:spPr>
      </p:cxnSp>
      <p:sp>
        <p:nvSpPr>
          <p:cNvPr id="1725" name="Google Shape;1725;p25"/>
          <p:cNvSpPr txBox="1">
            <a:spLocks noGrp="1"/>
          </p:cNvSpPr>
          <p:nvPr>
            <p:ph type="ctrTitle"/>
          </p:nvPr>
        </p:nvSpPr>
        <p:spPr>
          <a:xfrm>
            <a:off x="2231976" y="566225"/>
            <a:ext cx="4680300" cy="1126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26" name="Google Shape;1726;p25"/>
          <p:cNvSpPr txBox="1">
            <a:spLocks noGrp="1"/>
          </p:cNvSpPr>
          <p:nvPr>
            <p:ph type="subTitle" idx="1"/>
          </p:nvPr>
        </p:nvSpPr>
        <p:spPr>
          <a:xfrm>
            <a:off x="2679300" y="1835408"/>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727" name="Google Shape;1727;p25"/>
          <p:cNvSpPr txBox="1">
            <a:spLocks noGrp="1"/>
          </p:cNvSpPr>
          <p:nvPr>
            <p:ph type="subTitle" idx="2"/>
          </p:nvPr>
        </p:nvSpPr>
        <p:spPr>
          <a:xfrm rot="-962">
            <a:off x="2963700" y="4184251"/>
            <a:ext cx="3216600" cy="41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Tree>
    <p:extLst>
      <p:ext uri="{BB962C8B-B14F-4D97-AF65-F5344CB8AC3E}">
        <p14:creationId xmlns:p14="http://schemas.microsoft.com/office/powerpoint/2010/main" val="1066445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28"/>
        <p:cNvGrpSpPr/>
        <p:nvPr/>
      </p:nvGrpSpPr>
      <p:grpSpPr>
        <a:xfrm>
          <a:off x="0" y="0"/>
          <a:ext cx="0" cy="0"/>
          <a:chOff x="0" y="0"/>
          <a:chExt cx="0" cy="0"/>
        </a:xfrm>
      </p:grpSpPr>
    </p:spTree>
    <p:extLst>
      <p:ext uri="{BB962C8B-B14F-4D97-AF65-F5344CB8AC3E}">
        <p14:creationId xmlns:p14="http://schemas.microsoft.com/office/powerpoint/2010/main" val="1519785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CUSTOM_22_1_1">
    <p:spTree>
      <p:nvGrpSpPr>
        <p:cNvPr id="1" name="Shape 233"/>
        <p:cNvGrpSpPr/>
        <p:nvPr/>
      </p:nvGrpSpPr>
      <p:grpSpPr>
        <a:xfrm>
          <a:off x="0" y="0"/>
          <a:ext cx="0" cy="0"/>
          <a:chOff x="0" y="0"/>
          <a:chExt cx="0" cy="0"/>
        </a:xfrm>
      </p:grpSpPr>
      <p:grpSp>
        <p:nvGrpSpPr>
          <p:cNvPr id="234" name="Google Shape;234;p15"/>
          <p:cNvGrpSpPr/>
          <p:nvPr/>
        </p:nvGrpSpPr>
        <p:grpSpPr>
          <a:xfrm>
            <a:off x="91500" y="102900"/>
            <a:ext cx="8961000" cy="4937700"/>
            <a:chOff x="91500" y="102900"/>
            <a:chExt cx="8961000" cy="4937700"/>
          </a:xfrm>
        </p:grpSpPr>
        <p:sp>
          <p:nvSpPr>
            <p:cNvPr id="235" name="Google Shape;235;p15"/>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15"/>
          <p:cNvSpPr/>
          <p:nvPr/>
        </p:nvSpPr>
        <p:spPr>
          <a:xfrm rot="1799290">
            <a:off x="6039664" y="-2132927"/>
            <a:ext cx="1051576" cy="8734080"/>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rot="1799290">
            <a:off x="7365289" y="-1457652"/>
            <a:ext cx="1051576" cy="8734080"/>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182850" y="4456325"/>
            <a:ext cx="8778300" cy="492900"/>
          </a:xfrm>
          <a:prstGeom prst="roundRect">
            <a:avLst>
              <a:gd name="adj" fmla="val 171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txBox="1">
            <a:spLocks noGrp="1"/>
          </p:cNvSpPr>
          <p:nvPr>
            <p:ph type="title"/>
          </p:nvPr>
        </p:nvSpPr>
        <p:spPr>
          <a:xfrm>
            <a:off x="4576570" y="2070972"/>
            <a:ext cx="3849600" cy="1512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7000"/>
              <a:buNone/>
              <a:defRPr sz="5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42" name="Google Shape;242;p15"/>
          <p:cNvSpPr txBox="1">
            <a:spLocks noGrp="1"/>
          </p:cNvSpPr>
          <p:nvPr>
            <p:ph type="title" idx="2" hasCustomPrompt="1"/>
          </p:nvPr>
        </p:nvSpPr>
        <p:spPr>
          <a:xfrm>
            <a:off x="5844820" y="732697"/>
            <a:ext cx="1313100" cy="9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43" name="Google Shape;243;p15"/>
          <p:cNvSpPr txBox="1">
            <a:spLocks noGrp="1"/>
          </p:cNvSpPr>
          <p:nvPr>
            <p:ph type="subTitle" idx="1"/>
          </p:nvPr>
        </p:nvSpPr>
        <p:spPr>
          <a:xfrm>
            <a:off x="4981720" y="3629106"/>
            <a:ext cx="3039300" cy="6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29"/>
        <p:cNvGrpSpPr/>
        <p:nvPr/>
      </p:nvGrpSpPr>
      <p:grpSpPr>
        <a:xfrm>
          <a:off x="0" y="0"/>
          <a:ext cx="0" cy="0"/>
          <a:chOff x="0" y="0"/>
          <a:chExt cx="0" cy="0"/>
        </a:xfrm>
      </p:grpSpPr>
      <p:grpSp>
        <p:nvGrpSpPr>
          <p:cNvPr id="1730" name="Google Shape;1730;p27"/>
          <p:cNvGrpSpPr/>
          <p:nvPr/>
        </p:nvGrpSpPr>
        <p:grpSpPr>
          <a:xfrm>
            <a:off x="0" y="1540612"/>
            <a:ext cx="9144081" cy="5105384"/>
            <a:chOff x="0" y="3540000"/>
            <a:chExt cx="2871975" cy="1603500"/>
          </a:xfrm>
        </p:grpSpPr>
        <p:sp>
          <p:nvSpPr>
            <p:cNvPr id="1731" name="Google Shape;1731;p27"/>
            <p:cNvSpPr/>
            <p:nvPr/>
          </p:nvSpPr>
          <p:spPr>
            <a:xfrm>
              <a:off x="0" y="4078550"/>
              <a:ext cx="2871975" cy="1064950"/>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432650" y="3873200"/>
              <a:ext cx="361875" cy="678900"/>
            </a:xfrm>
            <a:custGeom>
              <a:avLst/>
              <a:gdLst/>
              <a:ahLst/>
              <a:cxnLst/>
              <a:rect l="l" t="t" r="r" b="b"/>
              <a:pathLst>
                <a:path w="14475" h="27156" extrusionOk="0">
                  <a:moveTo>
                    <a:pt x="6140" y="1"/>
                  </a:moveTo>
                  <a:cubicBezTo>
                    <a:pt x="6124" y="1"/>
                    <a:pt x="6116" y="1"/>
                    <a:pt x="6116" y="1"/>
                  </a:cubicBezTo>
                  <a:cubicBezTo>
                    <a:pt x="6341" y="1012"/>
                    <a:pt x="6846" y="2526"/>
                    <a:pt x="6846" y="2526"/>
                  </a:cubicBezTo>
                  <a:cubicBezTo>
                    <a:pt x="5881" y="2285"/>
                    <a:pt x="5042" y="2186"/>
                    <a:pt x="4315" y="2186"/>
                  </a:cubicBezTo>
                  <a:cubicBezTo>
                    <a:pt x="984" y="2186"/>
                    <a:pt x="1" y="4266"/>
                    <a:pt x="1" y="4266"/>
                  </a:cubicBezTo>
                  <a:cubicBezTo>
                    <a:pt x="1102" y="3995"/>
                    <a:pt x="2340" y="3906"/>
                    <a:pt x="3428" y="3896"/>
                  </a:cubicBezTo>
                  <a:cubicBezTo>
                    <a:pt x="3914" y="3553"/>
                    <a:pt x="4460" y="3280"/>
                    <a:pt x="4987" y="3054"/>
                  </a:cubicBezTo>
                  <a:cubicBezTo>
                    <a:pt x="4996" y="3050"/>
                    <a:pt x="5005" y="3048"/>
                    <a:pt x="5014" y="3048"/>
                  </a:cubicBezTo>
                  <a:cubicBezTo>
                    <a:pt x="5062" y="3048"/>
                    <a:pt x="5089" y="3111"/>
                    <a:pt x="5041" y="3146"/>
                  </a:cubicBezTo>
                  <a:cubicBezTo>
                    <a:pt x="4708" y="3400"/>
                    <a:pt x="4355" y="3641"/>
                    <a:pt x="4017" y="3897"/>
                  </a:cubicBezTo>
                  <a:cubicBezTo>
                    <a:pt x="5353" y="3918"/>
                    <a:pt x="6341" y="4042"/>
                    <a:pt x="6341" y="4042"/>
                  </a:cubicBezTo>
                  <a:cubicBezTo>
                    <a:pt x="1403" y="7127"/>
                    <a:pt x="2245" y="10325"/>
                    <a:pt x="2245" y="10325"/>
                  </a:cubicBezTo>
                  <a:cubicBezTo>
                    <a:pt x="3179" y="10097"/>
                    <a:pt x="4032" y="9276"/>
                    <a:pt x="4712" y="8382"/>
                  </a:cubicBezTo>
                  <a:cubicBezTo>
                    <a:pt x="4770" y="7816"/>
                    <a:pt x="4820" y="7249"/>
                    <a:pt x="4851" y="6675"/>
                  </a:cubicBezTo>
                  <a:cubicBezTo>
                    <a:pt x="4853" y="6644"/>
                    <a:pt x="4878" y="6628"/>
                    <a:pt x="4901" y="6628"/>
                  </a:cubicBezTo>
                  <a:cubicBezTo>
                    <a:pt x="4925" y="6628"/>
                    <a:pt x="4948" y="6644"/>
                    <a:pt x="4949" y="6675"/>
                  </a:cubicBezTo>
                  <a:cubicBezTo>
                    <a:pt x="4959" y="7100"/>
                    <a:pt x="4987" y="7542"/>
                    <a:pt x="5000" y="7986"/>
                  </a:cubicBezTo>
                  <a:cubicBezTo>
                    <a:pt x="5082" y="7867"/>
                    <a:pt x="5162" y="7749"/>
                    <a:pt x="5237" y="7633"/>
                  </a:cubicBezTo>
                  <a:cubicBezTo>
                    <a:pt x="5261" y="7236"/>
                    <a:pt x="5272" y="6835"/>
                    <a:pt x="5257" y="6424"/>
                  </a:cubicBezTo>
                  <a:cubicBezTo>
                    <a:pt x="5256" y="6402"/>
                    <a:pt x="5270" y="6392"/>
                    <a:pt x="5285" y="6392"/>
                  </a:cubicBezTo>
                  <a:cubicBezTo>
                    <a:pt x="5301" y="6392"/>
                    <a:pt x="5319" y="6403"/>
                    <a:pt x="5322" y="6424"/>
                  </a:cubicBezTo>
                  <a:cubicBezTo>
                    <a:pt x="5360" y="6710"/>
                    <a:pt x="5403" y="7011"/>
                    <a:pt x="5437" y="7315"/>
                  </a:cubicBezTo>
                  <a:cubicBezTo>
                    <a:pt x="6003" y="6389"/>
                    <a:pt x="6341" y="5613"/>
                    <a:pt x="6341" y="5613"/>
                  </a:cubicBezTo>
                  <a:lnTo>
                    <a:pt x="6341" y="5613"/>
                  </a:lnTo>
                  <a:cubicBezTo>
                    <a:pt x="4938" y="9540"/>
                    <a:pt x="6341" y="13242"/>
                    <a:pt x="6341" y="13242"/>
                  </a:cubicBezTo>
                  <a:cubicBezTo>
                    <a:pt x="7458" y="12072"/>
                    <a:pt x="8045" y="10481"/>
                    <a:pt x="8354" y="9109"/>
                  </a:cubicBezTo>
                  <a:lnTo>
                    <a:pt x="8354" y="9109"/>
                  </a:lnTo>
                  <a:cubicBezTo>
                    <a:pt x="8405" y="14529"/>
                    <a:pt x="8401" y="23179"/>
                    <a:pt x="7929" y="27156"/>
                  </a:cubicBezTo>
                  <a:lnTo>
                    <a:pt x="10074" y="27156"/>
                  </a:lnTo>
                  <a:cubicBezTo>
                    <a:pt x="10074" y="27156"/>
                    <a:pt x="9966" y="15171"/>
                    <a:pt x="9175" y="7911"/>
                  </a:cubicBezTo>
                  <a:lnTo>
                    <a:pt x="9175" y="7911"/>
                  </a:lnTo>
                  <a:cubicBezTo>
                    <a:pt x="9365" y="8403"/>
                    <a:pt x="9584" y="8842"/>
                    <a:pt x="9816" y="9235"/>
                  </a:cubicBezTo>
                  <a:cubicBezTo>
                    <a:pt x="9775" y="8827"/>
                    <a:pt x="9761" y="8417"/>
                    <a:pt x="9785" y="8005"/>
                  </a:cubicBezTo>
                  <a:cubicBezTo>
                    <a:pt x="9786" y="7977"/>
                    <a:pt x="9807" y="7963"/>
                    <a:pt x="9827" y="7963"/>
                  </a:cubicBezTo>
                  <a:cubicBezTo>
                    <a:pt x="9847" y="7963"/>
                    <a:pt x="9868" y="7977"/>
                    <a:pt x="9870" y="8005"/>
                  </a:cubicBezTo>
                  <a:cubicBezTo>
                    <a:pt x="9920" y="8657"/>
                    <a:pt x="10081" y="9282"/>
                    <a:pt x="10258" y="9904"/>
                  </a:cubicBezTo>
                  <a:cubicBezTo>
                    <a:pt x="11403" y="11470"/>
                    <a:pt x="12680" y="12064"/>
                    <a:pt x="12680" y="12064"/>
                  </a:cubicBezTo>
                  <a:cubicBezTo>
                    <a:pt x="12625" y="9876"/>
                    <a:pt x="10548" y="5949"/>
                    <a:pt x="10548" y="5949"/>
                  </a:cubicBezTo>
                  <a:lnTo>
                    <a:pt x="10548" y="5949"/>
                  </a:lnTo>
                  <a:cubicBezTo>
                    <a:pt x="10865" y="6276"/>
                    <a:pt x="11171" y="6544"/>
                    <a:pt x="11461" y="6764"/>
                  </a:cubicBezTo>
                  <a:cubicBezTo>
                    <a:pt x="11332" y="6388"/>
                    <a:pt x="11188" y="6020"/>
                    <a:pt x="11033" y="5654"/>
                  </a:cubicBezTo>
                  <a:cubicBezTo>
                    <a:pt x="11010" y="5602"/>
                    <a:pt x="11051" y="5555"/>
                    <a:pt x="11093" y="5555"/>
                  </a:cubicBezTo>
                  <a:cubicBezTo>
                    <a:pt x="11111" y="5555"/>
                    <a:pt x="11130" y="5565"/>
                    <a:pt x="11143" y="5589"/>
                  </a:cubicBezTo>
                  <a:cubicBezTo>
                    <a:pt x="11390" y="6025"/>
                    <a:pt x="11705" y="6551"/>
                    <a:pt x="11946" y="7099"/>
                  </a:cubicBezTo>
                  <a:cubicBezTo>
                    <a:pt x="12981" y="7744"/>
                    <a:pt x="13689" y="7744"/>
                    <a:pt x="13689" y="7744"/>
                  </a:cubicBezTo>
                  <a:cubicBezTo>
                    <a:pt x="13465" y="4209"/>
                    <a:pt x="10155" y="3200"/>
                    <a:pt x="10155" y="3200"/>
                  </a:cubicBezTo>
                  <a:cubicBezTo>
                    <a:pt x="13970" y="2695"/>
                    <a:pt x="14475" y="900"/>
                    <a:pt x="14475" y="900"/>
                  </a:cubicBezTo>
                  <a:lnTo>
                    <a:pt x="14475" y="900"/>
                  </a:lnTo>
                  <a:cubicBezTo>
                    <a:pt x="9481" y="1124"/>
                    <a:pt x="8977" y="3200"/>
                    <a:pt x="8977" y="3200"/>
                  </a:cubicBezTo>
                  <a:cubicBezTo>
                    <a:pt x="8294" y="99"/>
                    <a:pt x="6380" y="1"/>
                    <a:pt x="614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7"/>
            <p:cNvSpPr/>
            <p:nvPr/>
          </p:nvSpPr>
          <p:spPr>
            <a:xfrm>
              <a:off x="905000" y="3540000"/>
              <a:ext cx="458350" cy="757900"/>
            </a:xfrm>
            <a:custGeom>
              <a:avLst/>
              <a:gdLst/>
              <a:ahLst/>
              <a:cxnLst/>
              <a:rect l="l" t="t" r="r" b="b"/>
              <a:pathLst>
                <a:path w="18334" h="30316" extrusionOk="0">
                  <a:moveTo>
                    <a:pt x="9010" y="1"/>
                  </a:moveTo>
                  <a:cubicBezTo>
                    <a:pt x="9010" y="1"/>
                    <a:pt x="6549" y="897"/>
                    <a:pt x="7313" y="4986"/>
                  </a:cubicBezTo>
                  <a:cubicBezTo>
                    <a:pt x="7313" y="4986"/>
                    <a:pt x="6625" y="4062"/>
                    <a:pt x="4489" y="4062"/>
                  </a:cubicBezTo>
                  <a:cubicBezTo>
                    <a:pt x="3401" y="4062"/>
                    <a:pt x="1939" y="4302"/>
                    <a:pt x="0" y="5024"/>
                  </a:cubicBezTo>
                  <a:cubicBezTo>
                    <a:pt x="0" y="5024"/>
                    <a:pt x="782" y="6000"/>
                    <a:pt x="3028" y="6000"/>
                  </a:cubicBezTo>
                  <a:cubicBezTo>
                    <a:pt x="3820" y="6000"/>
                    <a:pt x="4795" y="5879"/>
                    <a:pt x="5982" y="5550"/>
                  </a:cubicBezTo>
                  <a:lnTo>
                    <a:pt x="5982" y="5550"/>
                  </a:lnTo>
                  <a:cubicBezTo>
                    <a:pt x="5981" y="5550"/>
                    <a:pt x="2728" y="8278"/>
                    <a:pt x="4170" y="12378"/>
                  </a:cubicBezTo>
                  <a:cubicBezTo>
                    <a:pt x="4170" y="12378"/>
                    <a:pt x="4971" y="12036"/>
                    <a:pt x="5830" y="10813"/>
                  </a:cubicBezTo>
                  <a:cubicBezTo>
                    <a:pt x="5840" y="10078"/>
                    <a:pt x="5943" y="9334"/>
                    <a:pt x="6011" y="8721"/>
                  </a:cubicBezTo>
                  <a:cubicBezTo>
                    <a:pt x="6017" y="8675"/>
                    <a:pt x="6048" y="8654"/>
                    <a:pt x="6082" y="8654"/>
                  </a:cubicBezTo>
                  <a:cubicBezTo>
                    <a:pt x="6124" y="8654"/>
                    <a:pt x="6169" y="8686"/>
                    <a:pt x="6169" y="8741"/>
                  </a:cubicBezTo>
                  <a:cubicBezTo>
                    <a:pt x="6167" y="9230"/>
                    <a:pt x="6183" y="9715"/>
                    <a:pt x="6217" y="10202"/>
                  </a:cubicBezTo>
                  <a:cubicBezTo>
                    <a:pt x="6438" y="9815"/>
                    <a:pt x="6655" y="9367"/>
                    <a:pt x="6856" y="8843"/>
                  </a:cubicBezTo>
                  <a:lnTo>
                    <a:pt x="6856" y="8843"/>
                  </a:lnTo>
                  <a:cubicBezTo>
                    <a:pt x="6856" y="8844"/>
                    <a:pt x="6396" y="14274"/>
                    <a:pt x="7382" y="16772"/>
                  </a:cubicBezTo>
                  <a:cubicBezTo>
                    <a:pt x="7382" y="16772"/>
                    <a:pt x="8539" y="15487"/>
                    <a:pt x="9081" y="13170"/>
                  </a:cubicBezTo>
                  <a:cubicBezTo>
                    <a:pt x="8983" y="12384"/>
                    <a:pt x="8865" y="11601"/>
                    <a:pt x="8609" y="10840"/>
                  </a:cubicBezTo>
                  <a:cubicBezTo>
                    <a:pt x="8594" y="10798"/>
                    <a:pt x="8626" y="10768"/>
                    <a:pt x="8659" y="10768"/>
                  </a:cubicBezTo>
                  <a:cubicBezTo>
                    <a:pt x="8677" y="10768"/>
                    <a:pt x="8695" y="10777"/>
                    <a:pt x="8705" y="10798"/>
                  </a:cubicBezTo>
                  <a:cubicBezTo>
                    <a:pt x="8931" y="11252"/>
                    <a:pt x="9111" y="11723"/>
                    <a:pt x="9260" y="12205"/>
                  </a:cubicBezTo>
                  <a:cubicBezTo>
                    <a:pt x="9411" y="11076"/>
                    <a:pt x="9403" y="9759"/>
                    <a:pt x="9082" y="8272"/>
                  </a:cubicBezTo>
                  <a:lnTo>
                    <a:pt x="9082" y="8272"/>
                  </a:lnTo>
                  <a:cubicBezTo>
                    <a:pt x="9082" y="8272"/>
                    <a:pt x="9238" y="8651"/>
                    <a:pt x="9543" y="9235"/>
                  </a:cubicBezTo>
                  <a:cubicBezTo>
                    <a:pt x="10666" y="13759"/>
                    <a:pt x="12428" y="22861"/>
                    <a:pt x="10730" y="30316"/>
                  </a:cubicBezTo>
                  <a:lnTo>
                    <a:pt x="13591" y="30316"/>
                  </a:lnTo>
                  <a:cubicBezTo>
                    <a:pt x="13591" y="30316"/>
                    <a:pt x="13608" y="20241"/>
                    <a:pt x="11279" y="11928"/>
                  </a:cubicBezTo>
                  <a:lnTo>
                    <a:pt x="11279" y="11928"/>
                  </a:lnTo>
                  <a:cubicBezTo>
                    <a:pt x="12247" y="13155"/>
                    <a:pt x="13529" y="14383"/>
                    <a:pt x="15108" y="15062"/>
                  </a:cubicBezTo>
                  <a:cubicBezTo>
                    <a:pt x="15108" y="15062"/>
                    <a:pt x="14915" y="10207"/>
                    <a:pt x="11447" y="6444"/>
                  </a:cubicBezTo>
                  <a:lnTo>
                    <a:pt x="11447" y="6444"/>
                  </a:lnTo>
                  <a:cubicBezTo>
                    <a:pt x="11448" y="6445"/>
                    <a:pt x="12200" y="7161"/>
                    <a:pt x="13285" y="7935"/>
                  </a:cubicBezTo>
                  <a:cubicBezTo>
                    <a:pt x="13177" y="7574"/>
                    <a:pt x="13082" y="7214"/>
                    <a:pt x="12987" y="6873"/>
                  </a:cubicBezTo>
                  <a:cubicBezTo>
                    <a:pt x="12979" y="6841"/>
                    <a:pt x="13004" y="6817"/>
                    <a:pt x="13027" y="6817"/>
                  </a:cubicBezTo>
                  <a:cubicBezTo>
                    <a:pt x="13040" y="6817"/>
                    <a:pt x="13053" y="6824"/>
                    <a:pt x="13059" y="6841"/>
                  </a:cubicBezTo>
                  <a:cubicBezTo>
                    <a:pt x="13241" y="7314"/>
                    <a:pt x="13445" y="7760"/>
                    <a:pt x="13663" y="8198"/>
                  </a:cubicBezTo>
                  <a:cubicBezTo>
                    <a:pt x="13805" y="8293"/>
                    <a:pt x="13950" y="8388"/>
                    <a:pt x="14100" y="8482"/>
                  </a:cubicBezTo>
                  <a:cubicBezTo>
                    <a:pt x="13901" y="7974"/>
                    <a:pt x="13723" y="7462"/>
                    <a:pt x="13530" y="6978"/>
                  </a:cubicBezTo>
                  <a:cubicBezTo>
                    <a:pt x="13512" y="6932"/>
                    <a:pt x="13549" y="6897"/>
                    <a:pt x="13586" y="6897"/>
                  </a:cubicBezTo>
                  <a:cubicBezTo>
                    <a:pt x="13607" y="6897"/>
                    <a:pt x="13627" y="6907"/>
                    <a:pt x="13639" y="6931"/>
                  </a:cubicBezTo>
                  <a:cubicBezTo>
                    <a:pt x="13950" y="7565"/>
                    <a:pt x="14279" y="8180"/>
                    <a:pt x="14615" y="8791"/>
                  </a:cubicBezTo>
                  <a:cubicBezTo>
                    <a:pt x="15643" y="9377"/>
                    <a:pt x="16787" y="9843"/>
                    <a:pt x="17827" y="9843"/>
                  </a:cubicBezTo>
                  <a:cubicBezTo>
                    <a:pt x="17999" y="9843"/>
                    <a:pt x="18168" y="9830"/>
                    <a:pt x="18333" y="9803"/>
                  </a:cubicBezTo>
                  <a:cubicBezTo>
                    <a:pt x="18333" y="9803"/>
                    <a:pt x="17749" y="5787"/>
                    <a:pt x="10694" y="4671"/>
                  </a:cubicBezTo>
                  <a:cubicBezTo>
                    <a:pt x="10694" y="4671"/>
                    <a:pt x="11751" y="4058"/>
                    <a:pt x="13249" y="3395"/>
                  </a:cubicBezTo>
                  <a:cubicBezTo>
                    <a:pt x="12745" y="3266"/>
                    <a:pt x="12230" y="3162"/>
                    <a:pt x="11732" y="3038"/>
                  </a:cubicBezTo>
                  <a:cubicBezTo>
                    <a:pt x="11649" y="3016"/>
                    <a:pt x="11663" y="2906"/>
                    <a:pt x="11749" y="2906"/>
                  </a:cubicBezTo>
                  <a:cubicBezTo>
                    <a:pt x="12452" y="2909"/>
                    <a:pt x="13200" y="2954"/>
                    <a:pt x="13914" y="3110"/>
                  </a:cubicBezTo>
                  <a:cubicBezTo>
                    <a:pt x="15146" y="2599"/>
                    <a:pt x="16587" y="2108"/>
                    <a:pt x="17962" y="1883"/>
                  </a:cubicBezTo>
                  <a:cubicBezTo>
                    <a:pt x="17962" y="1883"/>
                    <a:pt x="16925" y="960"/>
                    <a:pt x="15007" y="960"/>
                  </a:cubicBezTo>
                  <a:cubicBezTo>
                    <a:pt x="13594" y="960"/>
                    <a:pt x="11703" y="1461"/>
                    <a:pt x="9397" y="3202"/>
                  </a:cubicBezTo>
                  <a:cubicBezTo>
                    <a:pt x="9397" y="3202"/>
                    <a:pt x="9241" y="1250"/>
                    <a:pt x="901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7"/>
            <p:cNvSpPr/>
            <p:nvPr/>
          </p:nvSpPr>
          <p:spPr>
            <a:xfrm>
              <a:off x="1400075" y="3778350"/>
              <a:ext cx="416825" cy="769325"/>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7"/>
            <p:cNvSpPr/>
            <p:nvPr/>
          </p:nvSpPr>
          <p:spPr>
            <a:xfrm>
              <a:off x="2411225" y="3795300"/>
              <a:ext cx="292100" cy="539150"/>
            </a:xfrm>
            <a:custGeom>
              <a:avLst/>
              <a:gdLst/>
              <a:ahLst/>
              <a:cxnLst/>
              <a:rect l="l" t="t" r="r" b="b"/>
              <a:pathLst>
                <a:path w="11684" h="21566" extrusionOk="0">
                  <a:moveTo>
                    <a:pt x="6850" y="0"/>
                  </a:moveTo>
                  <a:cubicBezTo>
                    <a:pt x="6420" y="0"/>
                    <a:pt x="5085" y="188"/>
                    <a:pt x="4354" y="2411"/>
                  </a:cubicBezTo>
                  <a:cubicBezTo>
                    <a:pt x="4354" y="2411"/>
                    <a:pt x="4111" y="653"/>
                    <a:pt x="1" y="48"/>
                  </a:cubicBezTo>
                  <a:lnTo>
                    <a:pt x="1" y="48"/>
                  </a:lnTo>
                  <a:cubicBezTo>
                    <a:pt x="1" y="48"/>
                    <a:pt x="124" y="741"/>
                    <a:pt x="1158" y="1420"/>
                  </a:cubicBezTo>
                  <a:cubicBezTo>
                    <a:pt x="1314" y="1322"/>
                    <a:pt x="1477" y="1234"/>
                    <a:pt x="1647" y="1159"/>
                  </a:cubicBezTo>
                  <a:cubicBezTo>
                    <a:pt x="1654" y="1156"/>
                    <a:pt x="1661" y="1155"/>
                    <a:pt x="1668" y="1155"/>
                  </a:cubicBezTo>
                  <a:cubicBezTo>
                    <a:pt x="1713" y="1155"/>
                    <a:pt x="1738" y="1225"/>
                    <a:pt x="1688" y="1250"/>
                  </a:cubicBezTo>
                  <a:cubicBezTo>
                    <a:pt x="1543" y="1321"/>
                    <a:pt x="1405" y="1403"/>
                    <a:pt x="1273" y="1494"/>
                  </a:cubicBezTo>
                  <a:cubicBezTo>
                    <a:pt x="1395" y="1569"/>
                    <a:pt x="1528" y="1643"/>
                    <a:pt x="1675" y="1716"/>
                  </a:cubicBezTo>
                  <a:cubicBezTo>
                    <a:pt x="1830" y="1577"/>
                    <a:pt x="1993" y="1446"/>
                    <a:pt x="2166" y="1324"/>
                  </a:cubicBezTo>
                  <a:cubicBezTo>
                    <a:pt x="2173" y="1319"/>
                    <a:pt x="2180" y="1317"/>
                    <a:pt x="2187" y="1317"/>
                  </a:cubicBezTo>
                  <a:cubicBezTo>
                    <a:pt x="2216" y="1317"/>
                    <a:pt x="2239" y="1354"/>
                    <a:pt x="2211" y="1380"/>
                  </a:cubicBezTo>
                  <a:cubicBezTo>
                    <a:pt x="2071" y="1508"/>
                    <a:pt x="1943" y="1644"/>
                    <a:pt x="1820" y="1786"/>
                  </a:cubicBezTo>
                  <a:cubicBezTo>
                    <a:pt x="2238" y="1982"/>
                    <a:pt x="2750" y="2163"/>
                    <a:pt x="3380" y="2312"/>
                  </a:cubicBezTo>
                  <a:cubicBezTo>
                    <a:pt x="3380" y="2312"/>
                    <a:pt x="558" y="2868"/>
                    <a:pt x="75" y="5771"/>
                  </a:cubicBezTo>
                  <a:cubicBezTo>
                    <a:pt x="75" y="5771"/>
                    <a:pt x="101" y="5774"/>
                    <a:pt x="151" y="5774"/>
                  </a:cubicBezTo>
                  <a:cubicBezTo>
                    <a:pt x="306" y="5774"/>
                    <a:pt x="693" y="5748"/>
                    <a:pt x="1234" y="5533"/>
                  </a:cubicBezTo>
                  <a:cubicBezTo>
                    <a:pt x="1215" y="5367"/>
                    <a:pt x="1183" y="5194"/>
                    <a:pt x="1233" y="5033"/>
                  </a:cubicBezTo>
                  <a:cubicBezTo>
                    <a:pt x="1235" y="5027"/>
                    <a:pt x="1240" y="5025"/>
                    <a:pt x="1245" y="5025"/>
                  </a:cubicBezTo>
                  <a:cubicBezTo>
                    <a:pt x="1250" y="5025"/>
                    <a:pt x="1256" y="5027"/>
                    <a:pt x="1259" y="5033"/>
                  </a:cubicBezTo>
                  <a:cubicBezTo>
                    <a:pt x="1324" y="5167"/>
                    <a:pt x="1349" y="5322"/>
                    <a:pt x="1380" y="5474"/>
                  </a:cubicBezTo>
                  <a:cubicBezTo>
                    <a:pt x="1521" y="5411"/>
                    <a:pt x="1670" y="5337"/>
                    <a:pt x="1827" y="5250"/>
                  </a:cubicBezTo>
                  <a:cubicBezTo>
                    <a:pt x="1766" y="5139"/>
                    <a:pt x="1714" y="5025"/>
                    <a:pt x="1678" y="4904"/>
                  </a:cubicBezTo>
                  <a:cubicBezTo>
                    <a:pt x="1669" y="4875"/>
                    <a:pt x="1694" y="4858"/>
                    <a:pt x="1718" y="4858"/>
                  </a:cubicBezTo>
                  <a:cubicBezTo>
                    <a:pt x="1732" y="4858"/>
                    <a:pt x="1747" y="4864"/>
                    <a:pt x="1753" y="4879"/>
                  </a:cubicBezTo>
                  <a:cubicBezTo>
                    <a:pt x="1803" y="4990"/>
                    <a:pt x="1871" y="5088"/>
                    <a:pt x="1939" y="5184"/>
                  </a:cubicBezTo>
                  <a:cubicBezTo>
                    <a:pt x="2213" y="5023"/>
                    <a:pt x="2509" y="4816"/>
                    <a:pt x="2822" y="4552"/>
                  </a:cubicBezTo>
                  <a:lnTo>
                    <a:pt x="2822" y="4552"/>
                  </a:lnTo>
                  <a:cubicBezTo>
                    <a:pt x="2822" y="4552"/>
                    <a:pt x="776" y="7623"/>
                    <a:pt x="545" y="9428"/>
                  </a:cubicBezTo>
                  <a:cubicBezTo>
                    <a:pt x="545" y="9428"/>
                    <a:pt x="2869" y="8621"/>
                    <a:pt x="4061" y="5698"/>
                  </a:cubicBezTo>
                  <a:lnTo>
                    <a:pt x="4061" y="5698"/>
                  </a:lnTo>
                  <a:cubicBezTo>
                    <a:pt x="3348" y="8903"/>
                    <a:pt x="2027" y="15323"/>
                    <a:pt x="1410" y="21384"/>
                  </a:cubicBezTo>
                  <a:lnTo>
                    <a:pt x="3182" y="21565"/>
                  </a:lnTo>
                  <a:cubicBezTo>
                    <a:pt x="3182" y="21565"/>
                    <a:pt x="3276" y="14186"/>
                    <a:pt x="4369" y="7138"/>
                  </a:cubicBezTo>
                  <a:cubicBezTo>
                    <a:pt x="4480" y="7195"/>
                    <a:pt x="4592" y="7249"/>
                    <a:pt x="4711" y="7287"/>
                  </a:cubicBezTo>
                  <a:cubicBezTo>
                    <a:pt x="4739" y="7296"/>
                    <a:pt x="4730" y="7340"/>
                    <a:pt x="4703" y="7340"/>
                  </a:cubicBezTo>
                  <a:cubicBezTo>
                    <a:pt x="4702" y="7340"/>
                    <a:pt x="4701" y="7339"/>
                    <a:pt x="4699" y="7339"/>
                  </a:cubicBezTo>
                  <a:cubicBezTo>
                    <a:pt x="4583" y="7322"/>
                    <a:pt x="4471" y="7293"/>
                    <a:pt x="4359" y="7258"/>
                  </a:cubicBezTo>
                  <a:lnTo>
                    <a:pt x="4359" y="7258"/>
                  </a:lnTo>
                  <a:cubicBezTo>
                    <a:pt x="4389" y="7519"/>
                    <a:pt x="4429" y="7790"/>
                    <a:pt x="4483" y="8068"/>
                  </a:cubicBezTo>
                  <a:cubicBezTo>
                    <a:pt x="4687" y="8014"/>
                    <a:pt x="4888" y="7955"/>
                    <a:pt x="5087" y="7884"/>
                  </a:cubicBezTo>
                  <a:cubicBezTo>
                    <a:pt x="5094" y="7881"/>
                    <a:pt x="5102" y="7880"/>
                    <a:pt x="5109" y="7880"/>
                  </a:cubicBezTo>
                  <a:cubicBezTo>
                    <a:pt x="5165" y="7880"/>
                    <a:pt x="5195" y="7960"/>
                    <a:pt x="5135" y="7990"/>
                  </a:cubicBezTo>
                  <a:cubicBezTo>
                    <a:pt x="4932" y="8092"/>
                    <a:pt x="4728" y="8179"/>
                    <a:pt x="4521" y="8255"/>
                  </a:cubicBezTo>
                  <a:cubicBezTo>
                    <a:pt x="4716" y="9175"/>
                    <a:pt x="5069" y="10141"/>
                    <a:pt x="5688" y="10935"/>
                  </a:cubicBezTo>
                  <a:cubicBezTo>
                    <a:pt x="5688" y="10935"/>
                    <a:pt x="7159" y="7991"/>
                    <a:pt x="6330" y="4627"/>
                  </a:cubicBezTo>
                  <a:lnTo>
                    <a:pt x="6330" y="4627"/>
                  </a:lnTo>
                  <a:cubicBezTo>
                    <a:pt x="6330" y="4628"/>
                    <a:pt x="6670" y="5699"/>
                    <a:pt x="7281" y="6778"/>
                  </a:cubicBezTo>
                  <a:cubicBezTo>
                    <a:pt x="7337" y="6676"/>
                    <a:pt x="7392" y="6572"/>
                    <a:pt x="7450" y="6470"/>
                  </a:cubicBezTo>
                  <a:cubicBezTo>
                    <a:pt x="7456" y="6460"/>
                    <a:pt x="7466" y="6456"/>
                    <a:pt x="7476" y="6456"/>
                  </a:cubicBezTo>
                  <a:cubicBezTo>
                    <a:pt x="7500" y="6456"/>
                    <a:pt x="7526" y="6479"/>
                    <a:pt x="7512" y="6504"/>
                  </a:cubicBezTo>
                  <a:cubicBezTo>
                    <a:pt x="7449" y="6623"/>
                    <a:pt x="7389" y="6744"/>
                    <a:pt x="7329" y="6864"/>
                  </a:cubicBezTo>
                  <a:cubicBezTo>
                    <a:pt x="7395" y="6978"/>
                    <a:pt x="7464" y="7090"/>
                    <a:pt x="7535" y="7200"/>
                  </a:cubicBezTo>
                  <a:cubicBezTo>
                    <a:pt x="7609" y="7009"/>
                    <a:pt x="7688" y="6820"/>
                    <a:pt x="7772" y="6638"/>
                  </a:cubicBezTo>
                  <a:cubicBezTo>
                    <a:pt x="7780" y="6620"/>
                    <a:pt x="7795" y="6613"/>
                    <a:pt x="7810" y="6613"/>
                  </a:cubicBezTo>
                  <a:cubicBezTo>
                    <a:pt x="7835" y="6613"/>
                    <a:pt x="7860" y="6635"/>
                    <a:pt x="7847" y="6666"/>
                  </a:cubicBezTo>
                  <a:cubicBezTo>
                    <a:pt x="7762" y="6890"/>
                    <a:pt x="7692" y="7118"/>
                    <a:pt x="7633" y="7348"/>
                  </a:cubicBezTo>
                  <a:cubicBezTo>
                    <a:pt x="8091" y="8030"/>
                    <a:pt x="8659" y="8634"/>
                    <a:pt x="9319" y="8868"/>
                  </a:cubicBezTo>
                  <a:cubicBezTo>
                    <a:pt x="9319" y="8868"/>
                    <a:pt x="10284" y="6296"/>
                    <a:pt x="6462" y="3328"/>
                  </a:cubicBezTo>
                  <a:cubicBezTo>
                    <a:pt x="6462" y="3328"/>
                    <a:pt x="6523" y="3327"/>
                    <a:pt x="6633" y="3327"/>
                  </a:cubicBezTo>
                  <a:cubicBezTo>
                    <a:pt x="6940" y="3327"/>
                    <a:pt x="7628" y="3337"/>
                    <a:pt x="8468" y="3412"/>
                  </a:cubicBezTo>
                  <a:cubicBezTo>
                    <a:pt x="8415" y="3243"/>
                    <a:pt x="8354" y="3076"/>
                    <a:pt x="8278" y="2916"/>
                  </a:cubicBezTo>
                  <a:cubicBezTo>
                    <a:pt x="8268" y="2897"/>
                    <a:pt x="8287" y="2877"/>
                    <a:pt x="8304" y="2877"/>
                  </a:cubicBezTo>
                  <a:cubicBezTo>
                    <a:pt x="8312" y="2877"/>
                    <a:pt x="8318" y="2880"/>
                    <a:pt x="8323" y="2887"/>
                  </a:cubicBezTo>
                  <a:cubicBezTo>
                    <a:pt x="8432" y="3059"/>
                    <a:pt x="8522" y="3241"/>
                    <a:pt x="8603" y="3425"/>
                  </a:cubicBezTo>
                  <a:cubicBezTo>
                    <a:pt x="8832" y="3448"/>
                    <a:pt x="9072" y="3474"/>
                    <a:pt x="9316" y="3507"/>
                  </a:cubicBezTo>
                  <a:cubicBezTo>
                    <a:pt x="9209" y="3338"/>
                    <a:pt x="9102" y="3168"/>
                    <a:pt x="9007" y="2992"/>
                  </a:cubicBezTo>
                  <a:cubicBezTo>
                    <a:pt x="8994" y="2970"/>
                    <a:pt x="9017" y="2947"/>
                    <a:pt x="9038" y="2947"/>
                  </a:cubicBezTo>
                  <a:cubicBezTo>
                    <a:pt x="9046" y="2947"/>
                    <a:pt x="9054" y="2950"/>
                    <a:pt x="9059" y="2958"/>
                  </a:cubicBezTo>
                  <a:cubicBezTo>
                    <a:pt x="9185" y="3154"/>
                    <a:pt x="9321" y="3340"/>
                    <a:pt x="9455" y="3527"/>
                  </a:cubicBezTo>
                  <a:cubicBezTo>
                    <a:pt x="10196" y="3635"/>
                    <a:pt x="10980" y="3798"/>
                    <a:pt x="11683" y="4049"/>
                  </a:cubicBezTo>
                  <a:cubicBezTo>
                    <a:pt x="11683" y="4049"/>
                    <a:pt x="10934" y="1929"/>
                    <a:pt x="7547" y="1929"/>
                  </a:cubicBezTo>
                  <a:cubicBezTo>
                    <a:pt x="7130" y="1929"/>
                    <a:pt x="6672" y="1962"/>
                    <a:pt x="6171" y="2034"/>
                  </a:cubicBezTo>
                  <a:cubicBezTo>
                    <a:pt x="6171" y="2034"/>
                    <a:pt x="6717" y="825"/>
                    <a:pt x="6988" y="8"/>
                  </a:cubicBezTo>
                  <a:cubicBezTo>
                    <a:pt x="6988" y="8"/>
                    <a:pt x="6938" y="0"/>
                    <a:pt x="685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7"/>
            <p:cNvSpPr/>
            <p:nvPr/>
          </p:nvSpPr>
          <p:spPr>
            <a:xfrm>
              <a:off x="1768375" y="4024850"/>
              <a:ext cx="277275" cy="511775"/>
            </a:xfrm>
            <a:custGeom>
              <a:avLst/>
              <a:gdLst/>
              <a:ahLst/>
              <a:cxnLst/>
              <a:rect l="l" t="t" r="r" b="b"/>
              <a:pathLst>
                <a:path w="11091" h="20471" extrusionOk="0">
                  <a:moveTo>
                    <a:pt x="4590" y="0"/>
                  </a:moveTo>
                  <a:cubicBezTo>
                    <a:pt x="4506" y="0"/>
                    <a:pt x="4458" y="7"/>
                    <a:pt x="4458" y="7"/>
                  </a:cubicBezTo>
                  <a:cubicBezTo>
                    <a:pt x="4716" y="782"/>
                    <a:pt x="5232" y="1930"/>
                    <a:pt x="5232" y="1930"/>
                  </a:cubicBezTo>
                  <a:cubicBezTo>
                    <a:pt x="4756" y="1861"/>
                    <a:pt x="4321" y="1830"/>
                    <a:pt x="3925" y="1830"/>
                  </a:cubicBezTo>
                  <a:cubicBezTo>
                    <a:pt x="712" y="1830"/>
                    <a:pt x="1" y="3841"/>
                    <a:pt x="1" y="3841"/>
                  </a:cubicBezTo>
                  <a:cubicBezTo>
                    <a:pt x="668" y="3604"/>
                    <a:pt x="1413" y="3448"/>
                    <a:pt x="2117" y="3346"/>
                  </a:cubicBezTo>
                  <a:cubicBezTo>
                    <a:pt x="2244" y="3169"/>
                    <a:pt x="2371" y="2992"/>
                    <a:pt x="2492" y="2808"/>
                  </a:cubicBezTo>
                  <a:cubicBezTo>
                    <a:pt x="2497" y="2800"/>
                    <a:pt x="2505" y="2796"/>
                    <a:pt x="2513" y="2796"/>
                  </a:cubicBezTo>
                  <a:cubicBezTo>
                    <a:pt x="2532" y="2796"/>
                    <a:pt x="2554" y="2817"/>
                    <a:pt x="2543" y="2839"/>
                  </a:cubicBezTo>
                  <a:cubicBezTo>
                    <a:pt x="2452" y="3008"/>
                    <a:pt x="2350" y="3168"/>
                    <a:pt x="2248" y="3328"/>
                  </a:cubicBezTo>
                  <a:cubicBezTo>
                    <a:pt x="2480" y="3297"/>
                    <a:pt x="2709" y="3271"/>
                    <a:pt x="2926" y="3250"/>
                  </a:cubicBezTo>
                  <a:cubicBezTo>
                    <a:pt x="3002" y="3074"/>
                    <a:pt x="3087" y="2903"/>
                    <a:pt x="3191" y="2740"/>
                  </a:cubicBezTo>
                  <a:cubicBezTo>
                    <a:pt x="3196" y="2733"/>
                    <a:pt x="3202" y="2730"/>
                    <a:pt x="3209" y="2730"/>
                  </a:cubicBezTo>
                  <a:cubicBezTo>
                    <a:pt x="3225" y="2730"/>
                    <a:pt x="3243" y="2748"/>
                    <a:pt x="3235" y="2766"/>
                  </a:cubicBezTo>
                  <a:cubicBezTo>
                    <a:pt x="3161" y="2920"/>
                    <a:pt x="3104" y="3077"/>
                    <a:pt x="3055" y="3239"/>
                  </a:cubicBezTo>
                  <a:cubicBezTo>
                    <a:pt x="3841" y="3168"/>
                    <a:pt x="4489" y="3158"/>
                    <a:pt x="4785" y="3158"/>
                  </a:cubicBezTo>
                  <a:cubicBezTo>
                    <a:pt x="4896" y="3158"/>
                    <a:pt x="4957" y="3159"/>
                    <a:pt x="4957" y="3159"/>
                  </a:cubicBezTo>
                  <a:cubicBezTo>
                    <a:pt x="1329" y="5975"/>
                    <a:pt x="2246" y="8418"/>
                    <a:pt x="2246" y="8418"/>
                  </a:cubicBezTo>
                  <a:cubicBezTo>
                    <a:pt x="2872" y="8195"/>
                    <a:pt x="3410" y="7621"/>
                    <a:pt x="3847" y="6974"/>
                  </a:cubicBezTo>
                  <a:cubicBezTo>
                    <a:pt x="3789" y="6756"/>
                    <a:pt x="3724" y="6539"/>
                    <a:pt x="3643" y="6327"/>
                  </a:cubicBezTo>
                  <a:cubicBezTo>
                    <a:pt x="3631" y="6298"/>
                    <a:pt x="3655" y="6276"/>
                    <a:pt x="3679" y="6276"/>
                  </a:cubicBezTo>
                  <a:cubicBezTo>
                    <a:pt x="3692" y="6276"/>
                    <a:pt x="3706" y="6283"/>
                    <a:pt x="3714" y="6300"/>
                  </a:cubicBezTo>
                  <a:cubicBezTo>
                    <a:pt x="3793" y="6473"/>
                    <a:pt x="3868" y="6653"/>
                    <a:pt x="3939" y="6834"/>
                  </a:cubicBezTo>
                  <a:cubicBezTo>
                    <a:pt x="4006" y="6729"/>
                    <a:pt x="4071" y="6623"/>
                    <a:pt x="4134" y="6515"/>
                  </a:cubicBezTo>
                  <a:cubicBezTo>
                    <a:pt x="4078" y="6400"/>
                    <a:pt x="4022" y="6287"/>
                    <a:pt x="3961" y="6173"/>
                  </a:cubicBezTo>
                  <a:cubicBezTo>
                    <a:pt x="3948" y="6151"/>
                    <a:pt x="3972" y="6128"/>
                    <a:pt x="3994" y="6128"/>
                  </a:cubicBezTo>
                  <a:cubicBezTo>
                    <a:pt x="4004" y="6128"/>
                    <a:pt x="4013" y="6132"/>
                    <a:pt x="4019" y="6142"/>
                  </a:cubicBezTo>
                  <a:cubicBezTo>
                    <a:pt x="4074" y="6239"/>
                    <a:pt x="4128" y="6335"/>
                    <a:pt x="4180" y="6433"/>
                  </a:cubicBezTo>
                  <a:cubicBezTo>
                    <a:pt x="4760" y="5410"/>
                    <a:pt x="5083" y="4392"/>
                    <a:pt x="5083" y="4391"/>
                  </a:cubicBezTo>
                  <a:lnTo>
                    <a:pt x="5083" y="4391"/>
                  </a:lnTo>
                  <a:cubicBezTo>
                    <a:pt x="4297" y="7585"/>
                    <a:pt x="5693" y="10379"/>
                    <a:pt x="5693" y="10379"/>
                  </a:cubicBezTo>
                  <a:cubicBezTo>
                    <a:pt x="6280" y="9626"/>
                    <a:pt x="6615" y="8710"/>
                    <a:pt x="6800" y="7835"/>
                  </a:cubicBezTo>
                  <a:cubicBezTo>
                    <a:pt x="6605" y="7763"/>
                    <a:pt x="6410" y="7680"/>
                    <a:pt x="6218" y="7583"/>
                  </a:cubicBezTo>
                  <a:cubicBezTo>
                    <a:pt x="6161" y="7555"/>
                    <a:pt x="6188" y="7479"/>
                    <a:pt x="6241" y="7479"/>
                  </a:cubicBezTo>
                  <a:cubicBezTo>
                    <a:pt x="6248" y="7479"/>
                    <a:pt x="6255" y="7481"/>
                    <a:pt x="6263" y="7483"/>
                  </a:cubicBezTo>
                  <a:cubicBezTo>
                    <a:pt x="6452" y="7550"/>
                    <a:pt x="6643" y="7607"/>
                    <a:pt x="6837" y="7658"/>
                  </a:cubicBezTo>
                  <a:cubicBezTo>
                    <a:pt x="6888" y="7394"/>
                    <a:pt x="6925" y="7136"/>
                    <a:pt x="6953" y="6889"/>
                  </a:cubicBezTo>
                  <a:lnTo>
                    <a:pt x="6953" y="6889"/>
                  </a:lnTo>
                  <a:cubicBezTo>
                    <a:pt x="6849" y="6922"/>
                    <a:pt x="6742" y="6950"/>
                    <a:pt x="6632" y="6966"/>
                  </a:cubicBezTo>
                  <a:cubicBezTo>
                    <a:pt x="6630" y="6966"/>
                    <a:pt x="6629" y="6966"/>
                    <a:pt x="6628" y="6966"/>
                  </a:cubicBezTo>
                  <a:cubicBezTo>
                    <a:pt x="6602" y="6966"/>
                    <a:pt x="6593" y="6924"/>
                    <a:pt x="6620" y="6916"/>
                  </a:cubicBezTo>
                  <a:cubicBezTo>
                    <a:pt x="6734" y="6879"/>
                    <a:pt x="6840" y="6830"/>
                    <a:pt x="6944" y="6775"/>
                  </a:cubicBezTo>
                  <a:cubicBezTo>
                    <a:pt x="7981" y="13465"/>
                    <a:pt x="8071" y="20470"/>
                    <a:pt x="8071" y="20470"/>
                  </a:cubicBezTo>
                  <a:lnTo>
                    <a:pt x="9754" y="20299"/>
                  </a:lnTo>
                  <a:cubicBezTo>
                    <a:pt x="9168" y="14545"/>
                    <a:pt x="7913" y="8450"/>
                    <a:pt x="7237" y="5408"/>
                  </a:cubicBezTo>
                  <a:lnTo>
                    <a:pt x="7237" y="5408"/>
                  </a:lnTo>
                  <a:cubicBezTo>
                    <a:pt x="8368" y="8182"/>
                    <a:pt x="10575" y="8948"/>
                    <a:pt x="10575" y="8948"/>
                  </a:cubicBezTo>
                  <a:cubicBezTo>
                    <a:pt x="10355" y="7235"/>
                    <a:pt x="8413" y="4319"/>
                    <a:pt x="8412" y="4319"/>
                  </a:cubicBezTo>
                  <a:lnTo>
                    <a:pt x="8412" y="4319"/>
                  </a:lnTo>
                  <a:cubicBezTo>
                    <a:pt x="8710" y="4570"/>
                    <a:pt x="8991" y="4766"/>
                    <a:pt x="9252" y="4920"/>
                  </a:cubicBezTo>
                  <a:cubicBezTo>
                    <a:pt x="9317" y="4828"/>
                    <a:pt x="9381" y="4736"/>
                    <a:pt x="9428" y="4631"/>
                  </a:cubicBezTo>
                  <a:cubicBezTo>
                    <a:pt x="9434" y="4616"/>
                    <a:pt x="9448" y="4610"/>
                    <a:pt x="9462" y="4610"/>
                  </a:cubicBezTo>
                  <a:cubicBezTo>
                    <a:pt x="9484" y="4610"/>
                    <a:pt x="9508" y="4627"/>
                    <a:pt x="9500" y="4654"/>
                  </a:cubicBezTo>
                  <a:cubicBezTo>
                    <a:pt x="9464" y="4770"/>
                    <a:pt x="9415" y="4878"/>
                    <a:pt x="9358" y="4982"/>
                  </a:cubicBezTo>
                  <a:cubicBezTo>
                    <a:pt x="9507" y="5066"/>
                    <a:pt x="9649" y="5136"/>
                    <a:pt x="9782" y="5194"/>
                  </a:cubicBezTo>
                  <a:cubicBezTo>
                    <a:pt x="9812" y="5052"/>
                    <a:pt x="9836" y="4904"/>
                    <a:pt x="9898" y="4775"/>
                  </a:cubicBezTo>
                  <a:cubicBezTo>
                    <a:pt x="9900" y="4771"/>
                    <a:pt x="9905" y="4769"/>
                    <a:pt x="9910" y="4769"/>
                  </a:cubicBezTo>
                  <a:cubicBezTo>
                    <a:pt x="9915" y="4769"/>
                    <a:pt x="9919" y="4771"/>
                    <a:pt x="9921" y="4777"/>
                  </a:cubicBezTo>
                  <a:cubicBezTo>
                    <a:pt x="9969" y="4930"/>
                    <a:pt x="9939" y="5094"/>
                    <a:pt x="9919" y="5252"/>
                  </a:cubicBezTo>
                  <a:cubicBezTo>
                    <a:pt x="10435" y="5455"/>
                    <a:pt x="10803" y="5480"/>
                    <a:pt x="10950" y="5480"/>
                  </a:cubicBezTo>
                  <a:cubicBezTo>
                    <a:pt x="10997" y="5480"/>
                    <a:pt x="11021" y="5477"/>
                    <a:pt x="11021" y="5477"/>
                  </a:cubicBezTo>
                  <a:cubicBezTo>
                    <a:pt x="10563" y="2721"/>
                    <a:pt x="7885" y="2194"/>
                    <a:pt x="7885" y="2194"/>
                  </a:cubicBezTo>
                  <a:cubicBezTo>
                    <a:pt x="8482" y="2052"/>
                    <a:pt x="8967" y="1879"/>
                    <a:pt x="9364" y="1695"/>
                  </a:cubicBezTo>
                  <a:cubicBezTo>
                    <a:pt x="9247" y="1560"/>
                    <a:pt x="9126" y="1430"/>
                    <a:pt x="8994" y="1309"/>
                  </a:cubicBezTo>
                  <a:cubicBezTo>
                    <a:pt x="8968" y="1285"/>
                    <a:pt x="8988" y="1249"/>
                    <a:pt x="9015" y="1249"/>
                  </a:cubicBezTo>
                  <a:cubicBezTo>
                    <a:pt x="9022" y="1249"/>
                    <a:pt x="9029" y="1252"/>
                    <a:pt x="9036" y="1257"/>
                  </a:cubicBezTo>
                  <a:cubicBezTo>
                    <a:pt x="9199" y="1371"/>
                    <a:pt x="9355" y="1496"/>
                    <a:pt x="9501" y="1628"/>
                  </a:cubicBezTo>
                  <a:cubicBezTo>
                    <a:pt x="9642" y="1559"/>
                    <a:pt x="9768" y="1488"/>
                    <a:pt x="9884" y="1417"/>
                  </a:cubicBezTo>
                  <a:cubicBezTo>
                    <a:pt x="9758" y="1332"/>
                    <a:pt x="9627" y="1252"/>
                    <a:pt x="9490" y="1184"/>
                  </a:cubicBezTo>
                  <a:cubicBezTo>
                    <a:pt x="9443" y="1162"/>
                    <a:pt x="9465" y="1095"/>
                    <a:pt x="9509" y="1095"/>
                  </a:cubicBezTo>
                  <a:cubicBezTo>
                    <a:pt x="9515" y="1095"/>
                    <a:pt x="9521" y="1096"/>
                    <a:pt x="9528" y="1099"/>
                  </a:cubicBezTo>
                  <a:cubicBezTo>
                    <a:pt x="9691" y="1170"/>
                    <a:pt x="9844" y="1255"/>
                    <a:pt x="9993" y="1347"/>
                  </a:cubicBezTo>
                  <a:cubicBezTo>
                    <a:pt x="10974" y="702"/>
                    <a:pt x="11091" y="43"/>
                    <a:pt x="11091" y="43"/>
                  </a:cubicBezTo>
                  <a:lnTo>
                    <a:pt x="11091" y="43"/>
                  </a:lnTo>
                  <a:cubicBezTo>
                    <a:pt x="7190" y="619"/>
                    <a:pt x="6959" y="2287"/>
                    <a:pt x="6959" y="2287"/>
                  </a:cubicBezTo>
                  <a:cubicBezTo>
                    <a:pt x="6265" y="179"/>
                    <a:pt x="4999" y="0"/>
                    <a:pt x="459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7"/>
            <p:cNvSpPr/>
            <p:nvPr/>
          </p:nvSpPr>
          <p:spPr>
            <a:xfrm>
              <a:off x="197700" y="4011200"/>
              <a:ext cx="292225" cy="518400"/>
            </a:xfrm>
            <a:custGeom>
              <a:avLst/>
              <a:gdLst/>
              <a:ahLst/>
              <a:cxnLst/>
              <a:rect l="l" t="t" r="r" b="b"/>
              <a:pathLst>
                <a:path w="11689" h="20736" extrusionOk="0">
                  <a:moveTo>
                    <a:pt x="5609" y="1"/>
                  </a:moveTo>
                  <a:cubicBezTo>
                    <a:pt x="5540" y="813"/>
                    <a:pt x="5562" y="2072"/>
                    <a:pt x="5562" y="2072"/>
                  </a:cubicBezTo>
                  <a:cubicBezTo>
                    <a:pt x="4194" y="1235"/>
                    <a:pt x="3082" y="970"/>
                    <a:pt x="2222" y="970"/>
                  </a:cubicBezTo>
                  <a:cubicBezTo>
                    <a:pt x="734" y="970"/>
                    <a:pt x="0" y="1764"/>
                    <a:pt x="0" y="1764"/>
                  </a:cubicBezTo>
                  <a:cubicBezTo>
                    <a:pt x="708" y="1810"/>
                    <a:pt x="1452" y="1961"/>
                    <a:pt x="2140" y="2146"/>
                  </a:cubicBezTo>
                  <a:cubicBezTo>
                    <a:pt x="2326" y="2032"/>
                    <a:pt x="2514" y="1920"/>
                    <a:pt x="2697" y="1798"/>
                  </a:cubicBezTo>
                  <a:cubicBezTo>
                    <a:pt x="2702" y="1795"/>
                    <a:pt x="2706" y="1794"/>
                    <a:pt x="2711" y="1794"/>
                  </a:cubicBezTo>
                  <a:cubicBezTo>
                    <a:pt x="2734" y="1794"/>
                    <a:pt x="2754" y="1829"/>
                    <a:pt x="2731" y="1847"/>
                  </a:cubicBezTo>
                  <a:cubicBezTo>
                    <a:pt x="2582" y="1966"/>
                    <a:pt x="2425" y="2072"/>
                    <a:pt x="2267" y="2180"/>
                  </a:cubicBezTo>
                  <a:cubicBezTo>
                    <a:pt x="2494" y="2243"/>
                    <a:pt x="2713" y="2309"/>
                    <a:pt x="2921" y="2375"/>
                  </a:cubicBezTo>
                  <a:cubicBezTo>
                    <a:pt x="3061" y="2243"/>
                    <a:pt x="3207" y="2120"/>
                    <a:pt x="3366" y="2011"/>
                  </a:cubicBezTo>
                  <a:cubicBezTo>
                    <a:pt x="3371" y="2008"/>
                    <a:pt x="3375" y="2007"/>
                    <a:pt x="3379" y="2007"/>
                  </a:cubicBezTo>
                  <a:cubicBezTo>
                    <a:pt x="3399" y="2007"/>
                    <a:pt x="3414" y="2037"/>
                    <a:pt x="3396" y="2052"/>
                  </a:cubicBezTo>
                  <a:cubicBezTo>
                    <a:pt x="3268" y="2164"/>
                    <a:pt x="3154" y="2287"/>
                    <a:pt x="3044" y="2415"/>
                  </a:cubicBezTo>
                  <a:cubicBezTo>
                    <a:pt x="4079" y="2752"/>
                    <a:pt x="4825" y="3093"/>
                    <a:pt x="4825" y="3093"/>
                  </a:cubicBezTo>
                  <a:cubicBezTo>
                    <a:pt x="380" y="4250"/>
                    <a:pt x="258" y="6856"/>
                    <a:pt x="258" y="6856"/>
                  </a:cubicBezTo>
                  <a:cubicBezTo>
                    <a:pt x="299" y="6858"/>
                    <a:pt x="339" y="6859"/>
                    <a:pt x="380" y="6859"/>
                  </a:cubicBezTo>
                  <a:cubicBezTo>
                    <a:pt x="1008" y="6859"/>
                    <a:pt x="1682" y="6558"/>
                    <a:pt x="2299" y="6161"/>
                  </a:cubicBezTo>
                  <a:cubicBezTo>
                    <a:pt x="2333" y="5938"/>
                    <a:pt x="2358" y="5713"/>
                    <a:pt x="2367" y="5486"/>
                  </a:cubicBezTo>
                  <a:cubicBezTo>
                    <a:pt x="2367" y="5462"/>
                    <a:pt x="2385" y="5450"/>
                    <a:pt x="2404" y="5450"/>
                  </a:cubicBezTo>
                  <a:cubicBezTo>
                    <a:pt x="2423" y="5450"/>
                    <a:pt x="2442" y="5463"/>
                    <a:pt x="2443" y="5487"/>
                  </a:cubicBezTo>
                  <a:cubicBezTo>
                    <a:pt x="2447" y="5679"/>
                    <a:pt x="2446" y="5873"/>
                    <a:pt x="2439" y="6069"/>
                  </a:cubicBezTo>
                  <a:cubicBezTo>
                    <a:pt x="2542" y="5998"/>
                    <a:pt x="2645" y="5925"/>
                    <a:pt x="2744" y="5852"/>
                  </a:cubicBezTo>
                  <a:cubicBezTo>
                    <a:pt x="2737" y="5726"/>
                    <a:pt x="2730" y="5598"/>
                    <a:pt x="2718" y="5470"/>
                  </a:cubicBezTo>
                  <a:cubicBezTo>
                    <a:pt x="2717" y="5449"/>
                    <a:pt x="2735" y="5438"/>
                    <a:pt x="2753" y="5438"/>
                  </a:cubicBezTo>
                  <a:cubicBezTo>
                    <a:pt x="2768" y="5438"/>
                    <a:pt x="2783" y="5446"/>
                    <a:pt x="2785" y="5463"/>
                  </a:cubicBezTo>
                  <a:cubicBezTo>
                    <a:pt x="2798" y="5574"/>
                    <a:pt x="2809" y="5684"/>
                    <a:pt x="2819" y="5795"/>
                  </a:cubicBezTo>
                  <a:cubicBezTo>
                    <a:pt x="3756" y="5083"/>
                    <a:pt x="4453" y="4276"/>
                    <a:pt x="4454" y="4275"/>
                  </a:cubicBezTo>
                  <a:lnTo>
                    <a:pt x="4454" y="4275"/>
                  </a:lnTo>
                  <a:cubicBezTo>
                    <a:pt x="2470" y="6899"/>
                    <a:pt x="2652" y="10019"/>
                    <a:pt x="2652" y="10019"/>
                  </a:cubicBezTo>
                  <a:cubicBezTo>
                    <a:pt x="3488" y="9556"/>
                    <a:pt x="4157" y="8847"/>
                    <a:pt x="4673" y="8117"/>
                  </a:cubicBezTo>
                  <a:cubicBezTo>
                    <a:pt x="4522" y="7974"/>
                    <a:pt x="4376" y="7821"/>
                    <a:pt x="4237" y="7655"/>
                  </a:cubicBezTo>
                  <a:cubicBezTo>
                    <a:pt x="4201" y="7614"/>
                    <a:pt x="4237" y="7565"/>
                    <a:pt x="4279" y="7565"/>
                  </a:cubicBezTo>
                  <a:cubicBezTo>
                    <a:pt x="4292" y="7565"/>
                    <a:pt x="4306" y="7570"/>
                    <a:pt x="4319" y="7581"/>
                  </a:cubicBezTo>
                  <a:cubicBezTo>
                    <a:pt x="4465" y="7718"/>
                    <a:pt x="4618" y="7845"/>
                    <a:pt x="4777" y="7968"/>
                  </a:cubicBezTo>
                  <a:cubicBezTo>
                    <a:pt x="4927" y="7746"/>
                    <a:pt x="5063" y="7525"/>
                    <a:pt x="5187" y="7308"/>
                  </a:cubicBezTo>
                  <a:cubicBezTo>
                    <a:pt x="5077" y="7296"/>
                    <a:pt x="4968" y="7281"/>
                    <a:pt x="4861" y="7251"/>
                  </a:cubicBezTo>
                  <a:cubicBezTo>
                    <a:pt x="4834" y="7244"/>
                    <a:pt x="4840" y="7201"/>
                    <a:pt x="4867" y="7201"/>
                  </a:cubicBezTo>
                  <a:cubicBezTo>
                    <a:pt x="4867" y="7201"/>
                    <a:pt x="4868" y="7201"/>
                    <a:pt x="4869" y="7201"/>
                  </a:cubicBezTo>
                  <a:cubicBezTo>
                    <a:pt x="4919" y="7206"/>
                    <a:pt x="4969" y="7208"/>
                    <a:pt x="5018" y="7208"/>
                  </a:cubicBezTo>
                  <a:cubicBezTo>
                    <a:pt x="5087" y="7208"/>
                    <a:pt x="5155" y="7204"/>
                    <a:pt x="5223" y="7199"/>
                  </a:cubicBezTo>
                  <a:lnTo>
                    <a:pt x="5223" y="7199"/>
                  </a:lnTo>
                  <a:cubicBezTo>
                    <a:pt x="3538" y="13756"/>
                    <a:pt x="855" y="20228"/>
                    <a:pt x="855" y="20228"/>
                  </a:cubicBezTo>
                  <a:lnTo>
                    <a:pt x="2470" y="20735"/>
                  </a:lnTo>
                  <a:cubicBezTo>
                    <a:pt x="4201" y="15216"/>
                    <a:pt x="5453" y="9121"/>
                    <a:pt x="6032" y="6059"/>
                  </a:cubicBezTo>
                  <a:lnTo>
                    <a:pt x="6032" y="6059"/>
                  </a:lnTo>
                  <a:cubicBezTo>
                    <a:pt x="5976" y="9054"/>
                    <a:pt x="7702" y="10628"/>
                    <a:pt x="7702" y="10628"/>
                  </a:cubicBezTo>
                  <a:cubicBezTo>
                    <a:pt x="8175" y="8968"/>
                    <a:pt x="7542" y="5523"/>
                    <a:pt x="7542" y="5523"/>
                  </a:cubicBezTo>
                  <a:lnTo>
                    <a:pt x="7542" y="5523"/>
                  </a:lnTo>
                  <a:cubicBezTo>
                    <a:pt x="7716" y="5870"/>
                    <a:pt x="7896" y="6161"/>
                    <a:pt x="8075" y="6406"/>
                  </a:cubicBezTo>
                  <a:cubicBezTo>
                    <a:pt x="8171" y="6347"/>
                    <a:pt x="8266" y="6287"/>
                    <a:pt x="8351" y="6209"/>
                  </a:cubicBezTo>
                  <a:cubicBezTo>
                    <a:pt x="8358" y="6203"/>
                    <a:pt x="8366" y="6200"/>
                    <a:pt x="8374" y="6200"/>
                  </a:cubicBezTo>
                  <a:cubicBezTo>
                    <a:pt x="8402" y="6200"/>
                    <a:pt x="8430" y="6232"/>
                    <a:pt x="8408" y="6259"/>
                  </a:cubicBezTo>
                  <a:cubicBezTo>
                    <a:pt x="8331" y="6351"/>
                    <a:pt x="8242" y="6430"/>
                    <a:pt x="8148" y="6504"/>
                  </a:cubicBezTo>
                  <a:cubicBezTo>
                    <a:pt x="8253" y="6640"/>
                    <a:pt x="8355" y="6761"/>
                    <a:pt x="8455" y="6867"/>
                  </a:cubicBezTo>
                  <a:cubicBezTo>
                    <a:pt x="8538" y="6746"/>
                    <a:pt x="8619" y="6622"/>
                    <a:pt x="8725" y="6528"/>
                  </a:cubicBezTo>
                  <a:cubicBezTo>
                    <a:pt x="8728" y="6526"/>
                    <a:pt x="8731" y="6525"/>
                    <a:pt x="8734" y="6525"/>
                  </a:cubicBezTo>
                  <a:cubicBezTo>
                    <a:pt x="8741" y="6525"/>
                    <a:pt x="8748" y="6530"/>
                    <a:pt x="8747" y="6538"/>
                  </a:cubicBezTo>
                  <a:cubicBezTo>
                    <a:pt x="8731" y="6697"/>
                    <a:pt x="8639" y="6837"/>
                    <a:pt x="8558" y="6973"/>
                  </a:cubicBezTo>
                  <a:cubicBezTo>
                    <a:pt x="9077" y="7488"/>
                    <a:pt x="9481" y="7615"/>
                    <a:pt x="9481" y="7615"/>
                  </a:cubicBezTo>
                  <a:cubicBezTo>
                    <a:pt x="10147" y="4903"/>
                    <a:pt x="7895" y="3361"/>
                    <a:pt x="7895" y="3361"/>
                  </a:cubicBezTo>
                  <a:lnTo>
                    <a:pt x="7895" y="3361"/>
                  </a:lnTo>
                  <a:cubicBezTo>
                    <a:pt x="8418" y="3451"/>
                    <a:pt x="8873" y="3488"/>
                    <a:pt x="9269" y="3488"/>
                  </a:cubicBezTo>
                  <a:cubicBezTo>
                    <a:pt x="9331" y="3488"/>
                    <a:pt x="9392" y="3487"/>
                    <a:pt x="9451" y="3485"/>
                  </a:cubicBezTo>
                  <a:cubicBezTo>
                    <a:pt x="9397" y="3317"/>
                    <a:pt x="9336" y="3149"/>
                    <a:pt x="9263" y="2985"/>
                  </a:cubicBezTo>
                  <a:cubicBezTo>
                    <a:pt x="9250" y="2958"/>
                    <a:pt x="9271" y="2936"/>
                    <a:pt x="9293" y="2936"/>
                  </a:cubicBezTo>
                  <a:cubicBezTo>
                    <a:pt x="9304" y="2936"/>
                    <a:pt x="9315" y="2941"/>
                    <a:pt x="9322" y="2954"/>
                  </a:cubicBezTo>
                  <a:cubicBezTo>
                    <a:pt x="9427" y="3124"/>
                    <a:pt x="9522" y="3300"/>
                    <a:pt x="9604" y="3480"/>
                  </a:cubicBezTo>
                  <a:cubicBezTo>
                    <a:pt x="9759" y="3470"/>
                    <a:pt x="9904" y="3456"/>
                    <a:pt x="10038" y="3436"/>
                  </a:cubicBezTo>
                  <a:cubicBezTo>
                    <a:pt x="9956" y="3308"/>
                    <a:pt x="9867" y="3183"/>
                    <a:pt x="9767" y="3067"/>
                  </a:cubicBezTo>
                  <a:cubicBezTo>
                    <a:pt x="9738" y="3033"/>
                    <a:pt x="9770" y="2988"/>
                    <a:pt x="9805" y="2988"/>
                  </a:cubicBezTo>
                  <a:cubicBezTo>
                    <a:pt x="9816" y="2988"/>
                    <a:pt x="9827" y="2993"/>
                    <a:pt x="9837" y="3003"/>
                  </a:cubicBezTo>
                  <a:cubicBezTo>
                    <a:pt x="9957" y="3132"/>
                    <a:pt x="10067" y="3271"/>
                    <a:pt x="10166" y="3415"/>
                  </a:cubicBezTo>
                  <a:cubicBezTo>
                    <a:pt x="11323" y="3209"/>
                    <a:pt x="11689" y="2650"/>
                    <a:pt x="11689" y="2650"/>
                  </a:cubicBezTo>
                  <a:cubicBezTo>
                    <a:pt x="10700" y="2388"/>
                    <a:pt x="9910" y="2291"/>
                    <a:pt x="9281" y="2291"/>
                  </a:cubicBezTo>
                  <a:cubicBezTo>
                    <a:pt x="7485" y="2291"/>
                    <a:pt x="7008" y="3083"/>
                    <a:pt x="7008" y="3083"/>
                  </a:cubicBezTo>
                  <a:cubicBezTo>
                    <a:pt x="7241" y="419"/>
                    <a:pt x="5609" y="1"/>
                    <a:pt x="5609"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8" name="Google Shape;1738;p27"/>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27"/>
          <p:cNvGrpSpPr/>
          <p:nvPr/>
        </p:nvGrpSpPr>
        <p:grpSpPr>
          <a:xfrm>
            <a:off x="-35385" y="3931981"/>
            <a:ext cx="1218132" cy="1247160"/>
            <a:chOff x="1459725" y="3033450"/>
            <a:chExt cx="960975" cy="983875"/>
          </a:xfrm>
        </p:grpSpPr>
        <p:sp>
          <p:nvSpPr>
            <p:cNvPr id="1740" name="Google Shape;1740;p27"/>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7"/>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7"/>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7"/>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27"/>
          <p:cNvGrpSpPr/>
          <p:nvPr/>
        </p:nvGrpSpPr>
        <p:grpSpPr>
          <a:xfrm>
            <a:off x="7858382" y="3460282"/>
            <a:ext cx="1792397" cy="2084202"/>
            <a:chOff x="3528525" y="3224300"/>
            <a:chExt cx="921825" cy="1071900"/>
          </a:xfrm>
        </p:grpSpPr>
        <p:sp>
          <p:nvSpPr>
            <p:cNvPr id="1745" name="Google Shape;1745;p27"/>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7"/>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7"/>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7"/>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27"/>
          <p:cNvGrpSpPr/>
          <p:nvPr/>
        </p:nvGrpSpPr>
        <p:grpSpPr>
          <a:xfrm>
            <a:off x="4252750" y="4509125"/>
            <a:ext cx="1122450" cy="948975"/>
            <a:chOff x="2539325" y="3750750"/>
            <a:chExt cx="1122450" cy="948975"/>
          </a:xfrm>
        </p:grpSpPr>
        <p:sp>
          <p:nvSpPr>
            <p:cNvPr id="1752" name="Google Shape;1752;p27"/>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7"/>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7"/>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7"/>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7"/>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27"/>
          <p:cNvGrpSpPr/>
          <p:nvPr/>
        </p:nvGrpSpPr>
        <p:grpSpPr>
          <a:xfrm rot="10800000" flipH="1">
            <a:off x="5070818" y="-37132"/>
            <a:ext cx="1706971" cy="1041723"/>
            <a:chOff x="3054450" y="3932350"/>
            <a:chExt cx="1308425" cy="798500"/>
          </a:xfrm>
        </p:grpSpPr>
        <p:sp>
          <p:nvSpPr>
            <p:cNvPr id="1761" name="Google Shape;1761;p27"/>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7"/>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7"/>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7"/>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7"/>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27"/>
          <p:cNvGrpSpPr/>
          <p:nvPr/>
        </p:nvGrpSpPr>
        <p:grpSpPr>
          <a:xfrm>
            <a:off x="2214150" y="4313663"/>
            <a:ext cx="826650" cy="1041725"/>
            <a:chOff x="2030500" y="3653500"/>
            <a:chExt cx="826650" cy="1041725"/>
          </a:xfrm>
        </p:grpSpPr>
        <p:sp>
          <p:nvSpPr>
            <p:cNvPr id="1767" name="Google Shape;1767;p27"/>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7"/>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7"/>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7"/>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7"/>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7"/>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7"/>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7"/>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7"/>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7"/>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7"/>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7"/>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7"/>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7"/>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7"/>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7"/>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7"/>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7"/>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7"/>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7"/>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7"/>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7"/>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7"/>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27"/>
          <p:cNvGrpSpPr/>
          <p:nvPr/>
        </p:nvGrpSpPr>
        <p:grpSpPr>
          <a:xfrm rot="10800000">
            <a:off x="294125" y="4373675"/>
            <a:ext cx="1712225" cy="1046525"/>
            <a:chOff x="3182725" y="919500"/>
            <a:chExt cx="1712225" cy="1046525"/>
          </a:xfrm>
        </p:grpSpPr>
        <p:sp>
          <p:nvSpPr>
            <p:cNvPr id="1797" name="Google Shape;1797;p27"/>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7"/>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7"/>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7"/>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7"/>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27"/>
          <p:cNvGrpSpPr/>
          <p:nvPr/>
        </p:nvGrpSpPr>
        <p:grpSpPr>
          <a:xfrm rot="2195005">
            <a:off x="8377005" y="-131045"/>
            <a:ext cx="833260" cy="923012"/>
            <a:chOff x="1797975" y="820925"/>
            <a:chExt cx="833250" cy="923000"/>
          </a:xfrm>
        </p:grpSpPr>
        <p:sp>
          <p:nvSpPr>
            <p:cNvPr id="1803" name="Google Shape;1803;p27"/>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7"/>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7"/>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7"/>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27"/>
          <p:cNvGrpSpPr/>
          <p:nvPr/>
        </p:nvGrpSpPr>
        <p:grpSpPr>
          <a:xfrm>
            <a:off x="8485450" y="1085925"/>
            <a:ext cx="941750" cy="1293500"/>
            <a:chOff x="1064600" y="709975"/>
            <a:chExt cx="941750" cy="1293500"/>
          </a:xfrm>
        </p:grpSpPr>
        <p:sp>
          <p:nvSpPr>
            <p:cNvPr id="1808" name="Google Shape;1808;p27"/>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7"/>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7"/>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7"/>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7"/>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7"/>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7"/>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7"/>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7"/>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7"/>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7"/>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7"/>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7"/>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7"/>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7"/>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7"/>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7"/>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7"/>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7"/>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7"/>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7"/>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7"/>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7"/>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7"/>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7"/>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7"/>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7"/>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7"/>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7"/>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89739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37"/>
        <p:cNvGrpSpPr/>
        <p:nvPr/>
      </p:nvGrpSpPr>
      <p:grpSpPr>
        <a:xfrm>
          <a:off x="0" y="0"/>
          <a:ext cx="0" cy="0"/>
          <a:chOff x="0" y="0"/>
          <a:chExt cx="0" cy="0"/>
        </a:xfrm>
      </p:grpSpPr>
      <p:grpSp>
        <p:nvGrpSpPr>
          <p:cNvPr id="1838" name="Google Shape;1838;p28"/>
          <p:cNvGrpSpPr/>
          <p:nvPr/>
        </p:nvGrpSpPr>
        <p:grpSpPr>
          <a:xfrm>
            <a:off x="0" y="272744"/>
            <a:ext cx="9351429" cy="5992252"/>
            <a:chOff x="0" y="272744"/>
            <a:chExt cx="9351429" cy="5992252"/>
          </a:xfrm>
        </p:grpSpPr>
        <p:sp>
          <p:nvSpPr>
            <p:cNvPr id="1839" name="Google Shape;1839;p28"/>
            <p:cNvSpPr/>
            <p:nvPr/>
          </p:nvSpPr>
          <p:spPr>
            <a:xfrm flipH="1">
              <a:off x="0" y="2874301"/>
              <a:ext cx="9144081" cy="3390694"/>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0" name="Google Shape;1840;p28"/>
            <p:cNvGrpSpPr/>
            <p:nvPr/>
          </p:nvGrpSpPr>
          <p:grpSpPr>
            <a:xfrm>
              <a:off x="1182787" y="1773301"/>
              <a:ext cx="1518624" cy="2350143"/>
              <a:chOff x="2593675" y="2254750"/>
              <a:chExt cx="344125" cy="532550"/>
            </a:xfrm>
          </p:grpSpPr>
          <p:sp>
            <p:nvSpPr>
              <p:cNvPr id="1841" name="Google Shape;1841;p28"/>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8"/>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3" name="Google Shape;1843;p28"/>
            <p:cNvSpPr/>
            <p:nvPr/>
          </p:nvSpPr>
          <p:spPr>
            <a:xfrm>
              <a:off x="8243425" y="1773289"/>
              <a:ext cx="1108004" cy="2045020"/>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8"/>
            <p:cNvSpPr/>
            <p:nvPr/>
          </p:nvSpPr>
          <p:spPr>
            <a:xfrm flipH="1">
              <a:off x="1393328" y="272744"/>
              <a:ext cx="1900222" cy="3507199"/>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5" name="Google Shape;1845;p28"/>
            <p:cNvGrpSpPr/>
            <p:nvPr/>
          </p:nvGrpSpPr>
          <p:grpSpPr>
            <a:xfrm flipH="1">
              <a:off x="6662550" y="1823876"/>
              <a:ext cx="1518624" cy="2350143"/>
              <a:chOff x="2593675" y="2254750"/>
              <a:chExt cx="344125" cy="532550"/>
            </a:xfrm>
          </p:grpSpPr>
          <p:sp>
            <p:nvSpPr>
              <p:cNvPr id="1846" name="Google Shape;1846;p28"/>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8"/>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48" name="Google Shape;1848;p28"/>
          <p:cNvSpPr/>
          <p:nvPr/>
        </p:nvSpPr>
        <p:spPr>
          <a:xfrm>
            <a:off x="7570605" y="4105314"/>
            <a:ext cx="1219465" cy="996377"/>
          </a:xfrm>
          <a:custGeom>
            <a:avLst/>
            <a:gdLst/>
            <a:ahLst/>
            <a:cxnLst/>
            <a:rect l="l" t="t" r="r" b="b"/>
            <a:pathLst>
              <a:path w="38357" h="31340" extrusionOk="0">
                <a:moveTo>
                  <a:pt x="27872" y="21709"/>
                </a:moveTo>
                <a:cubicBezTo>
                  <a:pt x="30356" y="21709"/>
                  <a:pt x="31265" y="22454"/>
                  <a:pt x="31265" y="22454"/>
                </a:cubicBezTo>
                <a:cubicBezTo>
                  <a:pt x="31265" y="22454"/>
                  <a:pt x="27734" y="23469"/>
                  <a:pt x="24124" y="23469"/>
                </a:cubicBezTo>
                <a:cubicBezTo>
                  <a:pt x="22158" y="23469"/>
                  <a:pt x="20168" y="23168"/>
                  <a:pt x="18712" y="22238"/>
                </a:cubicBezTo>
                <a:lnTo>
                  <a:pt x="18712" y="22238"/>
                </a:lnTo>
                <a:cubicBezTo>
                  <a:pt x="18948" y="22269"/>
                  <a:pt x="19182" y="22296"/>
                  <a:pt x="19417" y="22320"/>
                </a:cubicBezTo>
                <a:cubicBezTo>
                  <a:pt x="19431" y="22321"/>
                  <a:pt x="19446" y="22322"/>
                  <a:pt x="19462" y="22324"/>
                </a:cubicBezTo>
                <a:cubicBezTo>
                  <a:pt x="20147" y="22393"/>
                  <a:pt x="20822" y="22433"/>
                  <a:pt x="21476" y="22433"/>
                </a:cubicBezTo>
                <a:lnTo>
                  <a:pt x="21477" y="22433"/>
                </a:lnTo>
                <a:cubicBezTo>
                  <a:pt x="22357" y="22433"/>
                  <a:pt x="23198" y="22360"/>
                  <a:pt x="23971" y="22188"/>
                </a:cubicBezTo>
                <a:cubicBezTo>
                  <a:pt x="25568" y="21834"/>
                  <a:pt x="26853" y="21709"/>
                  <a:pt x="27872" y="21709"/>
                </a:cubicBezTo>
                <a:close/>
                <a:moveTo>
                  <a:pt x="12422" y="0"/>
                </a:moveTo>
                <a:cubicBezTo>
                  <a:pt x="9864" y="0"/>
                  <a:pt x="5724" y="849"/>
                  <a:pt x="3544" y="3668"/>
                </a:cubicBezTo>
                <a:cubicBezTo>
                  <a:pt x="0" y="8252"/>
                  <a:pt x="2044" y="9269"/>
                  <a:pt x="3896" y="9487"/>
                </a:cubicBezTo>
                <a:cubicBezTo>
                  <a:pt x="2760" y="10806"/>
                  <a:pt x="2121" y="11970"/>
                  <a:pt x="2121" y="11970"/>
                </a:cubicBezTo>
                <a:lnTo>
                  <a:pt x="2927" y="11309"/>
                </a:lnTo>
                <a:lnTo>
                  <a:pt x="2580" y="12624"/>
                </a:lnTo>
                <a:cubicBezTo>
                  <a:pt x="3228" y="11385"/>
                  <a:pt x="4043" y="10355"/>
                  <a:pt x="4821" y="9544"/>
                </a:cubicBezTo>
                <a:cubicBezTo>
                  <a:pt x="4900" y="9545"/>
                  <a:pt x="4978" y="9546"/>
                  <a:pt x="5051" y="9546"/>
                </a:cubicBezTo>
                <a:cubicBezTo>
                  <a:pt x="6728" y="9546"/>
                  <a:pt x="10357" y="9484"/>
                  <a:pt x="11909" y="7267"/>
                </a:cubicBezTo>
                <a:cubicBezTo>
                  <a:pt x="12622" y="6249"/>
                  <a:pt x="13623" y="5444"/>
                  <a:pt x="14860" y="5444"/>
                </a:cubicBezTo>
                <a:cubicBezTo>
                  <a:pt x="14874" y="5444"/>
                  <a:pt x="14888" y="5444"/>
                  <a:pt x="14903" y="5444"/>
                </a:cubicBezTo>
                <a:cubicBezTo>
                  <a:pt x="14965" y="5445"/>
                  <a:pt x="15027" y="5447"/>
                  <a:pt x="15088" y="5452"/>
                </a:cubicBezTo>
                <a:cubicBezTo>
                  <a:pt x="15108" y="5453"/>
                  <a:pt x="15126" y="5456"/>
                  <a:pt x="15144" y="5457"/>
                </a:cubicBezTo>
                <a:cubicBezTo>
                  <a:pt x="15186" y="5461"/>
                  <a:pt x="15227" y="5464"/>
                  <a:pt x="15268" y="5469"/>
                </a:cubicBezTo>
                <a:cubicBezTo>
                  <a:pt x="15291" y="5473"/>
                  <a:pt x="15313" y="5477"/>
                  <a:pt x="15335" y="5480"/>
                </a:cubicBezTo>
                <a:cubicBezTo>
                  <a:pt x="15370" y="5486"/>
                  <a:pt x="15406" y="5491"/>
                  <a:pt x="15440" y="5499"/>
                </a:cubicBezTo>
                <a:cubicBezTo>
                  <a:pt x="15465" y="5503"/>
                  <a:pt x="15487" y="5509"/>
                  <a:pt x="15510" y="5514"/>
                </a:cubicBezTo>
                <a:cubicBezTo>
                  <a:pt x="15542" y="5523"/>
                  <a:pt x="15574" y="5530"/>
                  <a:pt x="15607" y="5540"/>
                </a:cubicBezTo>
                <a:cubicBezTo>
                  <a:pt x="15629" y="5546"/>
                  <a:pt x="15652" y="5554"/>
                  <a:pt x="15674" y="5562"/>
                </a:cubicBezTo>
                <a:cubicBezTo>
                  <a:pt x="15703" y="5572"/>
                  <a:pt x="15733" y="5582"/>
                  <a:pt x="15762" y="5594"/>
                </a:cubicBezTo>
                <a:cubicBezTo>
                  <a:pt x="15785" y="5602"/>
                  <a:pt x="15806" y="5613"/>
                  <a:pt x="15827" y="5622"/>
                </a:cubicBezTo>
                <a:cubicBezTo>
                  <a:pt x="15854" y="5635"/>
                  <a:pt x="15881" y="5648"/>
                  <a:pt x="15907" y="5662"/>
                </a:cubicBezTo>
                <a:cubicBezTo>
                  <a:pt x="15928" y="5673"/>
                  <a:pt x="15948" y="5686"/>
                  <a:pt x="15967" y="5698"/>
                </a:cubicBezTo>
                <a:cubicBezTo>
                  <a:pt x="15992" y="5713"/>
                  <a:pt x="16016" y="5729"/>
                  <a:pt x="16040" y="5747"/>
                </a:cubicBezTo>
                <a:cubicBezTo>
                  <a:pt x="16059" y="5760"/>
                  <a:pt x="16077" y="5774"/>
                  <a:pt x="16094" y="5789"/>
                </a:cubicBezTo>
                <a:cubicBezTo>
                  <a:pt x="16116" y="5807"/>
                  <a:pt x="16137" y="5826"/>
                  <a:pt x="16158" y="5846"/>
                </a:cubicBezTo>
                <a:cubicBezTo>
                  <a:pt x="16174" y="5863"/>
                  <a:pt x="16191" y="5880"/>
                  <a:pt x="16206" y="5896"/>
                </a:cubicBezTo>
                <a:cubicBezTo>
                  <a:pt x="16225" y="5918"/>
                  <a:pt x="16243" y="5941"/>
                  <a:pt x="16261" y="5964"/>
                </a:cubicBezTo>
                <a:cubicBezTo>
                  <a:pt x="16274" y="5983"/>
                  <a:pt x="16288" y="6002"/>
                  <a:pt x="16302" y="6022"/>
                </a:cubicBezTo>
                <a:cubicBezTo>
                  <a:pt x="16317" y="6047"/>
                  <a:pt x="16332" y="6073"/>
                  <a:pt x="16346" y="6100"/>
                </a:cubicBezTo>
                <a:cubicBezTo>
                  <a:pt x="16357" y="6122"/>
                  <a:pt x="16369" y="6143"/>
                  <a:pt x="16378" y="6166"/>
                </a:cubicBezTo>
                <a:cubicBezTo>
                  <a:pt x="16391" y="6196"/>
                  <a:pt x="16401" y="6226"/>
                  <a:pt x="16411" y="6256"/>
                </a:cubicBezTo>
                <a:cubicBezTo>
                  <a:pt x="16420" y="6281"/>
                  <a:pt x="16429" y="6304"/>
                  <a:pt x="16436" y="6331"/>
                </a:cubicBezTo>
                <a:cubicBezTo>
                  <a:pt x="16445" y="6363"/>
                  <a:pt x="16451" y="6400"/>
                  <a:pt x="16458" y="6435"/>
                </a:cubicBezTo>
                <a:cubicBezTo>
                  <a:pt x="16463" y="6461"/>
                  <a:pt x="16468" y="6486"/>
                  <a:pt x="16472" y="6515"/>
                </a:cubicBezTo>
                <a:cubicBezTo>
                  <a:pt x="16476" y="6553"/>
                  <a:pt x="16478" y="6595"/>
                  <a:pt x="16481" y="6637"/>
                </a:cubicBezTo>
                <a:cubicBezTo>
                  <a:pt x="16483" y="6665"/>
                  <a:pt x="16485" y="6692"/>
                  <a:pt x="16486" y="6721"/>
                </a:cubicBezTo>
                <a:cubicBezTo>
                  <a:pt x="16486" y="6769"/>
                  <a:pt x="16482" y="6821"/>
                  <a:pt x="16478" y="6873"/>
                </a:cubicBezTo>
                <a:cubicBezTo>
                  <a:pt x="16477" y="6899"/>
                  <a:pt x="16477" y="6923"/>
                  <a:pt x="16474" y="6950"/>
                </a:cubicBezTo>
                <a:cubicBezTo>
                  <a:pt x="16467" y="7031"/>
                  <a:pt x="16454" y="7114"/>
                  <a:pt x="16438" y="7203"/>
                </a:cubicBezTo>
                <a:cubicBezTo>
                  <a:pt x="16035" y="9315"/>
                  <a:pt x="13777" y="12888"/>
                  <a:pt x="12858" y="16812"/>
                </a:cubicBezTo>
                <a:cubicBezTo>
                  <a:pt x="10956" y="16411"/>
                  <a:pt x="9116" y="16051"/>
                  <a:pt x="7402" y="16051"/>
                </a:cubicBezTo>
                <a:cubicBezTo>
                  <a:pt x="6994" y="16051"/>
                  <a:pt x="6593" y="16071"/>
                  <a:pt x="6200" y="16116"/>
                </a:cubicBezTo>
                <a:cubicBezTo>
                  <a:pt x="895" y="16724"/>
                  <a:pt x="348" y="21216"/>
                  <a:pt x="3283" y="24133"/>
                </a:cubicBezTo>
                <a:cubicBezTo>
                  <a:pt x="6217" y="27052"/>
                  <a:pt x="9084" y="26830"/>
                  <a:pt x="7841" y="31340"/>
                </a:cubicBezTo>
                <a:cubicBezTo>
                  <a:pt x="7841" y="31340"/>
                  <a:pt x="11206" y="29350"/>
                  <a:pt x="7841" y="25371"/>
                </a:cubicBezTo>
                <a:cubicBezTo>
                  <a:pt x="4477" y="21393"/>
                  <a:pt x="5106" y="20332"/>
                  <a:pt x="7841" y="20199"/>
                </a:cubicBezTo>
                <a:cubicBezTo>
                  <a:pt x="7895" y="20197"/>
                  <a:pt x="7951" y="20195"/>
                  <a:pt x="8009" y="20195"/>
                </a:cubicBezTo>
                <a:cubicBezTo>
                  <a:pt x="9013" y="20195"/>
                  <a:pt x="10633" y="20571"/>
                  <a:pt x="12532" y="21015"/>
                </a:cubicBezTo>
                <a:cubicBezTo>
                  <a:pt x="12545" y="21141"/>
                  <a:pt x="12548" y="21267"/>
                  <a:pt x="12566" y="21393"/>
                </a:cubicBezTo>
                <a:cubicBezTo>
                  <a:pt x="13116" y="25250"/>
                  <a:pt x="16038" y="27960"/>
                  <a:pt x="20793" y="28735"/>
                </a:cubicBezTo>
                <a:cubicBezTo>
                  <a:pt x="20804" y="28737"/>
                  <a:pt x="20816" y="28740"/>
                  <a:pt x="20827" y="28741"/>
                </a:cubicBezTo>
                <a:cubicBezTo>
                  <a:pt x="21025" y="28773"/>
                  <a:pt x="21226" y="28802"/>
                  <a:pt x="21431" y="28827"/>
                </a:cubicBezTo>
                <a:cubicBezTo>
                  <a:pt x="21457" y="28831"/>
                  <a:pt x="21484" y="28833"/>
                  <a:pt x="21510" y="28836"/>
                </a:cubicBezTo>
                <a:cubicBezTo>
                  <a:pt x="21702" y="28858"/>
                  <a:pt x="21894" y="28879"/>
                  <a:pt x="22091" y="28895"/>
                </a:cubicBezTo>
                <a:cubicBezTo>
                  <a:pt x="22134" y="28899"/>
                  <a:pt x="22177" y="28901"/>
                  <a:pt x="22220" y="28904"/>
                </a:cubicBezTo>
                <a:cubicBezTo>
                  <a:pt x="22403" y="28918"/>
                  <a:pt x="22587" y="28932"/>
                  <a:pt x="22775" y="28940"/>
                </a:cubicBezTo>
                <a:cubicBezTo>
                  <a:pt x="22833" y="28944"/>
                  <a:pt x="22893" y="28944"/>
                  <a:pt x="22951" y="28947"/>
                </a:cubicBezTo>
                <a:cubicBezTo>
                  <a:pt x="23126" y="28953"/>
                  <a:pt x="23302" y="28959"/>
                  <a:pt x="23481" y="28961"/>
                </a:cubicBezTo>
                <a:cubicBezTo>
                  <a:pt x="23506" y="28962"/>
                  <a:pt x="23531" y="28962"/>
                  <a:pt x="23557" y="28962"/>
                </a:cubicBezTo>
                <a:cubicBezTo>
                  <a:pt x="23607" y="28962"/>
                  <a:pt x="23659" y="28961"/>
                  <a:pt x="23709" y="28961"/>
                </a:cubicBezTo>
                <a:cubicBezTo>
                  <a:pt x="23764" y="28961"/>
                  <a:pt x="23819" y="28961"/>
                  <a:pt x="23874" y="28961"/>
                </a:cubicBezTo>
                <a:cubicBezTo>
                  <a:pt x="23985" y="28961"/>
                  <a:pt x="24096" y="28961"/>
                  <a:pt x="24208" y="28958"/>
                </a:cubicBezTo>
                <a:cubicBezTo>
                  <a:pt x="24301" y="28956"/>
                  <a:pt x="24397" y="28951"/>
                  <a:pt x="24491" y="28948"/>
                </a:cubicBezTo>
                <a:cubicBezTo>
                  <a:pt x="24646" y="28943"/>
                  <a:pt x="24800" y="28938"/>
                  <a:pt x="24957" y="28930"/>
                </a:cubicBezTo>
                <a:cubicBezTo>
                  <a:pt x="25070" y="28924"/>
                  <a:pt x="25185" y="28914"/>
                  <a:pt x="25299" y="28906"/>
                </a:cubicBezTo>
                <a:cubicBezTo>
                  <a:pt x="25442" y="28896"/>
                  <a:pt x="25583" y="28888"/>
                  <a:pt x="25728" y="28876"/>
                </a:cubicBezTo>
                <a:cubicBezTo>
                  <a:pt x="25864" y="28864"/>
                  <a:pt x="26003" y="28848"/>
                  <a:pt x="26143" y="28834"/>
                </a:cubicBezTo>
                <a:cubicBezTo>
                  <a:pt x="26268" y="28821"/>
                  <a:pt x="26393" y="28811"/>
                  <a:pt x="26519" y="28796"/>
                </a:cubicBezTo>
                <a:cubicBezTo>
                  <a:pt x="26685" y="28776"/>
                  <a:pt x="26852" y="28752"/>
                  <a:pt x="27020" y="28730"/>
                </a:cubicBezTo>
                <a:cubicBezTo>
                  <a:pt x="27124" y="28715"/>
                  <a:pt x="27228" y="28704"/>
                  <a:pt x="27333" y="28688"/>
                </a:cubicBezTo>
                <a:cubicBezTo>
                  <a:pt x="27608" y="28648"/>
                  <a:pt x="27885" y="28603"/>
                  <a:pt x="28165" y="28554"/>
                </a:cubicBezTo>
                <a:cubicBezTo>
                  <a:pt x="28434" y="28507"/>
                  <a:pt x="28696" y="28459"/>
                  <a:pt x="28952" y="28410"/>
                </a:cubicBezTo>
                <a:cubicBezTo>
                  <a:pt x="29037" y="28393"/>
                  <a:pt x="29120" y="28376"/>
                  <a:pt x="29203" y="28361"/>
                </a:cubicBezTo>
                <a:cubicBezTo>
                  <a:pt x="29372" y="28327"/>
                  <a:pt x="29540" y="28294"/>
                  <a:pt x="29703" y="28259"/>
                </a:cubicBezTo>
                <a:cubicBezTo>
                  <a:pt x="29802" y="28239"/>
                  <a:pt x="29896" y="28218"/>
                  <a:pt x="29992" y="28197"/>
                </a:cubicBezTo>
                <a:cubicBezTo>
                  <a:pt x="30138" y="28166"/>
                  <a:pt x="30281" y="28135"/>
                  <a:pt x="30422" y="28103"/>
                </a:cubicBezTo>
                <a:cubicBezTo>
                  <a:pt x="30521" y="28080"/>
                  <a:pt x="30618" y="28057"/>
                  <a:pt x="30714" y="28035"/>
                </a:cubicBezTo>
                <a:cubicBezTo>
                  <a:pt x="30847" y="28004"/>
                  <a:pt x="30979" y="27973"/>
                  <a:pt x="31108" y="27940"/>
                </a:cubicBezTo>
                <a:cubicBezTo>
                  <a:pt x="31204" y="27916"/>
                  <a:pt x="31300" y="27892"/>
                  <a:pt x="31394" y="27868"/>
                </a:cubicBezTo>
                <a:cubicBezTo>
                  <a:pt x="31519" y="27835"/>
                  <a:pt x="31640" y="27804"/>
                  <a:pt x="31761" y="27771"/>
                </a:cubicBezTo>
                <a:cubicBezTo>
                  <a:pt x="31854" y="27747"/>
                  <a:pt x="31946" y="27721"/>
                  <a:pt x="32036" y="27696"/>
                </a:cubicBezTo>
                <a:cubicBezTo>
                  <a:pt x="32154" y="27663"/>
                  <a:pt x="32270" y="27628"/>
                  <a:pt x="32385" y="27595"/>
                </a:cubicBezTo>
                <a:cubicBezTo>
                  <a:pt x="32471" y="27570"/>
                  <a:pt x="32558" y="27545"/>
                  <a:pt x="32642" y="27518"/>
                </a:cubicBezTo>
                <a:cubicBezTo>
                  <a:pt x="32759" y="27483"/>
                  <a:pt x="32872" y="27446"/>
                  <a:pt x="32985" y="27410"/>
                </a:cubicBezTo>
                <a:cubicBezTo>
                  <a:pt x="33062" y="27384"/>
                  <a:pt x="33141" y="27360"/>
                  <a:pt x="33215" y="27335"/>
                </a:cubicBezTo>
                <a:cubicBezTo>
                  <a:pt x="33370" y="27283"/>
                  <a:pt x="33520" y="27231"/>
                  <a:pt x="33666" y="27177"/>
                </a:cubicBezTo>
                <a:cubicBezTo>
                  <a:pt x="33761" y="27143"/>
                  <a:pt x="33852" y="27108"/>
                  <a:pt x="33943" y="27074"/>
                </a:cubicBezTo>
                <a:cubicBezTo>
                  <a:pt x="34042" y="27036"/>
                  <a:pt x="34141" y="26998"/>
                  <a:pt x="34236" y="26961"/>
                </a:cubicBezTo>
                <a:cubicBezTo>
                  <a:pt x="34319" y="26927"/>
                  <a:pt x="34396" y="26894"/>
                  <a:pt x="34476" y="26860"/>
                </a:cubicBezTo>
                <a:cubicBezTo>
                  <a:pt x="34553" y="26828"/>
                  <a:pt x="34632" y="26795"/>
                  <a:pt x="34707" y="26762"/>
                </a:cubicBezTo>
                <a:cubicBezTo>
                  <a:pt x="34789" y="26726"/>
                  <a:pt x="34866" y="26690"/>
                  <a:pt x="34945" y="26654"/>
                </a:cubicBezTo>
                <a:cubicBezTo>
                  <a:pt x="35013" y="26623"/>
                  <a:pt x="35081" y="26590"/>
                  <a:pt x="35147" y="26559"/>
                </a:cubicBezTo>
                <a:cubicBezTo>
                  <a:pt x="35225" y="26520"/>
                  <a:pt x="35300" y="26483"/>
                  <a:pt x="35376" y="26444"/>
                </a:cubicBezTo>
                <a:cubicBezTo>
                  <a:pt x="35436" y="26412"/>
                  <a:pt x="35496" y="26381"/>
                  <a:pt x="35555" y="26350"/>
                </a:cubicBezTo>
                <a:cubicBezTo>
                  <a:pt x="35629" y="26310"/>
                  <a:pt x="35703" y="26269"/>
                  <a:pt x="35775" y="26228"/>
                </a:cubicBezTo>
                <a:cubicBezTo>
                  <a:pt x="35828" y="26199"/>
                  <a:pt x="35879" y="26169"/>
                  <a:pt x="35930" y="26137"/>
                </a:cubicBezTo>
                <a:cubicBezTo>
                  <a:pt x="36003" y="26094"/>
                  <a:pt x="36075" y="26051"/>
                  <a:pt x="36143" y="26007"/>
                </a:cubicBezTo>
                <a:cubicBezTo>
                  <a:pt x="36187" y="25980"/>
                  <a:pt x="36229" y="25952"/>
                  <a:pt x="36270" y="25925"/>
                </a:cubicBezTo>
                <a:cubicBezTo>
                  <a:pt x="36342" y="25878"/>
                  <a:pt x="36414" y="25830"/>
                  <a:pt x="36482" y="25781"/>
                </a:cubicBezTo>
                <a:cubicBezTo>
                  <a:pt x="36509" y="25763"/>
                  <a:pt x="36534" y="25743"/>
                  <a:pt x="36561" y="25723"/>
                </a:cubicBezTo>
                <a:cubicBezTo>
                  <a:pt x="36825" y="25529"/>
                  <a:pt x="37059" y="25330"/>
                  <a:pt x="37262" y="25125"/>
                </a:cubicBezTo>
                <a:cubicBezTo>
                  <a:pt x="37270" y="25119"/>
                  <a:pt x="37278" y="25112"/>
                  <a:pt x="37284" y="25104"/>
                </a:cubicBezTo>
                <a:cubicBezTo>
                  <a:pt x="37345" y="25043"/>
                  <a:pt x="37402" y="24980"/>
                  <a:pt x="37457" y="24917"/>
                </a:cubicBezTo>
                <a:cubicBezTo>
                  <a:pt x="37474" y="24898"/>
                  <a:pt x="37490" y="24879"/>
                  <a:pt x="37506" y="24862"/>
                </a:cubicBezTo>
                <a:cubicBezTo>
                  <a:pt x="37557" y="24801"/>
                  <a:pt x="37606" y="24739"/>
                  <a:pt x="37653" y="24678"/>
                </a:cubicBezTo>
                <a:cubicBezTo>
                  <a:pt x="37668" y="24657"/>
                  <a:pt x="37684" y="24636"/>
                  <a:pt x="37700" y="24615"/>
                </a:cubicBezTo>
                <a:cubicBezTo>
                  <a:pt x="37745" y="24552"/>
                  <a:pt x="37787" y="24489"/>
                  <a:pt x="37827" y="24426"/>
                </a:cubicBezTo>
                <a:cubicBezTo>
                  <a:pt x="37840" y="24405"/>
                  <a:pt x="37852" y="24386"/>
                  <a:pt x="37865" y="24366"/>
                </a:cubicBezTo>
                <a:cubicBezTo>
                  <a:pt x="37905" y="24300"/>
                  <a:pt x="37942" y="24234"/>
                  <a:pt x="37977" y="24168"/>
                </a:cubicBezTo>
                <a:cubicBezTo>
                  <a:pt x="37986" y="24151"/>
                  <a:pt x="37994" y="24134"/>
                  <a:pt x="38002" y="24118"/>
                </a:cubicBezTo>
                <a:cubicBezTo>
                  <a:pt x="38039" y="24047"/>
                  <a:pt x="38072" y="23974"/>
                  <a:pt x="38103" y="23902"/>
                </a:cubicBezTo>
                <a:cubicBezTo>
                  <a:pt x="38105" y="23896"/>
                  <a:pt x="38108" y="23889"/>
                  <a:pt x="38110" y="23881"/>
                </a:cubicBezTo>
                <a:cubicBezTo>
                  <a:pt x="38280" y="23463"/>
                  <a:pt x="38357" y="23024"/>
                  <a:pt x="38344" y="22566"/>
                </a:cubicBezTo>
                <a:cubicBezTo>
                  <a:pt x="38342" y="22476"/>
                  <a:pt x="38336" y="22387"/>
                  <a:pt x="38328" y="22296"/>
                </a:cubicBezTo>
                <a:cubicBezTo>
                  <a:pt x="38326" y="22290"/>
                  <a:pt x="38326" y="22283"/>
                  <a:pt x="38325" y="22277"/>
                </a:cubicBezTo>
                <a:cubicBezTo>
                  <a:pt x="38316" y="22188"/>
                  <a:pt x="38303" y="22098"/>
                  <a:pt x="38288" y="22008"/>
                </a:cubicBezTo>
                <a:cubicBezTo>
                  <a:pt x="38287" y="22002"/>
                  <a:pt x="38286" y="21996"/>
                  <a:pt x="38285" y="21988"/>
                </a:cubicBezTo>
                <a:cubicBezTo>
                  <a:pt x="38268" y="21896"/>
                  <a:pt x="38249" y="21803"/>
                  <a:pt x="38226" y="21709"/>
                </a:cubicBezTo>
                <a:cubicBezTo>
                  <a:pt x="38128" y="21307"/>
                  <a:pt x="37975" y="20893"/>
                  <a:pt x="37764" y="20465"/>
                </a:cubicBezTo>
                <a:cubicBezTo>
                  <a:pt x="36781" y="18478"/>
                  <a:pt x="33194" y="16411"/>
                  <a:pt x="28898" y="16411"/>
                </a:cubicBezTo>
                <a:cubicBezTo>
                  <a:pt x="27445" y="16411"/>
                  <a:pt x="25911" y="16648"/>
                  <a:pt x="24369" y="17203"/>
                </a:cubicBezTo>
                <a:cubicBezTo>
                  <a:pt x="23004" y="17696"/>
                  <a:pt x="21605" y="17883"/>
                  <a:pt x="20197" y="17883"/>
                </a:cubicBezTo>
                <a:cubicBezTo>
                  <a:pt x="19341" y="17883"/>
                  <a:pt x="18482" y="17814"/>
                  <a:pt x="17624" y="17702"/>
                </a:cubicBezTo>
                <a:cubicBezTo>
                  <a:pt x="18512" y="15260"/>
                  <a:pt x="19890" y="11285"/>
                  <a:pt x="20523" y="8485"/>
                </a:cubicBezTo>
                <a:cubicBezTo>
                  <a:pt x="21605" y="3697"/>
                  <a:pt x="19088" y="1114"/>
                  <a:pt x="13852" y="113"/>
                </a:cubicBezTo>
                <a:cubicBezTo>
                  <a:pt x="13479" y="42"/>
                  <a:pt x="12990" y="0"/>
                  <a:pt x="1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8"/>
          <p:cNvSpPr/>
          <p:nvPr/>
        </p:nvSpPr>
        <p:spPr>
          <a:xfrm flipH="1">
            <a:off x="6840038" y="4463760"/>
            <a:ext cx="618915" cy="503346"/>
          </a:xfrm>
          <a:custGeom>
            <a:avLst/>
            <a:gdLst/>
            <a:ahLst/>
            <a:cxnLst/>
            <a:rect l="l" t="t" r="r" b="b"/>
            <a:pathLst>
              <a:path w="28528" h="23201" extrusionOk="0">
                <a:moveTo>
                  <a:pt x="9775" y="1"/>
                </a:moveTo>
                <a:cubicBezTo>
                  <a:pt x="8057" y="1"/>
                  <a:pt x="6670" y="438"/>
                  <a:pt x="6670" y="438"/>
                </a:cubicBezTo>
                <a:lnTo>
                  <a:pt x="7119" y="1033"/>
                </a:lnTo>
                <a:cubicBezTo>
                  <a:pt x="0" y="3986"/>
                  <a:pt x="3110" y="10755"/>
                  <a:pt x="3110" y="10755"/>
                </a:cubicBezTo>
                <a:cubicBezTo>
                  <a:pt x="3248" y="10368"/>
                  <a:pt x="4078" y="9503"/>
                  <a:pt x="4078" y="9503"/>
                </a:cubicBezTo>
                <a:lnTo>
                  <a:pt x="4078" y="9503"/>
                </a:lnTo>
                <a:lnTo>
                  <a:pt x="3974" y="10189"/>
                </a:lnTo>
                <a:cubicBezTo>
                  <a:pt x="5529" y="9951"/>
                  <a:pt x="6324" y="8250"/>
                  <a:pt x="6324" y="8250"/>
                </a:cubicBezTo>
                <a:cubicBezTo>
                  <a:pt x="7068" y="6246"/>
                  <a:pt x="8992" y="5349"/>
                  <a:pt x="10064" y="5349"/>
                </a:cubicBezTo>
                <a:cubicBezTo>
                  <a:pt x="10236" y="5349"/>
                  <a:pt x="10386" y="5372"/>
                  <a:pt x="10506" y="5418"/>
                </a:cubicBezTo>
                <a:cubicBezTo>
                  <a:pt x="11369" y="5745"/>
                  <a:pt x="10333" y="7088"/>
                  <a:pt x="10333" y="7088"/>
                </a:cubicBezTo>
                <a:lnTo>
                  <a:pt x="10159" y="6720"/>
                </a:lnTo>
                <a:cubicBezTo>
                  <a:pt x="10056" y="7575"/>
                  <a:pt x="8030" y="8369"/>
                  <a:pt x="8030" y="8369"/>
                </a:cubicBezTo>
                <a:lnTo>
                  <a:pt x="8030" y="7773"/>
                </a:lnTo>
                <a:cubicBezTo>
                  <a:pt x="7352" y="8758"/>
                  <a:pt x="3560" y="10785"/>
                  <a:pt x="3422" y="14424"/>
                </a:cubicBezTo>
                <a:cubicBezTo>
                  <a:pt x="3284" y="18061"/>
                  <a:pt x="6739" y="20387"/>
                  <a:pt x="6739" y="20387"/>
                </a:cubicBezTo>
                <a:lnTo>
                  <a:pt x="6290" y="20387"/>
                </a:lnTo>
                <a:cubicBezTo>
                  <a:pt x="7911" y="21984"/>
                  <a:pt x="9388" y="22632"/>
                  <a:pt x="10387" y="22894"/>
                </a:cubicBezTo>
                <a:cubicBezTo>
                  <a:pt x="10889" y="23095"/>
                  <a:pt x="11398" y="23201"/>
                  <a:pt x="11885" y="23201"/>
                </a:cubicBezTo>
                <a:lnTo>
                  <a:pt x="20729" y="23201"/>
                </a:lnTo>
                <a:cubicBezTo>
                  <a:pt x="21015" y="23201"/>
                  <a:pt x="21194" y="22881"/>
                  <a:pt x="21037" y="22642"/>
                </a:cubicBezTo>
                <a:cubicBezTo>
                  <a:pt x="20833" y="22332"/>
                  <a:pt x="20464" y="21952"/>
                  <a:pt x="19813" y="21666"/>
                </a:cubicBezTo>
                <a:lnTo>
                  <a:pt x="20571" y="21666"/>
                </a:lnTo>
                <a:cubicBezTo>
                  <a:pt x="20852" y="21666"/>
                  <a:pt x="21023" y="21363"/>
                  <a:pt x="20886" y="21117"/>
                </a:cubicBezTo>
                <a:cubicBezTo>
                  <a:pt x="20597" y="20599"/>
                  <a:pt x="20006" y="20201"/>
                  <a:pt x="19402" y="19907"/>
                </a:cubicBezTo>
                <a:cubicBezTo>
                  <a:pt x="19889" y="19130"/>
                  <a:pt x="20338" y="17971"/>
                  <a:pt x="20261" y="16402"/>
                </a:cubicBezTo>
                <a:lnTo>
                  <a:pt x="20261" y="16402"/>
                </a:lnTo>
                <a:cubicBezTo>
                  <a:pt x="20589" y="16464"/>
                  <a:pt x="20944" y="16507"/>
                  <a:pt x="21292" y="16507"/>
                </a:cubicBezTo>
                <a:cubicBezTo>
                  <a:pt x="21464" y="16507"/>
                  <a:pt x="21634" y="16497"/>
                  <a:pt x="21799" y="16472"/>
                </a:cubicBezTo>
                <a:cubicBezTo>
                  <a:pt x="22863" y="16316"/>
                  <a:pt x="24117" y="15428"/>
                  <a:pt x="25069" y="15428"/>
                </a:cubicBezTo>
                <a:cubicBezTo>
                  <a:pt x="25297" y="15428"/>
                  <a:pt x="25508" y="15479"/>
                  <a:pt x="25695" y="15603"/>
                </a:cubicBezTo>
                <a:cubicBezTo>
                  <a:pt x="26660" y="16248"/>
                  <a:pt x="25855" y="16408"/>
                  <a:pt x="26434" y="16634"/>
                </a:cubicBezTo>
                <a:cubicBezTo>
                  <a:pt x="26462" y="16644"/>
                  <a:pt x="26491" y="16650"/>
                  <a:pt x="26520" y="16650"/>
                </a:cubicBezTo>
                <a:cubicBezTo>
                  <a:pt x="27091" y="16650"/>
                  <a:pt x="27808" y="14618"/>
                  <a:pt x="26949" y="14157"/>
                </a:cubicBezTo>
                <a:cubicBezTo>
                  <a:pt x="26858" y="14108"/>
                  <a:pt x="26747" y="14061"/>
                  <a:pt x="26625" y="14014"/>
                </a:cubicBezTo>
                <a:cubicBezTo>
                  <a:pt x="26449" y="13614"/>
                  <a:pt x="26155" y="13244"/>
                  <a:pt x="25656" y="13164"/>
                </a:cubicBezTo>
                <a:cubicBezTo>
                  <a:pt x="25260" y="13101"/>
                  <a:pt x="24870" y="13079"/>
                  <a:pt x="24526" y="13079"/>
                </a:cubicBezTo>
                <a:cubicBezTo>
                  <a:pt x="24353" y="13079"/>
                  <a:pt x="24191" y="13085"/>
                  <a:pt x="24047" y="13093"/>
                </a:cubicBezTo>
                <a:cubicBezTo>
                  <a:pt x="23679" y="12874"/>
                  <a:pt x="23443" y="12605"/>
                  <a:pt x="23473" y="12256"/>
                </a:cubicBezTo>
                <a:lnTo>
                  <a:pt x="23473" y="12256"/>
                </a:lnTo>
                <a:cubicBezTo>
                  <a:pt x="23473" y="12256"/>
                  <a:pt x="24763" y="12660"/>
                  <a:pt x="26088" y="12660"/>
                </a:cubicBezTo>
                <a:cubicBezTo>
                  <a:pt x="27036" y="12660"/>
                  <a:pt x="28003" y="12453"/>
                  <a:pt x="28527" y="11741"/>
                </a:cubicBezTo>
                <a:cubicBezTo>
                  <a:pt x="28527" y="11741"/>
                  <a:pt x="28469" y="11363"/>
                  <a:pt x="28315" y="10794"/>
                </a:cubicBezTo>
                <a:cubicBezTo>
                  <a:pt x="27920" y="9339"/>
                  <a:pt x="26901" y="6629"/>
                  <a:pt x="24637" y="5722"/>
                </a:cubicBezTo>
                <a:cubicBezTo>
                  <a:pt x="24730" y="5012"/>
                  <a:pt x="24653" y="4281"/>
                  <a:pt x="23938" y="4281"/>
                </a:cubicBezTo>
                <a:cubicBezTo>
                  <a:pt x="23865" y="4281"/>
                  <a:pt x="23785" y="4288"/>
                  <a:pt x="23698" y="4304"/>
                </a:cubicBezTo>
                <a:cubicBezTo>
                  <a:pt x="23350" y="4369"/>
                  <a:pt x="23111" y="4543"/>
                  <a:pt x="22951" y="4779"/>
                </a:cubicBezTo>
                <a:cubicBezTo>
                  <a:pt x="22811" y="4547"/>
                  <a:pt x="22621" y="4393"/>
                  <a:pt x="22363" y="4393"/>
                </a:cubicBezTo>
                <a:cubicBezTo>
                  <a:pt x="22226" y="4393"/>
                  <a:pt x="22069" y="4437"/>
                  <a:pt x="21890" y="4536"/>
                </a:cubicBezTo>
                <a:cubicBezTo>
                  <a:pt x="21289" y="4867"/>
                  <a:pt x="21205" y="5456"/>
                  <a:pt x="21325" y="6052"/>
                </a:cubicBezTo>
                <a:cubicBezTo>
                  <a:pt x="20524" y="6462"/>
                  <a:pt x="19512" y="6999"/>
                  <a:pt x="17932" y="7432"/>
                </a:cubicBezTo>
                <a:cubicBezTo>
                  <a:pt x="17359" y="7590"/>
                  <a:pt x="16778" y="7758"/>
                  <a:pt x="16195" y="7940"/>
                </a:cubicBezTo>
                <a:cubicBezTo>
                  <a:pt x="16922" y="6735"/>
                  <a:pt x="16622" y="5664"/>
                  <a:pt x="16622" y="5664"/>
                </a:cubicBezTo>
                <a:lnTo>
                  <a:pt x="16622" y="5664"/>
                </a:lnTo>
                <a:lnTo>
                  <a:pt x="16138" y="5835"/>
                </a:lnTo>
                <a:cubicBezTo>
                  <a:pt x="16138" y="5835"/>
                  <a:pt x="16691" y="3300"/>
                  <a:pt x="13857" y="1183"/>
                </a:cubicBezTo>
                <a:cubicBezTo>
                  <a:pt x="12623" y="261"/>
                  <a:pt x="11101" y="1"/>
                  <a:pt x="9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28"/>
          <p:cNvGrpSpPr/>
          <p:nvPr/>
        </p:nvGrpSpPr>
        <p:grpSpPr>
          <a:xfrm>
            <a:off x="6510140" y="32"/>
            <a:ext cx="2634163" cy="1149414"/>
            <a:chOff x="4955225" y="742325"/>
            <a:chExt cx="2025500" cy="883825"/>
          </a:xfrm>
        </p:grpSpPr>
        <p:sp>
          <p:nvSpPr>
            <p:cNvPr id="1851" name="Google Shape;1851;p28"/>
            <p:cNvSpPr/>
            <p:nvPr/>
          </p:nvSpPr>
          <p:spPr>
            <a:xfrm>
              <a:off x="4955225" y="742325"/>
              <a:ext cx="2025500" cy="857900"/>
            </a:xfrm>
            <a:custGeom>
              <a:avLst/>
              <a:gdLst/>
              <a:ahLst/>
              <a:cxnLst/>
              <a:rect l="l" t="t" r="r" b="b"/>
              <a:pathLst>
                <a:path w="81020" h="34316" extrusionOk="0">
                  <a:moveTo>
                    <a:pt x="1" y="0"/>
                  </a:moveTo>
                  <a:cubicBezTo>
                    <a:pt x="1" y="0"/>
                    <a:pt x="7596" y="19853"/>
                    <a:pt x="33090" y="23036"/>
                  </a:cubicBezTo>
                  <a:cubicBezTo>
                    <a:pt x="58586" y="26220"/>
                    <a:pt x="75106" y="29046"/>
                    <a:pt x="81019" y="34316"/>
                  </a:cubicBezTo>
                  <a:lnTo>
                    <a:pt x="81019" y="20681"/>
                  </a:lnTo>
                  <a:cubicBezTo>
                    <a:pt x="81019" y="20681"/>
                    <a:pt x="67049" y="14522"/>
                    <a:pt x="45958" y="14522"/>
                  </a:cubicBezTo>
                  <a:cubicBezTo>
                    <a:pt x="29744" y="14522"/>
                    <a:pt x="12318" y="9316"/>
                    <a:pt x="10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8"/>
            <p:cNvSpPr/>
            <p:nvPr/>
          </p:nvSpPr>
          <p:spPr>
            <a:xfrm>
              <a:off x="4990100" y="742325"/>
              <a:ext cx="1990625" cy="581100"/>
            </a:xfrm>
            <a:custGeom>
              <a:avLst/>
              <a:gdLst/>
              <a:ahLst/>
              <a:cxnLst/>
              <a:rect l="l" t="t" r="r" b="b"/>
              <a:pathLst>
                <a:path w="79625" h="23244" extrusionOk="0">
                  <a:moveTo>
                    <a:pt x="1" y="0"/>
                  </a:moveTo>
                  <a:cubicBezTo>
                    <a:pt x="4577" y="3016"/>
                    <a:pt x="8850" y="6261"/>
                    <a:pt x="13396" y="9509"/>
                  </a:cubicBezTo>
                  <a:cubicBezTo>
                    <a:pt x="18775" y="13350"/>
                    <a:pt x="24921" y="15080"/>
                    <a:pt x="31451" y="16616"/>
                  </a:cubicBezTo>
                  <a:cubicBezTo>
                    <a:pt x="38558" y="18152"/>
                    <a:pt x="45859" y="19689"/>
                    <a:pt x="52966" y="20650"/>
                  </a:cubicBezTo>
                  <a:cubicBezTo>
                    <a:pt x="60456" y="21610"/>
                    <a:pt x="68140" y="21226"/>
                    <a:pt x="75632" y="22378"/>
                  </a:cubicBezTo>
                  <a:cubicBezTo>
                    <a:pt x="76993" y="22605"/>
                    <a:pt x="78320" y="22899"/>
                    <a:pt x="79624" y="23243"/>
                  </a:cubicBezTo>
                  <a:lnTo>
                    <a:pt x="79624" y="20681"/>
                  </a:lnTo>
                  <a:cubicBezTo>
                    <a:pt x="79624" y="20681"/>
                    <a:pt x="65654" y="14522"/>
                    <a:pt x="44563" y="14522"/>
                  </a:cubicBezTo>
                  <a:cubicBezTo>
                    <a:pt x="28349" y="14522"/>
                    <a:pt x="10923" y="9316"/>
                    <a:pt x="89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8"/>
            <p:cNvSpPr/>
            <p:nvPr/>
          </p:nvSpPr>
          <p:spPr>
            <a:xfrm>
              <a:off x="5054225" y="742325"/>
              <a:ext cx="1926500" cy="827500"/>
            </a:xfrm>
            <a:custGeom>
              <a:avLst/>
              <a:gdLst/>
              <a:ahLst/>
              <a:cxnLst/>
              <a:rect l="l" t="t" r="r" b="b"/>
              <a:pathLst>
                <a:path w="77060" h="33100" extrusionOk="0">
                  <a:moveTo>
                    <a:pt x="0" y="0"/>
                  </a:moveTo>
                  <a:cubicBezTo>
                    <a:pt x="4197" y="5694"/>
                    <a:pt x="8911" y="11056"/>
                    <a:pt x="14778" y="15047"/>
                  </a:cubicBezTo>
                  <a:cubicBezTo>
                    <a:pt x="12636" y="14354"/>
                    <a:pt x="10529" y="13536"/>
                    <a:pt x="8467" y="12545"/>
                  </a:cubicBezTo>
                  <a:cubicBezTo>
                    <a:pt x="8424" y="12524"/>
                    <a:pt x="8381" y="12515"/>
                    <a:pt x="8341" y="12515"/>
                  </a:cubicBezTo>
                  <a:cubicBezTo>
                    <a:pt x="8100" y="12515"/>
                    <a:pt x="7947" y="12848"/>
                    <a:pt x="8199" y="13003"/>
                  </a:cubicBezTo>
                  <a:cubicBezTo>
                    <a:pt x="12779" y="15807"/>
                    <a:pt x="19084" y="18394"/>
                    <a:pt x="19217" y="18457"/>
                  </a:cubicBezTo>
                  <a:cubicBezTo>
                    <a:pt x="21140" y="19350"/>
                    <a:pt x="22720" y="20412"/>
                    <a:pt x="21937" y="20412"/>
                  </a:cubicBezTo>
                  <a:cubicBezTo>
                    <a:pt x="21870" y="20412"/>
                    <a:pt x="21785" y="20404"/>
                    <a:pt x="21681" y="20388"/>
                  </a:cubicBezTo>
                  <a:cubicBezTo>
                    <a:pt x="19814" y="19658"/>
                    <a:pt x="17982" y="18838"/>
                    <a:pt x="16166" y="17985"/>
                  </a:cubicBezTo>
                  <a:cubicBezTo>
                    <a:pt x="11884" y="15970"/>
                    <a:pt x="7818" y="13553"/>
                    <a:pt x="3779" y="11096"/>
                  </a:cubicBezTo>
                  <a:lnTo>
                    <a:pt x="3779" y="11096"/>
                  </a:lnTo>
                  <a:cubicBezTo>
                    <a:pt x="5068" y="12383"/>
                    <a:pt x="6541" y="13680"/>
                    <a:pt x="8218" y="14926"/>
                  </a:cubicBezTo>
                  <a:cubicBezTo>
                    <a:pt x="9022" y="15491"/>
                    <a:pt x="9831" y="16049"/>
                    <a:pt x="10646" y="16595"/>
                  </a:cubicBezTo>
                  <a:cubicBezTo>
                    <a:pt x="15365" y="19592"/>
                    <a:pt x="21430" y="22075"/>
                    <a:pt x="29130" y="23036"/>
                  </a:cubicBezTo>
                  <a:cubicBezTo>
                    <a:pt x="50095" y="25655"/>
                    <a:pt x="64988" y="28031"/>
                    <a:pt x="72908" y="31721"/>
                  </a:cubicBezTo>
                  <a:cubicBezTo>
                    <a:pt x="73319" y="31849"/>
                    <a:pt x="73729" y="31978"/>
                    <a:pt x="74139" y="32110"/>
                  </a:cubicBezTo>
                  <a:cubicBezTo>
                    <a:pt x="75117" y="32425"/>
                    <a:pt x="76090" y="32758"/>
                    <a:pt x="77059" y="33099"/>
                  </a:cubicBezTo>
                  <a:lnTo>
                    <a:pt x="77059" y="27786"/>
                  </a:lnTo>
                  <a:cubicBezTo>
                    <a:pt x="75255" y="26919"/>
                    <a:pt x="73404" y="26151"/>
                    <a:pt x="71507" y="25496"/>
                  </a:cubicBezTo>
                  <a:cubicBezTo>
                    <a:pt x="69388" y="24762"/>
                    <a:pt x="67099" y="24335"/>
                    <a:pt x="64896" y="23935"/>
                  </a:cubicBezTo>
                  <a:cubicBezTo>
                    <a:pt x="62653" y="23530"/>
                    <a:pt x="60399" y="23189"/>
                    <a:pt x="58145" y="22856"/>
                  </a:cubicBezTo>
                  <a:cubicBezTo>
                    <a:pt x="54321" y="22292"/>
                    <a:pt x="50509" y="21685"/>
                    <a:pt x="46693" y="21075"/>
                  </a:cubicBezTo>
                  <a:lnTo>
                    <a:pt x="46693" y="21075"/>
                  </a:lnTo>
                  <a:cubicBezTo>
                    <a:pt x="51042" y="21346"/>
                    <a:pt x="55356" y="21918"/>
                    <a:pt x="59663" y="22616"/>
                  </a:cubicBezTo>
                  <a:cubicBezTo>
                    <a:pt x="64311" y="23371"/>
                    <a:pt x="68975" y="24129"/>
                    <a:pt x="73600" y="25018"/>
                  </a:cubicBezTo>
                  <a:cubicBezTo>
                    <a:pt x="74757" y="25239"/>
                    <a:pt x="75910" y="25475"/>
                    <a:pt x="77059" y="25726"/>
                  </a:cubicBezTo>
                  <a:lnTo>
                    <a:pt x="77059" y="23707"/>
                  </a:lnTo>
                  <a:cubicBezTo>
                    <a:pt x="75016" y="23287"/>
                    <a:pt x="72962" y="22918"/>
                    <a:pt x="70903" y="22587"/>
                  </a:cubicBezTo>
                  <a:cubicBezTo>
                    <a:pt x="66097" y="21814"/>
                    <a:pt x="61263" y="21055"/>
                    <a:pt x="56417" y="20589"/>
                  </a:cubicBezTo>
                  <a:cubicBezTo>
                    <a:pt x="55617" y="20512"/>
                    <a:pt x="54819" y="20447"/>
                    <a:pt x="54019" y="20392"/>
                  </a:cubicBezTo>
                  <a:lnTo>
                    <a:pt x="54019" y="20392"/>
                  </a:lnTo>
                  <a:cubicBezTo>
                    <a:pt x="58722" y="20642"/>
                    <a:pt x="63437" y="21213"/>
                    <a:pt x="68105" y="21767"/>
                  </a:cubicBezTo>
                  <a:cubicBezTo>
                    <a:pt x="70650" y="22069"/>
                    <a:pt x="73107" y="22476"/>
                    <a:pt x="75581" y="23155"/>
                  </a:cubicBezTo>
                  <a:cubicBezTo>
                    <a:pt x="76074" y="23290"/>
                    <a:pt x="76567" y="23430"/>
                    <a:pt x="77059" y="23573"/>
                  </a:cubicBezTo>
                  <a:lnTo>
                    <a:pt x="77059" y="22969"/>
                  </a:lnTo>
                  <a:cubicBezTo>
                    <a:pt x="75523" y="22509"/>
                    <a:pt x="73979" y="22079"/>
                    <a:pt x="72405" y="21753"/>
                  </a:cubicBezTo>
                  <a:cubicBezTo>
                    <a:pt x="69966" y="21245"/>
                    <a:pt x="67443" y="21067"/>
                    <a:pt x="64967" y="20809"/>
                  </a:cubicBezTo>
                  <a:cubicBezTo>
                    <a:pt x="62385" y="20541"/>
                    <a:pt x="59801" y="20310"/>
                    <a:pt x="57212" y="20108"/>
                  </a:cubicBezTo>
                  <a:cubicBezTo>
                    <a:pt x="47188" y="19331"/>
                    <a:pt x="37226" y="18647"/>
                    <a:pt x="27137" y="17797"/>
                  </a:cubicBezTo>
                  <a:cubicBezTo>
                    <a:pt x="16408" y="16894"/>
                    <a:pt x="4990" y="6057"/>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8"/>
            <p:cNvSpPr/>
            <p:nvPr/>
          </p:nvSpPr>
          <p:spPr>
            <a:xfrm>
              <a:off x="5457075" y="978950"/>
              <a:ext cx="1095125" cy="591850"/>
            </a:xfrm>
            <a:custGeom>
              <a:avLst/>
              <a:gdLst/>
              <a:ahLst/>
              <a:cxnLst/>
              <a:rect l="l" t="t" r="r" b="b"/>
              <a:pathLst>
                <a:path w="43805" h="23674" extrusionOk="0">
                  <a:moveTo>
                    <a:pt x="788" y="1"/>
                  </a:moveTo>
                  <a:cubicBezTo>
                    <a:pt x="284" y="1"/>
                    <a:pt x="1" y="156"/>
                    <a:pt x="1" y="156"/>
                  </a:cubicBezTo>
                  <a:cubicBezTo>
                    <a:pt x="1594" y="875"/>
                    <a:pt x="2563" y="2702"/>
                    <a:pt x="3150" y="4188"/>
                  </a:cubicBezTo>
                  <a:cubicBezTo>
                    <a:pt x="4203" y="6858"/>
                    <a:pt x="5069" y="9597"/>
                    <a:pt x="6144" y="12257"/>
                  </a:cubicBezTo>
                  <a:cubicBezTo>
                    <a:pt x="7277" y="15063"/>
                    <a:pt x="8644" y="17819"/>
                    <a:pt x="10892" y="19907"/>
                  </a:cubicBezTo>
                  <a:cubicBezTo>
                    <a:pt x="13712" y="22526"/>
                    <a:pt x="17811" y="23674"/>
                    <a:pt x="21616" y="23674"/>
                  </a:cubicBezTo>
                  <a:cubicBezTo>
                    <a:pt x="21829" y="23674"/>
                    <a:pt x="22042" y="23670"/>
                    <a:pt x="22253" y="23663"/>
                  </a:cubicBezTo>
                  <a:cubicBezTo>
                    <a:pt x="27612" y="23479"/>
                    <a:pt x="32600" y="20816"/>
                    <a:pt x="35967" y="16690"/>
                  </a:cubicBezTo>
                  <a:cubicBezTo>
                    <a:pt x="37539" y="14765"/>
                    <a:pt x="38752" y="12641"/>
                    <a:pt x="39924" y="10461"/>
                  </a:cubicBezTo>
                  <a:cubicBezTo>
                    <a:pt x="40415" y="9546"/>
                    <a:pt x="40929" y="8630"/>
                    <a:pt x="41611" y="7845"/>
                  </a:cubicBezTo>
                  <a:cubicBezTo>
                    <a:pt x="42105" y="7275"/>
                    <a:pt x="42846" y="6550"/>
                    <a:pt x="43640" y="6550"/>
                  </a:cubicBezTo>
                  <a:cubicBezTo>
                    <a:pt x="43695" y="6550"/>
                    <a:pt x="43750" y="6553"/>
                    <a:pt x="43804" y="6560"/>
                  </a:cubicBezTo>
                  <a:cubicBezTo>
                    <a:pt x="43687" y="6004"/>
                    <a:pt x="42807" y="5614"/>
                    <a:pt x="41852" y="5614"/>
                  </a:cubicBezTo>
                  <a:cubicBezTo>
                    <a:pt x="41129" y="5614"/>
                    <a:pt x="40364" y="5837"/>
                    <a:pt x="39853" y="6380"/>
                  </a:cubicBezTo>
                  <a:cubicBezTo>
                    <a:pt x="38632" y="7677"/>
                    <a:pt x="37665" y="9248"/>
                    <a:pt x="36761" y="10774"/>
                  </a:cubicBezTo>
                  <a:cubicBezTo>
                    <a:pt x="34707" y="14239"/>
                    <a:pt x="31996" y="17374"/>
                    <a:pt x="28371" y="19234"/>
                  </a:cubicBezTo>
                  <a:cubicBezTo>
                    <a:pt x="26305" y="20293"/>
                    <a:pt x="24008" y="20804"/>
                    <a:pt x="21708" y="20804"/>
                  </a:cubicBezTo>
                  <a:cubicBezTo>
                    <a:pt x="19743" y="20804"/>
                    <a:pt x="17775" y="20431"/>
                    <a:pt x="15947" y="19712"/>
                  </a:cubicBezTo>
                  <a:cubicBezTo>
                    <a:pt x="13059" y="18574"/>
                    <a:pt x="11441" y="16424"/>
                    <a:pt x="9839" y="13841"/>
                  </a:cubicBezTo>
                  <a:cubicBezTo>
                    <a:pt x="7912" y="10734"/>
                    <a:pt x="7728" y="7082"/>
                    <a:pt x="5767" y="4015"/>
                  </a:cubicBezTo>
                  <a:cubicBezTo>
                    <a:pt x="3573" y="585"/>
                    <a:pt x="1765" y="1"/>
                    <a:pt x="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8"/>
            <p:cNvSpPr/>
            <p:nvPr/>
          </p:nvSpPr>
          <p:spPr>
            <a:xfrm>
              <a:off x="5535275" y="1082250"/>
              <a:ext cx="1016925" cy="488550"/>
            </a:xfrm>
            <a:custGeom>
              <a:avLst/>
              <a:gdLst/>
              <a:ahLst/>
              <a:cxnLst/>
              <a:rect l="l" t="t" r="r" b="b"/>
              <a:pathLst>
                <a:path w="40677" h="19542" extrusionOk="0">
                  <a:moveTo>
                    <a:pt x="1" y="0"/>
                  </a:moveTo>
                  <a:cubicBezTo>
                    <a:pt x="0" y="0"/>
                    <a:pt x="7" y="18"/>
                    <a:pt x="22" y="56"/>
                  </a:cubicBezTo>
                  <a:cubicBezTo>
                    <a:pt x="1075" y="2726"/>
                    <a:pt x="1941" y="5465"/>
                    <a:pt x="3016" y="8125"/>
                  </a:cubicBezTo>
                  <a:cubicBezTo>
                    <a:pt x="4149" y="10931"/>
                    <a:pt x="5516" y="13687"/>
                    <a:pt x="7764" y="15775"/>
                  </a:cubicBezTo>
                  <a:cubicBezTo>
                    <a:pt x="10584" y="18394"/>
                    <a:pt x="14683" y="19542"/>
                    <a:pt x="18488" y="19542"/>
                  </a:cubicBezTo>
                  <a:cubicBezTo>
                    <a:pt x="18701" y="19542"/>
                    <a:pt x="18914" y="19538"/>
                    <a:pt x="19125" y="19531"/>
                  </a:cubicBezTo>
                  <a:cubicBezTo>
                    <a:pt x="24484" y="19347"/>
                    <a:pt x="29472" y="16684"/>
                    <a:pt x="32839" y="12558"/>
                  </a:cubicBezTo>
                  <a:cubicBezTo>
                    <a:pt x="34411" y="10633"/>
                    <a:pt x="35624" y="8509"/>
                    <a:pt x="36796" y="6329"/>
                  </a:cubicBezTo>
                  <a:cubicBezTo>
                    <a:pt x="37287" y="5414"/>
                    <a:pt x="37801" y="4498"/>
                    <a:pt x="38483" y="3711"/>
                  </a:cubicBezTo>
                  <a:cubicBezTo>
                    <a:pt x="38977" y="3143"/>
                    <a:pt x="39718" y="2418"/>
                    <a:pt x="40512" y="2418"/>
                  </a:cubicBezTo>
                  <a:cubicBezTo>
                    <a:pt x="40567" y="2418"/>
                    <a:pt x="40622" y="2421"/>
                    <a:pt x="40676" y="2428"/>
                  </a:cubicBezTo>
                  <a:cubicBezTo>
                    <a:pt x="40559" y="1872"/>
                    <a:pt x="39678" y="1482"/>
                    <a:pt x="38722" y="1482"/>
                  </a:cubicBezTo>
                  <a:cubicBezTo>
                    <a:pt x="38567" y="1482"/>
                    <a:pt x="38411" y="1492"/>
                    <a:pt x="38255" y="1514"/>
                  </a:cubicBezTo>
                  <a:cubicBezTo>
                    <a:pt x="37051" y="2563"/>
                    <a:pt x="36084" y="4148"/>
                    <a:pt x="35394" y="5376"/>
                  </a:cubicBezTo>
                  <a:cubicBezTo>
                    <a:pt x="34450" y="7054"/>
                    <a:pt x="33623" y="8791"/>
                    <a:pt x="32493" y="10359"/>
                  </a:cubicBezTo>
                  <a:cubicBezTo>
                    <a:pt x="31444" y="11814"/>
                    <a:pt x="30059" y="13071"/>
                    <a:pt x="28610" y="14115"/>
                  </a:cubicBezTo>
                  <a:cubicBezTo>
                    <a:pt x="25377" y="16439"/>
                    <a:pt x="21218" y="17986"/>
                    <a:pt x="17179" y="17986"/>
                  </a:cubicBezTo>
                  <a:cubicBezTo>
                    <a:pt x="14081" y="17986"/>
                    <a:pt x="11054" y="17076"/>
                    <a:pt x="8569" y="14910"/>
                  </a:cubicBezTo>
                  <a:cubicBezTo>
                    <a:pt x="6016" y="12684"/>
                    <a:pt x="4440" y="9460"/>
                    <a:pt x="2959" y="6477"/>
                  </a:cubicBezTo>
                  <a:cubicBezTo>
                    <a:pt x="1578" y="3691"/>
                    <a:pt x="14"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8"/>
            <p:cNvSpPr/>
            <p:nvPr/>
          </p:nvSpPr>
          <p:spPr>
            <a:xfrm>
              <a:off x="5510275" y="987050"/>
              <a:ext cx="921950" cy="536475"/>
            </a:xfrm>
            <a:custGeom>
              <a:avLst/>
              <a:gdLst/>
              <a:ahLst/>
              <a:cxnLst/>
              <a:rect l="l" t="t" r="r" b="b"/>
              <a:pathLst>
                <a:path w="36878" h="21459" extrusionOk="0">
                  <a:moveTo>
                    <a:pt x="1" y="1"/>
                  </a:moveTo>
                  <a:cubicBezTo>
                    <a:pt x="1568" y="1078"/>
                    <a:pt x="2866" y="2438"/>
                    <a:pt x="3562" y="4234"/>
                  </a:cubicBezTo>
                  <a:cubicBezTo>
                    <a:pt x="4131" y="5700"/>
                    <a:pt x="4439" y="7237"/>
                    <a:pt x="4738" y="8775"/>
                  </a:cubicBezTo>
                  <a:cubicBezTo>
                    <a:pt x="5106" y="10668"/>
                    <a:pt x="5591" y="12371"/>
                    <a:pt x="6679" y="13994"/>
                  </a:cubicBezTo>
                  <a:cubicBezTo>
                    <a:pt x="7844" y="15738"/>
                    <a:pt x="9388" y="17159"/>
                    <a:pt x="11070" y="18395"/>
                  </a:cubicBezTo>
                  <a:cubicBezTo>
                    <a:pt x="13595" y="20253"/>
                    <a:pt x="16911" y="21459"/>
                    <a:pt x="20141" y="21459"/>
                  </a:cubicBezTo>
                  <a:cubicBezTo>
                    <a:pt x="21482" y="21459"/>
                    <a:pt x="22808" y="21251"/>
                    <a:pt x="24056" y="20795"/>
                  </a:cubicBezTo>
                  <a:cubicBezTo>
                    <a:pt x="28145" y="19302"/>
                    <a:pt x="31561" y="16379"/>
                    <a:pt x="33897" y="12708"/>
                  </a:cubicBezTo>
                  <a:cubicBezTo>
                    <a:pt x="34524" y="11724"/>
                    <a:pt x="35078" y="10697"/>
                    <a:pt x="35610" y="9659"/>
                  </a:cubicBezTo>
                  <a:cubicBezTo>
                    <a:pt x="36051" y="8798"/>
                    <a:pt x="36520" y="7945"/>
                    <a:pt x="36877" y="7047"/>
                  </a:cubicBezTo>
                  <a:lnTo>
                    <a:pt x="36877" y="7047"/>
                  </a:lnTo>
                  <a:cubicBezTo>
                    <a:pt x="36038" y="8115"/>
                    <a:pt x="35318" y="9296"/>
                    <a:pt x="34633" y="10450"/>
                  </a:cubicBezTo>
                  <a:cubicBezTo>
                    <a:pt x="32579" y="13915"/>
                    <a:pt x="29868" y="17050"/>
                    <a:pt x="26243" y="18910"/>
                  </a:cubicBezTo>
                  <a:cubicBezTo>
                    <a:pt x="24177" y="19969"/>
                    <a:pt x="21880" y="20480"/>
                    <a:pt x="19580" y="20480"/>
                  </a:cubicBezTo>
                  <a:cubicBezTo>
                    <a:pt x="17615" y="20480"/>
                    <a:pt x="15647" y="20107"/>
                    <a:pt x="13819" y="19388"/>
                  </a:cubicBezTo>
                  <a:cubicBezTo>
                    <a:pt x="10931" y="18250"/>
                    <a:pt x="9313" y="16100"/>
                    <a:pt x="7711" y="13517"/>
                  </a:cubicBezTo>
                  <a:cubicBezTo>
                    <a:pt x="5784" y="10410"/>
                    <a:pt x="5600" y="6758"/>
                    <a:pt x="3639" y="3691"/>
                  </a:cubicBezTo>
                  <a:cubicBezTo>
                    <a:pt x="2227" y="1484"/>
                    <a:pt x="975" y="45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8"/>
            <p:cNvSpPr/>
            <p:nvPr/>
          </p:nvSpPr>
          <p:spPr>
            <a:xfrm>
              <a:off x="6032300" y="1132925"/>
              <a:ext cx="519825" cy="436475"/>
            </a:xfrm>
            <a:custGeom>
              <a:avLst/>
              <a:gdLst/>
              <a:ahLst/>
              <a:cxnLst/>
              <a:rect l="l" t="t" r="r" b="b"/>
              <a:pathLst>
                <a:path w="20793" h="17459" extrusionOk="0">
                  <a:moveTo>
                    <a:pt x="20553" y="0"/>
                  </a:moveTo>
                  <a:cubicBezTo>
                    <a:pt x="18025" y="442"/>
                    <a:pt x="16227" y="2932"/>
                    <a:pt x="15011" y="5020"/>
                  </a:cubicBezTo>
                  <a:cubicBezTo>
                    <a:pt x="13877" y="6970"/>
                    <a:pt x="12984" y="9040"/>
                    <a:pt x="11637" y="10862"/>
                  </a:cubicBezTo>
                  <a:cubicBezTo>
                    <a:pt x="10358" y="12593"/>
                    <a:pt x="8683" y="13958"/>
                    <a:pt x="6806" y="14993"/>
                  </a:cubicBezTo>
                  <a:cubicBezTo>
                    <a:pt x="5458" y="15736"/>
                    <a:pt x="4015" y="16280"/>
                    <a:pt x="2550" y="16750"/>
                  </a:cubicBezTo>
                  <a:cubicBezTo>
                    <a:pt x="1711" y="17018"/>
                    <a:pt x="856" y="17236"/>
                    <a:pt x="1" y="17458"/>
                  </a:cubicBezTo>
                  <a:cubicBezTo>
                    <a:pt x="5071" y="17063"/>
                    <a:pt x="9751" y="14461"/>
                    <a:pt x="12958" y="10531"/>
                  </a:cubicBezTo>
                  <a:cubicBezTo>
                    <a:pt x="14530" y="8606"/>
                    <a:pt x="15743" y="6482"/>
                    <a:pt x="16915" y="4302"/>
                  </a:cubicBezTo>
                  <a:cubicBezTo>
                    <a:pt x="17406" y="3387"/>
                    <a:pt x="17920" y="2471"/>
                    <a:pt x="18602" y="1684"/>
                  </a:cubicBezTo>
                  <a:cubicBezTo>
                    <a:pt x="19095" y="1116"/>
                    <a:pt x="19835" y="392"/>
                    <a:pt x="20630" y="392"/>
                  </a:cubicBezTo>
                  <a:cubicBezTo>
                    <a:pt x="20681" y="392"/>
                    <a:pt x="20732" y="395"/>
                    <a:pt x="20784" y="401"/>
                  </a:cubicBezTo>
                  <a:cubicBezTo>
                    <a:pt x="20787" y="400"/>
                    <a:pt x="20791" y="398"/>
                    <a:pt x="20793" y="397"/>
                  </a:cubicBezTo>
                  <a:cubicBezTo>
                    <a:pt x="20761" y="251"/>
                    <a:pt x="20676" y="119"/>
                    <a:pt x="20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8"/>
            <p:cNvSpPr/>
            <p:nvPr/>
          </p:nvSpPr>
          <p:spPr>
            <a:xfrm>
              <a:off x="6373525" y="1365200"/>
              <a:ext cx="49125" cy="56900"/>
            </a:xfrm>
            <a:custGeom>
              <a:avLst/>
              <a:gdLst/>
              <a:ahLst/>
              <a:cxnLst/>
              <a:rect l="l" t="t" r="r" b="b"/>
              <a:pathLst>
                <a:path w="1965" h="2276" extrusionOk="0">
                  <a:moveTo>
                    <a:pt x="66" y="1"/>
                  </a:moveTo>
                  <a:cubicBezTo>
                    <a:pt x="25" y="1"/>
                    <a:pt x="0" y="51"/>
                    <a:pt x="7" y="88"/>
                  </a:cubicBezTo>
                  <a:cubicBezTo>
                    <a:pt x="70" y="550"/>
                    <a:pt x="405" y="1013"/>
                    <a:pt x="669" y="1386"/>
                  </a:cubicBezTo>
                  <a:cubicBezTo>
                    <a:pt x="918" y="1741"/>
                    <a:pt x="1141" y="2241"/>
                    <a:pt x="1611" y="2275"/>
                  </a:cubicBezTo>
                  <a:cubicBezTo>
                    <a:pt x="1618" y="2276"/>
                    <a:pt x="1625" y="2276"/>
                    <a:pt x="1631" y="2276"/>
                  </a:cubicBezTo>
                  <a:cubicBezTo>
                    <a:pt x="1798" y="2276"/>
                    <a:pt x="1901" y="2121"/>
                    <a:pt x="1916" y="1970"/>
                  </a:cubicBezTo>
                  <a:cubicBezTo>
                    <a:pt x="1964" y="1522"/>
                    <a:pt x="1414" y="1145"/>
                    <a:pt x="1134" y="849"/>
                  </a:cubicBezTo>
                  <a:cubicBezTo>
                    <a:pt x="840" y="540"/>
                    <a:pt x="487" y="170"/>
                    <a:pt x="89" y="5"/>
                  </a:cubicBezTo>
                  <a:cubicBezTo>
                    <a:pt x="81" y="2"/>
                    <a:pt x="73"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8"/>
            <p:cNvSpPr/>
            <p:nvPr/>
          </p:nvSpPr>
          <p:spPr>
            <a:xfrm>
              <a:off x="6395125" y="1325600"/>
              <a:ext cx="73050" cy="37725"/>
            </a:xfrm>
            <a:custGeom>
              <a:avLst/>
              <a:gdLst/>
              <a:ahLst/>
              <a:cxnLst/>
              <a:rect l="l" t="t" r="r" b="b"/>
              <a:pathLst>
                <a:path w="2922" h="1509" extrusionOk="0">
                  <a:moveTo>
                    <a:pt x="468" y="1"/>
                  </a:moveTo>
                  <a:cubicBezTo>
                    <a:pt x="339" y="1"/>
                    <a:pt x="215" y="18"/>
                    <a:pt x="104" y="61"/>
                  </a:cubicBezTo>
                  <a:cubicBezTo>
                    <a:pt x="26" y="92"/>
                    <a:pt x="0" y="176"/>
                    <a:pt x="56" y="241"/>
                  </a:cubicBezTo>
                  <a:cubicBezTo>
                    <a:pt x="325" y="556"/>
                    <a:pt x="816" y="736"/>
                    <a:pt x="1177" y="933"/>
                  </a:cubicBezTo>
                  <a:cubicBezTo>
                    <a:pt x="1585" y="1157"/>
                    <a:pt x="1940" y="1425"/>
                    <a:pt x="2409" y="1503"/>
                  </a:cubicBezTo>
                  <a:cubicBezTo>
                    <a:pt x="2432" y="1507"/>
                    <a:pt x="2454" y="1508"/>
                    <a:pt x="2476" y="1508"/>
                  </a:cubicBezTo>
                  <a:cubicBezTo>
                    <a:pt x="2758" y="1508"/>
                    <a:pt x="2921" y="1203"/>
                    <a:pt x="2722" y="964"/>
                  </a:cubicBezTo>
                  <a:cubicBezTo>
                    <a:pt x="2392" y="573"/>
                    <a:pt x="1941" y="407"/>
                    <a:pt x="1473" y="231"/>
                  </a:cubicBezTo>
                  <a:cubicBezTo>
                    <a:pt x="1189" y="124"/>
                    <a:pt x="810"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8"/>
            <p:cNvSpPr/>
            <p:nvPr/>
          </p:nvSpPr>
          <p:spPr>
            <a:xfrm>
              <a:off x="6256075" y="1306150"/>
              <a:ext cx="68225" cy="32650"/>
            </a:xfrm>
            <a:custGeom>
              <a:avLst/>
              <a:gdLst/>
              <a:ahLst/>
              <a:cxnLst/>
              <a:rect l="l" t="t" r="r" b="b"/>
              <a:pathLst>
                <a:path w="2729" h="1306" extrusionOk="0">
                  <a:moveTo>
                    <a:pt x="706" y="1"/>
                  </a:moveTo>
                  <a:cubicBezTo>
                    <a:pt x="542" y="1"/>
                    <a:pt x="381" y="40"/>
                    <a:pt x="233" y="137"/>
                  </a:cubicBezTo>
                  <a:cubicBezTo>
                    <a:pt x="91" y="231"/>
                    <a:pt x="0" y="445"/>
                    <a:pt x="112" y="601"/>
                  </a:cubicBezTo>
                  <a:cubicBezTo>
                    <a:pt x="380" y="974"/>
                    <a:pt x="814" y="1053"/>
                    <a:pt x="1251" y="1098"/>
                  </a:cubicBezTo>
                  <a:cubicBezTo>
                    <a:pt x="1684" y="1143"/>
                    <a:pt x="2126" y="1306"/>
                    <a:pt x="2564" y="1306"/>
                  </a:cubicBezTo>
                  <a:cubicBezTo>
                    <a:pt x="2598" y="1306"/>
                    <a:pt x="2631" y="1305"/>
                    <a:pt x="2664" y="1303"/>
                  </a:cubicBezTo>
                  <a:cubicBezTo>
                    <a:pt x="2701" y="1300"/>
                    <a:pt x="2728" y="1260"/>
                    <a:pt x="2708" y="1226"/>
                  </a:cubicBezTo>
                  <a:cubicBezTo>
                    <a:pt x="2484" y="850"/>
                    <a:pt x="2076" y="597"/>
                    <a:pt x="1716" y="367"/>
                  </a:cubicBezTo>
                  <a:cubicBezTo>
                    <a:pt x="1427" y="184"/>
                    <a:pt x="1059" y="1"/>
                    <a:pt x="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8"/>
            <p:cNvSpPr/>
            <p:nvPr/>
          </p:nvSpPr>
          <p:spPr>
            <a:xfrm>
              <a:off x="6026000" y="1567750"/>
              <a:ext cx="41250" cy="58400"/>
            </a:xfrm>
            <a:custGeom>
              <a:avLst/>
              <a:gdLst/>
              <a:ahLst/>
              <a:cxnLst/>
              <a:rect l="l" t="t" r="r" b="b"/>
              <a:pathLst>
                <a:path w="1650" h="2336" extrusionOk="0">
                  <a:moveTo>
                    <a:pt x="1285" y="0"/>
                  </a:moveTo>
                  <a:cubicBezTo>
                    <a:pt x="1254" y="0"/>
                    <a:pt x="1220" y="7"/>
                    <a:pt x="1182" y="20"/>
                  </a:cubicBezTo>
                  <a:cubicBezTo>
                    <a:pt x="882" y="125"/>
                    <a:pt x="664" y="596"/>
                    <a:pt x="508" y="848"/>
                  </a:cubicBezTo>
                  <a:cubicBezTo>
                    <a:pt x="260" y="1248"/>
                    <a:pt x="1" y="1628"/>
                    <a:pt x="115" y="2117"/>
                  </a:cubicBezTo>
                  <a:cubicBezTo>
                    <a:pt x="150" y="2268"/>
                    <a:pt x="276" y="2335"/>
                    <a:pt x="408" y="2335"/>
                  </a:cubicBezTo>
                  <a:cubicBezTo>
                    <a:pt x="464" y="2335"/>
                    <a:pt x="520" y="2323"/>
                    <a:pt x="572" y="2301"/>
                  </a:cubicBezTo>
                  <a:cubicBezTo>
                    <a:pt x="1081" y="2084"/>
                    <a:pt x="1268" y="1527"/>
                    <a:pt x="1451" y="1045"/>
                  </a:cubicBezTo>
                  <a:cubicBezTo>
                    <a:pt x="1518" y="873"/>
                    <a:pt x="1649" y="0"/>
                    <a:pt x="1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8"/>
            <p:cNvSpPr/>
            <p:nvPr/>
          </p:nvSpPr>
          <p:spPr>
            <a:xfrm>
              <a:off x="6061875" y="1567125"/>
              <a:ext cx="41850" cy="58625"/>
            </a:xfrm>
            <a:custGeom>
              <a:avLst/>
              <a:gdLst/>
              <a:ahLst/>
              <a:cxnLst/>
              <a:rect l="l" t="t" r="r" b="b"/>
              <a:pathLst>
                <a:path w="1674" h="2345" extrusionOk="0">
                  <a:moveTo>
                    <a:pt x="205" y="0"/>
                  </a:moveTo>
                  <a:cubicBezTo>
                    <a:pt x="100" y="0"/>
                    <a:pt x="1" y="111"/>
                    <a:pt x="7" y="214"/>
                  </a:cubicBezTo>
                  <a:cubicBezTo>
                    <a:pt x="29" y="537"/>
                    <a:pt x="206" y="856"/>
                    <a:pt x="321" y="1155"/>
                  </a:cubicBezTo>
                  <a:cubicBezTo>
                    <a:pt x="468" y="1537"/>
                    <a:pt x="529" y="1917"/>
                    <a:pt x="810" y="2231"/>
                  </a:cubicBezTo>
                  <a:cubicBezTo>
                    <a:pt x="879" y="2309"/>
                    <a:pt x="978" y="2345"/>
                    <a:pt x="1079" y="2345"/>
                  </a:cubicBezTo>
                  <a:cubicBezTo>
                    <a:pt x="1216" y="2345"/>
                    <a:pt x="1355" y="2277"/>
                    <a:pt x="1421" y="2153"/>
                  </a:cubicBezTo>
                  <a:cubicBezTo>
                    <a:pt x="1673" y="1677"/>
                    <a:pt x="1459" y="1203"/>
                    <a:pt x="1196" y="787"/>
                  </a:cubicBezTo>
                  <a:cubicBezTo>
                    <a:pt x="979" y="445"/>
                    <a:pt x="648" y="44"/>
                    <a:pt x="220" y="1"/>
                  </a:cubicBezTo>
                  <a:cubicBezTo>
                    <a:pt x="215" y="1"/>
                    <a:pt x="210"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8"/>
            <p:cNvSpPr/>
            <p:nvPr/>
          </p:nvSpPr>
          <p:spPr>
            <a:xfrm>
              <a:off x="5871000" y="1442600"/>
              <a:ext cx="33550" cy="61525"/>
            </a:xfrm>
            <a:custGeom>
              <a:avLst/>
              <a:gdLst/>
              <a:ahLst/>
              <a:cxnLst/>
              <a:rect l="l" t="t" r="r" b="b"/>
              <a:pathLst>
                <a:path w="1342" h="2461" extrusionOk="0">
                  <a:moveTo>
                    <a:pt x="548" y="0"/>
                  </a:moveTo>
                  <a:cubicBezTo>
                    <a:pt x="473" y="0"/>
                    <a:pt x="399" y="28"/>
                    <a:pt x="331" y="89"/>
                  </a:cubicBezTo>
                  <a:cubicBezTo>
                    <a:pt x="1" y="386"/>
                    <a:pt x="193" y="937"/>
                    <a:pt x="330" y="1283"/>
                  </a:cubicBezTo>
                  <a:cubicBezTo>
                    <a:pt x="473" y="1642"/>
                    <a:pt x="605" y="2040"/>
                    <a:pt x="813" y="2366"/>
                  </a:cubicBezTo>
                  <a:cubicBezTo>
                    <a:pt x="849" y="2423"/>
                    <a:pt x="919" y="2460"/>
                    <a:pt x="986" y="2460"/>
                  </a:cubicBezTo>
                  <a:cubicBezTo>
                    <a:pt x="1032" y="2460"/>
                    <a:pt x="1076" y="2443"/>
                    <a:pt x="1109" y="2405"/>
                  </a:cubicBezTo>
                  <a:cubicBezTo>
                    <a:pt x="1342" y="2130"/>
                    <a:pt x="1238" y="1704"/>
                    <a:pt x="1176" y="1380"/>
                  </a:cubicBezTo>
                  <a:cubicBezTo>
                    <a:pt x="1105" y="1008"/>
                    <a:pt x="1099" y="343"/>
                    <a:pt x="779" y="89"/>
                  </a:cubicBezTo>
                  <a:cubicBezTo>
                    <a:pt x="706" y="32"/>
                    <a:pt x="627" y="0"/>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8"/>
            <p:cNvSpPr/>
            <p:nvPr/>
          </p:nvSpPr>
          <p:spPr>
            <a:xfrm>
              <a:off x="5732950" y="1354800"/>
              <a:ext cx="53925" cy="23875"/>
            </a:xfrm>
            <a:custGeom>
              <a:avLst/>
              <a:gdLst/>
              <a:ahLst/>
              <a:cxnLst/>
              <a:rect l="l" t="t" r="r" b="b"/>
              <a:pathLst>
                <a:path w="2157" h="955" extrusionOk="0">
                  <a:moveTo>
                    <a:pt x="1667" y="1"/>
                  </a:moveTo>
                  <a:cubicBezTo>
                    <a:pt x="1437" y="1"/>
                    <a:pt x="1218" y="111"/>
                    <a:pt x="1004" y="216"/>
                  </a:cubicBezTo>
                  <a:cubicBezTo>
                    <a:pt x="709" y="362"/>
                    <a:pt x="331" y="465"/>
                    <a:pt x="71" y="660"/>
                  </a:cubicBezTo>
                  <a:cubicBezTo>
                    <a:pt x="26" y="695"/>
                    <a:pt x="0" y="766"/>
                    <a:pt x="51" y="811"/>
                  </a:cubicBezTo>
                  <a:cubicBezTo>
                    <a:pt x="173" y="918"/>
                    <a:pt x="336" y="955"/>
                    <a:pt x="502" y="955"/>
                  </a:cubicBezTo>
                  <a:cubicBezTo>
                    <a:pt x="652" y="955"/>
                    <a:pt x="805" y="925"/>
                    <a:pt x="936" y="891"/>
                  </a:cubicBezTo>
                  <a:cubicBezTo>
                    <a:pt x="1282" y="797"/>
                    <a:pt x="1696" y="708"/>
                    <a:pt x="1985" y="485"/>
                  </a:cubicBezTo>
                  <a:cubicBezTo>
                    <a:pt x="2157" y="355"/>
                    <a:pt x="2128" y="135"/>
                    <a:pt x="1929" y="53"/>
                  </a:cubicBezTo>
                  <a:cubicBezTo>
                    <a:pt x="1840" y="16"/>
                    <a:pt x="1753" y="1"/>
                    <a:pt x="1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8"/>
            <p:cNvSpPr/>
            <p:nvPr/>
          </p:nvSpPr>
          <p:spPr>
            <a:xfrm>
              <a:off x="5725075" y="1321875"/>
              <a:ext cx="32925" cy="48050"/>
            </a:xfrm>
            <a:custGeom>
              <a:avLst/>
              <a:gdLst/>
              <a:ahLst/>
              <a:cxnLst/>
              <a:rect l="l" t="t" r="r" b="b"/>
              <a:pathLst>
                <a:path w="1317" h="1922" extrusionOk="0">
                  <a:moveTo>
                    <a:pt x="948" y="0"/>
                  </a:moveTo>
                  <a:cubicBezTo>
                    <a:pt x="925" y="0"/>
                    <a:pt x="901" y="4"/>
                    <a:pt x="880" y="13"/>
                  </a:cubicBezTo>
                  <a:cubicBezTo>
                    <a:pt x="264" y="258"/>
                    <a:pt x="145" y="1123"/>
                    <a:pt x="28" y="1699"/>
                  </a:cubicBezTo>
                  <a:cubicBezTo>
                    <a:pt x="1" y="1834"/>
                    <a:pt x="97" y="1921"/>
                    <a:pt x="201" y="1921"/>
                  </a:cubicBezTo>
                  <a:cubicBezTo>
                    <a:pt x="258" y="1921"/>
                    <a:pt x="316" y="1895"/>
                    <a:pt x="359" y="1838"/>
                  </a:cubicBezTo>
                  <a:cubicBezTo>
                    <a:pt x="701" y="1377"/>
                    <a:pt x="1316" y="821"/>
                    <a:pt x="1199" y="194"/>
                  </a:cubicBezTo>
                  <a:cubicBezTo>
                    <a:pt x="1179" y="88"/>
                    <a:pt x="1059" y="0"/>
                    <a:pt x="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8"/>
            <p:cNvSpPr/>
            <p:nvPr/>
          </p:nvSpPr>
          <p:spPr>
            <a:xfrm>
              <a:off x="5597775" y="1364750"/>
              <a:ext cx="69950" cy="27625"/>
            </a:xfrm>
            <a:custGeom>
              <a:avLst/>
              <a:gdLst/>
              <a:ahLst/>
              <a:cxnLst/>
              <a:rect l="l" t="t" r="r" b="b"/>
              <a:pathLst>
                <a:path w="2798" h="1105" extrusionOk="0">
                  <a:moveTo>
                    <a:pt x="1667" y="1"/>
                  </a:moveTo>
                  <a:cubicBezTo>
                    <a:pt x="1048" y="1"/>
                    <a:pt x="418" y="110"/>
                    <a:pt x="128" y="653"/>
                  </a:cubicBezTo>
                  <a:cubicBezTo>
                    <a:pt x="1" y="892"/>
                    <a:pt x="185" y="1105"/>
                    <a:pt x="419" y="1105"/>
                  </a:cubicBezTo>
                  <a:cubicBezTo>
                    <a:pt x="436" y="1105"/>
                    <a:pt x="454" y="1103"/>
                    <a:pt x="472" y="1101"/>
                  </a:cubicBezTo>
                  <a:cubicBezTo>
                    <a:pt x="827" y="1051"/>
                    <a:pt x="1151" y="853"/>
                    <a:pt x="1487" y="734"/>
                  </a:cubicBezTo>
                  <a:cubicBezTo>
                    <a:pt x="1870" y="598"/>
                    <a:pt x="2251" y="460"/>
                    <a:pt x="2638" y="332"/>
                  </a:cubicBezTo>
                  <a:cubicBezTo>
                    <a:pt x="2797" y="280"/>
                    <a:pt x="2767" y="52"/>
                    <a:pt x="2600" y="45"/>
                  </a:cubicBezTo>
                  <a:cubicBezTo>
                    <a:pt x="2329" y="32"/>
                    <a:pt x="1999" y="1"/>
                    <a:pt x="1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8"/>
            <p:cNvSpPr/>
            <p:nvPr/>
          </p:nvSpPr>
          <p:spPr>
            <a:xfrm>
              <a:off x="5533525" y="1201900"/>
              <a:ext cx="60675" cy="30100"/>
            </a:xfrm>
            <a:custGeom>
              <a:avLst/>
              <a:gdLst/>
              <a:ahLst/>
              <a:cxnLst/>
              <a:rect l="l" t="t" r="r" b="b"/>
              <a:pathLst>
                <a:path w="2427" h="1204" extrusionOk="0">
                  <a:moveTo>
                    <a:pt x="1982" y="0"/>
                  </a:moveTo>
                  <a:cubicBezTo>
                    <a:pt x="1717" y="0"/>
                    <a:pt x="1433" y="58"/>
                    <a:pt x="1196" y="113"/>
                  </a:cubicBezTo>
                  <a:cubicBezTo>
                    <a:pt x="795" y="208"/>
                    <a:pt x="445" y="366"/>
                    <a:pt x="178" y="686"/>
                  </a:cubicBezTo>
                  <a:cubicBezTo>
                    <a:pt x="1" y="900"/>
                    <a:pt x="135" y="1204"/>
                    <a:pt x="396" y="1204"/>
                  </a:cubicBezTo>
                  <a:cubicBezTo>
                    <a:pt x="421" y="1204"/>
                    <a:pt x="447" y="1201"/>
                    <a:pt x="475" y="1195"/>
                  </a:cubicBezTo>
                  <a:cubicBezTo>
                    <a:pt x="836" y="1117"/>
                    <a:pt x="1158" y="974"/>
                    <a:pt x="1492" y="817"/>
                  </a:cubicBezTo>
                  <a:cubicBezTo>
                    <a:pt x="1777" y="685"/>
                    <a:pt x="2145" y="536"/>
                    <a:pt x="2354" y="295"/>
                  </a:cubicBezTo>
                  <a:cubicBezTo>
                    <a:pt x="2427" y="210"/>
                    <a:pt x="2407" y="58"/>
                    <a:pt x="2284" y="31"/>
                  </a:cubicBezTo>
                  <a:cubicBezTo>
                    <a:pt x="2189" y="9"/>
                    <a:pt x="2087" y="0"/>
                    <a:pt x="1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8"/>
            <p:cNvSpPr/>
            <p:nvPr/>
          </p:nvSpPr>
          <p:spPr>
            <a:xfrm>
              <a:off x="5612325" y="1080925"/>
              <a:ext cx="47275" cy="52125"/>
            </a:xfrm>
            <a:custGeom>
              <a:avLst/>
              <a:gdLst/>
              <a:ahLst/>
              <a:cxnLst/>
              <a:rect l="l" t="t" r="r" b="b"/>
              <a:pathLst>
                <a:path w="1891" h="2085" extrusionOk="0">
                  <a:moveTo>
                    <a:pt x="1397" y="1"/>
                  </a:moveTo>
                  <a:cubicBezTo>
                    <a:pt x="971" y="1"/>
                    <a:pt x="653" y="391"/>
                    <a:pt x="457" y="749"/>
                  </a:cubicBezTo>
                  <a:cubicBezTo>
                    <a:pt x="286" y="1062"/>
                    <a:pt x="1" y="1615"/>
                    <a:pt x="211" y="1964"/>
                  </a:cubicBezTo>
                  <a:cubicBezTo>
                    <a:pt x="258" y="2041"/>
                    <a:pt x="340" y="2085"/>
                    <a:pt x="427" y="2085"/>
                  </a:cubicBezTo>
                  <a:cubicBezTo>
                    <a:pt x="449" y="2085"/>
                    <a:pt x="470" y="2082"/>
                    <a:pt x="491" y="2077"/>
                  </a:cubicBezTo>
                  <a:cubicBezTo>
                    <a:pt x="785" y="2005"/>
                    <a:pt x="995" y="1638"/>
                    <a:pt x="1192" y="1428"/>
                  </a:cubicBezTo>
                  <a:cubicBezTo>
                    <a:pt x="1465" y="1136"/>
                    <a:pt x="1864" y="882"/>
                    <a:pt x="1882" y="447"/>
                  </a:cubicBezTo>
                  <a:cubicBezTo>
                    <a:pt x="1891" y="258"/>
                    <a:pt x="1742" y="58"/>
                    <a:pt x="1556" y="19"/>
                  </a:cubicBezTo>
                  <a:cubicBezTo>
                    <a:pt x="1502" y="7"/>
                    <a:pt x="1449" y="1"/>
                    <a:pt x="1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8"/>
            <p:cNvSpPr/>
            <p:nvPr/>
          </p:nvSpPr>
          <p:spPr>
            <a:xfrm>
              <a:off x="5532750" y="1174150"/>
              <a:ext cx="46700" cy="21950"/>
            </a:xfrm>
            <a:custGeom>
              <a:avLst/>
              <a:gdLst/>
              <a:ahLst/>
              <a:cxnLst/>
              <a:rect l="l" t="t" r="r" b="b"/>
              <a:pathLst>
                <a:path w="1868" h="878" extrusionOk="0">
                  <a:moveTo>
                    <a:pt x="618" y="0"/>
                  </a:moveTo>
                  <a:cubicBezTo>
                    <a:pt x="456" y="0"/>
                    <a:pt x="299" y="41"/>
                    <a:pt x="167" y="153"/>
                  </a:cubicBezTo>
                  <a:cubicBezTo>
                    <a:pt x="1" y="293"/>
                    <a:pt x="36" y="629"/>
                    <a:pt x="240" y="720"/>
                  </a:cubicBezTo>
                  <a:cubicBezTo>
                    <a:pt x="489" y="831"/>
                    <a:pt x="771" y="785"/>
                    <a:pt x="1037" y="828"/>
                  </a:cubicBezTo>
                  <a:cubicBezTo>
                    <a:pt x="1182" y="851"/>
                    <a:pt x="1313" y="877"/>
                    <a:pt x="1444" y="877"/>
                  </a:cubicBezTo>
                  <a:cubicBezTo>
                    <a:pt x="1550" y="877"/>
                    <a:pt x="1655" y="860"/>
                    <a:pt x="1766" y="812"/>
                  </a:cubicBezTo>
                  <a:cubicBezTo>
                    <a:pt x="1833" y="782"/>
                    <a:pt x="1868" y="683"/>
                    <a:pt x="1845" y="617"/>
                  </a:cubicBezTo>
                  <a:cubicBezTo>
                    <a:pt x="1750" y="339"/>
                    <a:pt x="1489" y="224"/>
                    <a:pt x="1229" y="132"/>
                  </a:cubicBezTo>
                  <a:cubicBezTo>
                    <a:pt x="1039" y="65"/>
                    <a:pt x="824" y="0"/>
                    <a:pt x="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8"/>
            <p:cNvSpPr/>
            <p:nvPr/>
          </p:nvSpPr>
          <p:spPr>
            <a:xfrm>
              <a:off x="5551225" y="1233500"/>
              <a:ext cx="29100" cy="43725"/>
            </a:xfrm>
            <a:custGeom>
              <a:avLst/>
              <a:gdLst/>
              <a:ahLst/>
              <a:cxnLst/>
              <a:rect l="l" t="t" r="r" b="b"/>
              <a:pathLst>
                <a:path w="1164" h="1749" extrusionOk="0">
                  <a:moveTo>
                    <a:pt x="950" y="0"/>
                  </a:moveTo>
                  <a:cubicBezTo>
                    <a:pt x="895" y="0"/>
                    <a:pt x="837" y="27"/>
                    <a:pt x="797" y="84"/>
                  </a:cubicBezTo>
                  <a:cubicBezTo>
                    <a:pt x="528" y="473"/>
                    <a:pt x="0" y="1128"/>
                    <a:pt x="283" y="1618"/>
                  </a:cubicBezTo>
                  <a:cubicBezTo>
                    <a:pt x="327" y="1694"/>
                    <a:pt x="419" y="1748"/>
                    <a:pt x="509" y="1748"/>
                  </a:cubicBezTo>
                  <a:cubicBezTo>
                    <a:pt x="532" y="1748"/>
                    <a:pt x="554" y="1745"/>
                    <a:pt x="576" y="1737"/>
                  </a:cubicBezTo>
                  <a:cubicBezTo>
                    <a:pt x="1139" y="1542"/>
                    <a:pt x="1163" y="670"/>
                    <a:pt x="1128" y="174"/>
                  </a:cubicBezTo>
                  <a:cubicBezTo>
                    <a:pt x="1120" y="64"/>
                    <a:pt x="1037"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1" name="Google Shape;1871;p28"/>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2" name="Google Shape;1872;p28"/>
          <p:cNvGrpSpPr/>
          <p:nvPr/>
        </p:nvGrpSpPr>
        <p:grpSpPr>
          <a:xfrm flipH="1">
            <a:off x="-613400" y="-55449"/>
            <a:ext cx="2874851" cy="5254282"/>
            <a:chOff x="6764250" y="767225"/>
            <a:chExt cx="1097900" cy="2006600"/>
          </a:xfrm>
        </p:grpSpPr>
        <p:sp>
          <p:nvSpPr>
            <p:cNvPr id="1873" name="Google Shape;1873;p28"/>
            <p:cNvSpPr/>
            <p:nvPr/>
          </p:nvSpPr>
          <p:spPr>
            <a:xfrm>
              <a:off x="6764250" y="767225"/>
              <a:ext cx="1097900" cy="2006600"/>
            </a:xfrm>
            <a:custGeom>
              <a:avLst/>
              <a:gdLst/>
              <a:ahLst/>
              <a:cxnLst/>
              <a:rect l="l" t="t" r="r" b="b"/>
              <a:pathLst>
                <a:path w="43916" h="80264" extrusionOk="0">
                  <a:moveTo>
                    <a:pt x="33650" y="1"/>
                  </a:moveTo>
                  <a:cubicBezTo>
                    <a:pt x="32687" y="12111"/>
                    <a:pt x="28675" y="21601"/>
                    <a:pt x="14337" y="43156"/>
                  </a:cubicBezTo>
                  <a:cubicBezTo>
                    <a:pt x="0" y="64714"/>
                    <a:pt x="1154" y="80264"/>
                    <a:pt x="1154" y="80264"/>
                  </a:cubicBezTo>
                  <a:lnTo>
                    <a:pt x="27912" y="80264"/>
                  </a:lnTo>
                  <a:cubicBezTo>
                    <a:pt x="27912" y="80264"/>
                    <a:pt x="24501" y="65424"/>
                    <a:pt x="31136" y="50863"/>
                  </a:cubicBezTo>
                  <a:cubicBezTo>
                    <a:pt x="37771" y="36304"/>
                    <a:pt x="43916" y="13046"/>
                    <a:pt x="43916" y="13046"/>
                  </a:cubicBezTo>
                  <a:lnTo>
                    <a:pt x="4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8"/>
            <p:cNvSpPr/>
            <p:nvPr/>
          </p:nvSpPr>
          <p:spPr>
            <a:xfrm>
              <a:off x="6818500" y="767225"/>
              <a:ext cx="948100" cy="1767575"/>
            </a:xfrm>
            <a:custGeom>
              <a:avLst/>
              <a:gdLst/>
              <a:ahLst/>
              <a:cxnLst/>
              <a:rect l="l" t="t" r="r" b="b"/>
              <a:pathLst>
                <a:path w="37924" h="70703" extrusionOk="0">
                  <a:moveTo>
                    <a:pt x="31480" y="1"/>
                  </a:moveTo>
                  <a:cubicBezTo>
                    <a:pt x="30517" y="12111"/>
                    <a:pt x="26505" y="21601"/>
                    <a:pt x="12167" y="43156"/>
                  </a:cubicBezTo>
                  <a:cubicBezTo>
                    <a:pt x="4661" y="54442"/>
                    <a:pt x="1403" y="64079"/>
                    <a:pt x="1" y="70702"/>
                  </a:cubicBezTo>
                  <a:lnTo>
                    <a:pt x="1" y="70702"/>
                  </a:lnTo>
                  <a:cubicBezTo>
                    <a:pt x="5738" y="58247"/>
                    <a:pt x="13162" y="45962"/>
                    <a:pt x="21206" y="34763"/>
                  </a:cubicBezTo>
                  <a:cubicBezTo>
                    <a:pt x="28794" y="24059"/>
                    <a:pt x="33980" y="12439"/>
                    <a:pt x="379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8"/>
            <p:cNvSpPr/>
            <p:nvPr/>
          </p:nvSpPr>
          <p:spPr>
            <a:xfrm>
              <a:off x="6802300" y="767225"/>
              <a:ext cx="1059850" cy="2006600"/>
            </a:xfrm>
            <a:custGeom>
              <a:avLst/>
              <a:gdLst/>
              <a:ahLst/>
              <a:cxnLst/>
              <a:rect l="l" t="t" r="r" b="b"/>
              <a:pathLst>
                <a:path w="42394" h="80264" extrusionOk="0">
                  <a:moveTo>
                    <a:pt x="36959" y="11761"/>
                  </a:moveTo>
                  <a:lnTo>
                    <a:pt x="36959" y="11761"/>
                  </a:lnTo>
                  <a:cubicBezTo>
                    <a:pt x="36280" y="14001"/>
                    <a:pt x="35508" y="16251"/>
                    <a:pt x="34697" y="18551"/>
                  </a:cubicBezTo>
                  <a:cubicBezTo>
                    <a:pt x="31860" y="26939"/>
                    <a:pt x="29021" y="35327"/>
                    <a:pt x="25091" y="43206"/>
                  </a:cubicBezTo>
                  <a:cubicBezTo>
                    <a:pt x="25834" y="40996"/>
                    <a:pt x="26527" y="38770"/>
                    <a:pt x="27221" y="36548"/>
                  </a:cubicBezTo>
                  <a:cubicBezTo>
                    <a:pt x="29865" y="28067"/>
                    <a:pt x="33138" y="19782"/>
                    <a:pt x="36959" y="11761"/>
                  </a:cubicBezTo>
                  <a:close/>
                  <a:moveTo>
                    <a:pt x="39333" y="1"/>
                  </a:moveTo>
                  <a:cubicBezTo>
                    <a:pt x="39041" y="3771"/>
                    <a:pt x="38247" y="7370"/>
                    <a:pt x="37190" y="10977"/>
                  </a:cubicBezTo>
                  <a:cubicBezTo>
                    <a:pt x="33110" y="18978"/>
                    <a:pt x="29571" y="27262"/>
                    <a:pt x="26835" y="35818"/>
                  </a:cubicBezTo>
                  <a:cubicBezTo>
                    <a:pt x="25657" y="39501"/>
                    <a:pt x="24527" y="43205"/>
                    <a:pt x="23180" y="46830"/>
                  </a:cubicBezTo>
                  <a:cubicBezTo>
                    <a:pt x="22552" y="47957"/>
                    <a:pt x="21898" y="49073"/>
                    <a:pt x="21212" y="50174"/>
                  </a:cubicBezTo>
                  <a:cubicBezTo>
                    <a:pt x="21211" y="50169"/>
                    <a:pt x="21211" y="50163"/>
                    <a:pt x="21209" y="50159"/>
                  </a:cubicBezTo>
                  <a:cubicBezTo>
                    <a:pt x="21440" y="47709"/>
                    <a:pt x="21755" y="45290"/>
                    <a:pt x="22297" y="42876"/>
                  </a:cubicBezTo>
                  <a:cubicBezTo>
                    <a:pt x="22960" y="39918"/>
                    <a:pt x="23889" y="37022"/>
                    <a:pt x="24859" y="34152"/>
                  </a:cubicBezTo>
                  <a:cubicBezTo>
                    <a:pt x="24887" y="34069"/>
                    <a:pt x="24807" y="34002"/>
                    <a:pt x="24734" y="34002"/>
                  </a:cubicBezTo>
                  <a:cubicBezTo>
                    <a:pt x="24696" y="34002"/>
                    <a:pt x="24660" y="34020"/>
                    <a:pt x="24642" y="34061"/>
                  </a:cubicBezTo>
                  <a:cubicBezTo>
                    <a:pt x="23465" y="36676"/>
                    <a:pt x="22345" y="39316"/>
                    <a:pt x="21399" y="42025"/>
                  </a:cubicBezTo>
                  <a:cubicBezTo>
                    <a:pt x="20902" y="43447"/>
                    <a:pt x="20489" y="44879"/>
                    <a:pt x="20129" y="46324"/>
                  </a:cubicBezTo>
                  <a:cubicBezTo>
                    <a:pt x="19793" y="45714"/>
                    <a:pt x="19351" y="45289"/>
                    <a:pt x="18755" y="45289"/>
                  </a:cubicBezTo>
                  <a:cubicBezTo>
                    <a:pt x="18619" y="45289"/>
                    <a:pt x="18475" y="45311"/>
                    <a:pt x="18323" y="45358"/>
                  </a:cubicBezTo>
                  <a:cubicBezTo>
                    <a:pt x="15915" y="46161"/>
                    <a:pt x="14791" y="53544"/>
                    <a:pt x="14149" y="55471"/>
                  </a:cubicBezTo>
                  <a:cubicBezTo>
                    <a:pt x="12384" y="63015"/>
                    <a:pt x="11581" y="70881"/>
                    <a:pt x="9654" y="78426"/>
                  </a:cubicBezTo>
                  <a:cubicBezTo>
                    <a:pt x="9174" y="73743"/>
                    <a:pt x="5909" y="69419"/>
                    <a:pt x="3824" y="69419"/>
                  </a:cubicBezTo>
                  <a:cubicBezTo>
                    <a:pt x="3122" y="69419"/>
                    <a:pt x="2554" y="69910"/>
                    <a:pt x="2271" y="71043"/>
                  </a:cubicBezTo>
                  <a:cubicBezTo>
                    <a:pt x="1695" y="74064"/>
                    <a:pt x="861" y="77214"/>
                    <a:pt x="1" y="80264"/>
                  </a:cubicBezTo>
                  <a:lnTo>
                    <a:pt x="26390" y="80264"/>
                  </a:lnTo>
                  <a:cubicBezTo>
                    <a:pt x="26390" y="80264"/>
                    <a:pt x="22979" y="65424"/>
                    <a:pt x="29614" y="50863"/>
                  </a:cubicBezTo>
                  <a:cubicBezTo>
                    <a:pt x="36249" y="36304"/>
                    <a:pt x="42394" y="13046"/>
                    <a:pt x="42394" y="13046"/>
                  </a:cubicBezTo>
                  <a:lnTo>
                    <a:pt x="42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6" name="Google Shape;1876;p28"/>
          <p:cNvGrpSpPr/>
          <p:nvPr/>
        </p:nvGrpSpPr>
        <p:grpSpPr>
          <a:xfrm rot="-5400000">
            <a:off x="-600537" y="2622794"/>
            <a:ext cx="2717815" cy="1661149"/>
            <a:chOff x="3182725" y="919500"/>
            <a:chExt cx="1712225" cy="1046525"/>
          </a:xfrm>
        </p:grpSpPr>
        <p:sp>
          <p:nvSpPr>
            <p:cNvPr id="1877" name="Google Shape;1877;p28"/>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8"/>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8"/>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8"/>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8"/>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2" name="Google Shape;1882;p28"/>
          <p:cNvGrpSpPr/>
          <p:nvPr/>
        </p:nvGrpSpPr>
        <p:grpSpPr>
          <a:xfrm>
            <a:off x="1516300" y="-248025"/>
            <a:ext cx="833250" cy="923000"/>
            <a:chOff x="1797975" y="820925"/>
            <a:chExt cx="833250" cy="923000"/>
          </a:xfrm>
        </p:grpSpPr>
        <p:sp>
          <p:nvSpPr>
            <p:cNvPr id="1883" name="Google Shape;1883;p28"/>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8"/>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8"/>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8"/>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7" name="Google Shape;1887;p28"/>
          <p:cNvGrpSpPr/>
          <p:nvPr/>
        </p:nvGrpSpPr>
        <p:grpSpPr>
          <a:xfrm rot="5400000">
            <a:off x="8142875" y="1605075"/>
            <a:ext cx="941750" cy="1293500"/>
            <a:chOff x="1064600" y="709975"/>
            <a:chExt cx="941750" cy="1293500"/>
          </a:xfrm>
        </p:grpSpPr>
        <p:sp>
          <p:nvSpPr>
            <p:cNvPr id="1888" name="Google Shape;1888;p28"/>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8"/>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8"/>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8"/>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8"/>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8"/>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8"/>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8"/>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8"/>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8"/>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8"/>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8"/>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8"/>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8"/>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8"/>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8"/>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8"/>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8"/>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8"/>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8"/>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8"/>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8"/>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8"/>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8"/>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8"/>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8"/>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8"/>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8"/>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8"/>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1500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917"/>
        <p:cNvGrpSpPr/>
        <p:nvPr/>
      </p:nvGrpSpPr>
      <p:grpSpPr>
        <a:xfrm>
          <a:off x="0" y="0"/>
          <a:ext cx="0" cy="0"/>
          <a:chOff x="0" y="0"/>
          <a:chExt cx="0" cy="0"/>
        </a:xfrm>
      </p:grpSpPr>
      <p:grpSp>
        <p:nvGrpSpPr>
          <p:cNvPr id="1918" name="Google Shape;1918;p29"/>
          <p:cNvGrpSpPr/>
          <p:nvPr/>
        </p:nvGrpSpPr>
        <p:grpSpPr>
          <a:xfrm>
            <a:off x="1431419" y="1850228"/>
            <a:ext cx="6726268" cy="3209233"/>
            <a:chOff x="1431419" y="1850228"/>
            <a:chExt cx="6726268" cy="3209233"/>
          </a:xfrm>
        </p:grpSpPr>
        <p:sp>
          <p:nvSpPr>
            <p:cNvPr id="1919" name="Google Shape;1919;p29"/>
            <p:cNvSpPr/>
            <p:nvPr/>
          </p:nvSpPr>
          <p:spPr>
            <a:xfrm>
              <a:off x="1431419" y="1850228"/>
              <a:ext cx="1891060" cy="3126944"/>
            </a:xfrm>
            <a:custGeom>
              <a:avLst/>
              <a:gdLst/>
              <a:ahLst/>
              <a:cxnLst/>
              <a:rect l="l" t="t" r="r" b="b"/>
              <a:pathLst>
                <a:path w="18334" h="30316" extrusionOk="0">
                  <a:moveTo>
                    <a:pt x="9010" y="1"/>
                  </a:moveTo>
                  <a:cubicBezTo>
                    <a:pt x="9010" y="1"/>
                    <a:pt x="6549" y="897"/>
                    <a:pt x="7313" y="4986"/>
                  </a:cubicBezTo>
                  <a:cubicBezTo>
                    <a:pt x="7313" y="4986"/>
                    <a:pt x="6625" y="4062"/>
                    <a:pt x="4489" y="4062"/>
                  </a:cubicBezTo>
                  <a:cubicBezTo>
                    <a:pt x="3401" y="4062"/>
                    <a:pt x="1939" y="4302"/>
                    <a:pt x="0" y="5024"/>
                  </a:cubicBezTo>
                  <a:cubicBezTo>
                    <a:pt x="0" y="5024"/>
                    <a:pt x="782" y="6000"/>
                    <a:pt x="3028" y="6000"/>
                  </a:cubicBezTo>
                  <a:cubicBezTo>
                    <a:pt x="3820" y="6000"/>
                    <a:pt x="4795" y="5879"/>
                    <a:pt x="5982" y="5550"/>
                  </a:cubicBezTo>
                  <a:lnTo>
                    <a:pt x="5982" y="5550"/>
                  </a:lnTo>
                  <a:cubicBezTo>
                    <a:pt x="5981" y="5550"/>
                    <a:pt x="2728" y="8278"/>
                    <a:pt x="4170" y="12378"/>
                  </a:cubicBezTo>
                  <a:cubicBezTo>
                    <a:pt x="4170" y="12378"/>
                    <a:pt x="4971" y="12036"/>
                    <a:pt x="5830" y="10813"/>
                  </a:cubicBezTo>
                  <a:cubicBezTo>
                    <a:pt x="5840" y="10078"/>
                    <a:pt x="5943" y="9334"/>
                    <a:pt x="6011" y="8721"/>
                  </a:cubicBezTo>
                  <a:cubicBezTo>
                    <a:pt x="6017" y="8675"/>
                    <a:pt x="6048" y="8654"/>
                    <a:pt x="6082" y="8654"/>
                  </a:cubicBezTo>
                  <a:cubicBezTo>
                    <a:pt x="6124" y="8654"/>
                    <a:pt x="6169" y="8686"/>
                    <a:pt x="6169" y="8741"/>
                  </a:cubicBezTo>
                  <a:cubicBezTo>
                    <a:pt x="6167" y="9230"/>
                    <a:pt x="6183" y="9715"/>
                    <a:pt x="6217" y="10202"/>
                  </a:cubicBezTo>
                  <a:cubicBezTo>
                    <a:pt x="6438" y="9815"/>
                    <a:pt x="6655" y="9367"/>
                    <a:pt x="6856" y="8843"/>
                  </a:cubicBezTo>
                  <a:lnTo>
                    <a:pt x="6856" y="8843"/>
                  </a:lnTo>
                  <a:cubicBezTo>
                    <a:pt x="6856" y="8844"/>
                    <a:pt x="6396" y="14274"/>
                    <a:pt x="7382" y="16772"/>
                  </a:cubicBezTo>
                  <a:cubicBezTo>
                    <a:pt x="7382" y="16772"/>
                    <a:pt x="8539" y="15487"/>
                    <a:pt x="9081" y="13170"/>
                  </a:cubicBezTo>
                  <a:cubicBezTo>
                    <a:pt x="8983" y="12384"/>
                    <a:pt x="8865" y="11601"/>
                    <a:pt x="8609" y="10840"/>
                  </a:cubicBezTo>
                  <a:cubicBezTo>
                    <a:pt x="8594" y="10798"/>
                    <a:pt x="8626" y="10768"/>
                    <a:pt x="8659" y="10768"/>
                  </a:cubicBezTo>
                  <a:cubicBezTo>
                    <a:pt x="8677" y="10768"/>
                    <a:pt x="8695" y="10777"/>
                    <a:pt x="8705" y="10798"/>
                  </a:cubicBezTo>
                  <a:cubicBezTo>
                    <a:pt x="8931" y="11252"/>
                    <a:pt x="9111" y="11723"/>
                    <a:pt x="9260" y="12205"/>
                  </a:cubicBezTo>
                  <a:cubicBezTo>
                    <a:pt x="9411" y="11076"/>
                    <a:pt x="9403" y="9759"/>
                    <a:pt x="9082" y="8272"/>
                  </a:cubicBezTo>
                  <a:lnTo>
                    <a:pt x="9082" y="8272"/>
                  </a:lnTo>
                  <a:cubicBezTo>
                    <a:pt x="9082" y="8272"/>
                    <a:pt x="9238" y="8651"/>
                    <a:pt x="9543" y="9235"/>
                  </a:cubicBezTo>
                  <a:cubicBezTo>
                    <a:pt x="10666" y="13759"/>
                    <a:pt x="12428" y="22861"/>
                    <a:pt x="10730" y="30316"/>
                  </a:cubicBezTo>
                  <a:lnTo>
                    <a:pt x="13591" y="30316"/>
                  </a:lnTo>
                  <a:cubicBezTo>
                    <a:pt x="13591" y="30316"/>
                    <a:pt x="13608" y="20241"/>
                    <a:pt x="11279" y="11928"/>
                  </a:cubicBezTo>
                  <a:lnTo>
                    <a:pt x="11279" y="11928"/>
                  </a:lnTo>
                  <a:cubicBezTo>
                    <a:pt x="12247" y="13155"/>
                    <a:pt x="13529" y="14383"/>
                    <a:pt x="15108" y="15062"/>
                  </a:cubicBezTo>
                  <a:cubicBezTo>
                    <a:pt x="15108" y="15062"/>
                    <a:pt x="14915" y="10207"/>
                    <a:pt x="11447" y="6444"/>
                  </a:cubicBezTo>
                  <a:lnTo>
                    <a:pt x="11447" y="6444"/>
                  </a:lnTo>
                  <a:cubicBezTo>
                    <a:pt x="11448" y="6445"/>
                    <a:pt x="12200" y="7161"/>
                    <a:pt x="13285" y="7935"/>
                  </a:cubicBezTo>
                  <a:cubicBezTo>
                    <a:pt x="13177" y="7574"/>
                    <a:pt x="13082" y="7214"/>
                    <a:pt x="12987" y="6873"/>
                  </a:cubicBezTo>
                  <a:cubicBezTo>
                    <a:pt x="12979" y="6841"/>
                    <a:pt x="13004" y="6817"/>
                    <a:pt x="13027" y="6817"/>
                  </a:cubicBezTo>
                  <a:cubicBezTo>
                    <a:pt x="13040" y="6817"/>
                    <a:pt x="13053" y="6824"/>
                    <a:pt x="13059" y="6841"/>
                  </a:cubicBezTo>
                  <a:cubicBezTo>
                    <a:pt x="13241" y="7314"/>
                    <a:pt x="13445" y="7760"/>
                    <a:pt x="13663" y="8198"/>
                  </a:cubicBezTo>
                  <a:cubicBezTo>
                    <a:pt x="13805" y="8293"/>
                    <a:pt x="13950" y="8388"/>
                    <a:pt x="14100" y="8482"/>
                  </a:cubicBezTo>
                  <a:cubicBezTo>
                    <a:pt x="13901" y="7974"/>
                    <a:pt x="13723" y="7462"/>
                    <a:pt x="13530" y="6978"/>
                  </a:cubicBezTo>
                  <a:cubicBezTo>
                    <a:pt x="13512" y="6932"/>
                    <a:pt x="13549" y="6897"/>
                    <a:pt x="13586" y="6897"/>
                  </a:cubicBezTo>
                  <a:cubicBezTo>
                    <a:pt x="13607" y="6897"/>
                    <a:pt x="13627" y="6907"/>
                    <a:pt x="13639" y="6931"/>
                  </a:cubicBezTo>
                  <a:cubicBezTo>
                    <a:pt x="13950" y="7565"/>
                    <a:pt x="14279" y="8180"/>
                    <a:pt x="14615" y="8791"/>
                  </a:cubicBezTo>
                  <a:cubicBezTo>
                    <a:pt x="15643" y="9377"/>
                    <a:pt x="16787" y="9843"/>
                    <a:pt x="17827" y="9843"/>
                  </a:cubicBezTo>
                  <a:cubicBezTo>
                    <a:pt x="17999" y="9843"/>
                    <a:pt x="18168" y="9830"/>
                    <a:pt x="18333" y="9803"/>
                  </a:cubicBezTo>
                  <a:cubicBezTo>
                    <a:pt x="18333" y="9803"/>
                    <a:pt x="17749" y="5787"/>
                    <a:pt x="10694" y="4671"/>
                  </a:cubicBezTo>
                  <a:cubicBezTo>
                    <a:pt x="10694" y="4671"/>
                    <a:pt x="11751" y="4058"/>
                    <a:pt x="13249" y="3395"/>
                  </a:cubicBezTo>
                  <a:cubicBezTo>
                    <a:pt x="12745" y="3266"/>
                    <a:pt x="12230" y="3162"/>
                    <a:pt x="11732" y="3038"/>
                  </a:cubicBezTo>
                  <a:cubicBezTo>
                    <a:pt x="11649" y="3016"/>
                    <a:pt x="11663" y="2906"/>
                    <a:pt x="11749" y="2906"/>
                  </a:cubicBezTo>
                  <a:cubicBezTo>
                    <a:pt x="12452" y="2909"/>
                    <a:pt x="13200" y="2954"/>
                    <a:pt x="13914" y="3110"/>
                  </a:cubicBezTo>
                  <a:cubicBezTo>
                    <a:pt x="15146" y="2599"/>
                    <a:pt x="16587" y="2108"/>
                    <a:pt x="17962" y="1883"/>
                  </a:cubicBezTo>
                  <a:cubicBezTo>
                    <a:pt x="17962" y="1883"/>
                    <a:pt x="16925" y="960"/>
                    <a:pt x="15007" y="960"/>
                  </a:cubicBezTo>
                  <a:cubicBezTo>
                    <a:pt x="13594" y="960"/>
                    <a:pt x="11703" y="1461"/>
                    <a:pt x="9397" y="3202"/>
                  </a:cubicBezTo>
                  <a:cubicBezTo>
                    <a:pt x="9397" y="3202"/>
                    <a:pt x="9241" y="1250"/>
                    <a:pt x="901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a:off x="2998150" y="3703558"/>
              <a:ext cx="1104455" cy="1355903"/>
            </a:xfrm>
            <a:custGeom>
              <a:avLst/>
              <a:gdLst/>
              <a:ahLst/>
              <a:cxnLst/>
              <a:rect l="l" t="t" r="r" b="b"/>
              <a:pathLst>
                <a:path w="22265" h="27334" extrusionOk="0">
                  <a:moveTo>
                    <a:pt x="10641" y="16600"/>
                  </a:moveTo>
                  <a:cubicBezTo>
                    <a:pt x="10705" y="16695"/>
                    <a:pt x="10753" y="16755"/>
                    <a:pt x="10781" y="16773"/>
                  </a:cubicBezTo>
                  <a:cubicBezTo>
                    <a:pt x="10784" y="16780"/>
                    <a:pt x="10785" y="16787"/>
                    <a:pt x="10788" y="16794"/>
                  </a:cubicBezTo>
                  <a:cubicBezTo>
                    <a:pt x="10936" y="17196"/>
                    <a:pt x="11059" y="17621"/>
                    <a:pt x="11190" y="18050"/>
                  </a:cubicBezTo>
                  <a:cubicBezTo>
                    <a:pt x="11258" y="18265"/>
                    <a:pt x="11313" y="18484"/>
                    <a:pt x="11370" y="18704"/>
                  </a:cubicBezTo>
                  <a:cubicBezTo>
                    <a:pt x="11426" y="18925"/>
                    <a:pt x="11483" y="19145"/>
                    <a:pt x="11541" y="19366"/>
                  </a:cubicBezTo>
                  <a:cubicBezTo>
                    <a:pt x="11545" y="19389"/>
                    <a:pt x="11550" y="19410"/>
                    <a:pt x="11555" y="19431"/>
                  </a:cubicBezTo>
                  <a:cubicBezTo>
                    <a:pt x="11494" y="19311"/>
                    <a:pt x="11433" y="19189"/>
                    <a:pt x="11374" y="19070"/>
                  </a:cubicBezTo>
                  <a:cubicBezTo>
                    <a:pt x="11296" y="18907"/>
                    <a:pt x="11211" y="18749"/>
                    <a:pt x="11126" y="18598"/>
                  </a:cubicBezTo>
                  <a:cubicBezTo>
                    <a:pt x="11042" y="18445"/>
                    <a:pt x="10961" y="18296"/>
                    <a:pt x="10880" y="18150"/>
                  </a:cubicBezTo>
                  <a:cubicBezTo>
                    <a:pt x="10709" y="17866"/>
                    <a:pt x="10557" y="17592"/>
                    <a:pt x="10397" y="17351"/>
                  </a:cubicBezTo>
                  <a:cubicBezTo>
                    <a:pt x="10359" y="17291"/>
                    <a:pt x="10323" y="17237"/>
                    <a:pt x="10286" y="17180"/>
                  </a:cubicBezTo>
                  <a:cubicBezTo>
                    <a:pt x="10410" y="17048"/>
                    <a:pt x="10542" y="16860"/>
                    <a:pt x="10641" y="16600"/>
                  </a:cubicBezTo>
                  <a:close/>
                  <a:moveTo>
                    <a:pt x="22184" y="0"/>
                  </a:moveTo>
                  <a:cubicBezTo>
                    <a:pt x="21607" y="0"/>
                    <a:pt x="17298" y="1627"/>
                    <a:pt x="16951" y="2712"/>
                  </a:cubicBezTo>
                  <a:cubicBezTo>
                    <a:pt x="16569" y="3911"/>
                    <a:pt x="17998" y="5978"/>
                    <a:pt x="17998" y="5978"/>
                  </a:cubicBezTo>
                  <a:cubicBezTo>
                    <a:pt x="17998" y="5978"/>
                    <a:pt x="16234" y="4140"/>
                    <a:pt x="15966" y="4140"/>
                  </a:cubicBezTo>
                  <a:cubicBezTo>
                    <a:pt x="15963" y="4140"/>
                    <a:pt x="15959" y="4140"/>
                    <a:pt x="15956" y="4141"/>
                  </a:cubicBezTo>
                  <a:cubicBezTo>
                    <a:pt x="15726" y="4192"/>
                    <a:pt x="13098" y="8198"/>
                    <a:pt x="13404" y="8709"/>
                  </a:cubicBezTo>
                  <a:cubicBezTo>
                    <a:pt x="13710" y="9219"/>
                    <a:pt x="15803" y="10572"/>
                    <a:pt x="15803" y="10572"/>
                  </a:cubicBezTo>
                  <a:cubicBezTo>
                    <a:pt x="15803" y="10572"/>
                    <a:pt x="14520" y="10453"/>
                    <a:pt x="13821" y="10453"/>
                  </a:cubicBezTo>
                  <a:cubicBezTo>
                    <a:pt x="13549" y="10453"/>
                    <a:pt x="13365" y="10471"/>
                    <a:pt x="13379" y="10521"/>
                  </a:cubicBezTo>
                  <a:cubicBezTo>
                    <a:pt x="13427" y="10691"/>
                    <a:pt x="13753" y="11987"/>
                    <a:pt x="15118" y="12903"/>
                  </a:cubicBezTo>
                  <a:cubicBezTo>
                    <a:pt x="15087" y="12995"/>
                    <a:pt x="15056" y="13087"/>
                    <a:pt x="15023" y="13182"/>
                  </a:cubicBezTo>
                  <a:cubicBezTo>
                    <a:pt x="14869" y="13600"/>
                    <a:pt x="14755" y="14055"/>
                    <a:pt x="14618" y="14520"/>
                  </a:cubicBezTo>
                  <a:cubicBezTo>
                    <a:pt x="14584" y="14638"/>
                    <a:pt x="14551" y="14756"/>
                    <a:pt x="14517" y="14873"/>
                  </a:cubicBezTo>
                  <a:cubicBezTo>
                    <a:pt x="14483" y="14992"/>
                    <a:pt x="14458" y="15114"/>
                    <a:pt x="14428" y="15235"/>
                  </a:cubicBezTo>
                  <a:cubicBezTo>
                    <a:pt x="14370" y="15479"/>
                    <a:pt x="14310" y="15724"/>
                    <a:pt x="14251" y="15972"/>
                  </a:cubicBezTo>
                  <a:cubicBezTo>
                    <a:pt x="14222" y="16097"/>
                    <a:pt x="14188" y="16220"/>
                    <a:pt x="14164" y="16346"/>
                  </a:cubicBezTo>
                  <a:cubicBezTo>
                    <a:pt x="14139" y="16472"/>
                    <a:pt x="14113" y="16599"/>
                    <a:pt x="14087" y="16725"/>
                  </a:cubicBezTo>
                  <a:cubicBezTo>
                    <a:pt x="14038" y="16979"/>
                    <a:pt x="13987" y="17232"/>
                    <a:pt x="13936" y="17486"/>
                  </a:cubicBezTo>
                  <a:cubicBezTo>
                    <a:pt x="13844" y="17997"/>
                    <a:pt x="13763" y="18508"/>
                    <a:pt x="13683" y="19012"/>
                  </a:cubicBezTo>
                  <a:cubicBezTo>
                    <a:pt x="13649" y="19265"/>
                    <a:pt x="13617" y="19516"/>
                    <a:pt x="13583" y="19763"/>
                  </a:cubicBezTo>
                  <a:cubicBezTo>
                    <a:pt x="13567" y="19888"/>
                    <a:pt x="13550" y="20011"/>
                    <a:pt x="13533" y="20133"/>
                  </a:cubicBezTo>
                  <a:cubicBezTo>
                    <a:pt x="13520" y="20256"/>
                    <a:pt x="13508" y="20377"/>
                    <a:pt x="13495" y="20499"/>
                  </a:cubicBezTo>
                  <a:cubicBezTo>
                    <a:pt x="13468" y="20740"/>
                    <a:pt x="13442" y="20978"/>
                    <a:pt x="13418" y="21211"/>
                  </a:cubicBezTo>
                  <a:cubicBezTo>
                    <a:pt x="13394" y="21443"/>
                    <a:pt x="13379" y="21671"/>
                    <a:pt x="13359" y="21894"/>
                  </a:cubicBezTo>
                  <a:cubicBezTo>
                    <a:pt x="13319" y="22338"/>
                    <a:pt x="13296" y="22759"/>
                    <a:pt x="13272" y="23147"/>
                  </a:cubicBezTo>
                  <a:cubicBezTo>
                    <a:pt x="13250" y="23537"/>
                    <a:pt x="13237" y="23893"/>
                    <a:pt x="13224" y="24211"/>
                  </a:cubicBezTo>
                  <a:cubicBezTo>
                    <a:pt x="13224" y="24211"/>
                    <a:pt x="13224" y="24212"/>
                    <a:pt x="13224" y="24212"/>
                  </a:cubicBezTo>
                  <a:cubicBezTo>
                    <a:pt x="13196" y="24084"/>
                    <a:pt x="13166" y="23955"/>
                    <a:pt x="13135" y="23822"/>
                  </a:cubicBezTo>
                  <a:cubicBezTo>
                    <a:pt x="13098" y="23652"/>
                    <a:pt x="13058" y="23478"/>
                    <a:pt x="13004" y="23303"/>
                  </a:cubicBezTo>
                  <a:cubicBezTo>
                    <a:pt x="12953" y="23129"/>
                    <a:pt x="12904" y="22952"/>
                    <a:pt x="12851" y="22772"/>
                  </a:cubicBezTo>
                  <a:cubicBezTo>
                    <a:pt x="12800" y="22592"/>
                    <a:pt x="12751" y="22410"/>
                    <a:pt x="12685" y="22230"/>
                  </a:cubicBezTo>
                  <a:cubicBezTo>
                    <a:pt x="12623" y="22050"/>
                    <a:pt x="12561" y="21868"/>
                    <a:pt x="12498" y="21686"/>
                  </a:cubicBezTo>
                  <a:lnTo>
                    <a:pt x="12405" y="21412"/>
                  </a:lnTo>
                  <a:lnTo>
                    <a:pt x="12297" y="21143"/>
                  </a:lnTo>
                  <a:cubicBezTo>
                    <a:pt x="12274" y="21083"/>
                    <a:pt x="12251" y="21025"/>
                    <a:pt x="12227" y="20967"/>
                  </a:cubicBezTo>
                  <a:cubicBezTo>
                    <a:pt x="12206" y="20855"/>
                    <a:pt x="12186" y="20743"/>
                    <a:pt x="12164" y="20629"/>
                  </a:cubicBezTo>
                  <a:cubicBezTo>
                    <a:pt x="12059" y="20187"/>
                    <a:pt x="11958" y="19738"/>
                    <a:pt x="11843" y="19291"/>
                  </a:cubicBezTo>
                  <a:cubicBezTo>
                    <a:pt x="11781" y="19068"/>
                    <a:pt x="11718" y="18846"/>
                    <a:pt x="11656" y="18625"/>
                  </a:cubicBezTo>
                  <a:cubicBezTo>
                    <a:pt x="11594" y="18403"/>
                    <a:pt x="11533" y="18184"/>
                    <a:pt x="11459" y="17968"/>
                  </a:cubicBezTo>
                  <a:cubicBezTo>
                    <a:pt x="11317" y="17537"/>
                    <a:pt x="11182" y="17112"/>
                    <a:pt x="11025" y="16709"/>
                  </a:cubicBezTo>
                  <a:cubicBezTo>
                    <a:pt x="11014" y="16681"/>
                    <a:pt x="11004" y="16654"/>
                    <a:pt x="10994" y="16626"/>
                  </a:cubicBezTo>
                  <a:cubicBezTo>
                    <a:pt x="11537" y="16088"/>
                    <a:pt x="12776" y="14256"/>
                    <a:pt x="12819" y="12170"/>
                  </a:cubicBezTo>
                  <a:cubicBezTo>
                    <a:pt x="12865" y="9769"/>
                    <a:pt x="11618" y="7657"/>
                    <a:pt x="11618" y="7657"/>
                  </a:cubicBezTo>
                  <a:cubicBezTo>
                    <a:pt x="11618" y="7657"/>
                    <a:pt x="10176" y="9147"/>
                    <a:pt x="9994" y="9147"/>
                  </a:cubicBezTo>
                  <a:cubicBezTo>
                    <a:pt x="9991" y="9147"/>
                    <a:pt x="9988" y="9146"/>
                    <a:pt x="9986" y="9145"/>
                  </a:cubicBezTo>
                  <a:cubicBezTo>
                    <a:pt x="9843" y="9097"/>
                    <a:pt x="11042" y="7081"/>
                    <a:pt x="11090" y="6890"/>
                  </a:cubicBezTo>
                  <a:cubicBezTo>
                    <a:pt x="11139" y="6697"/>
                    <a:pt x="9794" y="4681"/>
                    <a:pt x="9794" y="4681"/>
                  </a:cubicBezTo>
                  <a:cubicBezTo>
                    <a:pt x="9794" y="4681"/>
                    <a:pt x="7896" y="6896"/>
                    <a:pt x="7563" y="6896"/>
                  </a:cubicBezTo>
                  <a:cubicBezTo>
                    <a:pt x="7553" y="6896"/>
                    <a:pt x="7544" y="6894"/>
                    <a:pt x="7537" y="6890"/>
                  </a:cubicBezTo>
                  <a:cubicBezTo>
                    <a:pt x="7298" y="6745"/>
                    <a:pt x="8881" y="4777"/>
                    <a:pt x="8881" y="4777"/>
                  </a:cubicBezTo>
                  <a:cubicBezTo>
                    <a:pt x="8881" y="4777"/>
                    <a:pt x="7537" y="1850"/>
                    <a:pt x="6529" y="1705"/>
                  </a:cubicBezTo>
                  <a:cubicBezTo>
                    <a:pt x="6529" y="1705"/>
                    <a:pt x="5531" y="3341"/>
                    <a:pt x="5344" y="3341"/>
                  </a:cubicBezTo>
                  <a:cubicBezTo>
                    <a:pt x="5338" y="3341"/>
                    <a:pt x="5334" y="3339"/>
                    <a:pt x="5330" y="3337"/>
                  </a:cubicBezTo>
                  <a:cubicBezTo>
                    <a:pt x="5185" y="3240"/>
                    <a:pt x="5618" y="1560"/>
                    <a:pt x="5569" y="1369"/>
                  </a:cubicBezTo>
                  <a:cubicBezTo>
                    <a:pt x="5525" y="1191"/>
                    <a:pt x="3819" y="639"/>
                    <a:pt x="3196" y="639"/>
                  </a:cubicBezTo>
                  <a:cubicBezTo>
                    <a:pt x="3149" y="639"/>
                    <a:pt x="3108" y="642"/>
                    <a:pt x="3074" y="649"/>
                  </a:cubicBezTo>
                  <a:cubicBezTo>
                    <a:pt x="2781" y="708"/>
                    <a:pt x="5725" y="7016"/>
                    <a:pt x="8066" y="11724"/>
                  </a:cubicBezTo>
                  <a:cubicBezTo>
                    <a:pt x="7877" y="12020"/>
                    <a:pt x="7574" y="12759"/>
                    <a:pt x="7501" y="12759"/>
                  </a:cubicBezTo>
                  <a:cubicBezTo>
                    <a:pt x="7500" y="12759"/>
                    <a:pt x="7499" y="12758"/>
                    <a:pt x="7498" y="12758"/>
                  </a:cubicBezTo>
                  <a:cubicBezTo>
                    <a:pt x="7432" y="12731"/>
                    <a:pt x="7644" y="11147"/>
                    <a:pt x="7577" y="10976"/>
                  </a:cubicBezTo>
                  <a:cubicBezTo>
                    <a:pt x="7513" y="10807"/>
                    <a:pt x="4716" y="9483"/>
                    <a:pt x="4535" y="9483"/>
                  </a:cubicBezTo>
                  <a:cubicBezTo>
                    <a:pt x="4532" y="9483"/>
                    <a:pt x="4530" y="9484"/>
                    <a:pt x="4529" y="9484"/>
                  </a:cubicBezTo>
                  <a:cubicBezTo>
                    <a:pt x="4423" y="9524"/>
                    <a:pt x="4098" y="11518"/>
                    <a:pt x="4016" y="11518"/>
                  </a:cubicBezTo>
                  <a:cubicBezTo>
                    <a:pt x="4015" y="11518"/>
                    <a:pt x="4015" y="11517"/>
                    <a:pt x="4014" y="11517"/>
                  </a:cubicBezTo>
                  <a:cubicBezTo>
                    <a:pt x="3935" y="11490"/>
                    <a:pt x="3948" y="9667"/>
                    <a:pt x="3578" y="9483"/>
                  </a:cubicBezTo>
                  <a:cubicBezTo>
                    <a:pt x="3512" y="9451"/>
                    <a:pt x="3361" y="9435"/>
                    <a:pt x="3157" y="9435"/>
                  </a:cubicBezTo>
                  <a:cubicBezTo>
                    <a:pt x="2201" y="9435"/>
                    <a:pt x="73" y="9764"/>
                    <a:pt x="40" y="10210"/>
                  </a:cubicBezTo>
                  <a:cubicBezTo>
                    <a:pt x="0" y="10752"/>
                    <a:pt x="6188" y="13047"/>
                    <a:pt x="9938" y="17449"/>
                  </a:cubicBezTo>
                  <a:cubicBezTo>
                    <a:pt x="9938" y="17449"/>
                    <a:pt x="10018" y="17412"/>
                    <a:pt x="10129" y="17325"/>
                  </a:cubicBezTo>
                  <a:cubicBezTo>
                    <a:pt x="10157" y="17370"/>
                    <a:pt x="10184" y="17417"/>
                    <a:pt x="10211" y="17463"/>
                  </a:cubicBezTo>
                  <a:cubicBezTo>
                    <a:pt x="10362" y="17707"/>
                    <a:pt x="10502" y="17984"/>
                    <a:pt x="10662" y="18270"/>
                  </a:cubicBezTo>
                  <a:cubicBezTo>
                    <a:pt x="10734" y="18416"/>
                    <a:pt x="10810" y="18567"/>
                    <a:pt x="10888" y="18721"/>
                  </a:cubicBezTo>
                  <a:cubicBezTo>
                    <a:pt x="10966" y="18874"/>
                    <a:pt x="11044" y="19032"/>
                    <a:pt x="11114" y="19196"/>
                  </a:cubicBezTo>
                  <a:cubicBezTo>
                    <a:pt x="11188" y="19358"/>
                    <a:pt x="11263" y="19524"/>
                    <a:pt x="11340" y="19691"/>
                  </a:cubicBezTo>
                  <a:cubicBezTo>
                    <a:pt x="11414" y="19858"/>
                    <a:pt x="11480" y="20032"/>
                    <a:pt x="11551" y="20205"/>
                  </a:cubicBezTo>
                  <a:cubicBezTo>
                    <a:pt x="11619" y="20381"/>
                    <a:pt x="11697" y="20553"/>
                    <a:pt x="11758" y="20733"/>
                  </a:cubicBezTo>
                  <a:cubicBezTo>
                    <a:pt x="11805" y="20865"/>
                    <a:pt x="11853" y="20998"/>
                    <a:pt x="11900" y="21131"/>
                  </a:cubicBezTo>
                  <a:cubicBezTo>
                    <a:pt x="11948" y="21425"/>
                    <a:pt x="11996" y="21715"/>
                    <a:pt x="12043" y="21998"/>
                  </a:cubicBezTo>
                  <a:cubicBezTo>
                    <a:pt x="12094" y="22423"/>
                    <a:pt x="12144" y="22833"/>
                    <a:pt x="12189" y="23221"/>
                  </a:cubicBezTo>
                  <a:cubicBezTo>
                    <a:pt x="12200" y="23319"/>
                    <a:pt x="12215" y="23414"/>
                    <a:pt x="12222" y="23509"/>
                  </a:cubicBezTo>
                  <a:cubicBezTo>
                    <a:pt x="12229" y="23604"/>
                    <a:pt x="12234" y="23697"/>
                    <a:pt x="12242" y="23790"/>
                  </a:cubicBezTo>
                  <a:cubicBezTo>
                    <a:pt x="12254" y="23974"/>
                    <a:pt x="12266" y="24151"/>
                    <a:pt x="12278" y="24321"/>
                  </a:cubicBezTo>
                  <a:cubicBezTo>
                    <a:pt x="12298" y="24663"/>
                    <a:pt x="12331" y="24975"/>
                    <a:pt x="12329" y="25253"/>
                  </a:cubicBezTo>
                  <a:cubicBezTo>
                    <a:pt x="12335" y="25531"/>
                    <a:pt x="12339" y="25772"/>
                    <a:pt x="12344" y="25972"/>
                  </a:cubicBezTo>
                  <a:cubicBezTo>
                    <a:pt x="12351" y="26370"/>
                    <a:pt x="12356" y="26597"/>
                    <a:pt x="12356" y="26597"/>
                  </a:cubicBezTo>
                  <a:lnTo>
                    <a:pt x="12356" y="26611"/>
                  </a:lnTo>
                  <a:cubicBezTo>
                    <a:pt x="12356" y="26612"/>
                    <a:pt x="12356" y="26614"/>
                    <a:pt x="12356" y="26615"/>
                  </a:cubicBezTo>
                  <a:cubicBezTo>
                    <a:pt x="12359" y="26676"/>
                    <a:pt x="12463" y="26705"/>
                    <a:pt x="12573" y="26705"/>
                  </a:cubicBezTo>
                  <a:cubicBezTo>
                    <a:pt x="12701" y="26705"/>
                    <a:pt x="12837" y="26666"/>
                    <a:pt x="12834" y="26595"/>
                  </a:cubicBezTo>
                  <a:cubicBezTo>
                    <a:pt x="12834" y="26595"/>
                    <a:pt x="12824" y="26364"/>
                    <a:pt x="12807" y="25960"/>
                  </a:cubicBezTo>
                  <a:cubicBezTo>
                    <a:pt x="12799" y="25757"/>
                    <a:pt x="12789" y="25512"/>
                    <a:pt x="12777" y="25231"/>
                  </a:cubicBezTo>
                  <a:cubicBezTo>
                    <a:pt x="12772" y="24949"/>
                    <a:pt x="12732" y="24633"/>
                    <a:pt x="12704" y="24289"/>
                  </a:cubicBezTo>
                  <a:cubicBezTo>
                    <a:pt x="12692" y="24164"/>
                    <a:pt x="12680" y="24035"/>
                    <a:pt x="12668" y="23903"/>
                  </a:cubicBezTo>
                  <a:lnTo>
                    <a:pt x="12668" y="23903"/>
                  </a:lnTo>
                  <a:cubicBezTo>
                    <a:pt x="12670" y="23910"/>
                    <a:pt x="12671" y="23919"/>
                    <a:pt x="12673" y="23927"/>
                  </a:cubicBezTo>
                  <a:cubicBezTo>
                    <a:pt x="12705" y="24094"/>
                    <a:pt x="12736" y="24259"/>
                    <a:pt x="12766" y="24419"/>
                  </a:cubicBezTo>
                  <a:cubicBezTo>
                    <a:pt x="12836" y="24738"/>
                    <a:pt x="12868" y="25044"/>
                    <a:pt x="12906" y="25326"/>
                  </a:cubicBezTo>
                  <a:cubicBezTo>
                    <a:pt x="12925" y="25467"/>
                    <a:pt x="12943" y="25601"/>
                    <a:pt x="12960" y="25729"/>
                  </a:cubicBezTo>
                  <a:cubicBezTo>
                    <a:pt x="12977" y="25858"/>
                    <a:pt x="12994" y="25979"/>
                    <a:pt x="13000" y="26095"/>
                  </a:cubicBezTo>
                  <a:cubicBezTo>
                    <a:pt x="13017" y="26325"/>
                    <a:pt x="13031" y="26526"/>
                    <a:pt x="13043" y="26690"/>
                  </a:cubicBezTo>
                  <a:cubicBezTo>
                    <a:pt x="13067" y="27021"/>
                    <a:pt x="13079" y="27209"/>
                    <a:pt x="13079" y="27209"/>
                  </a:cubicBezTo>
                  <a:lnTo>
                    <a:pt x="13081" y="27228"/>
                  </a:lnTo>
                  <a:cubicBezTo>
                    <a:pt x="13082" y="27232"/>
                    <a:pt x="13082" y="27235"/>
                    <a:pt x="13082" y="27238"/>
                  </a:cubicBezTo>
                  <a:cubicBezTo>
                    <a:pt x="13090" y="27304"/>
                    <a:pt x="13192" y="27333"/>
                    <a:pt x="13309" y="27333"/>
                  </a:cubicBezTo>
                  <a:cubicBezTo>
                    <a:pt x="13482" y="27333"/>
                    <a:pt x="13687" y="27271"/>
                    <a:pt x="13676" y="27174"/>
                  </a:cubicBezTo>
                  <a:cubicBezTo>
                    <a:pt x="13676" y="27174"/>
                    <a:pt x="13655" y="26980"/>
                    <a:pt x="13620" y="26641"/>
                  </a:cubicBezTo>
                  <a:cubicBezTo>
                    <a:pt x="13600" y="26472"/>
                    <a:pt x="13578" y="26266"/>
                    <a:pt x="13553" y="26031"/>
                  </a:cubicBezTo>
                  <a:cubicBezTo>
                    <a:pt x="13550" y="26006"/>
                    <a:pt x="13546" y="25979"/>
                    <a:pt x="13543" y="25952"/>
                  </a:cubicBezTo>
                  <a:lnTo>
                    <a:pt x="13543" y="25952"/>
                  </a:lnTo>
                  <a:cubicBezTo>
                    <a:pt x="13572" y="25954"/>
                    <a:pt x="13601" y="25955"/>
                    <a:pt x="13631" y="25955"/>
                  </a:cubicBezTo>
                  <a:cubicBezTo>
                    <a:pt x="13904" y="25955"/>
                    <a:pt x="14208" y="25868"/>
                    <a:pt x="14198" y="25716"/>
                  </a:cubicBezTo>
                  <a:lnTo>
                    <a:pt x="14198" y="25709"/>
                  </a:lnTo>
                  <a:cubicBezTo>
                    <a:pt x="14198" y="25709"/>
                    <a:pt x="14194" y="25647"/>
                    <a:pt x="14187" y="25528"/>
                  </a:cubicBezTo>
                  <a:cubicBezTo>
                    <a:pt x="14180" y="25412"/>
                    <a:pt x="14170" y="25240"/>
                    <a:pt x="14161" y="25017"/>
                  </a:cubicBezTo>
                  <a:cubicBezTo>
                    <a:pt x="14150" y="24796"/>
                    <a:pt x="14146" y="24525"/>
                    <a:pt x="14137" y="24216"/>
                  </a:cubicBezTo>
                  <a:cubicBezTo>
                    <a:pt x="14133" y="23906"/>
                    <a:pt x="14127" y="23556"/>
                    <a:pt x="14130" y="23173"/>
                  </a:cubicBezTo>
                  <a:cubicBezTo>
                    <a:pt x="14133" y="22791"/>
                    <a:pt x="14134" y="22376"/>
                    <a:pt x="14153" y="21938"/>
                  </a:cubicBezTo>
                  <a:cubicBezTo>
                    <a:pt x="14160" y="21720"/>
                    <a:pt x="14164" y="21494"/>
                    <a:pt x="14175" y="21265"/>
                  </a:cubicBezTo>
                  <a:cubicBezTo>
                    <a:pt x="14188" y="21035"/>
                    <a:pt x="14201" y="20799"/>
                    <a:pt x="14214" y="20561"/>
                  </a:cubicBezTo>
                  <a:cubicBezTo>
                    <a:pt x="14221" y="20441"/>
                    <a:pt x="14228" y="20320"/>
                    <a:pt x="14235" y="20200"/>
                  </a:cubicBezTo>
                  <a:cubicBezTo>
                    <a:pt x="14245" y="20078"/>
                    <a:pt x="14255" y="19956"/>
                    <a:pt x="14265" y="19834"/>
                  </a:cubicBezTo>
                  <a:cubicBezTo>
                    <a:pt x="14285" y="19589"/>
                    <a:pt x="14304" y="19339"/>
                    <a:pt x="14326" y="19090"/>
                  </a:cubicBezTo>
                  <a:cubicBezTo>
                    <a:pt x="14378" y="18589"/>
                    <a:pt x="14432" y="18082"/>
                    <a:pt x="14497" y="17575"/>
                  </a:cubicBezTo>
                  <a:cubicBezTo>
                    <a:pt x="14534" y="17323"/>
                    <a:pt x="14571" y="17069"/>
                    <a:pt x="14608" y="16818"/>
                  </a:cubicBezTo>
                  <a:cubicBezTo>
                    <a:pt x="14626" y="16692"/>
                    <a:pt x="14645" y="16566"/>
                    <a:pt x="14663" y="16441"/>
                  </a:cubicBezTo>
                  <a:cubicBezTo>
                    <a:pt x="14682" y="16316"/>
                    <a:pt x="14708" y="16193"/>
                    <a:pt x="14730" y="16068"/>
                  </a:cubicBezTo>
                  <a:cubicBezTo>
                    <a:pt x="14777" y="15822"/>
                    <a:pt x="14822" y="15576"/>
                    <a:pt x="14867" y="15334"/>
                  </a:cubicBezTo>
                  <a:cubicBezTo>
                    <a:pt x="14890" y="15213"/>
                    <a:pt x="14910" y="15092"/>
                    <a:pt x="14937" y="14974"/>
                  </a:cubicBezTo>
                  <a:cubicBezTo>
                    <a:pt x="14964" y="14855"/>
                    <a:pt x="14991" y="14737"/>
                    <a:pt x="15018" y="14621"/>
                  </a:cubicBezTo>
                  <a:cubicBezTo>
                    <a:pt x="15131" y="14156"/>
                    <a:pt x="15219" y="13699"/>
                    <a:pt x="15351" y="13280"/>
                  </a:cubicBezTo>
                  <a:cubicBezTo>
                    <a:pt x="15406" y="13085"/>
                    <a:pt x="15460" y="12897"/>
                    <a:pt x="15512" y="12713"/>
                  </a:cubicBezTo>
                  <a:cubicBezTo>
                    <a:pt x="16325" y="10977"/>
                    <a:pt x="19868" y="2968"/>
                    <a:pt x="22233" y="57"/>
                  </a:cubicBezTo>
                  <a:cubicBezTo>
                    <a:pt x="22264" y="18"/>
                    <a:pt x="22245" y="0"/>
                    <a:pt x="22184"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a:off x="7021435" y="3140529"/>
              <a:ext cx="1136252" cy="1239431"/>
            </a:xfrm>
            <a:custGeom>
              <a:avLst/>
              <a:gdLst/>
              <a:ahLst/>
              <a:cxnLst/>
              <a:rect l="l" t="t" r="r" b="b"/>
              <a:pathLst>
                <a:path w="22906" h="24986" extrusionOk="0">
                  <a:moveTo>
                    <a:pt x="15729" y="0"/>
                  </a:moveTo>
                  <a:cubicBezTo>
                    <a:pt x="15231" y="0"/>
                    <a:pt x="13637" y="670"/>
                    <a:pt x="13611" y="839"/>
                  </a:cubicBezTo>
                  <a:cubicBezTo>
                    <a:pt x="13582" y="1013"/>
                    <a:pt x="14098" y="2475"/>
                    <a:pt x="13978" y="2572"/>
                  </a:cubicBezTo>
                  <a:cubicBezTo>
                    <a:pt x="13974" y="2575"/>
                    <a:pt x="13969" y="2576"/>
                    <a:pt x="13963" y="2576"/>
                  </a:cubicBezTo>
                  <a:cubicBezTo>
                    <a:pt x="13788" y="2576"/>
                    <a:pt x="12783" y="1213"/>
                    <a:pt x="12783" y="1213"/>
                  </a:cubicBezTo>
                  <a:cubicBezTo>
                    <a:pt x="11896" y="1420"/>
                    <a:pt x="10928" y="4133"/>
                    <a:pt x="10928" y="4133"/>
                  </a:cubicBezTo>
                  <a:cubicBezTo>
                    <a:pt x="10928" y="4133"/>
                    <a:pt x="12493" y="5760"/>
                    <a:pt x="12291" y="5906"/>
                  </a:cubicBezTo>
                  <a:cubicBezTo>
                    <a:pt x="12283" y="5912"/>
                    <a:pt x="12273" y="5914"/>
                    <a:pt x="12261" y="5914"/>
                  </a:cubicBezTo>
                  <a:cubicBezTo>
                    <a:pt x="11945" y="5914"/>
                    <a:pt x="10109" y="4118"/>
                    <a:pt x="10109" y="4118"/>
                  </a:cubicBezTo>
                  <a:cubicBezTo>
                    <a:pt x="10109" y="4118"/>
                    <a:pt x="9071" y="6017"/>
                    <a:pt x="9129" y="6184"/>
                  </a:cubicBezTo>
                  <a:cubicBezTo>
                    <a:pt x="9186" y="6351"/>
                    <a:pt x="10412" y="8053"/>
                    <a:pt x="10287" y="8107"/>
                  </a:cubicBezTo>
                  <a:cubicBezTo>
                    <a:pt x="10285" y="8108"/>
                    <a:pt x="10281" y="8108"/>
                    <a:pt x="10278" y="8108"/>
                  </a:cubicBezTo>
                  <a:cubicBezTo>
                    <a:pt x="10102" y="8108"/>
                    <a:pt x="8718" y="6908"/>
                    <a:pt x="8718" y="6908"/>
                  </a:cubicBezTo>
                  <a:cubicBezTo>
                    <a:pt x="8718" y="6908"/>
                    <a:pt x="7772" y="8888"/>
                    <a:pt x="8003" y="11020"/>
                  </a:cubicBezTo>
                  <a:cubicBezTo>
                    <a:pt x="8203" y="12874"/>
                    <a:pt x="9449" y="14409"/>
                    <a:pt x="9975" y="14844"/>
                  </a:cubicBezTo>
                  <a:cubicBezTo>
                    <a:pt x="9968" y="14869"/>
                    <a:pt x="9963" y="14895"/>
                    <a:pt x="9954" y="14920"/>
                  </a:cubicBezTo>
                  <a:cubicBezTo>
                    <a:pt x="9846" y="15292"/>
                    <a:pt x="9758" y="15680"/>
                    <a:pt x="9668" y="16076"/>
                  </a:cubicBezTo>
                  <a:cubicBezTo>
                    <a:pt x="9618" y="16273"/>
                    <a:pt x="9581" y="16474"/>
                    <a:pt x="9543" y="16676"/>
                  </a:cubicBezTo>
                  <a:cubicBezTo>
                    <a:pt x="9505" y="16877"/>
                    <a:pt x="9466" y="17080"/>
                    <a:pt x="9428" y="17282"/>
                  </a:cubicBezTo>
                  <a:cubicBezTo>
                    <a:pt x="9361" y="17689"/>
                    <a:pt x="9308" y="18098"/>
                    <a:pt x="9247" y="18499"/>
                  </a:cubicBezTo>
                  <a:cubicBezTo>
                    <a:pt x="9207" y="18903"/>
                    <a:pt x="9167" y="19301"/>
                    <a:pt x="9129" y="19685"/>
                  </a:cubicBezTo>
                  <a:cubicBezTo>
                    <a:pt x="9108" y="20073"/>
                    <a:pt x="9088" y="20445"/>
                    <a:pt x="9068" y="20800"/>
                  </a:cubicBezTo>
                  <a:cubicBezTo>
                    <a:pt x="9065" y="20888"/>
                    <a:pt x="9058" y="20976"/>
                    <a:pt x="9057" y="21061"/>
                  </a:cubicBezTo>
                  <a:cubicBezTo>
                    <a:pt x="9055" y="21132"/>
                    <a:pt x="9055" y="21201"/>
                    <a:pt x="9055" y="21271"/>
                  </a:cubicBezTo>
                  <a:cubicBezTo>
                    <a:pt x="9038" y="21187"/>
                    <a:pt x="9020" y="21102"/>
                    <a:pt x="9000" y="21018"/>
                  </a:cubicBezTo>
                  <a:cubicBezTo>
                    <a:pt x="8940" y="20800"/>
                    <a:pt x="8895" y="20577"/>
                    <a:pt x="8826" y="20366"/>
                  </a:cubicBezTo>
                  <a:cubicBezTo>
                    <a:pt x="8763" y="20152"/>
                    <a:pt x="8699" y="19944"/>
                    <a:pt x="8627" y="19744"/>
                  </a:cubicBezTo>
                  <a:cubicBezTo>
                    <a:pt x="8560" y="19542"/>
                    <a:pt x="8484" y="19354"/>
                    <a:pt x="8414" y="19172"/>
                  </a:cubicBezTo>
                  <a:cubicBezTo>
                    <a:pt x="8366" y="19055"/>
                    <a:pt x="8318" y="18944"/>
                    <a:pt x="8271" y="18836"/>
                  </a:cubicBezTo>
                  <a:cubicBezTo>
                    <a:pt x="10260" y="16589"/>
                    <a:pt x="8274" y="13235"/>
                    <a:pt x="8097" y="13028"/>
                  </a:cubicBezTo>
                  <a:cubicBezTo>
                    <a:pt x="8080" y="13007"/>
                    <a:pt x="8049" y="12998"/>
                    <a:pt x="8007" y="12998"/>
                  </a:cubicBezTo>
                  <a:cubicBezTo>
                    <a:pt x="7601" y="12998"/>
                    <a:pt x="6156" y="13856"/>
                    <a:pt x="5967" y="13856"/>
                  </a:cubicBezTo>
                  <a:cubicBezTo>
                    <a:pt x="5965" y="13856"/>
                    <a:pt x="5963" y="13856"/>
                    <a:pt x="5962" y="13856"/>
                  </a:cubicBezTo>
                  <a:cubicBezTo>
                    <a:pt x="5776" y="13837"/>
                    <a:pt x="6872" y="12456"/>
                    <a:pt x="6815" y="12228"/>
                  </a:cubicBezTo>
                  <a:cubicBezTo>
                    <a:pt x="6758" y="12000"/>
                    <a:pt x="5328" y="10362"/>
                    <a:pt x="5102" y="10202"/>
                  </a:cubicBezTo>
                  <a:cubicBezTo>
                    <a:pt x="5089" y="10192"/>
                    <a:pt x="5072" y="10187"/>
                    <a:pt x="5053" y="10187"/>
                  </a:cubicBezTo>
                  <a:cubicBezTo>
                    <a:pt x="4772" y="10187"/>
                    <a:pt x="3965" y="11205"/>
                    <a:pt x="3739" y="11205"/>
                  </a:cubicBezTo>
                  <a:cubicBezTo>
                    <a:pt x="3733" y="11205"/>
                    <a:pt x="3727" y="11205"/>
                    <a:pt x="3722" y="11203"/>
                  </a:cubicBezTo>
                  <a:cubicBezTo>
                    <a:pt x="3513" y="11138"/>
                    <a:pt x="4325" y="9577"/>
                    <a:pt x="4157" y="9456"/>
                  </a:cubicBezTo>
                  <a:cubicBezTo>
                    <a:pt x="2641" y="8369"/>
                    <a:pt x="1396" y="8089"/>
                    <a:pt x="697" y="8089"/>
                  </a:cubicBezTo>
                  <a:cubicBezTo>
                    <a:pt x="224" y="8089"/>
                    <a:pt x="0" y="8217"/>
                    <a:pt x="112" y="8311"/>
                  </a:cubicBezTo>
                  <a:cubicBezTo>
                    <a:pt x="3829" y="11433"/>
                    <a:pt x="7969" y="19144"/>
                    <a:pt x="7969" y="19144"/>
                  </a:cubicBezTo>
                  <a:cubicBezTo>
                    <a:pt x="8002" y="19114"/>
                    <a:pt x="8032" y="19082"/>
                    <a:pt x="8064" y="19052"/>
                  </a:cubicBezTo>
                  <a:cubicBezTo>
                    <a:pt x="8088" y="19124"/>
                    <a:pt x="8114" y="19196"/>
                    <a:pt x="8138" y="19273"/>
                  </a:cubicBezTo>
                  <a:cubicBezTo>
                    <a:pt x="8195" y="19453"/>
                    <a:pt x="8256" y="19643"/>
                    <a:pt x="8307" y="19843"/>
                  </a:cubicBezTo>
                  <a:cubicBezTo>
                    <a:pt x="8363" y="20041"/>
                    <a:pt x="8410" y="20248"/>
                    <a:pt x="8457" y="20460"/>
                  </a:cubicBezTo>
                  <a:cubicBezTo>
                    <a:pt x="8509" y="20669"/>
                    <a:pt x="8538" y="20888"/>
                    <a:pt x="8580" y="21102"/>
                  </a:cubicBezTo>
                  <a:cubicBezTo>
                    <a:pt x="8617" y="21319"/>
                    <a:pt x="8641" y="21537"/>
                    <a:pt x="8672" y="21750"/>
                  </a:cubicBezTo>
                  <a:cubicBezTo>
                    <a:pt x="8692" y="21964"/>
                    <a:pt x="8711" y="22175"/>
                    <a:pt x="8729" y="22379"/>
                  </a:cubicBezTo>
                  <a:cubicBezTo>
                    <a:pt x="8742" y="22583"/>
                    <a:pt x="8746" y="22782"/>
                    <a:pt x="8755" y="22969"/>
                  </a:cubicBezTo>
                  <a:cubicBezTo>
                    <a:pt x="8767" y="23156"/>
                    <a:pt x="8755" y="23335"/>
                    <a:pt x="8756" y="23498"/>
                  </a:cubicBezTo>
                  <a:cubicBezTo>
                    <a:pt x="8753" y="23662"/>
                    <a:pt x="8757" y="23811"/>
                    <a:pt x="8746" y="23944"/>
                  </a:cubicBezTo>
                  <a:cubicBezTo>
                    <a:pt x="8738" y="24076"/>
                    <a:pt x="8731" y="24193"/>
                    <a:pt x="8723" y="24288"/>
                  </a:cubicBezTo>
                  <a:cubicBezTo>
                    <a:pt x="8712" y="24478"/>
                    <a:pt x="8705" y="24585"/>
                    <a:pt x="8705" y="24585"/>
                  </a:cubicBezTo>
                  <a:lnTo>
                    <a:pt x="8704" y="24604"/>
                  </a:lnTo>
                  <a:cubicBezTo>
                    <a:pt x="8704" y="24612"/>
                    <a:pt x="8704" y="24619"/>
                    <a:pt x="8704" y="24626"/>
                  </a:cubicBezTo>
                  <a:cubicBezTo>
                    <a:pt x="8704" y="24696"/>
                    <a:pt x="8796" y="24738"/>
                    <a:pt x="8911" y="24755"/>
                  </a:cubicBezTo>
                  <a:cubicBezTo>
                    <a:pt x="8903" y="24785"/>
                    <a:pt x="8901" y="24804"/>
                    <a:pt x="8901" y="24804"/>
                  </a:cubicBezTo>
                  <a:cubicBezTo>
                    <a:pt x="8879" y="24902"/>
                    <a:pt x="9112" y="24986"/>
                    <a:pt x="9278" y="24986"/>
                  </a:cubicBezTo>
                  <a:cubicBezTo>
                    <a:pt x="9360" y="24986"/>
                    <a:pt x="9425" y="24966"/>
                    <a:pt x="9435" y="24917"/>
                  </a:cubicBezTo>
                  <a:cubicBezTo>
                    <a:pt x="9437" y="24914"/>
                    <a:pt x="9437" y="24911"/>
                    <a:pt x="9437" y="24909"/>
                  </a:cubicBezTo>
                  <a:lnTo>
                    <a:pt x="9439" y="24892"/>
                  </a:lnTo>
                  <a:cubicBezTo>
                    <a:pt x="9439" y="24892"/>
                    <a:pt x="9471" y="24721"/>
                    <a:pt x="9522" y="24422"/>
                  </a:cubicBezTo>
                  <a:cubicBezTo>
                    <a:pt x="9549" y="24273"/>
                    <a:pt x="9580" y="24092"/>
                    <a:pt x="9617" y="23885"/>
                  </a:cubicBezTo>
                  <a:cubicBezTo>
                    <a:pt x="9632" y="23780"/>
                    <a:pt x="9659" y="23671"/>
                    <a:pt x="9688" y="23556"/>
                  </a:cubicBezTo>
                  <a:cubicBezTo>
                    <a:pt x="9714" y="23441"/>
                    <a:pt x="9743" y="23319"/>
                    <a:pt x="9774" y="23193"/>
                  </a:cubicBezTo>
                  <a:cubicBezTo>
                    <a:pt x="9834" y="22941"/>
                    <a:pt x="9893" y="22664"/>
                    <a:pt x="9985" y="22381"/>
                  </a:cubicBezTo>
                  <a:cubicBezTo>
                    <a:pt x="10028" y="22237"/>
                    <a:pt x="10072" y="22091"/>
                    <a:pt x="10117" y="21941"/>
                  </a:cubicBezTo>
                  <a:cubicBezTo>
                    <a:pt x="10161" y="21791"/>
                    <a:pt x="10206" y="21638"/>
                    <a:pt x="10265" y="21486"/>
                  </a:cubicBezTo>
                  <a:cubicBezTo>
                    <a:pt x="10320" y="21332"/>
                    <a:pt x="10375" y="21176"/>
                    <a:pt x="10432" y="21018"/>
                  </a:cubicBezTo>
                  <a:cubicBezTo>
                    <a:pt x="10489" y="20861"/>
                    <a:pt x="10544" y="20699"/>
                    <a:pt x="10612" y="20543"/>
                  </a:cubicBezTo>
                  <a:cubicBezTo>
                    <a:pt x="10679" y="20386"/>
                    <a:pt x="10744" y="20226"/>
                    <a:pt x="10810" y="20067"/>
                  </a:cubicBezTo>
                  <a:lnTo>
                    <a:pt x="10911" y="19826"/>
                  </a:lnTo>
                  <a:lnTo>
                    <a:pt x="11023" y="19590"/>
                  </a:lnTo>
                  <a:cubicBezTo>
                    <a:pt x="11098" y="19433"/>
                    <a:pt x="11172" y="19276"/>
                    <a:pt x="11246" y="19118"/>
                  </a:cubicBezTo>
                  <a:cubicBezTo>
                    <a:pt x="11319" y="18961"/>
                    <a:pt x="11406" y="18812"/>
                    <a:pt x="11484" y="18659"/>
                  </a:cubicBezTo>
                  <a:cubicBezTo>
                    <a:pt x="11565" y="18509"/>
                    <a:pt x="11641" y="18356"/>
                    <a:pt x="11725" y="18210"/>
                  </a:cubicBezTo>
                  <a:cubicBezTo>
                    <a:pt x="11810" y="18065"/>
                    <a:pt x="11894" y="17922"/>
                    <a:pt x="11976" y="17780"/>
                  </a:cubicBezTo>
                  <a:cubicBezTo>
                    <a:pt x="12055" y="17638"/>
                    <a:pt x="12140" y="17501"/>
                    <a:pt x="12227" y="17369"/>
                  </a:cubicBezTo>
                  <a:cubicBezTo>
                    <a:pt x="12310" y="17237"/>
                    <a:pt x="12394" y="17107"/>
                    <a:pt x="12473" y="16980"/>
                  </a:cubicBezTo>
                  <a:cubicBezTo>
                    <a:pt x="12646" y="16735"/>
                    <a:pt x="12800" y="16495"/>
                    <a:pt x="12958" y="16287"/>
                  </a:cubicBezTo>
                  <a:cubicBezTo>
                    <a:pt x="12990" y="16246"/>
                    <a:pt x="13016" y="16209"/>
                    <a:pt x="13046" y="16169"/>
                  </a:cubicBezTo>
                  <a:cubicBezTo>
                    <a:pt x="13138" y="16259"/>
                    <a:pt x="13209" y="16300"/>
                    <a:pt x="13209" y="16300"/>
                  </a:cubicBezTo>
                  <a:cubicBezTo>
                    <a:pt x="17033" y="12642"/>
                    <a:pt x="22877" y="11128"/>
                    <a:pt x="22891" y="10632"/>
                  </a:cubicBezTo>
                  <a:cubicBezTo>
                    <a:pt x="22905" y="10181"/>
                    <a:pt x="20587" y="9623"/>
                    <a:pt x="19895" y="9623"/>
                  </a:cubicBezTo>
                  <a:cubicBezTo>
                    <a:pt x="19825" y="9623"/>
                    <a:pt x="19772" y="9628"/>
                    <a:pt x="19740" y="9641"/>
                  </a:cubicBezTo>
                  <a:cubicBezTo>
                    <a:pt x="19387" y="9774"/>
                    <a:pt x="19229" y="11435"/>
                    <a:pt x="19154" y="11452"/>
                  </a:cubicBezTo>
                  <a:cubicBezTo>
                    <a:pt x="19154" y="11453"/>
                    <a:pt x="19153" y="11453"/>
                    <a:pt x="19153" y="11453"/>
                  </a:cubicBezTo>
                  <a:cubicBezTo>
                    <a:pt x="19078" y="11453"/>
                    <a:pt x="18966" y="9599"/>
                    <a:pt x="18875" y="9554"/>
                  </a:cubicBezTo>
                  <a:cubicBezTo>
                    <a:pt x="18873" y="9553"/>
                    <a:pt x="18869" y="9552"/>
                    <a:pt x="18864" y="9552"/>
                  </a:cubicBezTo>
                  <a:cubicBezTo>
                    <a:pt x="18655" y="9552"/>
                    <a:pt x="16035" y="10481"/>
                    <a:pt x="15961" y="10627"/>
                  </a:cubicBezTo>
                  <a:cubicBezTo>
                    <a:pt x="15885" y="10778"/>
                    <a:pt x="15930" y="12239"/>
                    <a:pt x="15866" y="12256"/>
                  </a:cubicBezTo>
                  <a:cubicBezTo>
                    <a:pt x="15865" y="12257"/>
                    <a:pt x="15865" y="12257"/>
                    <a:pt x="15864" y="12257"/>
                  </a:cubicBezTo>
                  <a:cubicBezTo>
                    <a:pt x="15798" y="12257"/>
                    <a:pt x="15591" y="11551"/>
                    <a:pt x="15447" y="11262"/>
                  </a:cubicBezTo>
                  <a:cubicBezTo>
                    <a:pt x="15433" y="11236"/>
                    <a:pt x="15402" y="11223"/>
                    <a:pt x="15357" y="11223"/>
                  </a:cubicBezTo>
                  <a:cubicBezTo>
                    <a:pt x="14915" y="11223"/>
                    <a:pt x="13091" y="12477"/>
                    <a:pt x="12690" y="14040"/>
                  </a:cubicBezTo>
                  <a:cubicBezTo>
                    <a:pt x="12418" y="15098"/>
                    <a:pt x="12678" y="15709"/>
                    <a:pt x="12917" y="16022"/>
                  </a:cubicBezTo>
                  <a:cubicBezTo>
                    <a:pt x="12878" y="16072"/>
                    <a:pt x="12841" y="16117"/>
                    <a:pt x="12801" y="16168"/>
                  </a:cubicBezTo>
                  <a:cubicBezTo>
                    <a:pt x="12632" y="16372"/>
                    <a:pt x="12469" y="16607"/>
                    <a:pt x="12285" y="16850"/>
                  </a:cubicBezTo>
                  <a:cubicBezTo>
                    <a:pt x="12200" y="16975"/>
                    <a:pt x="12110" y="17104"/>
                    <a:pt x="12020" y="17234"/>
                  </a:cubicBezTo>
                  <a:cubicBezTo>
                    <a:pt x="11929" y="17365"/>
                    <a:pt x="11838" y="17499"/>
                    <a:pt x="11750" y="17641"/>
                  </a:cubicBezTo>
                  <a:cubicBezTo>
                    <a:pt x="11662" y="17781"/>
                    <a:pt x="11572" y="17923"/>
                    <a:pt x="11481" y="18068"/>
                  </a:cubicBezTo>
                  <a:cubicBezTo>
                    <a:pt x="11390" y="18212"/>
                    <a:pt x="11308" y="18364"/>
                    <a:pt x="11220" y="18514"/>
                  </a:cubicBezTo>
                  <a:cubicBezTo>
                    <a:pt x="11135" y="18666"/>
                    <a:pt x="11041" y="18815"/>
                    <a:pt x="10962" y="18971"/>
                  </a:cubicBezTo>
                  <a:cubicBezTo>
                    <a:pt x="10880" y="19128"/>
                    <a:pt x="10799" y="19286"/>
                    <a:pt x="10717" y="19442"/>
                  </a:cubicBezTo>
                  <a:lnTo>
                    <a:pt x="10595" y="19678"/>
                  </a:lnTo>
                  <a:lnTo>
                    <a:pt x="10483" y="19918"/>
                  </a:lnTo>
                  <a:cubicBezTo>
                    <a:pt x="10409" y="20078"/>
                    <a:pt x="10337" y="20238"/>
                    <a:pt x="10263" y="20397"/>
                  </a:cubicBezTo>
                  <a:cubicBezTo>
                    <a:pt x="10187" y="20553"/>
                    <a:pt x="10124" y="20715"/>
                    <a:pt x="10062" y="20874"/>
                  </a:cubicBezTo>
                  <a:cubicBezTo>
                    <a:pt x="9998" y="21032"/>
                    <a:pt x="9934" y="21190"/>
                    <a:pt x="9873" y="21344"/>
                  </a:cubicBezTo>
                  <a:cubicBezTo>
                    <a:pt x="9808" y="21497"/>
                    <a:pt x="9756" y="21652"/>
                    <a:pt x="9705" y="21804"/>
                  </a:cubicBezTo>
                  <a:cubicBezTo>
                    <a:pt x="9653" y="21955"/>
                    <a:pt x="9604" y="22104"/>
                    <a:pt x="9554" y="22249"/>
                  </a:cubicBezTo>
                  <a:cubicBezTo>
                    <a:pt x="9517" y="22349"/>
                    <a:pt x="9486" y="22449"/>
                    <a:pt x="9456" y="22547"/>
                  </a:cubicBezTo>
                  <a:cubicBezTo>
                    <a:pt x="9441" y="22318"/>
                    <a:pt x="9442" y="22067"/>
                    <a:pt x="9435" y="21795"/>
                  </a:cubicBezTo>
                  <a:cubicBezTo>
                    <a:pt x="9431" y="21642"/>
                    <a:pt x="9429" y="21483"/>
                    <a:pt x="9425" y="21319"/>
                  </a:cubicBezTo>
                  <a:cubicBezTo>
                    <a:pt x="9424" y="21237"/>
                    <a:pt x="9422" y="21153"/>
                    <a:pt x="9421" y="21068"/>
                  </a:cubicBezTo>
                  <a:cubicBezTo>
                    <a:pt x="9421" y="20983"/>
                    <a:pt x="9425" y="20896"/>
                    <a:pt x="9427" y="20808"/>
                  </a:cubicBezTo>
                  <a:cubicBezTo>
                    <a:pt x="9438" y="20458"/>
                    <a:pt x="9449" y="20090"/>
                    <a:pt x="9462" y="19708"/>
                  </a:cubicBezTo>
                  <a:cubicBezTo>
                    <a:pt x="9490" y="19327"/>
                    <a:pt x="9522" y="18934"/>
                    <a:pt x="9551" y="18533"/>
                  </a:cubicBezTo>
                  <a:cubicBezTo>
                    <a:pt x="9602" y="18136"/>
                    <a:pt x="9646" y="17730"/>
                    <a:pt x="9703" y="17326"/>
                  </a:cubicBezTo>
                  <a:cubicBezTo>
                    <a:pt x="9737" y="17125"/>
                    <a:pt x="9770" y="16924"/>
                    <a:pt x="9804" y="16724"/>
                  </a:cubicBezTo>
                  <a:cubicBezTo>
                    <a:pt x="9836" y="16524"/>
                    <a:pt x="9869" y="16324"/>
                    <a:pt x="9913" y="16127"/>
                  </a:cubicBezTo>
                  <a:cubicBezTo>
                    <a:pt x="9995" y="15734"/>
                    <a:pt x="10072" y="15347"/>
                    <a:pt x="10171" y="14977"/>
                  </a:cubicBezTo>
                  <a:cubicBezTo>
                    <a:pt x="10174" y="14971"/>
                    <a:pt x="10175" y="14964"/>
                    <a:pt x="10177" y="14957"/>
                  </a:cubicBezTo>
                  <a:cubicBezTo>
                    <a:pt x="10646" y="14603"/>
                    <a:pt x="16195" y="49"/>
                    <a:pt x="15775" y="3"/>
                  </a:cubicBezTo>
                  <a:cubicBezTo>
                    <a:pt x="15761" y="1"/>
                    <a:pt x="15746" y="0"/>
                    <a:pt x="1572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29"/>
          <p:cNvGrpSpPr/>
          <p:nvPr/>
        </p:nvGrpSpPr>
        <p:grpSpPr>
          <a:xfrm>
            <a:off x="7984000" y="-189200"/>
            <a:ext cx="941750" cy="1293500"/>
            <a:chOff x="1064600" y="709975"/>
            <a:chExt cx="941750" cy="1293500"/>
          </a:xfrm>
        </p:grpSpPr>
        <p:sp>
          <p:nvSpPr>
            <p:cNvPr id="1923" name="Google Shape;1923;p29"/>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9"/>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9"/>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9"/>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9"/>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9"/>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9"/>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9"/>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9"/>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9"/>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9"/>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9"/>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2" name="Google Shape;1952;p29"/>
          <p:cNvGrpSpPr/>
          <p:nvPr/>
        </p:nvGrpSpPr>
        <p:grpSpPr>
          <a:xfrm>
            <a:off x="8222175" y="1216375"/>
            <a:ext cx="921825" cy="1071900"/>
            <a:chOff x="3528525" y="3224300"/>
            <a:chExt cx="921825" cy="1071900"/>
          </a:xfrm>
        </p:grpSpPr>
        <p:sp>
          <p:nvSpPr>
            <p:cNvPr id="1953" name="Google Shape;1953;p29"/>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9"/>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9"/>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9"/>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9"/>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9"/>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9" name="Google Shape;1959;p29"/>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9"/>
          <p:cNvSpPr/>
          <p:nvPr/>
        </p:nvSpPr>
        <p:spPr>
          <a:xfrm flipH="1">
            <a:off x="6286961" y="4109771"/>
            <a:ext cx="2038844" cy="919160"/>
          </a:xfrm>
          <a:custGeom>
            <a:avLst/>
            <a:gdLst/>
            <a:ahLst/>
            <a:cxnLst/>
            <a:rect l="l" t="t" r="r" b="b"/>
            <a:pathLst>
              <a:path w="63171" h="28479" extrusionOk="0">
                <a:moveTo>
                  <a:pt x="51305" y="0"/>
                </a:moveTo>
                <a:cubicBezTo>
                  <a:pt x="50891" y="0"/>
                  <a:pt x="50497" y="163"/>
                  <a:pt x="50231" y="485"/>
                </a:cubicBezTo>
                <a:cubicBezTo>
                  <a:pt x="49927" y="852"/>
                  <a:pt x="49862" y="1343"/>
                  <a:pt x="50002" y="1801"/>
                </a:cubicBezTo>
                <a:cubicBezTo>
                  <a:pt x="48174" y="2590"/>
                  <a:pt x="46693" y="3862"/>
                  <a:pt x="45389" y="3987"/>
                </a:cubicBezTo>
                <a:cubicBezTo>
                  <a:pt x="45254" y="4000"/>
                  <a:pt x="45111" y="4006"/>
                  <a:pt x="44958" y="4006"/>
                </a:cubicBezTo>
                <a:cubicBezTo>
                  <a:pt x="42891" y="4006"/>
                  <a:pt x="39217" y="2907"/>
                  <a:pt x="35164" y="2907"/>
                </a:cubicBezTo>
                <a:cubicBezTo>
                  <a:pt x="32701" y="2907"/>
                  <a:pt x="30099" y="3313"/>
                  <a:pt x="27632" y="4616"/>
                </a:cubicBezTo>
                <a:cubicBezTo>
                  <a:pt x="22685" y="7228"/>
                  <a:pt x="20754" y="14478"/>
                  <a:pt x="22346" y="21571"/>
                </a:cubicBezTo>
                <a:cubicBezTo>
                  <a:pt x="21380" y="22361"/>
                  <a:pt x="20098" y="23039"/>
                  <a:pt x="18362" y="23039"/>
                </a:cubicBezTo>
                <a:cubicBezTo>
                  <a:pt x="17797" y="23039"/>
                  <a:pt x="17183" y="22967"/>
                  <a:pt x="16516" y="22804"/>
                </a:cubicBezTo>
                <a:cubicBezTo>
                  <a:pt x="14454" y="22298"/>
                  <a:pt x="11721" y="21936"/>
                  <a:pt x="9120" y="21936"/>
                </a:cubicBezTo>
                <a:cubicBezTo>
                  <a:pt x="5362" y="21936"/>
                  <a:pt x="1879" y="22692"/>
                  <a:pt x="1094" y="24867"/>
                </a:cubicBezTo>
                <a:cubicBezTo>
                  <a:pt x="1" y="27896"/>
                  <a:pt x="2189" y="28479"/>
                  <a:pt x="7319" y="28479"/>
                </a:cubicBezTo>
                <a:cubicBezTo>
                  <a:pt x="8832" y="28479"/>
                  <a:pt x="10600" y="28428"/>
                  <a:pt x="12616" y="28374"/>
                </a:cubicBezTo>
                <a:cubicBezTo>
                  <a:pt x="17377" y="28248"/>
                  <a:pt x="21112" y="26079"/>
                  <a:pt x="23549" y="24100"/>
                </a:cubicBezTo>
                <a:cubicBezTo>
                  <a:pt x="23558" y="24110"/>
                  <a:pt x="23567" y="24120"/>
                  <a:pt x="23576" y="24129"/>
                </a:cubicBezTo>
                <a:cubicBezTo>
                  <a:pt x="24607" y="25460"/>
                  <a:pt x="26733" y="26333"/>
                  <a:pt x="28993" y="26832"/>
                </a:cubicBezTo>
                <a:cubicBezTo>
                  <a:pt x="30587" y="27202"/>
                  <a:pt x="32237" y="27367"/>
                  <a:pt x="33654" y="27367"/>
                </a:cubicBezTo>
                <a:cubicBezTo>
                  <a:pt x="33924" y="27367"/>
                  <a:pt x="34187" y="27361"/>
                  <a:pt x="34438" y="27349"/>
                </a:cubicBezTo>
                <a:cubicBezTo>
                  <a:pt x="34607" y="27343"/>
                  <a:pt x="34771" y="27333"/>
                  <a:pt x="34926" y="27322"/>
                </a:cubicBezTo>
                <a:cubicBezTo>
                  <a:pt x="36326" y="27212"/>
                  <a:pt x="37925" y="27192"/>
                  <a:pt x="39589" y="27192"/>
                </a:cubicBezTo>
                <a:cubicBezTo>
                  <a:pt x="40524" y="27192"/>
                  <a:pt x="41480" y="27198"/>
                  <a:pt x="42431" y="27198"/>
                </a:cubicBezTo>
                <a:cubicBezTo>
                  <a:pt x="44622" y="27198"/>
                  <a:pt x="46791" y="27165"/>
                  <a:pt x="48643" y="26946"/>
                </a:cubicBezTo>
                <a:cubicBezTo>
                  <a:pt x="48643" y="24442"/>
                  <a:pt x="46021" y="23495"/>
                  <a:pt x="43602" y="23495"/>
                </a:cubicBezTo>
                <a:cubicBezTo>
                  <a:pt x="43602" y="23495"/>
                  <a:pt x="46034" y="20985"/>
                  <a:pt x="45092" y="18633"/>
                </a:cubicBezTo>
                <a:lnTo>
                  <a:pt x="46780" y="17989"/>
                </a:lnTo>
                <a:cubicBezTo>
                  <a:pt x="47372" y="17764"/>
                  <a:pt x="47996" y="17651"/>
                  <a:pt x="48623" y="17651"/>
                </a:cubicBezTo>
                <a:cubicBezTo>
                  <a:pt x="48960" y="17651"/>
                  <a:pt x="49297" y="17684"/>
                  <a:pt x="49631" y="17749"/>
                </a:cubicBezTo>
                <a:cubicBezTo>
                  <a:pt x="50012" y="17824"/>
                  <a:pt x="50433" y="17868"/>
                  <a:pt x="50904" y="17868"/>
                </a:cubicBezTo>
                <a:cubicBezTo>
                  <a:pt x="52361" y="17868"/>
                  <a:pt x="54309" y="17444"/>
                  <a:pt x="57141" y="16184"/>
                </a:cubicBezTo>
                <a:cubicBezTo>
                  <a:pt x="58170" y="15727"/>
                  <a:pt x="60386" y="15103"/>
                  <a:pt x="61876" y="14868"/>
                </a:cubicBezTo>
                <a:cubicBezTo>
                  <a:pt x="63171" y="14663"/>
                  <a:pt x="62439" y="12709"/>
                  <a:pt x="60202" y="12709"/>
                </a:cubicBezTo>
                <a:cubicBezTo>
                  <a:pt x="59864" y="12709"/>
                  <a:pt x="59492" y="12754"/>
                  <a:pt x="59087" y="12856"/>
                </a:cubicBezTo>
                <a:cubicBezTo>
                  <a:pt x="58289" y="13057"/>
                  <a:pt x="57512" y="13240"/>
                  <a:pt x="56820" y="13240"/>
                </a:cubicBezTo>
                <a:cubicBezTo>
                  <a:pt x="56712" y="13240"/>
                  <a:pt x="56607" y="13236"/>
                  <a:pt x="56504" y="13226"/>
                </a:cubicBezTo>
                <a:cubicBezTo>
                  <a:pt x="55220" y="13110"/>
                  <a:pt x="55243" y="11261"/>
                  <a:pt x="56303" y="10527"/>
                </a:cubicBezTo>
                <a:cubicBezTo>
                  <a:pt x="57892" y="9426"/>
                  <a:pt x="60596" y="9193"/>
                  <a:pt x="61513" y="7060"/>
                </a:cubicBezTo>
                <a:cubicBezTo>
                  <a:pt x="61630" y="7019"/>
                  <a:pt x="61741" y="6971"/>
                  <a:pt x="61833" y="6919"/>
                </a:cubicBezTo>
                <a:cubicBezTo>
                  <a:pt x="62408" y="6593"/>
                  <a:pt x="62305" y="5631"/>
                  <a:pt x="61522" y="5013"/>
                </a:cubicBezTo>
                <a:cubicBezTo>
                  <a:pt x="60540" y="3373"/>
                  <a:pt x="57113" y="1120"/>
                  <a:pt x="53368" y="1120"/>
                </a:cubicBezTo>
                <a:cubicBezTo>
                  <a:pt x="53240" y="1120"/>
                  <a:pt x="53111" y="1123"/>
                  <a:pt x="52982" y="1128"/>
                </a:cubicBezTo>
                <a:cubicBezTo>
                  <a:pt x="52835" y="851"/>
                  <a:pt x="52638" y="598"/>
                  <a:pt x="52413" y="411"/>
                </a:cubicBezTo>
                <a:cubicBezTo>
                  <a:pt x="52081" y="136"/>
                  <a:pt x="51684" y="0"/>
                  <a:pt x="51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1" name="Google Shape;1961;p29"/>
          <p:cNvGrpSpPr/>
          <p:nvPr/>
        </p:nvGrpSpPr>
        <p:grpSpPr>
          <a:xfrm rot="-5400000">
            <a:off x="-450525" y="4242650"/>
            <a:ext cx="1712225" cy="1046525"/>
            <a:chOff x="3182725" y="919500"/>
            <a:chExt cx="1712225" cy="1046525"/>
          </a:xfrm>
        </p:grpSpPr>
        <p:sp>
          <p:nvSpPr>
            <p:cNvPr id="1962" name="Google Shape;1962;p29"/>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9"/>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9"/>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9"/>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9"/>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29"/>
          <p:cNvGrpSpPr/>
          <p:nvPr/>
        </p:nvGrpSpPr>
        <p:grpSpPr>
          <a:xfrm>
            <a:off x="3586825" y="4291425"/>
            <a:ext cx="1122450" cy="948975"/>
            <a:chOff x="2539325" y="3750750"/>
            <a:chExt cx="1122450" cy="948975"/>
          </a:xfrm>
        </p:grpSpPr>
        <p:sp>
          <p:nvSpPr>
            <p:cNvPr id="1968" name="Google Shape;1968;p29"/>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9"/>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9"/>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9"/>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9"/>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08693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976"/>
        <p:cNvGrpSpPr/>
        <p:nvPr/>
      </p:nvGrpSpPr>
      <p:grpSpPr>
        <a:xfrm>
          <a:off x="0" y="0"/>
          <a:ext cx="0" cy="0"/>
          <a:chOff x="0" y="0"/>
          <a:chExt cx="0" cy="0"/>
        </a:xfrm>
      </p:grpSpPr>
      <p:grpSp>
        <p:nvGrpSpPr>
          <p:cNvPr id="1977" name="Google Shape;1977;p30"/>
          <p:cNvGrpSpPr/>
          <p:nvPr/>
        </p:nvGrpSpPr>
        <p:grpSpPr>
          <a:xfrm>
            <a:off x="397510" y="1502323"/>
            <a:ext cx="7694517" cy="3507627"/>
            <a:chOff x="397510" y="1502323"/>
            <a:chExt cx="7694517" cy="3507627"/>
          </a:xfrm>
        </p:grpSpPr>
        <p:grpSp>
          <p:nvGrpSpPr>
            <p:cNvPr id="1978" name="Google Shape;1978;p30"/>
            <p:cNvGrpSpPr/>
            <p:nvPr/>
          </p:nvGrpSpPr>
          <p:grpSpPr>
            <a:xfrm>
              <a:off x="7258763" y="3720433"/>
              <a:ext cx="833264" cy="1289517"/>
              <a:chOff x="2593675" y="2254750"/>
              <a:chExt cx="344125" cy="532550"/>
            </a:xfrm>
          </p:grpSpPr>
          <p:sp>
            <p:nvSpPr>
              <p:cNvPr id="1979" name="Google Shape;1979;p30"/>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1" name="Google Shape;1981;p30"/>
            <p:cNvSpPr/>
            <p:nvPr/>
          </p:nvSpPr>
          <p:spPr>
            <a:xfrm>
              <a:off x="5067675" y="2637175"/>
              <a:ext cx="1273317" cy="2350134"/>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2" name="Google Shape;1982;p30"/>
            <p:cNvGrpSpPr/>
            <p:nvPr/>
          </p:nvGrpSpPr>
          <p:grpSpPr>
            <a:xfrm flipH="1">
              <a:off x="3631694" y="3114632"/>
              <a:ext cx="1224638" cy="1895186"/>
              <a:chOff x="2593675" y="2254750"/>
              <a:chExt cx="344125" cy="532550"/>
            </a:xfrm>
          </p:grpSpPr>
          <p:sp>
            <p:nvSpPr>
              <p:cNvPr id="1983" name="Google Shape;1983;p30"/>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5" name="Google Shape;1985;p30"/>
            <p:cNvSpPr/>
            <p:nvPr/>
          </p:nvSpPr>
          <p:spPr>
            <a:xfrm flipH="1">
              <a:off x="397510" y="1502323"/>
              <a:ext cx="1888217" cy="3484965"/>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6" name="Google Shape;1986;p30"/>
          <p:cNvGrpSpPr/>
          <p:nvPr/>
        </p:nvGrpSpPr>
        <p:grpSpPr>
          <a:xfrm flipH="1">
            <a:off x="4580171" y="0"/>
            <a:ext cx="4563829" cy="2311308"/>
            <a:chOff x="0" y="0"/>
            <a:chExt cx="3054159" cy="1546750"/>
          </a:xfrm>
        </p:grpSpPr>
        <p:sp>
          <p:nvSpPr>
            <p:cNvPr id="1987" name="Google Shape;1987;p30"/>
            <p:cNvSpPr/>
            <p:nvPr/>
          </p:nvSpPr>
          <p:spPr>
            <a:xfrm>
              <a:off x="0" y="0"/>
              <a:ext cx="3054159" cy="1289961"/>
            </a:xfrm>
            <a:custGeom>
              <a:avLst/>
              <a:gdLst/>
              <a:ahLst/>
              <a:cxnLst/>
              <a:rect l="l" t="t" r="r" b="b"/>
              <a:pathLst>
                <a:path w="68768" h="29045" extrusionOk="0">
                  <a:moveTo>
                    <a:pt x="54971" y="1"/>
                  </a:moveTo>
                  <a:cubicBezTo>
                    <a:pt x="54971" y="1"/>
                    <a:pt x="40955" y="18323"/>
                    <a:pt x="18257" y="18323"/>
                  </a:cubicBezTo>
                  <a:cubicBezTo>
                    <a:pt x="12671" y="18323"/>
                    <a:pt x="6559" y="17213"/>
                    <a:pt x="1" y="14448"/>
                  </a:cubicBezTo>
                  <a:lnTo>
                    <a:pt x="1" y="25940"/>
                  </a:lnTo>
                  <a:cubicBezTo>
                    <a:pt x="1" y="25940"/>
                    <a:pt x="9307" y="29045"/>
                    <a:pt x="19676" y="29045"/>
                  </a:cubicBezTo>
                  <a:cubicBezTo>
                    <a:pt x="21713" y="29045"/>
                    <a:pt x="23791" y="28925"/>
                    <a:pt x="25848" y="28638"/>
                  </a:cubicBezTo>
                  <a:cubicBezTo>
                    <a:pt x="52081" y="24977"/>
                    <a:pt x="59045" y="5913"/>
                    <a:pt x="68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0"/>
            <p:cNvSpPr/>
            <p:nvPr/>
          </p:nvSpPr>
          <p:spPr>
            <a:xfrm>
              <a:off x="0" y="0"/>
              <a:ext cx="2873622" cy="918495"/>
            </a:xfrm>
            <a:custGeom>
              <a:avLst/>
              <a:gdLst/>
              <a:ahLst/>
              <a:cxnLst/>
              <a:rect l="l" t="t" r="r" b="b"/>
              <a:pathLst>
                <a:path w="64703" h="20681" extrusionOk="0">
                  <a:moveTo>
                    <a:pt x="54971" y="1"/>
                  </a:moveTo>
                  <a:cubicBezTo>
                    <a:pt x="54971" y="1"/>
                    <a:pt x="40955" y="18323"/>
                    <a:pt x="18257" y="18323"/>
                  </a:cubicBezTo>
                  <a:cubicBezTo>
                    <a:pt x="12671" y="18323"/>
                    <a:pt x="6559" y="17213"/>
                    <a:pt x="1" y="14448"/>
                  </a:cubicBezTo>
                  <a:lnTo>
                    <a:pt x="1" y="15568"/>
                  </a:lnTo>
                  <a:cubicBezTo>
                    <a:pt x="5558" y="18991"/>
                    <a:pt x="11228" y="20680"/>
                    <a:pt x="17466" y="20680"/>
                  </a:cubicBezTo>
                  <a:cubicBezTo>
                    <a:pt x="20548" y="20680"/>
                    <a:pt x="23769" y="20268"/>
                    <a:pt x="27184" y="19448"/>
                  </a:cubicBezTo>
                  <a:cubicBezTo>
                    <a:pt x="38981" y="16319"/>
                    <a:pt x="47890" y="8614"/>
                    <a:pt x="58484" y="2835"/>
                  </a:cubicBezTo>
                  <a:cubicBezTo>
                    <a:pt x="60543" y="1713"/>
                    <a:pt x="62601" y="775"/>
                    <a:pt x="64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a:off x="0" y="397503"/>
              <a:ext cx="2404804" cy="867820"/>
            </a:xfrm>
            <a:custGeom>
              <a:avLst/>
              <a:gdLst/>
              <a:ahLst/>
              <a:cxnLst/>
              <a:rect l="l" t="t" r="r" b="b"/>
              <a:pathLst>
                <a:path w="54147" h="19540" extrusionOk="0">
                  <a:moveTo>
                    <a:pt x="54045" y="1"/>
                  </a:moveTo>
                  <a:cubicBezTo>
                    <a:pt x="54032" y="1"/>
                    <a:pt x="54020" y="5"/>
                    <a:pt x="54008" y="14"/>
                  </a:cubicBezTo>
                  <a:cubicBezTo>
                    <a:pt x="50311" y="2868"/>
                    <a:pt x="46424" y="5525"/>
                    <a:pt x="42170" y="7481"/>
                  </a:cubicBezTo>
                  <a:cubicBezTo>
                    <a:pt x="37643" y="9562"/>
                    <a:pt x="32732" y="11021"/>
                    <a:pt x="27870" y="12069"/>
                  </a:cubicBezTo>
                  <a:cubicBezTo>
                    <a:pt x="24263" y="12846"/>
                    <a:pt x="20603" y="13303"/>
                    <a:pt x="16928" y="13303"/>
                  </a:cubicBezTo>
                  <a:cubicBezTo>
                    <a:pt x="15608" y="13303"/>
                    <a:pt x="14285" y="13244"/>
                    <a:pt x="12962" y="13120"/>
                  </a:cubicBezTo>
                  <a:cubicBezTo>
                    <a:pt x="8473" y="12699"/>
                    <a:pt x="4085" y="11389"/>
                    <a:pt x="1" y="9494"/>
                  </a:cubicBezTo>
                  <a:lnTo>
                    <a:pt x="1" y="13522"/>
                  </a:lnTo>
                  <a:cubicBezTo>
                    <a:pt x="1450" y="14111"/>
                    <a:pt x="2930" y="14622"/>
                    <a:pt x="4430" y="15053"/>
                  </a:cubicBezTo>
                  <a:cubicBezTo>
                    <a:pt x="4223" y="15039"/>
                    <a:pt x="4016" y="15025"/>
                    <a:pt x="3807" y="15009"/>
                  </a:cubicBezTo>
                  <a:cubicBezTo>
                    <a:pt x="2536" y="14919"/>
                    <a:pt x="1270" y="14820"/>
                    <a:pt x="1" y="14753"/>
                  </a:cubicBezTo>
                  <a:lnTo>
                    <a:pt x="1" y="16990"/>
                  </a:lnTo>
                  <a:cubicBezTo>
                    <a:pt x="1" y="16990"/>
                    <a:pt x="783" y="17251"/>
                    <a:pt x="2146" y="17621"/>
                  </a:cubicBezTo>
                  <a:cubicBezTo>
                    <a:pt x="2384" y="17635"/>
                    <a:pt x="2622" y="17649"/>
                    <a:pt x="2862" y="17665"/>
                  </a:cubicBezTo>
                  <a:cubicBezTo>
                    <a:pt x="5758" y="17858"/>
                    <a:pt x="8649" y="17981"/>
                    <a:pt x="11541" y="17981"/>
                  </a:cubicBezTo>
                  <a:cubicBezTo>
                    <a:pt x="11940" y="17981"/>
                    <a:pt x="12338" y="17979"/>
                    <a:pt x="12737" y="17974"/>
                  </a:cubicBezTo>
                  <a:lnTo>
                    <a:pt x="12737" y="17974"/>
                  </a:lnTo>
                  <a:cubicBezTo>
                    <a:pt x="11370" y="18326"/>
                    <a:pt x="10005" y="18690"/>
                    <a:pt x="8646" y="19069"/>
                  </a:cubicBezTo>
                  <a:cubicBezTo>
                    <a:pt x="9605" y="19239"/>
                    <a:pt x="10620" y="19398"/>
                    <a:pt x="11679" y="19539"/>
                  </a:cubicBezTo>
                  <a:cubicBezTo>
                    <a:pt x="14278" y="19145"/>
                    <a:pt x="16881" y="18775"/>
                    <a:pt x="19491" y="18450"/>
                  </a:cubicBezTo>
                  <a:cubicBezTo>
                    <a:pt x="24653" y="17805"/>
                    <a:pt x="29817" y="17217"/>
                    <a:pt x="34916" y="16159"/>
                  </a:cubicBezTo>
                  <a:cubicBezTo>
                    <a:pt x="37909" y="15540"/>
                    <a:pt x="40878" y="14761"/>
                    <a:pt x="43729" y="13677"/>
                  </a:cubicBezTo>
                  <a:cubicBezTo>
                    <a:pt x="46921" y="11821"/>
                    <a:pt x="49660" y="9710"/>
                    <a:pt x="52088" y="7522"/>
                  </a:cubicBezTo>
                  <a:lnTo>
                    <a:pt x="52088" y="7522"/>
                  </a:lnTo>
                  <a:cubicBezTo>
                    <a:pt x="51889" y="7654"/>
                    <a:pt x="51689" y="7785"/>
                    <a:pt x="51486" y="7911"/>
                  </a:cubicBezTo>
                  <a:cubicBezTo>
                    <a:pt x="49536" y="9119"/>
                    <a:pt x="47376" y="10025"/>
                    <a:pt x="45228" y="10813"/>
                  </a:cubicBezTo>
                  <a:cubicBezTo>
                    <a:pt x="43234" y="11543"/>
                    <a:pt x="41231" y="12236"/>
                    <a:pt x="39191" y="12822"/>
                  </a:cubicBezTo>
                  <a:cubicBezTo>
                    <a:pt x="39540" y="12588"/>
                    <a:pt x="39881" y="12338"/>
                    <a:pt x="40212" y="12069"/>
                  </a:cubicBezTo>
                  <a:cubicBezTo>
                    <a:pt x="40274" y="12018"/>
                    <a:pt x="40217" y="11924"/>
                    <a:pt x="40150" y="11924"/>
                  </a:cubicBezTo>
                  <a:cubicBezTo>
                    <a:pt x="40136" y="11924"/>
                    <a:pt x="40123" y="11927"/>
                    <a:pt x="40110" y="11936"/>
                  </a:cubicBezTo>
                  <a:cubicBezTo>
                    <a:pt x="39133" y="12567"/>
                    <a:pt x="38095" y="13039"/>
                    <a:pt x="37019" y="13402"/>
                  </a:cubicBezTo>
                  <a:cubicBezTo>
                    <a:pt x="36175" y="13612"/>
                    <a:pt x="35329" y="13804"/>
                    <a:pt x="34478" y="13984"/>
                  </a:cubicBezTo>
                  <a:cubicBezTo>
                    <a:pt x="34543" y="13962"/>
                    <a:pt x="34609" y="13942"/>
                    <a:pt x="34674" y="13921"/>
                  </a:cubicBezTo>
                  <a:cubicBezTo>
                    <a:pt x="38896" y="12501"/>
                    <a:pt x="42708" y="10432"/>
                    <a:pt x="46359" y="7901"/>
                  </a:cubicBezTo>
                  <a:cubicBezTo>
                    <a:pt x="46796" y="7597"/>
                    <a:pt x="47224" y="7283"/>
                    <a:pt x="47649" y="6964"/>
                  </a:cubicBezTo>
                  <a:cubicBezTo>
                    <a:pt x="47748" y="6889"/>
                    <a:pt x="47691" y="6739"/>
                    <a:pt x="47592" y="6739"/>
                  </a:cubicBezTo>
                  <a:cubicBezTo>
                    <a:pt x="47572" y="6739"/>
                    <a:pt x="47551" y="6744"/>
                    <a:pt x="47529" y="6758"/>
                  </a:cubicBezTo>
                  <a:cubicBezTo>
                    <a:pt x="44252" y="8808"/>
                    <a:pt x="40643" y="10254"/>
                    <a:pt x="36955" y="11390"/>
                  </a:cubicBezTo>
                  <a:cubicBezTo>
                    <a:pt x="41448" y="9625"/>
                    <a:pt x="45691" y="7251"/>
                    <a:pt x="49488" y="4210"/>
                  </a:cubicBezTo>
                  <a:cubicBezTo>
                    <a:pt x="51090" y="2927"/>
                    <a:pt x="52609" y="1539"/>
                    <a:pt x="54097" y="130"/>
                  </a:cubicBezTo>
                  <a:cubicBezTo>
                    <a:pt x="54146" y="83"/>
                    <a:pt x="54100" y="1"/>
                    <a:pt x="54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a:off x="102195" y="372143"/>
              <a:ext cx="1940204" cy="1067588"/>
            </a:xfrm>
            <a:custGeom>
              <a:avLst/>
              <a:gdLst/>
              <a:ahLst/>
              <a:cxnLst/>
              <a:rect l="l" t="t" r="r" b="b"/>
              <a:pathLst>
                <a:path w="43686" h="24038" extrusionOk="0">
                  <a:moveTo>
                    <a:pt x="42938" y="0"/>
                  </a:moveTo>
                  <a:cubicBezTo>
                    <a:pt x="41971" y="0"/>
                    <a:pt x="40151" y="582"/>
                    <a:pt x="37987" y="4102"/>
                  </a:cubicBezTo>
                  <a:cubicBezTo>
                    <a:pt x="36080" y="7203"/>
                    <a:pt x="35960" y="10858"/>
                    <a:pt x="34088" y="13997"/>
                  </a:cubicBezTo>
                  <a:cubicBezTo>
                    <a:pt x="32532" y="16607"/>
                    <a:pt x="30952" y="18786"/>
                    <a:pt x="28084" y="19974"/>
                  </a:cubicBezTo>
                  <a:cubicBezTo>
                    <a:pt x="26185" y="20760"/>
                    <a:pt x="24127" y="21169"/>
                    <a:pt x="22071" y="21169"/>
                  </a:cubicBezTo>
                  <a:cubicBezTo>
                    <a:pt x="19862" y="21169"/>
                    <a:pt x="17656" y="20697"/>
                    <a:pt x="15654" y="19713"/>
                  </a:cubicBezTo>
                  <a:cubicBezTo>
                    <a:pt x="11997" y="17917"/>
                    <a:pt x="9230" y="14830"/>
                    <a:pt x="7117" y="11402"/>
                  </a:cubicBezTo>
                  <a:cubicBezTo>
                    <a:pt x="6185" y="9892"/>
                    <a:pt x="5191" y="8339"/>
                    <a:pt x="3948" y="7063"/>
                  </a:cubicBezTo>
                  <a:cubicBezTo>
                    <a:pt x="3443" y="6544"/>
                    <a:pt x="2702" y="6331"/>
                    <a:pt x="1998" y="6331"/>
                  </a:cubicBezTo>
                  <a:cubicBezTo>
                    <a:pt x="1019" y="6331"/>
                    <a:pt x="110" y="6742"/>
                    <a:pt x="1" y="7312"/>
                  </a:cubicBezTo>
                  <a:cubicBezTo>
                    <a:pt x="63" y="7303"/>
                    <a:pt x="125" y="7299"/>
                    <a:pt x="187" y="7299"/>
                  </a:cubicBezTo>
                  <a:cubicBezTo>
                    <a:pt x="974" y="7299"/>
                    <a:pt x="1717" y="8002"/>
                    <a:pt x="2217" y="8557"/>
                  </a:cubicBezTo>
                  <a:cubicBezTo>
                    <a:pt x="2911" y="9331"/>
                    <a:pt x="3442" y="10238"/>
                    <a:pt x="3949" y="11143"/>
                  </a:cubicBezTo>
                  <a:cubicBezTo>
                    <a:pt x="5159" y="13304"/>
                    <a:pt x="6409" y="15406"/>
                    <a:pt x="8014" y="17303"/>
                  </a:cubicBezTo>
                  <a:cubicBezTo>
                    <a:pt x="11452" y="21369"/>
                    <a:pt x="16485" y="23945"/>
                    <a:pt x="21847" y="24035"/>
                  </a:cubicBezTo>
                  <a:cubicBezTo>
                    <a:pt x="21949" y="24036"/>
                    <a:pt x="22052" y="24037"/>
                    <a:pt x="22155" y="24037"/>
                  </a:cubicBezTo>
                  <a:cubicBezTo>
                    <a:pt x="26053" y="24037"/>
                    <a:pt x="30289" y="22827"/>
                    <a:pt x="33141" y="20081"/>
                  </a:cubicBezTo>
                  <a:cubicBezTo>
                    <a:pt x="35353" y="17952"/>
                    <a:pt x="36672" y="15174"/>
                    <a:pt x="37755" y="12349"/>
                  </a:cubicBezTo>
                  <a:cubicBezTo>
                    <a:pt x="38783" y="9670"/>
                    <a:pt x="39601" y="6916"/>
                    <a:pt x="40607" y="4230"/>
                  </a:cubicBezTo>
                  <a:cubicBezTo>
                    <a:pt x="41167" y="2733"/>
                    <a:pt x="42104" y="890"/>
                    <a:pt x="43685" y="142"/>
                  </a:cubicBezTo>
                  <a:cubicBezTo>
                    <a:pt x="43685" y="142"/>
                    <a:pt x="43416" y="0"/>
                    <a:pt x="42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0"/>
            <p:cNvSpPr/>
            <p:nvPr/>
          </p:nvSpPr>
          <p:spPr>
            <a:xfrm>
              <a:off x="102195" y="557482"/>
              <a:ext cx="1804435" cy="882254"/>
            </a:xfrm>
            <a:custGeom>
              <a:avLst/>
              <a:gdLst/>
              <a:ahLst/>
              <a:cxnLst/>
              <a:rect l="l" t="t" r="r" b="b"/>
              <a:pathLst>
                <a:path w="40629" h="19865" extrusionOk="0">
                  <a:moveTo>
                    <a:pt x="40627" y="0"/>
                  </a:moveTo>
                  <a:cubicBezTo>
                    <a:pt x="40614" y="0"/>
                    <a:pt x="39116" y="3718"/>
                    <a:pt x="37782" y="6528"/>
                  </a:cubicBezTo>
                  <a:cubicBezTo>
                    <a:pt x="36354" y="9536"/>
                    <a:pt x="34836" y="12787"/>
                    <a:pt x="32320" y="15057"/>
                  </a:cubicBezTo>
                  <a:cubicBezTo>
                    <a:pt x="29801" y="17332"/>
                    <a:pt x="26682" y="18285"/>
                    <a:pt x="23487" y="18285"/>
                  </a:cubicBezTo>
                  <a:cubicBezTo>
                    <a:pt x="19536" y="18285"/>
                    <a:pt x="15467" y="16828"/>
                    <a:pt x="12270" y="14613"/>
                  </a:cubicBezTo>
                  <a:cubicBezTo>
                    <a:pt x="10803" y="13595"/>
                    <a:pt x="9396" y="12362"/>
                    <a:pt x="8322" y="10925"/>
                  </a:cubicBezTo>
                  <a:cubicBezTo>
                    <a:pt x="7165" y="9377"/>
                    <a:pt x="6307" y="7656"/>
                    <a:pt x="5333" y="5993"/>
                  </a:cubicBezTo>
                  <a:cubicBezTo>
                    <a:pt x="4621" y="4778"/>
                    <a:pt x="3627" y="3210"/>
                    <a:pt x="2405" y="2183"/>
                  </a:cubicBezTo>
                  <a:cubicBezTo>
                    <a:pt x="2269" y="2167"/>
                    <a:pt x="2133" y="2159"/>
                    <a:pt x="1997" y="2159"/>
                  </a:cubicBezTo>
                  <a:cubicBezTo>
                    <a:pt x="1019" y="2159"/>
                    <a:pt x="110" y="2570"/>
                    <a:pt x="1" y="3139"/>
                  </a:cubicBezTo>
                  <a:cubicBezTo>
                    <a:pt x="63" y="3130"/>
                    <a:pt x="125" y="3126"/>
                    <a:pt x="187" y="3126"/>
                  </a:cubicBezTo>
                  <a:cubicBezTo>
                    <a:pt x="974" y="3126"/>
                    <a:pt x="1717" y="3829"/>
                    <a:pt x="2217" y="4384"/>
                  </a:cubicBezTo>
                  <a:cubicBezTo>
                    <a:pt x="2911" y="5158"/>
                    <a:pt x="3442" y="6065"/>
                    <a:pt x="3949" y="6970"/>
                  </a:cubicBezTo>
                  <a:cubicBezTo>
                    <a:pt x="5159" y="9131"/>
                    <a:pt x="6409" y="11233"/>
                    <a:pt x="8014" y="13130"/>
                  </a:cubicBezTo>
                  <a:cubicBezTo>
                    <a:pt x="11452" y="17196"/>
                    <a:pt x="16485" y="19772"/>
                    <a:pt x="21847" y="19862"/>
                  </a:cubicBezTo>
                  <a:cubicBezTo>
                    <a:pt x="21949" y="19863"/>
                    <a:pt x="22052" y="19864"/>
                    <a:pt x="22155" y="19864"/>
                  </a:cubicBezTo>
                  <a:cubicBezTo>
                    <a:pt x="26053" y="19864"/>
                    <a:pt x="30289" y="18654"/>
                    <a:pt x="33141" y="15908"/>
                  </a:cubicBezTo>
                  <a:cubicBezTo>
                    <a:pt x="35353" y="13779"/>
                    <a:pt x="36672" y="11001"/>
                    <a:pt x="37755" y="8176"/>
                  </a:cubicBezTo>
                  <a:cubicBezTo>
                    <a:pt x="38783" y="5497"/>
                    <a:pt x="39601" y="2743"/>
                    <a:pt x="40607" y="57"/>
                  </a:cubicBezTo>
                  <a:cubicBezTo>
                    <a:pt x="40622" y="19"/>
                    <a:pt x="40628" y="0"/>
                    <a:pt x="40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a:off x="315913" y="387644"/>
              <a:ext cx="1632115" cy="968592"/>
            </a:xfrm>
            <a:custGeom>
              <a:avLst/>
              <a:gdLst/>
              <a:ahLst/>
              <a:cxnLst/>
              <a:rect l="l" t="t" r="r" b="b"/>
              <a:pathLst>
                <a:path w="36749" h="21809" extrusionOk="0">
                  <a:moveTo>
                    <a:pt x="36748" y="0"/>
                  </a:moveTo>
                  <a:cubicBezTo>
                    <a:pt x="35783" y="470"/>
                    <a:pt x="34549" y="1520"/>
                    <a:pt x="33175" y="3753"/>
                  </a:cubicBezTo>
                  <a:cubicBezTo>
                    <a:pt x="31268" y="6854"/>
                    <a:pt x="31148" y="10509"/>
                    <a:pt x="29276" y="13648"/>
                  </a:cubicBezTo>
                  <a:cubicBezTo>
                    <a:pt x="27720" y="16258"/>
                    <a:pt x="26140" y="18437"/>
                    <a:pt x="23272" y="19625"/>
                  </a:cubicBezTo>
                  <a:cubicBezTo>
                    <a:pt x="21373" y="20411"/>
                    <a:pt x="19315" y="20820"/>
                    <a:pt x="17259" y="20820"/>
                  </a:cubicBezTo>
                  <a:cubicBezTo>
                    <a:pt x="15050" y="20820"/>
                    <a:pt x="12844" y="20348"/>
                    <a:pt x="10842" y="19364"/>
                  </a:cubicBezTo>
                  <a:cubicBezTo>
                    <a:pt x="7185" y="17568"/>
                    <a:pt x="4418" y="14481"/>
                    <a:pt x="2305" y="11053"/>
                  </a:cubicBezTo>
                  <a:cubicBezTo>
                    <a:pt x="1600" y="9911"/>
                    <a:pt x="858" y="8742"/>
                    <a:pt x="1" y="7689"/>
                  </a:cubicBezTo>
                  <a:lnTo>
                    <a:pt x="1" y="7689"/>
                  </a:lnTo>
                  <a:cubicBezTo>
                    <a:pt x="375" y="8581"/>
                    <a:pt x="858" y="9426"/>
                    <a:pt x="1314" y="10279"/>
                  </a:cubicBezTo>
                  <a:cubicBezTo>
                    <a:pt x="1864" y="11309"/>
                    <a:pt x="2436" y="12325"/>
                    <a:pt x="3080" y="13298"/>
                  </a:cubicBezTo>
                  <a:cubicBezTo>
                    <a:pt x="5479" y="16927"/>
                    <a:pt x="8947" y="19791"/>
                    <a:pt x="13060" y="21212"/>
                  </a:cubicBezTo>
                  <a:cubicBezTo>
                    <a:pt x="14245" y="21621"/>
                    <a:pt x="15496" y="21808"/>
                    <a:pt x="16760" y="21808"/>
                  </a:cubicBezTo>
                  <a:cubicBezTo>
                    <a:pt x="20062" y="21808"/>
                    <a:pt x="23454" y="20530"/>
                    <a:pt x="26004" y="18585"/>
                  </a:cubicBezTo>
                  <a:cubicBezTo>
                    <a:pt x="27663" y="17320"/>
                    <a:pt x="29181" y="15871"/>
                    <a:pt x="30317" y="14107"/>
                  </a:cubicBezTo>
                  <a:cubicBezTo>
                    <a:pt x="31375" y="12464"/>
                    <a:pt x="31831" y="10754"/>
                    <a:pt x="32166" y="8856"/>
                  </a:cubicBezTo>
                  <a:cubicBezTo>
                    <a:pt x="32438" y="7313"/>
                    <a:pt x="32719" y="5771"/>
                    <a:pt x="33262" y="4295"/>
                  </a:cubicBezTo>
                  <a:cubicBezTo>
                    <a:pt x="33927" y="2486"/>
                    <a:pt x="35201" y="1105"/>
                    <a:pt x="36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0"/>
            <p:cNvSpPr/>
            <p:nvPr/>
          </p:nvSpPr>
          <p:spPr>
            <a:xfrm>
              <a:off x="102284" y="678865"/>
              <a:ext cx="936615" cy="759365"/>
            </a:xfrm>
            <a:custGeom>
              <a:avLst/>
              <a:gdLst/>
              <a:ahLst/>
              <a:cxnLst/>
              <a:rect l="l" t="t" r="r" b="b"/>
              <a:pathLst>
                <a:path w="21089" h="17098" extrusionOk="0">
                  <a:moveTo>
                    <a:pt x="234" y="1"/>
                  </a:moveTo>
                  <a:cubicBezTo>
                    <a:pt x="112" y="121"/>
                    <a:pt x="30" y="256"/>
                    <a:pt x="0" y="402"/>
                  </a:cubicBezTo>
                  <a:cubicBezTo>
                    <a:pt x="3" y="403"/>
                    <a:pt x="6" y="405"/>
                    <a:pt x="9" y="406"/>
                  </a:cubicBezTo>
                  <a:cubicBezTo>
                    <a:pt x="68" y="398"/>
                    <a:pt x="128" y="394"/>
                    <a:pt x="187" y="394"/>
                  </a:cubicBezTo>
                  <a:cubicBezTo>
                    <a:pt x="973" y="394"/>
                    <a:pt x="1716" y="1097"/>
                    <a:pt x="2215" y="1651"/>
                  </a:cubicBezTo>
                  <a:cubicBezTo>
                    <a:pt x="2909" y="2425"/>
                    <a:pt x="3440" y="3332"/>
                    <a:pt x="3947" y="4237"/>
                  </a:cubicBezTo>
                  <a:cubicBezTo>
                    <a:pt x="5157" y="6398"/>
                    <a:pt x="6407" y="8500"/>
                    <a:pt x="8012" y="10397"/>
                  </a:cubicBezTo>
                  <a:cubicBezTo>
                    <a:pt x="11287" y="14270"/>
                    <a:pt x="16011" y="16790"/>
                    <a:pt x="21088" y="17097"/>
                  </a:cubicBezTo>
                  <a:cubicBezTo>
                    <a:pt x="20230" y="16889"/>
                    <a:pt x="19371" y="16686"/>
                    <a:pt x="18528" y="16433"/>
                  </a:cubicBezTo>
                  <a:cubicBezTo>
                    <a:pt x="17056" y="15990"/>
                    <a:pt x="15603" y="15470"/>
                    <a:pt x="14240" y="14750"/>
                  </a:cubicBezTo>
                  <a:cubicBezTo>
                    <a:pt x="12346" y="13749"/>
                    <a:pt x="10648" y="12413"/>
                    <a:pt x="9339" y="10705"/>
                  </a:cubicBezTo>
                  <a:cubicBezTo>
                    <a:pt x="7961" y="8907"/>
                    <a:pt x="7032" y="6853"/>
                    <a:pt x="5863" y="4924"/>
                  </a:cubicBezTo>
                  <a:cubicBezTo>
                    <a:pt x="4609" y="2856"/>
                    <a:pt x="2769" y="399"/>
                    <a:pt x="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0"/>
            <p:cNvSpPr/>
            <p:nvPr/>
          </p:nvSpPr>
          <p:spPr>
            <a:xfrm>
              <a:off x="1177266" y="1390329"/>
              <a:ext cx="97619" cy="156421"/>
            </a:xfrm>
            <a:custGeom>
              <a:avLst/>
              <a:gdLst/>
              <a:ahLst/>
              <a:cxnLst/>
              <a:rect l="l" t="t" r="r" b="b"/>
              <a:pathLst>
                <a:path w="2198" h="3522" extrusionOk="0">
                  <a:moveTo>
                    <a:pt x="1966" y="0"/>
                  </a:moveTo>
                  <a:cubicBezTo>
                    <a:pt x="1879" y="0"/>
                    <a:pt x="1787" y="36"/>
                    <a:pt x="1736" y="103"/>
                  </a:cubicBezTo>
                  <a:cubicBezTo>
                    <a:pt x="1088" y="954"/>
                    <a:pt x="0" y="2010"/>
                    <a:pt x="475" y="3178"/>
                  </a:cubicBezTo>
                  <a:cubicBezTo>
                    <a:pt x="566" y="3401"/>
                    <a:pt x="750" y="3521"/>
                    <a:pt x="940" y="3521"/>
                  </a:cubicBezTo>
                  <a:cubicBezTo>
                    <a:pt x="1088" y="3521"/>
                    <a:pt x="1239" y="3448"/>
                    <a:pt x="1352" y="3293"/>
                  </a:cubicBezTo>
                  <a:cubicBezTo>
                    <a:pt x="1950" y="2462"/>
                    <a:pt x="2049" y="1215"/>
                    <a:pt x="2178" y="224"/>
                  </a:cubicBezTo>
                  <a:cubicBezTo>
                    <a:pt x="2198" y="70"/>
                    <a:pt x="2087" y="0"/>
                    <a:pt x="1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0"/>
            <p:cNvSpPr/>
            <p:nvPr/>
          </p:nvSpPr>
          <p:spPr>
            <a:xfrm>
              <a:off x="1275375" y="1393927"/>
              <a:ext cx="80431" cy="136124"/>
            </a:xfrm>
            <a:custGeom>
              <a:avLst/>
              <a:gdLst/>
              <a:ahLst/>
              <a:cxnLst/>
              <a:rect l="l" t="t" r="r" b="b"/>
              <a:pathLst>
                <a:path w="1811" h="3065" extrusionOk="0">
                  <a:moveTo>
                    <a:pt x="362" y="1"/>
                  </a:moveTo>
                  <a:cubicBezTo>
                    <a:pt x="265" y="1"/>
                    <a:pt x="170" y="55"/>
                    <a:pt x="142" y="171"/>
                  </a:cubicBezTo>
                  <a:cubicBezTo>
                    <a:pt x="36" y="615"/>
                    <a:pt x="12" y="1043"/>
                    <a:pt x="43" y="1497"/>
                  </a:cubicBezTo>
                  <a:cubicBezTo>
                    <a:pt x="76" y="1987"/>
                    <a:pt x="0" y="2578"/>
                    <a:pt x="407" y="2933"/>
                  </a:cubicBezTo>
                  <a:cubicBezTo>
                    <a:pt x="506" y="3018"/>
                    <a:pt x="626" y="3065"/>
                    <a:pt x="744" y="3065"/>
                  </a:cubicBezTo>
                  <a:cubicBezTo>
                    <a:pt x="857" y="3065"/>
                    <a:pt x="970" y="3023"/>
                    <a:pt x="1062" y="2933"/>
                  </a:cubicBezTo>
                  <a:cubicBezTo>
                    <a:pt x="1811" y="2207"/>
                    <a:pt x="833" y="942"/>
                    <a:pt x="599" y="171"/>
                  </a:cubicBezTo>
                  <a:cubicBezTo>
                    <a:pt x="565" y="60"/>
                    <a:pt x="462"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0"/>
            <p:cNvSpPr/>
            <p:nvPr/>
          </p:nvSpPr>
          <p:spPr>
            <a:xfrm>
              <a:off x="1613628" y="1268014"/>
              <a:ext cx="92867" cy="98862"/>
            </a:xfrm>
            <a:custGeom>
              <a:avLst/>
              <a:gdLst/>
              <a:ahLst/>
              <a:cxnLst/>
              <a:rect l="l" t="t" r="r" b="b"/>
              <a:pathLst>
                <a:path w="2091" h="2226" extrusionOk="0">
                  <a:moveTo>
                    <a:pt x="270" y="0"/>
                  </a:moveTo>
                  <a:cubicBezTo>
                    <a:pt x="132" y="0"/>
                    <a:pt x="0" y="129"/>
                    <a:pt x="29" y="305"/>
                  </a:cubicBezTo>
                  <a:cubicBezTo>
                    <a:pt x="86" y="664"/>
                    <a:pt x="229" y="996"/>
                    <a:pt x="427" y="1298"/>
                  </a:cubicBezTo>
                  <a:cubicBezTo>
                    <a:pt x="632" y="1608"/>
                    <a:pt x="863" y="1974"/>
                    <a:pt x="1190" y="2160"/>
                  </a:cubicBezTo>
                  <a:cubicBezTo>
                    <a:pt x="1270" y="2205"/>
                    <a:pt x="1353" y="2225"/>
                    <a:pt x="1433" y="2225"/>
                  </a:cubicBezTo>
                  <a:cubicBezTo>
                    <a:pt x="1788" y="2225"/>
                    <a:pt x="2090" y="1830"/>
                    <a:pt x="1878" y="1472"/>
                  </a:cubicBezTo>
                  <a:cubicBezTo>
                    <a:pt x="1712" y="1194"/>
                    <a:pt x="1438" y="1035"/>
                    <a:pt x="1192" y="837"/>
                  </a:cubicBezTo>
                  <a:cubicBezTo>
                    <a:pt x="932" y="627"/>
                    <a:pt x="659" y="399"/>
                    <a:pt x="471" y="118"/>
                  </a:cubicBezTo>
                  <a:cubicBezTo>
                    <a:pt x="417" y="36"/>
                    <a:pt x="343" y="0"/>
                    <a:pt x="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0"/>
            <p:cNvSpPr/>
            <p:nvPr/>
          </p:nvSpPr>
          <p:spPr>
            <a:xfrm>
              <a:off x="1620201" y="1237635"/>
              <a:ext cx="122667" cy="67329"/>
            </a:xfrm>
            <a:custGeom>
              <a:avLst/>
              <a:gdLst/>
              <a:ahLst/>
              <a:cxnLst/>
              <a:rect l="l" t="t" r="r" b="b"/>
              <a:pathLst>
                <a:path w="2762" h="1516" extrusionOk="0">
                  <a:moveTo>
                    <a:pt x="172" y="1"/>
                  </a:moveTo>
                  <a:cubicBezTo>
                    <a:pt x="130" y="1"/>
                    <a:pt x="88" y="9"/>
                    <a:pt x="43" y="31"/>
                  </a:cubicBezTo>
                  <a:cubicBezTo>
                    <a:pt x="17" y="43"/>
                    <a:pt x="0" y="76"/>
                    <a:pt x="0" y="104"/>
                  </a:cubicBezTo>
                  <a:cubicBezTo>
                    <a:pt x="3" y="401"/>
                    <a:pt x="498" y="567"/>
                    <a:pt x="719" y="683"/>
                  </a:cubicBezTo>
                  <a:cubicBezTo>
                    <a:pt x="1137" y="904"/>
                    <a:pt x="1489" y="1155"/>
                    <a:pt x="1866" y="1436"/>
                  </a:cubicBezTo>
                  <a:cubicBezTo>
                    <a:pt x="1941" y="1491"/>
                    <a:pt x="2019" y="1515"/>
                    <a:pt x="2095" y="1515"/>
                  </a:cubicBezTo>
                  <a:cubicBezTo>
                    <a:pt x="2453" y="1515"/>
                    <a:pt x="2761" y="986"/>
                    <a:pt x="2432" y="703"/>
                  </a:cubicBezTo>
                  <a:cubicBezTo>
                    <a:pt x="2079" y="398"/>
                    <a:pt x="1609" y="300"/>
                    <a:pt x="1163" y="215"/>
                  </a:cubicBezTo>
                  <a:cubicBezTo>
                    <a:pt x="940" y="172"/>
                    <a:pt x="718" y="136"/>
                    <a:pt x="498" y="85"/>
                  </a:cubicBezTo>
                  <a:cubicBezTo>
                    <a:pt x="378" y="56"/>
                    <a:pt x="279"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0"/>
            <p:cNvSpPr/>
            <p:nvPr/>
          </p:nvSpPr>
          <p:spPr>
            <a:xfrm>
              <a:off x="1817707" y="313650"/>
              <a:ext cx="65020" cy="121601"/>
            </a:xfrm>
            <a:custGeom>
              <a:avLst/>
              <a:gdLst/>
              <a:ahLst/>
              <a:cxnLst/>
              <a:rect l="l" t="t" r="r" b="b"/>
              <a:pathLst>
                <a:path w="1464" h="2738" extrusionOk="0">
                  <a:moveTo>
                    <a:pt x="670" y="1"/>
                  </a:moveTo>
                  <a:cubicBezTo>
                    <a:pt x="612" y="1"/>
                    <a:pt x="553" y="18"/>
                    <a:pt x="507" y="42"/>
                  </a:cubicBezTo>
                  <a:cubicBezTo>
                    <a:pt x="1" y="301"/>
                    <a:pt x="203" y="1011"/>
                    <a:pt x="361" y="1430"/>
                  </a:cubicBezTo>
                  <a:cubicBezTo>
                    <a:pt x="562" y="1968"/>
                    <a:pt x="891" y="2385"/>
                    <a:pt x="1350" y="2725"/>
                  </a:cubicBezTo>
                  <a:cubicBezTo>
                    <a:pt x="1362" y="2734"/>
                    <a:pt x="1374" y="2738"/>
                    <a:pt x="1385" y="2738"/>
                  </a:cubicBezTo>
                  <a:cubicBezTo>
                    <a:pt x="1431" y="2738"/>
                    <a:pt x="1463" y="2676"/>
                    <a:pt x="1443" y="2632"/>
                  </a:cubicBezTo>
                  <a:cubicBezTo>
                    <a:pt x="1236" y="2181"/>
                    <a:pt x="1114" y="1678"/>
                    <a:pt x="1088" y="1183"/>
                  </a:cubicBezTo>
                  <a:cubicBezTo>
                    <a:pt x="1065" y="758"/>
                    <a:pt x="1180" y="331"/>
                    <a:pt x="803" y="42"/>
                  </a:cubicBezTo>
                  <a:cubicBezTo>
                    <a:pt x="765" y="13"/>
                    <a:pt x="718" y="1"/>
                    <a:pt x="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0"/>
            <p:cNvSpPr/>
            <p:nvPr/>
          </p:nvSpPr>
          <p:spPr>
            <a:xfrm>
              <a:off x="1875978" y="313472"/>
              <a:ext cx="57203" cy="103392"/>
            </a:xfrm>
            <a:custGeom>
              <a:avLst/>
              <a:gdLst/>
              <a:ahLst/>
              <a:cxnLst/>
              <a:rect l="l" t="t" r="r" b="b"/>
              <a:pathLst>
                <a:path w="1288" h="2328" extrusionOk="0">
                  <a:moveTo>
                    <a:pt x="766" y="0"/>
                  </a:moveTo>
                  <a:cubicBezTo>
                    <a:pt x="674" y="0"/>
                    <a:pt x="584" y="35"/>
                    <a:pt x="518" y="115"/>
                  </a:cubicBezTo>
                  <a:cubicBezTo>
                    <a:pt x="223" y="474"/>
                    <a:pt x="157" y="882"/>
                    <a:pt x="64" y="1330"/>
                  </a:cubicBezTo>
                  <a:cubicBezTo>
                    <a:pt x="0" y="1628"/>
                    <a:pt x="3" y="2046"/>
                    <a:pt x="244" y="2267"/>
                  </a:cubicBezTo>
                  <a:cubicBezTo>
                    <a:pt x="281" y="2302"/>
                    <a:pt x="333" y="2327"/>
                    <a:pt x="385" y="2327"/>
                  </a:cubicBezTo>
                  <a:cubicBezTo>
                    <a:pt x="402" y="2327"/>
                    <a:pt x="420" y="2324"/>
                    <a:pt x="437" y="2318"/>
                  </a:cubicBezTo>
                  <a:cubicBezTo>
                    <a:pt x="451" y="2314"/>
                    <a:pt x="465" y="2307"/>
                    <a:pt x="479" y="2301"/>
                  </a:cubicBezTo>
                  <a:cubicBezTo>
                    <a:pt x="559" y="2254"/>
                    <a:pt x="577" y="2168"/>
                    <a:pt x="613" y="2090"/>
                  </a:cubicBezTo>
                  <a:cubicBezTo>
                    <a:pt x="698" y="1910"/>
                    <a:pt x="795" y="1737"/>
                    <a:pt x="873" y="1553"/>
                  </a:cubicBezTo>
                  <a:cubicBezTo>
                    <a:pt x="1052" y="1126"/>
                    <a:pt x="1287" y="757"/>
                    <a:pt x="1156" y="284"/>
                  </a:cubicBezTo>
                  <a:cubicBezTo>
                    <a:pt x="1110" y="118"/>
                    <a:pt x="935" y="0"/>
                    <a:pt x="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0"/>
            <p:cNvSpPr/>
            <p:nvPr/>
          </p:nvSpPr>
          <p:spPr>
            <a:xfrm>
              <a:off x="1848797" y="678376"/>
              <a:ext cx="113163" cy="112142"/>
            </a:xfrm>
            <a:custGeom>
              <a:avLst/>
              <a:gdLst/>
              <a:ahLst/>
              <a:cxnLst/>
              <a:rect l="l" t="t" r="r" b="b"/>
              <a:pathLst>
                <a:path w="2548" h="2525" extrusionOk="0">
                  <a:moveTo>
                    <a:pt x="693" y="0"/>
                  </a:moveTo>
                  <a:cubicBezTo>
                    <a:pt x="615" y="0"/>
                    <a:pt x="538" y="40"/>
                    <a:pt x="493" y="112"/>
                  </a:cubicBezTo>
                  <a:cubicBezTo>
                    <a:pt x="0" y="898"/>
                    <a:pt x="952" y="2524"/>
                    <a:pt x="1851" y="2524"/>
                  </a:cubicBezTo>
                  <a:cubicBezTo>
                    <a:pt x="1857" y="2524"/>
                    <a:pt x="1863" y="2524"/>
                    <a:pt x="1870" y="2524"/>
                  </a:cubicBezTo>
                  <a:cubicBezTo>
                    <a:pt x="2194" y="2517"/>
                    <a:pt x="2547" y="2169"/>
                    <a:pt x="2404" y="1823"/>
                  </a:cubicBezTo>
                  <a:cubicBezTo>
                    <a:pt x="2237" y="1417"/>
                    <a:pt x="1907" y="1254"/>
                    <a:pt x="1585" y="983"/>
                  </a:cubicBezTo>
                  <a:cubicBezTo>
                    <a:pt x="1274" y="722"/>
                    <a:pt x="1125" y="346"/>
                    <a:pt x="849" y="65"/>
                  </a:cubicBezTo>
                  <a:cubicBezTo>
                    <a:pt x="805" y="21"/>
                    <a:pt x="749" y="0"/>
                    <a:pt x="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0"/>
            <p:cNvSpPr/>
            <p:nvPr/>
          </p:nvSpPr>
          <p:spPr>
            <a:xfrm>
              <a:off x="1598216" y="738290"/>
              <a:ext cx="90246" cy="46189"/>
            </a:xfrm>
            <a:custGeom>
              <a:avLst/>
              <a:gdLst/>
              <a:ahLst/>
              <a:cxnLst/>
              <a:rect l="l" t="t" r="r" b="b"/>
              <a:pathLst>
                <a:path w="2032" h="1040" extrusionOk="0">
                  <a:moveTo>
                    <a:pt x="939" y="1"/>
                  </a:moveTo>
                  <a:cubicBezTo>
                    <a:pt x="676" y="1"/>
                    <a:pt x="434" y="107"/>
                    <a:pt x="260" y="370"/>
                  </a:cubicBezTo>
                  <a:cubicBezTo>
                    <a:pt x="0" y="759"/>
                    <a:pt x="560" y="1017"/>
                    <a:pt x="862" y="1036"/>
                  </a:cubicBezTo>
                  <a:cubicBezTo>
                    <a:pt x="904" y="1038"/>
                    <a:pt x="946" y="1039"/>
                    <a:pt x="989" y="1039"/>
                  </a:cubicBezTo>
                  <a:cubicBezTo>
                    <a:pt x="1299" y="1039"/>
                    <a:pt x="1637" y="981"/>
                    <a:pt x="1934" y="937"/>
                  </a:cubicBezTo>
                  <a:cubicBezTo>
                    <a:pt x="1985" y="928"/>
                    <a:pt x="2032" y="864"/>
                    <a:pt x="2026" y="813"/>
                  </a:cubicBezTo>
                  <a:cubicBezTo>
                    <a:pt x="1994" y="494"/>
                    <a:pt x="1731" y="233"/>
                    <a:pt x="1442" y="113"/>
                  </a:cubicBezTo>
                  <a:cubicBezTo>
                    <a:pt x="1274" y="42"/>
                    <a:pt x="1103"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291929" y="611533"/>
              <a:ext cx="125421" cy="64087"/>
            </a:xfrm>
            <a:custGeom>
              <a:avLst/>
              <a:gdLst/>
              <a:ahLst/>
              <a:cxnLst/>
              <a:rect l="l" t="t" r="r" b="b"/>
              <a:pathLst>
                <a:path w="2824" h="1443" extrusionOk="0">
                  <a:moveTo>
                    <a:pt x="2079" y="0"/>
                  </a:moveTo>
                  <a:cubicBezTo>
                    <a:pt x="1719" y="0"/>
                    <a:pt x="1352" y="192"/>
                    <a:pt x="1043" y="387"/>
                  </a:cubicBezTo>
                  <a:cubicBezTo>
                    <a:pt x="722" y="589"/>
                    <a:pt x="118" y="948"/>
                    <a:pt x="10" y="1322"/>
                  </a:cubicBezTo>
                  <a:cubicBezTo>
                    <a:pt x="1" y="1361"/>
                    <a:pt x="25" y="1393"/>
                    <a:pt x="59" y="1406"/>
                  </a:cubicBezTo>
                  <a:cubicBezTo>
                    <a:pt x="128" y="1432"/>
                    <a:pt x="204" y="1443"/>
                    <a:pt x="284" y="1443"/>
                  </a:cubicBezTo>
                  <a:cubicBezTo>
                    <a:pt x="597" y="1443"/>
                    <a:pt x="968" y="1280"/>
                    <a:pt x="1247" y="1229"/>
                  </a:cubicBezTo>
                  <a:cubicBezTo>
                    <a:pt x="1709" y="1145"/>
                    <a:pt x="2251" y="1195"/>
                    <a:pt x="2605" y="859"/>
                  </a:cubicBezTo>
                  <a:cubicBezTo>
                    <a:pt x="2823" y="652"/>
                    <a:pt x="2777" y="250"/>
                    <a:pt x="2507" y="106"/>
                  </a:cubicBezTo>
                  <a:cubicBezTo>
                    <a:pt x="2368" y="31"/>
                    <a:pt x="2224" y="0"/>
                    <a:pt x="2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316623" y="668650"/>
              <a:ext cx="97796" cy="42103"/>
            </a:xfrm>
            <a:custGeom>
              <a:avLst/>
              <a:gdLst/>
              <a:ahLst/>
              <a:cxnLst/>
              <a:rect l="l" t="t" r="r" b="b"/>
              <a:pathLst>
                <a:path w="2202" h="948" extrusionOk="0">
                  <a:moveTo>
                    <a:pt x="1121" y="1"/>
                  </a:moveTo>
                  <a:cubicBezTo>
                    <a:pt x="803" y="1"/>
                    <a:pt x="473" y="43"/>
                    <a:pt x="216" y="131"/>
                  </a:cubicBezTo>
                  <a:cubicBezTo>
                    <a:pt x="26" y="197"/>
                    <a:pt x="0" y="428"/>
                    <a:pt x="162" y="540"/>
                  </a:cubicBezTo>
                  <a:cubicBezTo>
                    <a:pt x="531" y="795"/>
                    <a:pt x="1153" y="913"/>
                    <a:pt x="1594" y="947"/>
                  </a:cubicBezTo>
                  <a:cubicBezTo>
                    <a:pt x="1606" y="947"/>
                    <a:pt x="1617" y="948"/>
                    <a:pt x="1629" y="948"/>
                  </a:cubicBezTo>
                  <a:cubicBezTo>
                    <a:pt x="2108" y="948"/>
                    <a:pt x="2202" y="153"/>
                    <a:pt x="1714" y="55"/>
                  </a:cubicBezTo>
                  <a:cubicBezTo>
                    <a:pt x="1538" y="19"/>
                    <a:pt x="1332" y="1"/>
                    <a:pt x="1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98909" y="779195"/>
              <a:ext cx="108100" cy="50231"/>
            </a:xfrm>
            <a:custGeom>
              <a:avLst/>
              <a:gdLst/>
              <a:ahLst/>
              <a:cxnLst/>
              <a:rect l="l" t="t" r="r" b="b"/>
              <a:pathLst>
                <a:path w="2434" h="1131" extrusionOk="0">
                  <a:moveTo>
                    <a:pt x="1407" y="0"/>
                  </a:moveTo>
                  <a:cubicBezTo>
                    <a:pt x="1022" y="0"/>
                    <a:pt x="639" y="121"/>
                    <a:pt x="355" y="367"/>
                  </a:cubicBezTo>
                  <a:cubicBezTo>
                    <a:pt x="0" y="676"/>
                    <a:pt x="332" y="1131"/>
                    <a:pt x="711" y="1131"/>
                  </a:cubicBezTo>
                  <a:cubicBezTo>
                    <a:pt x="777" y="1131"/>
                    <a:pt x="844" y="1117"/>
                    <a:pt x="910" y="1086"/>
                  </a:cubicBezTo>
                  <a:cubicBezTo>
                    <a:pt x="1154" y="971"/>
                    <a:pt x="1383" y="846"/>
                    <a:pt x="1643" y="767"/>
                  </a:cubicBezTo>
                  <a:cubicBezTo>
                    <a:pt x="1875" y="696"/>
                    <a:pt x="2116" y="652"/>
                    <a:pt x="2329" y="529"/>
                  </a:cubicBezTo>
                  <a:cubicBezTo>
                    <a:pt x="2434" y="468"/>
                    <a:pt x="2428" y="319"/>
                    <a:pt x="2329" y="257"/>
                  </a:cubicBezTo>
                  <a:cubicBezTo>
                    <a:pt x="2061" y="87"/>
                    <a:pt x="1734" y="0"/>
                    <a:pt x="1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506757" y="909816"/>
              <a:ext cx="43125" cy="100861"/>
            </a:xfrm>
            <a:custGeom>
              <a:avLst/>
              <a:gdLst/>
              <a:ahLst/>
              <a:cxnLst/>
              <a:rect l="l" t="t" r="r" b="b"/>
              <a:pathLst>
                <a:path w="971" h="2271" extrusionOk="0">
                  <a:moveTo>
                    <a:pt x="508" y="0"/>
                  </a:moveTo>
                  <a:cubicBezTo>
                    <a:pt x="374" y="0"/>
                    <a:pt x="241" y="61"/>
                    <a:pt x="175" y="191"/>
                  </a:cubicBezTo>
                  <a:cubicBezTo>
                    <a:pt x="1" y="534"/>
                    <a:pt x="44" y="962"/>
                    <a:pt x="56" y="1341"/>
                  </a:cubicBezTo>
                  <a:cubicBezTo>
                    <a:pt x="65" y="1617"/>
                    <a:pt x="45" y="2010"/>
                    <a:pt x="248" y="2230"/>
                  </a:cubicBezTo>
                  <a:cubicBezTo>
                    <a:pt x="274" y="2257"/>
                    <a:pt x="309" y="2270"/>
                    <a:pt x="345" y="2270"/>
                  </a:cubicBezTo>
                  <a:cubicBezTo>
                    <a:pt x="382" y="2270"/>
                    <a:pt x="420" y="2256"/>
                    <a:pt x="448" y="2230"/>
                  </a:cubicBezTo>
                  <a:cubicBezTo>
                    <a:pt x="645" y="2043"/>
                    <a:pt x="683" y="1682"/>
                    <a:pt x="740" y="1433"/>
                  </a:cubicBezTo>
                  <a:cubicBezTo>
                    <a:pt x="823" y="1064"/>
                    <a:pt x="971" y="660"/>
                    <a:pt x="893" y="285"/>
                  </a:cubicBezTo>
                  <a:cubicBezTo>
                    <a:pt x="855" y="100"/>
                    <a:pt x="680"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528075" y="941128"/>
              <a:ext cx="96864" cy="76167"/>
            </a:xfrm>
            <a:custGeom>
              <a:avLst/>
              <a:gdLst/>
              <a:ahLst/>
              <a:cxnLst/>
              <a:rect l="l" t="t" r="r" b="b"/>
              <a:pathLst>
                <a:path w="2181" h="1715" extrusionOk="0">
                  <a:moveTo>
                    <a:pt x="1441" y="0"/>
                  </a:moveTo>
                  <a:cubicBezTo>
                    <a:pt x="995" y="0"/>
                    <a:pt x="716" y="405"/>
                    <a:pt x="452" y="714"/>
                  </a:cubicBezTo>
                  <a:cubicBezTo>
                    <a:pt x="267" y="931"/>
                    <a:pt x="0" y="1243"/>
                    <a:pt x="50" y="1545"/>
                  </a:cubicBezTo>
                  <a:cubicBezTo>
                    <a:pt x="65" y="1641"/>
                    <a:pt x="159" y="1697"/>
                    <a:pt x="248" y="1712"/>
                  </a:cubicBezTo>
                  <a:lnTo>
                    <a:pt x="248" y="1712"/>
                  </a:lnTo>
                  <a:cubicBezTo>
                    <a:pt x="247" y="1708"/>
                    <a:pt x="395" y="1710"/>
                    <a:pt x="399" y="1709"/>
                  </a:cubicBezTo>
                  <a:cubicBezTo>
                    <a:pt x="452" y="1695"/>
                    <a:pt x="502" y="1669"/>
                    <a:pt x="555" y="1649"/>
                  </a:cubicBezTo>
                  <a:cubicBezTo>
                    <a:pt x="693" y="1593"/>
                    <a:pt x="840" y="1552"/>
                    <a:pt x="978" y="1495"/>
                  </a:cubicBezTo>
                  <a:cubicBezTo>
                    <a:pt x="1327" y="1356"/>
                    <a:pt x="1814" y="1282"/>
                    <a:pt x="1988" y="909"/>
                  </a:cubicBezTo>
                  <a:cubicBezTo>
                    <a:pt x="2181" y="494"/>
                    <a:pt x="1952" y="16"/>
                    <a:pt x="1466" y="1"/>
                  </a:cubicBezTo>
                  <a:cubicBezTo>
                    <a:pt x="1458" y="0"/>
                    <a:pt x="1449" y="0"/>
                    <a:pt x="1441" y="0"/>
                  </a:cubicBezTo>
                  <a:close/>
                  <a:moveTo>
                    <a:pt x="248" y="1712"/>
                  </a:moveTo>
                  <a:cubicBezTo>
                    <a:pt x="248" y="1712"/>
                    <a:pt x="255" y="1713"/>
                    <a:pt x="272" y="1715"/>
                  </a:cubicBezTo>
                  <a:cubicBezTo>
                    <a:pt x="264" y="1714"/>
                    <a:pt x="256" y="1713"/>
                    <a:pt x="248" y="171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7" name="Google Shape;2007;p30"/>
          <p:cNvSpPr/>
          <p:nvPr/>
        </p:nvSpPr>
        <p:spPr>
          <a:xfrm flipH="1">
            <a:off x="6269377" y="1850200"/>
            <a:ext cx="1428673" cy="2634271"/>
          </a:xfrm>
          <a:custGeom>
            <a:avLst/>
            <a:gdLst/>
            <a:ahLst/>
            <a:cxnLst/>
            <a:rect l="l" t="t" r="r" b="b"/>
            <a:pathLst>
              <a:path w="36089" h="66543" extrusionOk="0">
                <a:moveTo>
                  <a:pt x="10136" y="1"/>
                </a:moveTo>
                <a:cubicBezTo>
                  <a:pt x="10005" y="1"/>
                  <a:pt x="9932" y="22"/>
                  <a:pt x="9932" y="22"/>
                </a:cubicBezTo>
                <a:cubicBezTo>
                  <a:pt x="9932" y="22"/>
                  <a:pt x="8840" y="74"/>
                  <a:pt x="8216" y="1374"/>
                </a:cubicBezTo>
                <a:cubicBezTo>
                  <a:pt x="7592" y="2673"/>
                  <a:pt x="8321" y="3661"/>
                  <a:pt x="8321" y="3661"/>
                </a:cubicBezTo>
                <a:lnTo>
                  <a:pt x="9465" y="2829"/>
                </a:lnTo>
                <a:cubicBezTo>
                  <a:pt x="9465" y="2829"/>
                  <a:pt x="10055" y="2097"/>
                  <a:pt x="10758" y="2097"/>
                </a:cubicBezTo>
                <a:cubicBezTo>
                  <a:pt x="11099" y="2097"/>
                  <a:pt x="11465" y="2269"/>
                  <a:pt x="11805" y="2778"/>
                </a:cubicBezTo>
                <a:cubicBezTo>
                  <a:pt x="12845" y="4337"/>
                  <a:pt x="14197" y="9589"/>
                  <a:pt x="14977" y="14061"/>
                </a:cubicBezTo>
                <a:cubicBezTo>
                  <a:pt x="15756" y="18533"/>
                  <a:pt x="18029" y="29298"/>
                  <a:pt x="18029" y="29298"/>
                </a:cubicBezTo>
                <a:cubicBezTo>
                  <a:pt x="18029" y="29298"/>
                  <a:pt x="16589" y="30441"/>
                  <a:pt x="16225" y="31221"/>
                </a:cubicBezTo>
                <a:cubicBezTo>
                  <a:pt x="15931" y="31850"/>
                  <a:pt x="15503" y="32614"/>
                  <a:pt x="14884" y="32614"/>
                </a:cubicBezTo>
                <a:cubicBezTo>
                  <a:pt x="14736" y="32614"/>
                  <a:pt x="14576" y="32569"/>
                  <a:pt x="14404" y="32468"/>
                </a:cubicBezTo>
                <a:cubicBezTo>
                  <a:pt x="13521" y="31949"/>
                  <a:pt x="11077" y="22329"/>
                  <a:pt x="10453" y="21913"/>
                </a:cubicBezTo>
                <a:cubicBezTo>
                  <a:pt x="10414" y="21887"/>
                  <a:pt x="10371" y="21875"/>
                  <a:pt x="10324" y="21875"/>
                </a:cubicBezTo>
                <a:cubicBezTo>
                  <a:pt x="9608" y="21875"/>
                  <a:pt x="7961" y="24691"/>
                  <a:pt x="7228" y="25813"/>
                </a:cubicBezTo>
                <a:cubicBezTo>
                  <a:pt x="6533" y="26878"/>
                  <a:pt x="5344" y="27944"/>
                  <a:pt x="4688" y="27944"/>
                </a:cubicBezTo>
                <a:cubicBezTo>
                  <a:pt x="4607" y="27944"/>
                  <a:pt x="4535" y="27928"/>
                  <a:pt x="4472" y="27894"/>
                </a:cubicBezTo>
                <a:cubicBezTo>
                  <a:pt x="4275" y="27786"/>
                  <a:pt x="4102" y="27728"/>
                  <a:pt x="3967" y="27728"/>
                </a:cubicBezTo>
                <a:cubicBezTo>
                  <a:pt x="3711" y="27728"/>
                  <a:pt x="3590" y="27936"/>
                  <a:pt x="3692" y="28413"/>
                </a:cubicBezTo>
                <a:cubicBezTo>
                  <a:pt x="3794" y="28889"/>
                  <a:pt x="4052" y="29076"/>
                  <a:pt x="4552" y="29076"/>
                </a:cubicBezTo>
                <a:cubicBezTo>
                  <a:pt x="4817" y="29076"/>
                  <a:pt x="5150" y="29023"/>
                  <a:pt x="5565" y="28934"/>
                </a:cubicBezTo>
                <a:cubicBezTo>
                  <a:pt x="6761" y="28672"/>
                  <a:pt x="9465" y="25397"/>
                  <a:pt x="9465" y="25397"/>
                </a:cubicBezTo>
                <a:cubicBezTo>
                  <a:pt x="9465" y="25397"/>
                  <a:pt x="9880" y="25813"/>
                  <a:pt x="10244" y="26645"/>
                </a:cubicBezTo>
                <a:cubicBezTo>
                  <a:pt x="10608" y="27477"/>
                  <a:pt x="12533" y="36161"/>
                  <a:pt x="12533" y="36161"/>
                </a:cubicBezTo>
                <a:cubicBezTo>
                  <a:pt x="12533" y="36161"/>
                  <a:pt x="9516" y="36005"/>
                  <a:pt x="8580" y="35641"/>
                </a:cubicBezTo>
                <a:cubicBezTo>
                  <a:pt x="7645" y="35277"/>
                  <a:pt x="7228" y="33873"/>
                  <a:pt x="6448" y="33271"/>
                </a:cubicBezTo>
                <a:cubicBezTo>
                  <a:pt x="6352" y="33197"/>
                  <a:pt x="6265" y="33163"/>
                  <a:pt x="6185" y="33163"/>
                </a:cubicBezTo>
                <a:cubicBezTo>
                  <a:pt x="5622" y="33163"/>
                  <a:pt x="5422" y="34866"/>
                  <a:pt x="4784" y="36005"/>
                </a:cubicBezTo>
                <a:cubicBezTo>
                  <a:pt x="4056" y="37304"/>
                  <a:pt x="3277" y="36993"/>
                  <a:pt x="2549" y="37254"/>
                </a:cubicBezTo>
                <a:cubicBezTo>
                  <a:pt x="1821" y="37513"/>
                  <a:pt x="3432" y="38085"/>
                  <a:pt x="3432" y="38085"/>
                </a:cubicBezTo>
                <a:cubicBezTo>
                  <a:pt x="3432" y="38085"/>
                  <a:pt x="3277" y="38449"/>
                  <a:pt x="2913" y="38656"/>
                </a:cubicBezTo>
                <a:cubicBezTo>
                  <a:pt x="2549" y="38865"/>
                  <a:pt x="1976" y="38865"/>
                  <a:pt x="1300" y="38865"/>
                </a:cubicBezTo>
                <a:cubicBezTo>
                  <a:pt x="624" y="38865"/>
                  <a:pt x="0" y="39332"/>
                  <a:pt x="365" y="39646"/>
                </a:cubicBezTo>
                <a:cubicBezTo>
                  <a:pt x="433" y="39704"/>
                  <a:pt x="568" y="39729"/>
                  <a:pt x="748" y="39729"/>
                </a:cubicBezTo>
                <a:cubicBezTo>
                  <a:pt x="1531" y="39729"/>
                  <a:pt x="3162" y="39245"/>
                  <a:pt x="3796" y="38865"/>
                </a:cubicBezTo>
                <a:cubicBezTo>
                  <a:pt x="4577" y="38397"/>
                  <a:pt x="5772" y="36317"/>
                  <a:pt x="6241" y="36005"/>
                </a:cubicBezTo>
                <a:cubicBezTo>
                  <a:pt x="6326" y="35948"/>
                  <a:pt x="6420" y="35919"/>
                  <a:pt x="6529" y="35919"/>
                </a:cubicBezTo>
                <a:cubicBezTo>
                  <a:pt x="7017" y="35919"/>
                  <a:pt x="7807" y="36507"/>
                  <a:pt x="9465" y="37825"/>
                </a:cubicBezTo>
                <a:cubicBezTo>
                  <a:pt x="11493" y="39437"/>
                  <a:pt x="13104" y="39646"/>
                  <a:pt x="13104" y="39646"/>
                </a:cubicBezTo>
                <a:cubicBezTo>
                  <a:pt x="13685" y="40462"/>
                  <a:pt x="14335" y="40727"/>
                  <a:pt x="14935" y="40727"/>
                </a:cubicBezTo>
                <a:cubicBezTo>
                  <a:pt x="16056" y="40727"/>
                  <a:pt x="17005" y="39801"/>
                  <a:pt x="17005" y="39801"/>
                </a:cubicBezTo>
                <a:cubicBezTo>
                  <a:pt x="17785" y="42452"/>
                  <a:pt x="21008" y="44741"/>
                  <a:pt x="21008" y="44741"/>
                </a:cubicBezTo>
                <a:cubicBezTo>
                  <a:pt x="21008" y="44741"/>
                  <a:pt x="20177" y="47029"/>
                  <a:pt x="19604" y="48589"/>
                </a:cubicBezTo>
                <a:cubicBezTo>
                  <a:pt x="19033" y="50149"/>
                  <a:pt x="17785" y="49941"/>
                  <a:pt x="17629" y="50461"/>
                </a:cubicBezTo>
                <a:cubicBezTo>
                  <a:pt x="17472" y="50981"/>
                  <a:pt x="22257" y="59145"/>
                  <a:pt x="22868" y="59769"/>
                </a:cubicBezTo>
                <a:cubicBezTo>
                  <a:pt x="23479" y="60392"/>
                  <a:pt x="23036" y="62941"/>
                  <a:pt x="22153" y="63876"/>
                </a:cubicBezTo>
                <a:cubicBezTo>
                  <a:pt x="21901" y="64143"/>
                  <a:pt x="21649" y="64224"/>
                  <a:pt x="21416" y="64224"/>
                </a:cubicBezTo>
                <a:cubicBezTo>
                  <a:pt x="21053" y="64224"/>
                  <a:pt x="20733" y="64028"/>
                  <a:pt x="20525" y="64028"/>
                </a:cubicBezTo>
                <a:cubicBezTo>
                  <a:pt x="20396" y="64028"/>
                  <a:pt x="20309" y="64103"/>
                  <a:pt x="20280" y="64345"/>
                </a:cubicBezTo>
                <a:cubicBezTo>
                  <a:pt x="20222" y="64847"/>
                  <a:pt x="20884" y="65198"/>
                  <a:pt x="21657" y="65198"/>
                </a:cubicBezTo>
                <a:cubicBezTo>
                  <a:pt x="22246" y="65198"/>
                  <a:pt x="22899" y="64995"/>
                  <a:pt x="23348" y="64500"/>
                </a:cubicBezTo>
                <a:cubicBezTo>
                  <a:pt x="24388" y="63357"/>
                  <a:pt x="24597" y="61173"/>
                  <a:pt x="24076" y="59561"/>
                </a:cubicBezTo>
                <a:cubicBezTo>
                  <a:pt x="23557" y="57948"/>
                  <a:pt x="20540" y="52229"/>
                  <a:pt x="20592" y="51553"/>
                </a:cubicBezTo>
                <a:cubicBezTo>
                  <a:pt x="20644" y="50877"/>
                  <a:pt x="24493" y="46769"/>
                  <a:pt x="24493" y="46769"/>
                </a:cubicBezTo>
                <a:cubicBezTo>
                  <a:pt x="24493" y="46769"/>
                  <a:pt x="25325" y="47964"/>
                  <a:pt x="25740" y="49733"/>
                </a:cubicBezTo>
                <a:cubicBezTo>
                  <a:pt x="26156" y="51501"/>
                  <a:pt x="26208" y="55609"/>
                  <a:pt x="26884" y="56544"/>
                </a:cubicBezTo>
                <a:cubicBezTo>
                  <a:pt x="27560" y="57481"/>
                  <a:pt x="30992" y="59040"/>
                  <a:pt x="32761" y="60133"/>
                </a:cubicBezTo>
                <a:cubicBezTo>
                  <a:pt x="34529" y="61225"/>
                  <a:pt x="35152" y="64136"/>
                  <a:pt x="35152" y="64657"/>
                </a:cubicBezTo>
                <a:cubicBezTo>
                  <a:pt x="35152" y="65109"/>
                  <a:pt x="34561" y="65405"/>
                  <a:pt x="34099" y="65405"/>
                </a:cubicBezTo>
                <a:cubicBezTo>
                  <a:pt x="34031" y="65405"/>
                  <a:pt x="33965" y="65399"/>
                  <a:pt x="33905" y="65385"/>
                </a:cubicBezTo>
                <a:cubicBezTo>
                  <a:pt x="33813" y="65365"/>
                  <a:pt x="33733" y="65354"/>
                  <a:pt x="33663" y="65354"/>
                </a:cubicBezTo>
                <a:cubicBezTo>
                  <a:pt x="33379" y="65354"/>
                  <a:pt x="33270" y="65529"/>
                  <a:pt x="33229" y="65904"/>
                </a:cubicBezTo>
                <a:cubicBezTo>
                  <a:pt x="33188" y="66272"/>
                  <a:pt x="33659" y="66543"/>
                  <a:pt x="34140" y="66543"/>
                </a:cubicBezTo>
                <a:cubicBezTo>
                  <a:pt x="34272" y="66543"/>
                  <a:pt x="34405" y="66522"/>
                  <a:pt x="34529" y="66477"/>
                </a:cubicBezTo>
                <a:cubicBezTo>
                  <a:pt x="35100" y="66268"/>
                  <a:pt x="36088" y="65852"/>
                  <a:pt x="35724" y="63201"/>
                </a:cubicBezTo>
                <a:cubicBezTo>
                  <a:pt x="35360" y="60549"/>
                  <a:pt x="32813" y="58729"/>
                  <a:pt x="31668" y="57948"/>
                </a:cubicBezTo>
                <a:cubicBezTo>
                  <a:pt x="30525" y="57169"/>
                  <a:pt x="30212" y="56596"/>
                  <a:pt x="29485" y="54933"/>
                </a:cubicBezTo>
                <a:cubicBezTo>
                  <a:pt x="28757" y="53269"/>
                  <a:pt x="28705" y="49161"/>
                  <a:pt x="28705" y="49161"/>
                </a:cubicBezTo>
                <a:lnTo>
                  <a:pt x="28705" y="49161"/>
                </a:lnTo>
                <a:cubicBezTo>
                  <a:pt x="29017" y="49889"/>
                  <a:pt x="30628" y="50513"/>
                  <a:pt x="32137" y="50720"/>
                </a:cubicBezTo>
                <a:cubicBezTo>
                  <a:pt x="32247" y="50736"/>
                  <a:pt x="32355" y="50743"/>
                  <a:pt x="32460" y="50743"/>
                </a:cubicBezTo>
                <a:cubicBezTo>
                  <a:pt x="33791" y="50743"/>
                  <a:pt x="34684" y="49591"/>
                  <a:pt x="34684" y="49109"/>
                </a:cubicBezTo>
                <a:cubicBezTo>
                  <a:pt x="34684" y="48589"/>
                  <a:pt x="34060" y="48276"/>
                  <a:pt x="34060" y="48276"/>
                </a:cubicBezTo>
                <a:cubicBezTo>
                  <a:pt x="34060" y="48276"/>
                  <a:pt x="34788" y="46198"/>
                  <a:pt x="34060" y="45105"/>
                </a:cubicBezTo>
                <a:cubicBezTo>
                  <a:pt x="33332" y="44013"/>
                  <a:pt x="32344" y="44221"/>
                  <a:pt x="30264" y="43233"/>
                </a:cubicBezTo>
                <a:cubicBezTo>
                  <a:pt x="28184" y="42245"/>
                  <a:pt x="27560" y="39801"/>
                  <a:pt x="26989" y="37357"/>
                </a:cubicBezTo>
                <a:cubicBezTo>
                  <a:pt x="26416" y="34913"/>
                  <a:pt x="25689" y="32782"/>
                  <a:pt x="24440" y="31325"/>
                </a:cubicBezTo>
                <a:cubicBezTo>
                  <a:pt x="23193" y="29869"/>
                  <a:pt x="20697" y="27632"/>
                  <a:pt x="19761" y="26073"/>
                </a:cubicBezTo>
                <a:cubicBezTo>
                  <a:pt x="18824" y="24514"/>
                  <a:pt x="17472" y="17286"/>
                  <a:pt x="16796" y="14061"/>
                </a:cubicBezTo>
                <a:cubicBezTo>
                  <a:pt x="16120" y="10837"/>
                  <a:pt x="15185" y="6522"/>
                  <a:pt x="13364" y="3037"/>
                </a:cubicBezTo>
                <a:cubicBezTo>
                  <a:pt x="11931" y="292"/>
                  <a:pt x="10625" y="1"/>
                  <a:pt x="10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rot="-4055100" flipH="1">
            <a:off x="7343420" y="1853486"/>
            <a:ext cx="75656" cy="233751"/>
          </a:xfrm>
          <a:custGeom>
            <a:avLst/>
            <a:gdLst/>
            <a:ahLst/>
            <a:cxnLst/>
            <a:rect l="l" t="t" r="r" b="b"/>
            <a:pathLst>
              <a:path w="2198" h="3522" extrusionOk="0">
                <a:moveTo>
                  <a:pt x="1966" y="0"/>
                </a:moveTo>
                <a:cubicBezTo>
                  <a:pt x="1879" y="0"/>
                  <a:pt x="1787" y="36"/>
                  <a:pt x="1736" y="103"/>
                </a:cubicBezTo>
                <a:cubicBezTo>
                  <a:pt x="1088" y="954"/>
                  <a:pt x="0" y="2010"/>
                  <a:pt x="475" y="3178"/>
                </a:cubicBezTo>
                <a:cubicBezTo>
                  <a:pt x="566" y="3401"/>
                  <a:pt x="750" y="3521"/>
                  <a:pt x="940" y="3521"/>
                </a:cubicBezTo>
                <a:cubicBezTo>
                  <a:pt x="1088" y="3521"/>
                  <a:pt x="1239" y="3448"/>
                  <a:pt x="1352" y="3293"/>
                </a:cubicBezTo>
                <a:cubicBezTo>
                  <a:pt x="1950" y="2462"/>
                  <a:pt x="2049" y="1215"/>
                  <a:pt x="2178" y="224"/>
                </a:cubicBezTo>
                <a:cubicBezTo>
                  <a:pt x="2198" y="70"/>
                  <a:pt x="2087" y="0"/>
                  <a:pt x="1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9" name="Google Shape;2009;p30"/>
          <p:cNvGrpSpPr/>
          <p:nvPr/>
        </p:nvGrpSpPr>
        <p:grpSpPr>
          <a:xfrm>
            <a:off x="1665950" y="-77250"/>
            <a:ext cx="1712225" cy="1046525"/>
            <a:chOff x="3182725" y="919500"/>
            <a:chExt cx="1712225" cy="1046525"/>
          </a:xfrm>
        </p:grpSpPr>
        <p:sp>
          <p:nvSpPr>
            <p:cNvPr id="2010" name="Google Shape;2010;p30"/>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30"/>
          <p:cNvGrpSpPr/>
          <p:nvPr/>
        </p:nvGrpSpPr>
        <p:grpSpPr>
          <a:xfrm>
            <a:off x="7345050" y="-161350"/>
            <a:ext cx="833250" cy="923000"/>
            <a:chOff x="1797975" y="820925"/>
            <a:chExt cx="833250" cy="923000"/>
          </a:xfrm>
        </p:grpSpPr>
        <p:sp>
          <p:nvSpPr>
            <p:cNvPr id="2016" name="Google Shape;2016;p30"/>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0" name="Google Shape;2020;p30"/>
          <p:cNvGrpSpPr/>
          <p:nvPr/>
        </p:nvGrpSpPr>
        <p:grpSpPr>
          <a:xfrm rot="10800000" flipH="1">
            <a:off x="8128425" y="3834775"/>
            <a:ext cx="941750" cy="1293500"/>
            <a:chOff x="1064600" y="709975"/>
            <a:chExt cx="941750" cy="1293500"/>
          </a:xfrm>
        </p:grpSpPr>
        <p:sp>
          <p:nvSpPr>
            <p:cNvPr id="2021" name="Google Shape;2021;p30"/>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0"/>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0"/>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0"/>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0"/>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0"/>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0"/>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0"/>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0"/>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0" name="Google Shape;2050;p30"/>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270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656"/>
        <p:cNvGrpSpPr/>
        <p:nvPr/>
      </p:nvGrpSpPr>
      <p:grpSpPr>
        <a:xfrm>
          <a:off x="0" y="0"/>
          <a:ext cx="0" cy="0"/>
          <a:chOff x="0" y="0"/>
          <a:chExt cx="0" cy="0"/>
        </a:xfrm>
      </p:grpSpPr>
      <p:grpSp>
        <p:nvGrpSpPr>
          <p:cNvPr id="657" name="Google Shape;657;p34"/>
          <p:cNvGrpSpPr/>
          <p:nvPr/>
        </p:nvGrpSpPr>
        <p:grpSpPr>
          <a:xfrm>
            <a:off x="91500" y="102900"/>
            <a:ext cx="8961000" cy="4937700"/>
            <a:chOff x="91500" y="102900"/>
            <a:chExt cx="8961000" cy="4937700"/>
          </a:xfrm>
        </p:grpSpPr>
        <p:sp>
          <p:nvSpPr>
            <p:cNvPr id="658" name="Google Shape;658;p34"/>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1" name="Google Shape;661;p34"/>
          <p:cNvSpPr/>
          <p:nvPr/>
        </p:nvSpPr>
        <p:spPr>
          <a:xfrm>
            <a:off x="5912550" y="431575"/>
            <a:ext cx="3056875" cy="380150"/>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6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 name="Google Shape;662;p34"/>
          <p:cNvGrpSpPr/>
          <p:nvPr/>
        </p:nvGrpSpPr>
        <p:grpSpPr>
          <a:xfrm>
            <a:off x="6831513" y="539500"/>
            <a:ext cx="1828550" cy="421200"/>
            <a:chOff x="2060550" y="390350"/>
            <a:chExt cx="1828550" cy="421200"/>
          </a:xfrm>
        </p:grpSpPr>
        <p:sp>
          <p:nvSpPr>
            <p:cNvPr id="663" name="Google Shape;663;p34"/>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4"/>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2060550" y="390350"/>
              <a:ext cx="136600" cy="84400"/>
            </a:xfrm>
            <a:custGeom>
              <a:avLst/>
              <a:gdLst/>
              <a:ahLst/>
              <a:cxnLst/>
              <a:rect l="l" t="t" r="r" b="b"/>
              <a:pathLst>
                <a:path w="5464" h="3376" extrusionOk="0">
                  <a:moveTo>
                    <a:pt x="2411" y="0"/>
                  </a:moveTo>
                  <a:cubicBezTo>
                    <a:pt x="1585" y="0"/>
                    <a:pt x="467" y="614"/>
                    <a:pt x="467" y="614"/>
                  </a:cubicBezTo>
                  <a:cubicBezTo>
                    <a:pt x="467" y="614"/>
                    <a:pt x="616" y="582"/>
                    <a:pt x="757" y="582"/>
                  </a:cubicBezTo>
                  <a:cubicBezTo>
                    <a:pt x="884" y="582"/>
                    <a:pt x="1004" y="608"/>
                    <a:pt x="1004" y="707"/>
                  </a:cubicBezTo>
                  <a:cubicBezTo>
                    <a:pt x="1004" y="894"/>
                    <a:pt x="0" y="1665"/>
                    <a:pt x="164" y="3066"/>
                  </a:cubicBezTo>
                  <a:cubicBezTo>
                    <a:pt x="164" y="3270"/>
                    <a:pt x="318" y="3375"/>
                    <a:pt x="468" y="3375"/>
                  </a:cubicBezTo>
                  <a:cubicBezTo>
                    <a:pt x="610" y="3375"/>
                    <a:pt x="747" y="3282"/>
                    <a:pt x="747" y="3089"/>
                  </a:cubicBezTo>
                  <a:cubicBezTo>
                    <a:pt x="864" y="2599"/>
                    <a:pt x="1074" y="2132"/>
                    <a:pt x="1401" y="1758"/>
                  </a:cubicBezTo>
                  <a:cubicBezTo>
                    <a:pt x="1588" y="1548"/>
                    <a:pt x="1798" y="1385"/>
                    <a:pt x="2032" y="1244"/>
                  </a:cubicBezTo>
                  <a:cubicBezTo>
                    <a:pt x="2078" y="1221"/>
                    <a:pt x="2125" y="1209"/>
                    <a:pt x="2172" y="1209"/>
                  </a:cubicBezTo>
                  <a:cubicBezTo>
                    <a:pt x="2218" y="1209"/>
                    <a:pt x="2265" y="1221"/>
                    <a:pt x="2312" y="1244"/>
                  </a:cubicBezTo>
                  <a:cubicBezTo>
                    <a:pt x="2569" y="1385"/>
                    <a:pt x="2849" y="1431"/>
                    <a:pt x="3129" y="1431"/>
                  </a:cubicBezTo>
                  <a:cubicBezTo>
                    <a:pt x="3199" y="1408"/>
                    <a:pt x="3269" y="1408"/>
                    <a:pt x="3339" y="1385"/>
                  </a:cubicBezTo>
                  <a:cubicBezTo>
                    <a:pt x="3378" y="1369"/>
                    <a:pt x="3417" y="1361"/>
                    <a:pt x="3455" y="1361"/>
                  </a:cubicBezTo>
                  <a:cubicBezTo>
                    <a:pt x="3531" y="1361"/>
                    <a:pt x="3604" y="1392"/>
                    <a:pt x="3666" y="1455"/>
                  </a:cubicBezTo>
                  <a:cubicBezTo>
                    <a:pt x="4016" y="1828"/>
                    <a:pt x="4436" y="2132"/>
                    <a:pt x="4927" y="2318"/>
                  </a:cubicBezTo>
                  <a:cubicBezTo>
                    <a:pt x="4967" y="2335"/>
                    <a:pt x="5007" y="2343"/>
                    <a:pt x="5045" y="2343"/>
                  </a:cubicBezTo>
                  <a:cubicBezTo>
                    <a:pt x="5271" y="2343"/>
                    <a:pt x="5434" y="2071"/>
                    <a:pt x="5254" y="1852"/>
                  </a:cubicBezTo>
                  <a:cubicBezTo>
                    <a:pt x="5090" y="1618"/>
                    <a:pt x="4903" y="1361"/>
                    <a:pt x="4717" y="1151"/>
                  </a:cubicBezTo>
                  <a:cubicBezTo>
                    <a:pt x="4553" y="1011"/>
                    <a:pt x="4600" y="754"/>
                    <a:pt x="4787" y="684"/>
                  </a:cubicBezTo>
                  <a:cubicBezTo>
                    <a:pt x="5043" y="567"/>
                    <a:pt x="5277" y="404"/>
                    <a:pt x="5464" y="194"/>
                  </a:cubicBezTo>
                  <a:lnTo>
                    <a:pt x="5464" y="194"/>
                  </a:lnTo>
                  <a:cubicBezTo>
                    <a:pt x="5464" y="194"/>
                    <a:pt x="4806" y="305"/>
                    <a:pt x="4116" y="305"/>
                  </a:cubicBezTo>
                  <a:cubicBezTo>
                    <a:pt x="3665" y="305"/>
                    <a:pt x="3200" y="257"/>
                    <a:pt x="2895" y="100"/>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3752500" y="727675"/>
              <a:ext cx="136600" cy="83875"/>
            </a:xfrm>
            <a:custGeom>
              <a:avLst/>
              <a:gdLst/>
              <a:ahLst/>
              <a:cxnLst/>
              <a:rect l="l" t="t" r="r" b="b"/>
              <a:pathLst>
                <a:path w="5464" h="3355" extrusionOk="0">
                  <a:moveTo>
                    <a:pt x="2411" y="0"/>
                  </a:moveTo>
                  <a:cubicBezTo>
                    <a:pt x="1585" y="0"/>
                    <a:pt x="467" y="614"/>
                    <a:pt x="467" y="614"/>
                  </a:cubicBezTo>
                  <a:cubicBezTo>
                    <a:pt x="467" y="614"/>
                    <a:pt x="622" y="582"/>
                    <a:pt x="769" y="582"/>
                  </a:cubicBezTo>
                  <a:cubicBezTo>
                    <a:pt x="902" y="582"/>
                    <a:pt x="1028" y="608"/>
                    <a:pt x="1028" y="708"/>
                  </a:cubicBezTo>
                  <a:cubicBezTo>
                    <a:pt x="1028" y="871"/>
                    <a:pt x="0" y="1665"/>
                    <a:pt x="187" y="3066"/>
                  </a:cubicBezTo>
                  <a:cubicBezTo>
                    <a:pt x="175" y="3255"/>
                    <a:pt x="320" y="3355"/>
                    <a:pt x="468" y="3355"/>
                  </a:cubicBezTo>
                  <a:cubicBezTo>
                    <a:pt x="612" y="3355"/>
                    <a:pt x="759" y="3261"/>
                    <a:pt x="771" y="3066"/>
                  </a:cubicBezTo>
                  <a:cubicBezTo>
                    <a:pt x="864" y="2575"/>
                    <a:pt x="1098" y="2132"/>
                    <a:pt x="1424" y="1758"/>
                  </a:cubicBezTo>
                  <a:cubicBezTo>
                    <a:pt x="1588" y="1548"/>
                    <a:pt x="1821" y="1385"/>
                    <a:pt x="2055" y="1245"/>
                  </a:cubicBezTo>
                  <a:cubicBezTo>
                    <a:pt x="2096" y="1217"/>
                    <a:pt x="2145" y="1206"/>
                    <a:pt x="2197" y="1206"/>
                  </a:cubicBezTo>
                  <a:cubicBezTo>
                    <a:pt x="2234" y="1206"/>
                    <a:pt x="2273" y="1212"/>
                    <a:pt x="2312" y="1221"/>
                  </a:cubicBezTo>
                  <a:cubicBezTo>
                    <a:pt x="2536" y="1344"/>
                    <a:pt x="2778" y="1412"/>
                    <a:pt x="3022" y="1412"/>
                  </a:cubicBezTo>
                  <a:cubicBezTo>
                    <a:pt x="3058" y="1412"/>
                    <a:pt x="3093" y="1411"/>
                    <a:pt x="3129" y="1408"/>
                  </a:cubicBezTo>
                  <a:cubicBezTo>
                    <a:pt x="3199" y="1408"/>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8" y="2327"/>
                  </a:cubicBezTo>
                  <a:cubicBezTo>
                    <a:pt x="5283" y="2327"/>
                    <a:pt x="5454" y="2048"/>
                    <a:pt x="5277" y="1852"/>
                  </a:cubicBezTo>
                  <a:cubicBezTo>
                    <a:pt x="5090" y="1595"/>
                    <a:pt x="4903" y="1361"/>
                    <a:pt x="4717" y="1151"/>
                  </a:cubicBezTo>
                  <a:cubicBezTo>
                    <a:pt x="4576" y="988"/>
                    <a:pt x="4623" y="754"/>
                    <a:pt x="4810" y="661"/>
                  </a:cubicBezTo>
                  <a:cubicBezTo>
                    <a:pt x="5043" y="544"/>
                    <a:pt x="5277" y="381"/>
                    <a:pt x="5464" y="194"/>
                  </a:cubicBezTo>
                  <a:lnTo>
                    <a:pt x="5464" y="194"/>
                  </a:lnTo>
                  <a:cubicBezTo>
                    <a:pt x="5464" y="194"/>
                    <a:pt x="4806" y="305"/>
                    <a:pt x="4116" y="305"/>
                  </a:cubicBezTo>
                  <a:cubicBezTo>
                    <a:pt x="3665" y="305"/>
                    <a:pt x="3200" y="257"/>
                    <a:pt x="2895" y="101"/>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34"/>
          <p:cNvSpPr/>
          <p:nvPr/>
        </p:nvSpPr>
        <p:spPr>
          <a:xfrm rot="1800192">
            <a:off x="8348037" y="-1795289"/>
            <a:ext cx="610741" cy="8734080"/>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rot="10800000">
            <a:off x="182850" y="4266250"/>
            <a:ext cx="3056875" cy="380150"/>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3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34"/>
          <p:cNvGrpSpPr/>
          <p:nvPr/>
        </p:nvGrpSpPr>
        <p:grpSpPr>
          <a:xfrm>
            <a:off x="374538" y="3804900"/>
            <a:ext cx="892525" cy="989950"/>
            <a:chOff x="4177425" y="237950"/>
            <a:chExt cx="892525" cy="989950"/>
          </a:xfrm>
        </p:grpSpPr>
        <p:sp>
          <p:nvSpPr>
            <p:cNvPr id="672" name="Google Shape;672;p34"/>
            <p:cNvSpPr/>
            <p:nvPr/>
          </p:nvSpPr>
          <p:spPr>
            <a:xfrm>
              <a:off x="4533500" y="1118800"/>
              <a:ext cx="223775" cy="109100"/>
            </a:xfrm>
            <a:custGeom>
              <a:avLst/>
              <a:gdLst/>
              <a:ahLst/>
              <a:cxnLst/>
              <a:rect l="l" t="t" r="r" b="b"/>
              <a:pathLst>
                <a:path w="8951" h="4364" extrusionOk="0">
                  <a:moveTo>
                    <a:pt x="8551" y="1"/>
                  </a:moveTo>
                  <a:cubicBezTo>
                    <a:pt x="8512" y="1"/>
                    <a:pt x="8471" y="9"/>
                    <a:pt x="8429" y="29"/>
                  </a:cubicBezTo>
                  <a:cubicBezTo>
                    <a:pt x="8359" y="52"/>
                    <a:pt x="8289" y="75"/>
                    <a:pt x="8219" y="122"/>
                  </a:cubicBezTo>
                  <a:cubicBezTo>
                    <a:pt x="7238" y="449"/>
                    <a:pt x="6374" y="1033"/>
                    <a:pt x="5744" y="1850"/>
                  </a:cubicBezTo>
                  <a:cubicBezTo>
                    <a:pt x="5627" y="2013"/>
                    <a:pt x="5464" y="2177"/>
                    <a:pt x="5277" y="2317"/>
                  </a:cubicBezTo>
                  <a:cubicBezTo>
                    <a:pt x="5207" y="2340"/>
                    <a:pt x="5137" y="2364"/>
                    <a:pt x="5067" y="2364"/>
                  </a:cubicBezTo>
                  <a:cubicBezTo>
                    <a:pt x="4841" y="2329"/>
                    <a:pt x="4615" y="2312"/>
                    <a:pt x="4389" y="2312"/>
                  </a:cubicBezTo>
                  <a:cubicBezTo>
                    <a:pt x="3539" y="2312"/>
                    <a:pt x="2699" y="2551"/>
                    <a:pt x="1961" y="2994"/>
                  </a:cubicBezTo>
                  <a:cubicBezTo>
                    <a:pt x="1471" y="3248"/>
                    <a:pt x="557" y="3276"/>
                    <a:pt x="175" y="3276"/>
                  </a:cubicBezTo>
                  <a:cubicBezTo>
                    <a:pt x="66" y="3276"/>
                    <a:pt x="0" y="3274"/>
                    <a:pt x="0" y="3274"/>
                  </a:cubicBezTo>
                  <a:lnTo>
                    <a:pt x="0" y="3274"/>
                  </a:lnTo>
                  <a:cubicBezTo>
                    <a:pt x="305" y="3548"/>
                    <a:pt x="714" y="3636"/>
                    <a:pt x="1138" y="3636"/>
                  </a:cubicBezTo>
                  <a:cubicBezTo>
                    <a:pt x="1655" y="3636"/>
                    <a:pt x="2194" y="3504"/>
                    <a:pt x="2592" y="3414"/>
                  </a:cubicBezTo>
                  <a:cubicBezTo>
                    <a:pt x="2802" y="3362"/>
                    <a:pt x="3038" y="3335"/>
                    <a:pt x="3271" y="3335"/>
                  </a:cubicBezTo>
                  <a:cubicBezTo>
                    <a:pt x="3349" y="3335"/>
                    <a:pt x="3426" y="3338"/>
                    <a:pt x="3502" y="3344"/>
                  </a:cubicBezTo>
                  <a:cubicBezTo>
                    <a:pt x="3642" y="3344"/>
                    <a:pt x="3759" y="3484"/>
                    <a:pt x="3759" y="3648"/>
                  </a:cubicBezTo>
                  <a:cubicBezTo>
                    <a:pt x="3759" y="3671"/>
                    <a:pt x="3759" y="3694"/>
                    <a:pt x="3759" y="3718"/>
                  </a:cubicBezTo>
                  <a:cubicBezTo>
                    <a:pt x="3572" y="3741"/>
                    <a:pt x="3245" y="4068"/>
                    <a:pt x="3245" y="4068"/>
                  </a:cubicBezTo>
                  <a:cubicBezTo>
                    <a:pt x="3321" y="4062"/>
                    <a:pt x="3397" y="4059"/>
                    <a:pt x="3475" y="4059"/>
                  </a:cubicBezTo>
                  <a:cubicBezTo>
                    <a:pt x="3688" y="4059"/>
                    <a:pt x="3911" y="4081"/>
                    <a:pt x="4133" y="4115"/>
                  </a:cubicBezTo>
                  <a:cubicBezTo>
                    <a:pt x="4598" y="4294"/>
                    <a:pt x="4954" y="4364"/>
                    <a:pt x="5242" y="4364"/>
                  </a:cubicBezTo>
                  <a:cubicBezTo>
                    <a:pt x="6229" y="4364"/>
                    <a:pt x="6424" y="3549"/>
                    <a:pt x="7471" y="3531"/>
                  </a:cubicBezTo>
                  <a:lnTo>
                    <a:pt x="7565" y="3531"/>
                  </a:lnTo>
                  <a:cubicBezTo>
                    <a:pt x="7682" y="3508"/>
                    <a:pt x="7822" y="3508"/>
                    <a:pt x="7962" y="3484"/>
                  </a:cubicBezTo>
                  <a:cubicBezTo>
                    <a:pt x="8329" y="3398"/>
                    <a:pt x="8256" y="2891"/>
                    <a:pt x="7928" y="2891"/>
                  </a:cubicBezTo>
                  <a:cubicBezTo>
                    <a:pt x="7902" y="2891"/>
                    <a:pt x="7874" y="2894"/>
                    <a:pt x="7845" y="2901"/>
                  </a:cubicBezTo>
                  <a:lnTo>
                    <a:pt x="7588" y="2901"/>
                  </a:lnTo>
                  <a:cubicBezTo>
                    <a:pt x="7285" y="2831"/>
                    <a:pt x="6748" y="1920"/>
                    <a:pt x="8242" y="893"/>
                  </a:cubicBezTo>
                  <a:cubicBezTo>
                    <a:pt x="8405" y="776"/>
                    <a:pt x="8569" y="659"/>
                    <a:pt x="8709" y="519"/>
                  </a:cubicBezTo>
                  <a:cubicBezTo>
                    <a:pt x="8950" y="338"/>
                    <a:pt x="8793" y="1"/>
                    <a:pt x="8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4932750" y="891700"/>
              <a:ext cx="137200" cy="84400"/>
            </a:xfrm>
            <a:custGeom>
              <a:avLst/>
              <a:gdLst/>
              <a:ahLst/>
              <a:cxnLst/>
              <a:rect l="l" t="t" r="r" b="b"/>
              <a:pathLst>
                <a:path w="5488" h="3376" extrusionOk="0">
                  <a:moveTo>
                    <a:pt x="2434" y="0"/>
                  </a:moveTo>
                  <a:cubicBezTo>
                    <a:pt x="1608" y="0"/>
                    <a:pt x="491" y="614"/>
                    <a:pt x="491" y="614"/>
                  </a:cubicBezTo>
                  <a:cubicBezTo>
                    <a:pt x="491" y="614"/>
                    <a:pt x="639" y="582"/>
                    <a:pt x="780" y="582"/>
                  </a:cubicBezTo>
                  <a:cubicBezTo>
                    <a:pt x="907" y="582"/>
                    <a:pt x="1028" y="608"/>
                    <a:pt x="1028" y="707"/>
                  </a:cubicBezTo>
                  <a:cubicBezTo>
                    <a:pt x="1028" y="871"/>
                    <a:pt x="0" y="1665"/>
                    <a:pt x="187" y="3066"/>
                  </a:cubicBezTo>
                  <a:cubicBezTo>
                    <a:pt x="175" y="3270"/>
                    <a:pt x="324" y="3375"/>
                    <a:pt x="474" y="3375"/>
                  </a:cubicBezTo>
                  <a:cubicBezTo>
                    <a:pt x="616" y="3375"/>
                    <a:pt x="759" y="3282"/>
                    <a:pt x="771" y="3089"/>
                  </a:cubicBezTo>
                  <a:cubicBezTo>
                    <a:pt x="864" y="2599"/>
                    <a:pt x="1098" y="2155"/>
                    <a:pt x="1424" y="1758"/>
                  </a:cubicBezTo>
                  <a:cubicBezTo>
                    <a:pt x="1611" y="1571"/>
                    <a:pt x="1821" y="1408"/>
                    <a:pt x="2055" y="1268"/>
                  </a:cubicBezTo>
                  <a:cubicBezTo>
                    <a:pt x="2098" y="1239"/>
                    <a:pt x="2159" y="1219"/>
                    <a:pt x="2222" y="1219"/>
                  </a:cubicBezTo>
                  <a:cubicBezTo>
                    <a:pt x="2260" y="1219"/>
                    <a:pt x="2299" y="1227"/>
                    <a:pt x="2335" y="1244"/>
                  </a:cubicBezTo>
                  <a:cubicBezTo>
                    <a:pt x="2569" y="1385"/>
                    <a:pt x="2849" y="1431"/>
                    <a:pt x="3152" y="1431"/>
                  </a:cubicBezTo>
                  <a:cubicBezTo>
                    <a:pt x="3222" y="1408"/>
                    <a:pt x="3292" y="1408"/>
                    <a:pt x="3362" y="1385"/>
                  </a:cubicBezTo>
                  <a:cubicBezTo>
                    <a:pt x="3401" y="1369"/>
                    <a:pt x="3440" y="1361"/>
                    <a:pt x="3477" y="1361"/>
                  </a:cubicBezTo>
                  <a:cubicBezTo>
                    <a:pt x="3552" y="1361"/>
                    <a:pt x="3619" y="1392"/>
                    <a:pt x="3666" y="1455"/>
                  </a:cubicBezTo>
                  <a:cubicBezTo>
                    <a:pt x="4016" y="1828"/>
                    <a:pt x="4436" y="2132"/>
                    <a:pt x="4927" y="2318"/>
                  </a:cubicBezTo>
                  <a:cubicBezTo>
                    <a:pt x="4971" y="2341"/>
                    <a:pt x="5015" y="2351"/>
                    <a:pt x="5056" y="2351"/>
                  </a:cubicBezTo>
                  <a:cubicBezTo>
                    <a:pt x="5277" y="2351"/>
                    <a:pt x="5434" y="2071"/>
                    <a:pt x="5277" y="1875"/>
                  </a:cubicBezTo>
                  <a:cubicBezTo>
                    <a:pt x="5113" y="1618"/>
                    <a:pt x="4927" y="1385"/>
                    <a:pt x="4717" y="1151"/>
                  </a:cubicBezTo>
                  <a:cubicBezTo>
                    <a:pt x="4576" y="1011"/>
                    <a:pt x="4623" y="754"/>
                    <a:pt x="4810" y="684"/>
                  </a:cubicBezTo>
                  <a:cubicBezTo>
                    <a:pt x="5067" y="567"/>
                    <a:pt x="5300" y="404"/>
                    <a:pt x="5487" y="194"/>
                  </a:cubicBezTo>
                  <a:lnTo>
                    <a:pt x="5487" y="194"/>
                  </a:lnTo>
                  <a:cubicBezTo>
                    <a:pt x="5487" y="194"/>
                    <a:pt x="4812" y="315"/>
                    <a:pt x="4116" y="315"/>
                  </a:cubicBezTo>
                  <a:cubicBezTo>
                    <a:pt x="3668" y="315"/>
                    <a:pt x="3211" y="265"/>
                    <a:pt x="2919" y="100"/>
                  </a:cubicBezTo>
                  <a:cubicBezTo>
                    <a:pt x="2781" y="29"/>
                    <a:pt x="2615" y="0"/>
                    <a:pt x="2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4249800" y="848600"/>
              <a:ext cx="224575" cy="109925"/>
            </a:xfrm>
            <a:custGeom>
              <a:avLst/>
              <a:gdLst/>
              <a:ahLst/>
              <a:cxnLst/>
              <a:rect l="l" t="t" r="r" b="b"/>
              <a:pathLst>
                <a:path w="8983" h="4397" extrusionOk="0">
                  <a:moveTo>
                    <a:pt x="8563" y="0"/>
                  </a:moveTo>
                  <a:cubicBezTo>
                    <a:pt x="8513" y="0"/>
                    <a:pt x="8460" y="15"/>
                    <a:pt x="8406" y="50"/>
                  </a:cubicBezTo>
                  <a:cubicBezTo>
                    <a:pt x="8336" y="73"/>
                    <a:pt x="8266" y="97"/>
                    <a:pt x="8219" y="120"/>
                  </a:cubicBezTo>
                  <a:cubicBezTo>
                    <a:pt x="7239" y="470"/>
                    <a:pt x="6375" y="1077"/>
                    <a:pt x="5745" y="1871"/>
                  </a:cubicBezTo>
                  <a:cubicBezTo>
                    <a:pt x="5628" y="2058"/>
                    <a:pt x="5464" y="2221"/>
                    <a:pt x="5278" y="2338"/>
                  </a:cubicBezTo>
                  <a:cubicBezTo>
                    <a:pt x="5226" y="2372"/>
                    <a:pt x="5175" y="2394"/>
                    <a:pt x="5124" y="2394"/>
                  </a:cubicBezTo>
                  <a:cubicBezTo>
                    <a:pt x="5105" y="2394"/>
                    <a:pt x="5086" y="2391"/>
                    <a:pt x="5067" y="2385"/>
                  </a:cubicBezTo>
                  <a:cubicBezTo>
                    <a:pt x="4853" y="2357"/>
                    <a:pt x="4637" y="2343"/>
                    <a:pt x="4422" y="2343"/>
                  </a:cubicBezTo>
                  <a:cubicBezTo>
                    <a:pt x="3561" y="2343"/>
                    <a:pt x="2709" y="2567"/>
                    <a:pt x="1962" y="3015"/>
                  </a:cubicBezTo>
                  <a:cubicBezTo>
                    <a:pt x="1411" y="3301"/>
                    <a:pt x="323" y="3319"/>
                    <a:pt x="59" y="3319"/>
                  </a:cubicBezTo>
                  <a:cubicBezTo>
                    <a:pt x="22" y="3319"/>
                    <a:pt x="1" y="3319"/>
                    <a:pt x="1" y="3319"/>
                  </a:cubicBezTo>
                  <a:lnTo>
                    <a:pt x="1" y="3319"/>
                  </a:lnTo>
                  <a:cubicBezTo>
                    <a:pt x="309" y="3585"/>
                    <a:pt x="725" y="3671"/>
                    <a:pt x="1154" y="3671"/>
                  </a:cubicBezTo>
                  <a:cubicBezTo>
                    <a:pt x="1666" y="3671"/>
                    <a:pt x="2199" y="3548"/>
                    <a:pt x="2593" y="3459"/>
                  </a:cubicBezTo>
                  <a:cubicBezTo>
                    <a:pt x="2803" y="3406"/>
                    <a:pt x="3026" y="3380"/>
                    <a:pt x="3262" y="3380"/>
                  </a:cubicBezTo>
                  <a:cubicBezTo>
                    <a:pt x="3341" y="3380"/>
                    <a:pt x="3421" y="3383"/>
                    <a:pt x="3503" y="3389"/>
                  </a:cubicBezTo>
                  <a:cubicBezTo>
                    <a:pt x="3643" y="3389"/>
                    <a:pt x="3760" y="3505"/>
                    <a:pt x="3760" y="3669"/>
                  </a:cubicBezTo>
                  <a:cubicBezTo>
                    <a:pt x="3760" y="3692"/>
                    <a:pt x="3760" y="3716"/>
                    <a:pt x="3760" y="3762"/>
                  </a:cubicBezTo>
                  <a:cubicBezTo>
                    <a:pt x="3573" y="3786"/>
                    <a:pt x="3246" y="4112"/>
                    <a:pt x="3246" y="4112"/>
                  </a:cubicBezTo>
                  <a:cubicBezTo>
                    <a:pt x="3346" y="4096"/>
                    <a:pt x="3448" y="4088"/>
                    <a:pt x="3552" y="4088"/>
                  </a:cubicBezTo>
                  <a:cubicBezTo>
                    <a:pt x="3741" y="4088"/>
                    <a:pt x="3937" y="4114"/>
                    <a:pt x="4133" y="4159"/>
                  </a:cubicBezTo>
                  <a:cubicBezTo>
                    <a:pt x="4588" y="4330"/>
                    <a:pt x="4938" y="4396"/>
                    <a:pt x="5223" y="4396"/>
                  </a:cubicBezTo>
                  <a:cubicBezTo>
                    <a:pt x="6227" y="4396"/>
                    <a:pt x="6417" y="3570"/>
                    <a:pt x="7472" y="3552"/>
                  </a:cubicBezTo>
                  <a:lnTo>
                    <a:pt x="7566" y="3552"/>
                  </a:lnTo>
                  <a:cubicBezTo>
                    <a:pt x="7682" y="3552"/>
                    <a:pt x="7822" y="3529"/>
                    <a:pt x="7963" y="3505"/>
                  </a:cubicBezTo>
                  <a:cubicBezTo>
                    <a:pt x="8315" y="3439"/>
                    <a:pt x="8231" y="2916"/>
                    <a:pt x="7907" y="2916"/>
                  </a:cubicBezTo>
                  <a:cubicBezTo>
                    <a:pt x="7887" y="2916"/>
                    <a:pt x="7867" y="2918"/>
                    <a:pt x="7846" y="2922"/>
                  </a:cubicBezTo>
                  <a:cubicBezTo>
                    <a:pt x="7799" y="2933"/>
                    <a:pt x="7752" y="2939"/>
                    <a:pt x="7709" y="2939"/>
                  </a:cubicBezTo>
                  <a:cubicBezTo>
                    <a:pt x="7665" y="2939"/>
                    <a:pt x="7624" y="2933"/>
                    <a:pt x="7589" y="2922"/>
                  </a:cubicBezTo>
                  <a:cubicBezTo>
                    <a:pt x="7262" y="2875"/>
                    <a:pt x="6748" y="1964"/>
                    <a:pt x="8219" y="914"/>
                  </a:cubicBezTo>
                  <a:cubicBezTo>
                    <a:pt x="8406" y="797"/>
                    <a:pt x="8546" y="680"/>
                    <a:pt x="8710" y="540"/>
                  </a:cubicBezTo>
                  <a:cubicBezTo>
                    <a:pt x="8983" y="384"/>
                    <a:pt x="8816" y="0"/>
                    <a:pt x="8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4462164" y="237950"/>
              <a:ext cx="136600" cy="84400"/>
            </a:xfrm>
            <a:custGeom>
              <a:avLst/>
              <a:gdLst/>
              <a:ahLst/>
              <a:cxnLst/>
              <a:rect l="l" t="t" r="r" b="b"/>
              <a:pathLst>
                <a:path w="5464" h="3376" extrusionOk="0">
                  <a:moveTo>
                    <a:pt x="2411" y="0"/>
                  </a:moveTo>
                  <a:cubicBezTo>
                    <a:pt x="1585" y="0"/>
                    <a:pt x="467" y="614"/>
                    <a:pt x="467" y="614"/>
                  </a:cubicBezTo>
                  <a:cubicBezTo>
                    <a:pt x="467" y="614"/>
                    <a:pt x="616" y="582"/>
                    <a:pt x="757" y="582"/>
                  </a:cubicBezTo>
                  <a:cubicBezTo>
                    <a:pt x="884" y="582"/>
                    <a:pt x="1004" y="608"/>
                    <a:pt x="1004" y="707"/>
                  </a:cubicBezTo>
                  <a:cubicBezTo>
                    <a:pt x="1004" y="894"/>
                    <a:pt x="0" y="1665"/>
                    <a:pt x="164" y="3066"/>
                  </a:cubicBezTo>
                  <a:cubicBezTo>
                    <a:pt x="164" y="3270"/>
                    <a:pt x="318" y="3375"/>
                    <a:pt x="468" y="3375"/>
                  </a:cubicBezTo>
                  <a:cubicBezTo>
                    <a:pt x="610" y="3375"/>
                    <a:pt x="747" y="3282"/>
                    <a:pt x="747" y="3089"/>
                  </a:cubicBezTo>
                  <a:cubicBezTo>
                    <a:pt x="864" y="2599"/>
                    <a:pt x="1074" y="2132"/>
                    <a:pt x="1401" y="1758"/>
                  </a:cubicBezTo>
                  <a:cubicBezTo>
                    <a:pt x="1588" y="1548"/>
                    <a:pt x="1798" y="1385"/>
                    <a:pt x="2032" y="1244"/>
                  </a:cubicBezTo>
                  <a:cubicBezTo>
                    <a:pt x="2078" y="1221"/>
                    <a:pt x="2125" y="1209"/>
                    <a:pt x="2172" y="1209"/>
                  </a:cubicBezTo>
                  <a:cubicBezTo>
                    <a:pt x="2218" y="1209"/>
                    <a:pt x="2265" y="1221"/>
                    <a:pt x="2312" y="1244"/>
                  </a:cubicBezTo>
                  <a:cubicBezTo>
                    <a:pt x="2569" y="1385"/>
                    <a:pt x="2849" y="1431"/>
                    <a:pt x="3129" y="1431"/>
                  </a:cubicBezTo>
                  <a:cubicBezTo>
                    <a:pt x="3199" y="1408"/>
                    <a:pt x="3269" y="1408"/>
                    <a:pt x="3339" y="1385"/>
                  </a:cubicBezTo>
                  <a:cubicBezTo>
                    <a:pt x="3378" y="1369"/>
                    <a:pt x="3417" y="1361"/>
                    <a:pt x="3455" y="1361"/>
                  </a:cubicBezTo>
                  <a:cubicBezTo>
                    <a:pt x="3531" y="1361"/>
                    <a:pt x="3604" y="1392"/>
                    <a:pt x="3666" y="1455"/>
                  </a:cubicBezTo>
                  <a:cubicBezTo>
                    <a:pt x="4016" y="1828"/>
                    <a:pt x="4436" y="2132"/>
                    <a:pt x="4927" y="2318"/>
                  </a:cubicBezTo>
                  <a:cubicBezTo>
                    <a:pt x="4967" y="2335"/>
                    <a:pt x="5007" y="2343"/>
                    <a:pt x="5045" y="2343"/>
                  </a:cubicBezTo>
                  <a:cubicBezTo>
                    <a:pt x="5271" y="2343"/>
                    <a:pt x="5434" y="2071"/>
                    <a:pt x="5254" y="1852"/>
                  </a:cubicBezTo>
                  <a:cubicBezTo>
                    <a:pt x="5090" y="1618"/>
                    <a:pt x="4903" y="1361"/>
                    <a:pt x="4717" y="1151"/>
                  </a:cubicBezTo>
                  <a:cubicBezTo>
                    <a:pt x="4553" y="1011"/>
                    <a:pt x="4600" y="754"/>
                    <a:pt x="4787" y="684"/>
                  </a:cubicBezTo>
                  <a:cubicBezTo>
                    <a:pt x="5043" y="567"/>
                    <a:pt x="5277" y="404"/>
                    <a:pt x="5464" y="194"/>
                  </a:cubicBezTo>
                  <a:lnTo>
                    <a:pt x="5464" y="194"/>
                  </a:lnTo>
                  <a:cubicBezTo>
                    <a:pt x="5464" y="194"/>
                    <a:pt x="4806" y="305"/>
                    <a:pt x="4116" y="305"/>
                  </a:cubicBezTo>
                  <a:cubicBezTo>
                    <a:pt x="3665" y="305"/>
                    <a:pt x="3200" y="257"/>
                    <a:pt x="2895" y="100"/>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677"/>
        <p:cNvGrpSpPr/>
        <p:nvPr/>
      </p:nvGrpSpPr>
      <p:grpSpPr>
        <a:xfrm>
          <a:off x="0" y="0"/>
          <a:ext cx="0" cy="0"/>
          <a:chOff x="0" y="0"/>
          <a:chExt cx="0" cy="0"/>
        </a:xfrm>
      </p:grpSpPr>
      <p:grpSp>
        <p:nvGrpSpPr>
          <p:cNvPr id="678" name="Google Shape;678;p35"/>
          <p:cNvGrpSpPr/>
          <p:nvPr/>
        </p:nvGrpSpPr>
        <p:grpSpPr>
          <a:xfrm>
            <a:off x="91500" y="102900"/>
            <a:ext cx="8961000" cy="4937700"/>
            <a:chOff x="91500" y="102900"/>
            <a:chExt cx="8961000" cy="4937700"/>
          </a:xfrm>
        </p:grpSpPr>
        <p:sp>
          <p:nvSpPr>
            <p:cNvPr id="679" name="Google Shape;679;p35"/>
            <p:cNvSpPr/>
            <p:nvPr/>
          </p:nvSpPr>
          <p:spPr>
            <a:xfrm>
              <a:off x="91500" y="102900"/>
              <a:ext cx="8961000" cy="4937700"/>
            </a:xfrm>
            <a:prstGeom prst="roundRect">
              <a:avLst>
                <a:gd name="adj" fmla="val 1758"/>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137100" y="148650"/>
              <a:ext cx="8869800" cy="4846200"/>
            </a:xfrm>
            <a:prstGeom prst="roundRect">
              <a:avLst>
                <a:gd name="adj" fmla="val 1758"/>
              </a:avLst>
            </a:pr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182850" y="194250"/>
              <a:ext cx="8778300" cy="4755000"/>
            </a:xfrm>
            <a:prstGeom prst="roundRect">
              <a:avLst>
                <a:gd name="adj" fmla="val 1758"/>
              </a:avLst>
            </a:prstGeom>
            <a:gradFill>
              <a:gsLst>
                <a:gs pos="0">
                  <a:schemeClr val="accent1"/>
                </a:gs>
                <a:gs pos="65000">
                  <a:schemeClr val="lt1"/>
                </a:gs>
                <a:gs pos="100000">
                  <a:schemeClr val="l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35"/>
          <p:cNvSpPr/>
          <p:nvPr/>
        </p:nvSpPr>
        <p:spPr>
          <a:xfrm>
            <a:off x="6168077" y="539500"/>
            <a:ext cx="2793067" cy="347343"/>
          </a:xfrm>
          <a:custGeom>
            <a:avLst/>
            <a:gdLst/>
            <a:ahLst/>
            <a:cxnLst/>
            <a:rect l="l" t="t" r="r" b="b"/>
            <a:pathLst>
              <a:path w="122275" h="15206" extrusionOk="0">
                <a:moveTo>
                  <a:pt x="28975" y="0"/>
                </a:moveTo>
                <a:cubicBezTo>
                  <a:pt x="28742" y="0"/>
                  <a:pt x="28532" y="47"/>
                  <a:pt x="28345" y="164"/>
                </a:cubicBezTo>
                <a:lnTo>
                  <a:pt x="22812" y="3433"/>
                </a:lnTo>
                <a:cubicBezTo>
                  <a:pt x="22648" y="3526"/>
                  <a:pt x="22438" y="3596"/>
                  <a:pt x="22228" y="3596"/>
                </a:cubicBezTo>
                <a:lnTo>
                  <a:pt x="1588" y="4740"/>
                </a:lnTo>
                <a:cubicBezTo>
                  <a:pt x="24" y="4810"/>
                  <a:pt x="0" y="7122"/>
                  <a:pt x="1565" y="7262"/>
                </a:cubicBezTo>
                <a:lnTo>
                  <a:pt x="52907" y="11324"/>
                </a:lnTo>
                <a:cubicBezTo>
                  <a:pt x="53865" y="11394"/>
                  <a:pt x="54402" y="12468"/>
                  <a:pt x="53888" y="13262"/>
                </a:cubicBezTo>
                <a:cubicBezTo>
                  <a:pt x="53327" y="14115"/>
                  <a:pt x="53953" y="15205"/>
                  <a:pt x="54935" y="15205"/>
                </a:cubicBezTo>
                <a:cubicBezTo>
                  <a:pt x="54975" y="15205"/>
                  <a:pt x="55015" y="15204"/>
                  <a:pt x="55055" y="15200"/>
                </a:cubicBezTo>
                <a:lnTo>
                  <a:pt x="121107" y="10250"/>
                </a:lnTo>
                <a:cubicBezTo>
                  <a:pt x="121761" y="10204"/>
                  <a:pt x="122275" y="9643"/>
                  <a:pt x="122275" y="8989"/>
                </a:cubicBezTo>
                <a:lnTo>
                  <a:pt x="122275" y="1261"/>
                </a:lnTo>
                <a:cubicBezTo>
                  <a:pt x="122275" y="561"/>
                  <a:pt x="121714" y="0"/>
                  <a:pt x="121014" y="0"/>
                </a:cubicBezTo>
                <a:close/>
              </a:path>
            </a:pathLst>
          </a:custGeom>
          <a:solidFill>
            <a:srgbClr val="FFFFFF">
              <a:alpha val="6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35"/>
          <p:cNvGrpSpPr/>
          <p:nvPr/>
        </p:nvGrpSpPr>
        <p:grpSpPr>
          <a:xfrm>
            <a:off x="6310250" y="365050"/>
            <a:ext cx="2223750" cy="696250"/>
            <a:chOff x="2250625" y="399575"/>
            <a:chExt cx="2223750" cy="696250"/>
          </a:xfrm>
        </p:grpSpPr>
        <p:sp>
          <p:nvSpPr>
            <p:cNvPr id="684" name="Google Shape;684;p35"/>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4249800" y="848600"/>
              <a:ext cx="224575" cy="109925"/>
            </a:xfrm>
            <a:custGeom>
              <a:avLst/>
              <a:gdLst/>
              <a:ahLst/>
              <a:cxnLst/>
              <a:rect l="l" t="t" r="r" b="b"/>
              <a:pathLst>
                <a:path w="8983" h="4397" extrusionOk="0">
                  <a:moveTo>
                    <a:pt x="8563" y="0"/>
                  </a:moveTo>
                  <a:cubicBezTo>
                    <a:pt x="8513" y="0"/>
                    <a:pt x="8460" y="15"/>
                    <a:pt x="8406" y="50"/>
                  </a:cubicBezTo>
                  <a:cubicBezTo>
                    <a:pt x="8336" y="73"/>
                    <a:pt x="8266" y="97"/>
                    <a:pt x="8219" y="120"/>
                  </a:cubicBezTo>
                  <a:cubicBezTo>
                    <a:pt x="7239" y="470"/>
                    <a:pt x="6375" y="1077"/>
                    <a:pt x="5745" y="1871"/>
                  </a:cubicBezTo>
                  <a:cubicBezTo>
                    <a:pt x="5628" y="2058"/>
                    <a:pt x="5464" y="2221"/>
                    <a:pt x="5278" y="2338"/>
                  </a:cubicBezTo>
                  <a:cubicBezTo>
                    <a:pt x="5226" y="2372"/>
                    <a:pt x="5175" y="2394"/>
                    <a:pt x="5124" y="2394"/>
                  </a:cubicBezTo>
                  <a:cubicBezTo>
                    <a:pt x="5105" y="2394"/>
                    <a:pt x="5086" y="2391"/>
                    <a:pt x="5067" y="2385"/>
                  </a:cubicBezTo>
                  <a:cubicBezTo>
                    <a:pt x="4853" y="2357"/>
                    <a:pt x="4637" y="2343"/>
                    <a:pt x="4422" y="2343"/>
                  </a:cubicBezTo>
                  <a:cubicBezTo>
                    <a:pt x="3561" y="2343"/>
                    <a:pt x="2709" y="2567"/>
                    <a:pt x="1962" y="3015"/>
                  </a:cubicBezTo>
                  <a:cubicBezTo>
                    <a:pt x="1411" y="3301"/>
                    <a:pt x="323" y="3319"/>
                    <a:pt x="59" y="3319"/>
                  </a:cubicBezTo>
                  <a:cubicBezTo>
                    <a:pt x="22" y="3319"/>
                    <a:pt x="1" y="3319"/>
                    <a:pt x="1" y="3319"/>
                  </a:cubicBezTo>
                  <a:lnTo>
                    <a:pt x="1" y="3319"/>
                  </a:lnTo>
                  <a:cubicBezTo>
                    <a:pt x="309" y="3585"/>
                    <a:pt x="725" y="3671"/>
                    <a:pt x="1154" y="3671"/>
                  </a:cubicBezTo>
                  <a:cubicBezTo>
                    <a:pt x="1666" y="3671"/>
                    <a:pt x="2199" y="3548"/>
                    <a:pt x="2593" y="3459"/>
                  </a:cubicBezTo>
                  <a:cubicBezTo>
                    <a:pt x="2803" y="3406"/>
                    <a:pt x="3026" y="3380"/>
                    <a:pt x="3262" y="3380"/>
                  </a:cubicBezTo>
                  <a:cubicBezTo>
                    <a:pt x="3341" y="3380"/>
                    <a:pt x="3421" y="3383"/>
                    <a:pt x="3503" y="3389"/>
                  </a:cubicBezTo>
                  <a:cubicBezTo>
                    <a:pt x="3643" y="3389"/>
                    <a:pt x="3760" y="3505"/>
                    <a:pt x="3760" y="3669"/>
                  </a:cubicBezTo>
                  <a:cubicBezTo>
                    <a:pt x="3760" y="3692"/>
                    <a:pt x="3760" y="3716"/>
                    <a:pt x="3760" y="3762"/>
                  </a:cubicBezTo>
                  <a:cubicBezTo>
                    <a:pt x="3573" y="3786"/>
                    <a:pt x="3246" y="4112"/>
                    <a:pt x="3246" y="4112"/>
                  </a:cubicBezTo>
                  <a:cubicBezTo>
                    <a:pt x="3346" y="4096"/>
                    <a:pt x="3448" y="4088"/>
                    <a:pt x="3552" y="4088"/>
                  </a:cubicBezTo>
                  <a:cubicBezTo>
                    <a:pt x="3741" y="4088"/>
                    <a:pt x="3937" y="4114"/>
                    <a:pt x="4133" y="4159"/>
                  </a:cubicBezTo>
                  <a:cubicBezTo>
                    <a:pt x="4588" y="4330"/>
                    <a:pt x="4938" y="4396"/>
                    <a:pt x="5223" y="4396"/>
                  </a:cubicBezTo>
                  <a:cubicBezTo>
                    <a:pt x="6227" y="4396"/>
                    <a:pt x="6417" y="3570"/>
                    <a:pt x="7472" y="3552"/>
                  </a:cubicBezTo>
                  <a:lnTo>
                    <a:pt x="7566" y="3552"/>
                  </a:lnTo>
                  <a:cubicBezTo>
                    <a:pt x="7682" y="3552"/>
                    <a:pt x="7822" y="3529"/>
                    <a:pt x="7963" y="3505"/>
                  </a:cubicBezTo>
                  <a:cubicBezTo>
                    <a:pt x="8315" y="3439"/>
                    <a:pt x="8231" y="2916"/>
                    <a:pt x="7907" y="2916"/>
                  </a:cubicBezTo>
                  <a:cubicBezTo>
                    <a:pt x="7887" y="2916"/>
                    <a:pt x="7867" y="2918"/>
                    <a:pt x="7846" y="2922"/>
                  </a:cubicBezTo>
                  <a:cubicBezTo>
                    <a:pt x="7799" y="2933"/>
                    <a:pt x="7752" y="2939"/>
                    <a:pt x="7709" y="2939"/>
                  </a:cubicBezTo>
                  <a:cubicBezTo>
                    <a:pt x="7665" y="2939"/>
                    <a:pt x="7624" y="2933"/>
                    <a:pt x="7589" y="2922"/>
                  </a:cubicBezTo>
                  <a:cubicBezTo>
                    <a:pt x="7262" y="2875"/>
                    <a:pt x="6748" y="1964"/>
                    <a:pt x="8219" y="914"/>
                  </a:cubicBezTo>
                  <a:cubicBezTo>
                    <a:pt x="8406" y="797"/>
                    <a:pt x="8546" y="680"/>
                    <a:pt x="8710" y="540"/>
                  </a:cubicBezTo>
                  <a:cubicBezTo>
                    <a:pt x="8983" y="384"/>
                    <a:pt x="8816" y="0"/>
                    <a:pt x="8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3752500" y="727675"/>
              <a:ext cx="136600" cy="83875"/>
            </a:xfrm>
            <a:custGeom>
              <a:avLst/>
              <a:gdLst/>
              <a:ahLst/>
              <a:cxnLst/>
              <a:rect l="l" t="t" r="r" b="b"/>
              <a:pathLst>
                <a:path w="5464" h="3355" extrusionOk="0">
                  <a:moveTo>
                    <a:pt x="2411" y="0"/>
                  </a:moveTo>
                  <a:cubicBezTo>
                    <a:pt x="1585" y="0"/>
                    <a:pt x="467" y="614"/>
                    <a:pt x="467" y="614"/>
                  </a:cubicBezTo>
                  <a:cubicBezTo>
                    <a:pt x="467" y="614"/>
                    <a:pt x="622" y="582"/>
                    <a:pt x="769" y="582"/>
                  </a:cubicBezTo>
                  <a:cubicBezTo>
                    <a:pt x="902" y="582"/>
                    <a:pt x="1028" y="608"/>
                    <a:pt x="1028" y="708"/>
                  </a:cubicBezTo>
                  <a:cubicBezTo>
                    <a:pt x="1028" y="871"/>
                    <a:pt x="0" y="1665"/>
                    <a:pt x="187" y="3066"/>
                  </a:cubicBezTo>
                  <a:cubicBezTo>
                    <a:pt x="175" y="3255"/>
                    <a:pt x="320" y="3355"/>
                    <a:pt x="468" y="3355"/>
                  </a:cubicBezTo>
                  <a:cubicBezTo>
                    <a:pt x="612" y="3355"/>
                    <a:pt x="759" y="3261"/>
                    <a:pt x="771" y="3066"/>
                  </a:cubicBezTo>
                  <a:cubicBezTo>
                    <a:pt x="864" y="2575"/>
                    <a:pt x="1098" y="2132"/>
                    <a:pt x="1424" y="1758"/>
                  </a:cubicBezTo>
                  <a:cubicBezTo>
                    <a:pt x="1588" y="1548"/>
                    <a:pt x="1821" y="1385"/>
                    <a:pt x="2055" y="1245"/>
                  </a:cubicBezTo>
                  <a:cubicBezTo>
                    <a:pt x="2096" y="1217"/>
                    <a:pt x="2145" y="1206"/>
                    <a:pt x="2197" y="1206"/>
                  </a:cubicBezTo>
                  <a:cubicBezTo>
                    <a:pt x="2234" y="1206"/>
                    <a:pt x="2273" y="1212"/>
                    <a:pt x="2312" y="1221"/>
                  </a:cubicBezTo>
                  <a:cubicBezTo>
                    <a:pt x="2536" y="1344"/>
                    <a:pt x="2778" y="1412"/>
                    <a:pt x="3022" y="1412"/>
                  </a:cubicBezTo>
                  <a:cubicBezTo>
                    <a:pt x="3058" y="1412"/>
                    <a:pt x="3093" y="1411"/>
                    <a:pt x="3129" y="1408"/>
                  </a:cubicBezTo>
                  <a:cubicBezTo>
                    <a:pt x="3199" y="1408"/>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8" y="2327"/>
                  </a:cubicBezTo>
                  <a:cubicBezTo>
                    <a:pt x="5283" y="2327"/>
                    <a:pt x="5454" y="2048"/>
                    <a:pt x="5277" y="1852"/>
                  </a:cubicBezTo>
                  <a:cubicBezTo>
                    <a:pt x="5090" y="1595"/>
                    <a:pt x="4903" y="1361"/>
                    <a:pt x="4717" y="1151"/>
                  </a:cubicBezTo>
                  <a:cubicBezTo>
                    <a:pt x="4576" y="988"/>
                    <a:pt x="4623" y="754"/>
                    <a:pt x="4810" y="661"/>
                  </a:cubicBezTo>
                  <a:cubicBezTo>
                    <a:pt x="5043" y="544"/>
                    <a:pt x="5277" y="381"/>
                    <a:pt x="5464" y="194"/>
                  </a:cubicBezTo>
                  <a:lnTo>
                    <a:pt x="5464" y="194"/>
                  </a:lnTo>
                  <a:cubicBezTo>
                    <a:pt x="5464" y="194"/>
                    <a:pt x="4806" y="305"/>
                    <a:pt x="4116" y="305"/>
                  </a:cubicBezTo>
                  <a:cubicBezTo>
                    <a:pt x="3665" y="305"/>
                    <a:pt x="3200" y="257"/>
                    <a:pt x="2895" y="101"/>
                  </a:cubicBezTo>
                  <a:cubicBezTo>
                    <a:pt x="2758"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35"/>
          <p:cNvSpPr/>
          <p:nvPr/>
        </p:nvSpPr>
        <p:spPr>
          <a:xfrm>
            <a:off x="722575" y="4456325"/>
            <a:ext cx="8238600" cy="492600"/>
          </a:xfrm>
          <a:prstGeom prst="rect">
            <a:avLst/>
          </a:pr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3" name="Google Shape;693;p35"/>
          <p:cNvGrpSpPr/>
          <p:nvPr/>
        </p:nvGrpSpPr>
        <p:grpSpPr>
          <a:xfrm>
            <a:off x="1746612" y="4533732"/>
            <a:ext cx="5641024" cy="337786"/>
            <a:chOff x="1305157" y="3764928"/>
            <a:chExt cx="3272435" cy="195943"/>
          </a:xfrm>
        </p:grpSpPr>
        <p:sp>
          <p:nvSpPr>
            <p:cNvPr id="694" name="Google Shape;694;p35"/>
            <p:cNvSpPr/>
            <p:nvPr/>
          </p:nvSpPr>
          <p:spPr>
            <a:xfrm flipH="1">
              <a:off x="2626894" y="3764928"/>
              <a:ext cx="870645" cy="93920"/>
            </a:xfrm>
            <a:custGeom>
              <a:avLst/>
              <a:gdLst/>
              <a:ahLst/>
              <a:cxnLst/>
              <a:rect l="l" t="t" r="r" b="b"/>
              <a:pathLst>
                <a:path w="13970" h="1507" extrusionOk="0">
                  <a:moveTo>
                    <a:pt x="12890" y="1"/>
                  </a:moveTo>
                  <a:cubicBezTo>
                    <a:pt x="12764" y="1"/>
                    <a:pt x="12639" y="51"/>
                    <a:pt x="12513" y="76"/>
                  </a:cubicBezTo>
                  <a:lnTo>
                    <a:pt x="12212" y="76"/>
                  </a:lnTo>
                  <a:cubicBezTo>
                    <a:pt x="12011" y="76"/>
                    <a:pt x="11786" y="126"/>
                    <a:pt x="11585" y="176"/>
                  </a:cubicBezTo>
                  <a:cubicBezTo>
                    <a:pt x="11409" y="252"/>
                    <a:pt x="11233" y="277"/>
                    <a:pt x="11058" y="277"/>
                  </a:cubicBezTo>
                  <a:cubicBezTo>
                    <a:pt x="10882" y="277"/>
                    <a:pt x="10737" y="170"/>
                    <a:pt x="10574" y="170"/>
                  </a:cubicBezTo>
                  <a:cubicBezTo>
                    <a:pt x="10528" y="170"/>
                    <a:pt x="10480" y="179"/>
                    <a:pt x="10430" y="201"/>
                  </a:cubicBezTo>
                  <a:cubicBezTo>
                    <a:pt x="10204" y="277"/>
                    <a:pt x="10079" y="402"/>
                    <a:pt x="9878" y="452"/>
                  </a:cubicBezTo>
                  <a:cubicBezTo>
                    <a:pt x="9543" y="557"/>
                    <a:pt x="9191" y="609"/>
                    <a:pt x="8836" y="609"/>
                  </a:cubicBezTo>
                  <a:cubicBezTo>
                    <a:pt x="8765" y="609"/>
                    <a:pt x="8694" y="607"/>
                    <a:pt x="8623" y="603"/>
                  </a:cubicBezTo>
                  <a:cubicBezTo>
                    <a:pt x="8171" y="603"/>
                    <a:pt x="7694" y="603"/>
                    <a:pt x="7243" y="578"/>
                  </a:cubicBezTo>
                  <a:cubicBezTo>
                    <a:pt x="7142" y="553"/>
                    <a:pt x="7042" y="540"/>
                    <a:pt x="6945" y="540"/>
                  </a:cubicBezTo>
                  <a:cubicBezTo>
                    <a:pt x="6847" y="540"/>
                    <a:pt x="6753" y="553"/>
                    <a:pt x="6665" y="578"/>
                  </a:cubicBezTo>
                  <a:cubicBezTo>
                    <a:pt x="6414" y="678"/>
                    <a:pt x="6138" y="728"/>
                    <a:pt x="5887" y="754"/>
                  </a:cubicBezTo>
                  <a:cubicBezTo>
                    <a:pt x="5781" y="736"/>
                    <a:pt x="5687" y="718"/>
                    <a:pt x="5597" y="718"/>
                  </a:cubicBezTo>
                  <a:cubicBezTo>
                    <a:pt x="5559" y="718"/>
                    <a:pt x="5523" y="721"/>
                    <a:pt x="5486" y="728"/>
                  </a:cubicBezTo>
                  <a:cubicBezTo>
                    <a:pt x="5310" y="754"/>
                    <a:pt x="5134" y="779"/>
                    <a:pt x="4984" y="804"/>
                  </a:cubicBezTo>
                  <a:cubicBezTo>
                    <a:pt x="4356" y="904"/>
                    <a:pt x="3729" y="854"/>
                    <a:pt x="3101" y="904"/>
                  </a:cubicBezTo>
                  <a:cubicBezTo>
                    <a:pt x="2775" y="929"/>
                    <a:pt x="2424" y="904"/>
                    <a:pt x="2097" y="979"/>
                  </a:cubicBezTo>
                  <a:cubicBezTo>
                    <a:pt x="1872" y="1005"/>
                    <a:pt x="1671" y="1030"/>
                    <a:pt x="1445" y="1055"/>
                  </a:cubicBezTo>
                  <a:cubicBezTo>
                    <a:pt x="1194" y="1055"/>
                    <a:pt x="968" y="1105"/>
                    <a:pt x="717" y="1105"/>
                  </a:cubicBezTo>
                  <a:cubicBezTo>
                    <a:pt x="700" y="1105"/>
                    <a:pt x="655" y="1104"/>
                    <a:pt x="595" y="1104"/>
                  </a:cubicBezTo>
                  <a:cubicBezTo>
                    <a:pt x="386" y="1104"/>
                    <a:pt x="0" y="1119"/>
                    <a:pt x="39" y="1256"/>
                  </a:cubicBezTo>
                  <a:cubicBezTo>
                    <a:pt x="322" y="1283"/>
                    <a:pt x="609" y="1291"/>
                    <a:pt x="897" y="1291"/>
                  </a:cubicBezTo>
                  <a:cubicBezTo>
                    <a:pt x="1451" y="1291"/>
                    <a:pt x="2011" y="1259"/>
                    <a:pt x="2563" y="1259"/>
                  </a:cubicBezTo>
                  <a:cubicBezTo>
                    <a:pt x="2795" y="1259"/>
                    <a:pt x="3024" y="1264"/>
                    <a:pt x="3252" y="1281"/>
                  </a:cubicBezTo>
                  <a:cubicBezTo>
                    <a:pt x="3980" y="1356"/>
                    <a:pt x="4683" y="1507"/>
                    <a:pt x="5410" y="1507"/>
                  </a:cubicBezTo>
                  <a:cubicBezTo>
                    <a:pt x="6113" y="1507"/>
                    <a:pt x="6816" y="1356"/>
                    <a:pt x="7519" y="1356"/>
                  </a:cubicBezTo>
                  <a:cubicBezTo>
                    <a:pt x="8648" y="1356"/>
                    <a:pt x="9803" y="1306"/>
                    <a:pt x="10932" y="1306"/>
                  </a:cubicBezTo>
                  <a:cubicBezTo>
                    <a:pt x="11284" y="1306"/>
                    <a:pt x="11635" y="1281"/>
                    <a:pt x="11986" y="1281"/>
                  </a:cubicBezTo>
                  <a:cubicBezTo>
                    <a:pt x="12187" y="1293"/>
                    <a:pt x="12382" y="1299"/>
                    <a:pt x="12573" y="1299"/>
                  </a:cubicBezTo>
                  <a:cubicBezTo>
                    <a:pt x="12764" y="1299"/>
                    <a:pt x="12953" y="1293"/>
                    <a:pt x="13141" y="1281"/>
                  </a:cubicBezTo>
                  <a:cubicBezTo>
                    <a:pt x="13283" y="1263"/>
                    <a:pt x="13412" y="1245"/>
                    <a:pt x="13547" y="1245"/>
                  </a:cubicBezTo>
                  <a:cubicBezTo>
                    <a:pt x="13603" y="1245"/>
                    <a:pt x="13659" y="1248"/>
                    <a:pt x="13718" y="1256"/>
                  </a:cubicBezTo>
                  <a:cubicBezTo>
                    <a:pt x="13969" y="1256"/>
                    <a:pt x="13919" y="1055"/>
                    <a:pt x="13869" y="854"/>
                  </a:cubicBezTo>
                  <a:lnTo>
                    <a:pt x="13894" y="804"/>
                  </a:lnTo>
                  <a:lnTo>
                    <a:pt x="13417" y="352"/>
                  </a:lnTo>
                  <a:cubicBezTo>
                    <a:pt x="13317" y="252"/>
                    <a:pt x="13040" y="1"/>
                    <a:pt x="12890" y="1"/>
                  </a:cubicBezTo>
                  <a:close/>
                </a:path>
              </a:pathLst>
            </a:custGeom>
            <a:solidFill>
              <a:srgbClr val="FFFFFF">
                <a:alpha val="6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flipH="1">
              <a:off x="1305157" y="3858786"/>
              <a:ext cx="1490754" cy="75348"/>
            </a:xfrm>
            <a:custGeom>
              <a:avLst/>
              <a:gdLst/>
              <a:ahLst/>
              <a:cxnLst/>
              <a:rect l="l" t="t" r="r" b="b"/>
              <a:pathLst>
                <a:path w="23920" h="1209" extrusionOk="0">
                  <a:moveTo>
                    <a:pt x="3665" y="1"/>
                  </a:moveTo>
                  <a:cubicBezTo>
                    <a:pt x="3665" y="1"/>
                    <a:pt x="0" y="402"/>
                    <a:pt x="1632" y="603"/>
                  </a:cubicBezTo>
                  <a:cubicBezTo>
                    <a:pt x="3288" y="829"/>
                    <a:pt x="7179" y="954"/>
                    <a:pt x="5121" y="1130"/>
                  </a:cubicBezTo>
                  <a:cubicBezTo>
                    <a:pt x="4443" y="1189"/>
                    <a:pt x="5486" y="1208"/>
                    <a:pt x="7256" y="1208"/>
                  </a:cubicBezTo>
                  <a:cubicBezTo>
                    <a:pt x="10796" y="1208"/>
                    <a:pt x="17243" y="1130"/>
                    <a:pt x="18649" y="1130"/>
                  </a:cubicBezTo>
                  <a:cubicBezTo>
                    <a:pt x="20732" y="1130"/>
                    <a:pt x="15060" y="829"/>
                    <a:pt x="17118" y="603"/>
                  </a:cubicBezTo>
                  <a:cubicBezTo>
                    <a:pt x="19151" y="402"/>
                    <a:pt x="23920" y="1"/>
                    <a:pt x="23920" y="1"/>
                  </a:cubicBezTo>
                  <a:close/>
                </a:path>
              </a:pathLst>
            </a:custGeom>
            <a:solidFill>
              <a:srgbClr val="FFFFFF">
                <a:alpha val="6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flipH="1">
              <a:off x="2961694" y="3907273"/>
              <a:ext cx="1615898" cy="53597"/>
            </a:xfrm>
            <a:custGeom>
              <a:avLst/>
              <a:gdLst/>
              <a:ahLst/>
              <a:cxnLst/>
              <a:rect l="l" t="t" r="r" b="b"/>
              <a:pathLst>
                <a:path w="25928" h="860" extrusionOk="0">
                  <a:moveTo>
                    <a:pt x="3967" y="1"/>
                  </a:moveTo>
                  <a:cubicBezTo>
                    <a:pt x="3967" y="1"/>
                    <a:pt x="1" y="277"/>
                    <a:pt x="1783" y="427"/>
                  </a:cubicBezTo>
                  <a:cubicBezTo>
                    <a:pt x="3565" y="603"/>
                    <a:pt x="7782" y="678"/>
                    <a:pt x="5548" y="804"/>
                  </a:cubicBezTo>
                  <a:cubicBezTo>
                    <a:pt x="4803" y="846"/>
                    <a:pt x="5930" y="860"/>
                    <a:pt x="7848" y="860"/>
                  </a:cubicBezTo>
                  <a:cubicBezTo>
                    <a:pt x="11683" y="860"/>
                    <a:pt x="18683" y="804"/>
                    <a:pt x="20205" y="804"/>
                  </a:cubicBezTo>
                  <a:cubicBezTo>
                    <a:pt x="22464" y="804"/>
                    <a:pt x="16340" y="578"/>
                    <a:pt x="18549" y="427"/>
                  </a:cubicBezTo>
                  <a:cubicBezTo>
                    <a:pt x="20733" y="302"/>
                    <a:pt x="25928" y="1"/>
                    <a:pt x="25928" y="1"/>
                  </a:cubicBezTo>
                  <a:close/>
                </a:path>
              </a:pathLst>
            </a:custGeom>
            <a:solidFill>
              <a:srgbClr val="FFFFFF">
                <a:alpha val="6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35"/>
          <p:cNvSpPr/>
          <p:nvPr/>
        </p:nvSpPr>
        <p:spPr>
          <a:xfrm rot="1799290">
            <a:off x="7794985" y="407242"/>
            <a:ext cx="1051576" cy="5897315"/>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1540612"/>
            <a:ext cx="9144081" cy="5105384"/>
            <a:chOff x="0" y="3540000"/>
            <a:chExt cx="2871975" cy="1603500"/>
          </a:xfrm>
        </p:grpSpPr>
        <p:sp>
          <p:nvSpPr>
            <p:cNvPr id="10" name="Google Shape;10;p2"/>
            <p:cNvSpPr/>
            <p:nvPr/>
          </p:nvSpPr>
          <p:spPr>
            <a:xfrm>
              <a:off x="0" y="4078550"/>
              <a:ext cx="2871975" cy="1064950"/>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05000" y="3540000"/>
              <a:ext cx="458350" cy="757900"/>
            </a:xfrm>
            <a:custGeom>
              <a:avLst/>
              <a:gdLst/>
              <a:ahLst/>
              <a:cxnLst/>
              <a:rect l="l" t="t" r="r" b="b"/>
              <a:pathLst>
                <a:path w="18334" h="30316" extrusionOk="0">
                  <a:moveTo>
                    <a:pt x="9010" y="1"/>
                  </a:moveTo>
                  <a:cubicBezTo>
                    <a:pt x="9010" y="1"/>
                    <a:pt x="6549" y="897"/>
                    <a:pt x="7313" y="4986"/>
                  </a:cubicBezTo>
                  <a:cubicBezTo>
                    <a:pt x="7313" y="4986"/>
                    <a:pt x="6625" y="4062"/>
                    <a:pt x="4489" y="4062"/>
                  </a:cubicBezTo>
                  <a:cubicBezTo>
                    <a:pt x="3401" y="4062"/>
                    <a:pt x="1939" y="4302"/>
                    <a:pt x="0" y="5024"/>
                  </a:cubicBezTo>
                  <a:cubicBezTo>
                    <a:pt x="0" y="5024"/>
                    <a:pt x="782" y="6000"/>
                    <a:pt x="3028" y="6000"/>
                  </a:cubicBezTo>
                  <a:cubicBezTo>
                    <a:pt x="3820" y="6000"/>
                    <a:pt x="4795" y="5879"/>
                    <a:pt x="5982" y="5550"/>
                  </a:cubicBezTo>
                  <a:lnTo>
                    <a:pt x="5982" y="5550"/>
                  </a:lnTo>
                  <a:cubicBezTo>
                    <a:pt x="5981" y="5550"/>
                    <a:pt x="2728" y="8278"/>
                    <a:pt x="4170" y="12378"/>
                  </a:cubicBezTo>
                  <a:cubicBezTo>
                    <a:pt x="4170" y="12378"/>
                    <a:pt x="4971" y="12036"/>
                    <a:pt x="5830" y="10813"/>
                  </a:cubicBezTo>
                  <a:cubicBezTo>
                    <a:pt x="5840" y="10078"/>
                    <a:pt x="5943" y="9334"/>
                    <a:pt x="6011" y="8721"/>
                  </a:cubicBezTo>
                  <a:cubicBezTo>
                    <a:pt x="6017" y="8675"/>
                    <a:pt x="6048" y="8654"/>
                    <a:pt x="6082" y="8654"/>
                  </a:cubicBezTo>
                  <a:cubicBezTo>
                    <a:pt x="6124" y="8654"/>
                    <a:pt x="6169" y="8686"/>
                    <a:pt x="6169" y="8741"/>
                  </a:cubicBezTo>
                  <a:cubicBezTo>
                    <a:pt x="6167" y="9230"/>
                    <a:pt x="6183" y="9715"/>
                    <a:pt x="6217" y="10202"/>
                  </a:cubicBezTo>
                  <a:cubicBezTo>
                    <a:pt x="6438" y="9815"/>
                    <a:pt x="6655" y="9367"/>
                    <a:pt x="6856" y="8843"/>
                  </a:cubicBezTo>
                  <a:lnTo>
                    <a:pt x="6856" y="8843"/>
                  </a:lnTo>
                  <a:cubicBezTo>
                    <a:pt x="6856" y="8844"/>
                    <a:pt x="6396" y="14274"/>
                    <a:pt x="7382" y="16772"/>
                  </a:cubicBezTo>
                  <a:cubicBezTo>
                    <a:pt x="7382" y="16772"/>
                    <a:pt x="8539" y="15487"/>
                    <a:pt x="9081" y="13170"/>
                  </a:cubicBezTo>
                  <a:cubicBezTo>
                    <a:pt x="8983" y="12384"/>
                    <a:pt x="8865" y="11601"/>
                    <a:pt x="8609" y="10840"/>
                  </a:cubicBezTo>
                  <a:cubicBezTo>
                    <a:pt x="8594" y="10798"/>
                    <a:pt x="8626" y="10768"/>
                    <a:pt x="8659" y="10768"/>
                  </a:cubicBezTo>
                  <a:cubicBezTo>
                    <a:pt x="8677" y="10768"/>
                    <a:pt x="8695" y="10777"/>
                    <a:pt x="8705" y="10798"/>
                  </a:cubicBezTo>
                  <a:cubicBezTo>
                    <a:pt x="8931" y="11252"/>
                    <a:pt x="9111" y="11723"/>
                    <a:pt x="9260" y="12205"/>
                  </a:cubicBezTo>
                  <a:cubicBezTo>
                    <a:pt x="9411" y="11076"/>
                    <a:pt x="9403" y="9759"/>
                    <a:pt x="9082" y="8272"/>
                  </a:cubicBezTo>
                  <a:lnTo>
                    <a:pt x="9082" y="8272"/>
                  </a:lnTo>
                  <a:cubicBezTo>
                    <a:pt x="9082" y="8272"/>
                    <a:pt x="9238" y="8651"/>
                    <a:pt x="9543" y="9235"/>
                  </a:cubicBezTo>
                  <a:cubicBezTo>
                    <a:pt x="10666" y="13759"/>
                    <a:pt x="12428" y="22861"/>
                    <a:pt x="10730" y="30316"/>
                  </a:cubicBezTo>
                  <a:lnTo>
                    <a:pt x="13591" y="30316"/>
                  </a:lnTo>
                  <a:cubicBezTo>
                    <a:pt x="13591" y="30316"/>
                    <a:pt x="13608" y="20241"/>
                    <a:pt x="11279" y="11928"/>
                  </a:cubicBezTo>
                  <a:lnTo>
                    <a:pt x="11279" y="11928"/>
                  </a:lnTo>
                  <a:cubicBezTo>
                    <a:pt x="12247" y="13155"/>
                    <a:pt x="13529" y="14383"/>
                    <a:pt x="15108" y="15062"/>
                  </a:cubicBezTo>
                  <a:cubicBezTo>
                    <a:pt x="15108" y="15062"/>
                    <a:pt x="14915" y="10207"/>
                    <a:pt x="11447" y="6444"/>
                  </a:cubicBezTo>
                  <a:lnTo>
                    <a:pt x="11447" y="6444"/>
                  </a:lnTo>
                  <a:cubicBezTo>
                    <a:pt x="11448" y="6445"/>
                    <a:pt x="12200" y="7161"/>
                    <a:pt x="13285" y="7935"/>
                  </a:cubicBezTo>
                  <a:cubicBezTo>
                    <a:pt x="13177" y="7574"/>
                    <a:pt x="13082" y="7214"/>
                    <a:pt x="12987" y="6873"/>
                  </a:cubicBezTo>
                  <a:cubicBezTo>
                    <a:pt x="12979" y="6841"/>
                    <a:pt x="13004" y="6817"/>
                    <a:pt x="13027" y="6817"/>
                  </a:cubicBezTo>
                  <a:cubicBezTo>
                    <a:pt x="13040" y="6817"/>
                    <a:pt x="13053" y="6824"/>
                    <a:pt x="13059" y="6841"/>
                  </a:cubicBezTo>
                  <a:cubicBezTo>
                    <a:pt x="13241" y="7314"/>
                    <a:pt x="13445" y="7760"/>
                    <a:pt x="13663" y="8198"/>
                  </a:cubicBezTo>
                  <a:cubicBezTo>
                    <a:pt x="13805" y="8293"/>
                    <a:pt x="13950" y="8388"/>
                    <a:pt x="14100" y="8482"/>
                  </a:cubicBezTo>
                  <a:cubicBezTo>
                    <a:pt x="13901" y="7974"/>
                    <a:pt x="13723" y="7462"/>
                    <a:pt x="13530" y="6978"/>
                  </a:cubicBezTo>
                  <a:cubicBezTo>
                    <a:pt x="13512" y="6932"/>
                    <a:pt x="13549" y="6897"/>
                    <a:pt x="13586" y="6897"/>
                  </a:cubicBezTo>
                  <a:cubicBezTo>
                    <a:pt x="13607" y="6897"/>
                    <a:pt x="13627" y="6907"/>
                    <a:pt x="13639" y="6931"/>
                  </a:cubicBezTo>
                  <a:cubicBezTo>
                    <a:pt x="13950" y="7565"/>
                    <a:pt x="14279" y="8180"/>
                    <a:pt x="14615" y="8791"/>
                  </a:cubicBezTo>
                  <a:cubicBezTo>
                    <a:pt x="15643" y="9377"/>
                    <a:pt x="16787" y="9843"/>
                    <a:pt x="17827" y="9843"/>
                  </a:cubicBezTo>
                  <a:cubicBezTo>
                    <a:pt x="17999" y="9843"/>
                    <a:pt x="18168" y="9830"/>
                    <a:pt x="18333" y="9803"/>
                  </a:cubicBezTo>
                  <a:cubicBezTo>
                    <a:pt x="18333" y="9803"/>
                    <a:pt x="17749" y="5787"/>
                    <a:pt x="10694" y="4671"/>
                  </a:cubicBezTo>
                  <a:cubicBezTo>
                    <a:pt x="10694" y="4671"/>
                    <a:pt x="11751" y="4058"/>
                    <a:pt x="13249" y="3395"/>
                  </a:cubicBezTo>
                  <a:cubicBezTo>
                    <a:pt x="12745" y="3266"/>
                    <a:pt x="12230" y="3162"/>
                    <a:pt x="11732" y="3038"/>
                  </a:cubicBezTo>
                  <a:cubicBezTo>
                    <a:pt x="11649" y="3016"/>
                    <a:pt x="11663" y="2906"/>
                    <a:pt x="11749" y="2906"/>
                  </a:cubicBezTo>
                  <a:cubicBezTo>
                    <a:pt x="12452" y="2909"/>
                    <a:pt x="13200" y="2954"/>
                    <a:pt x="13914" y="3110"/>
                  </a:cubicBezTo>
                  <a:cubicBezTo>
                    <a:pt x="15146" y="2599"/>
                    <a:pt x="16587" y="2108"/>
                    <a:pt x="17962" y="1883"/>
                  </a:cubicBezTo>
                  <a:cubicBezTo>
                    <a:pt x="17962" y="1883"/>
                    <a:pt x="16925" y="960"/>
                    <a:pt x="15007" y="960"/>
                  </a:cubicBezTo>
                  <a:cubicBezTo>
                    <a:pt x="13594" y="960"/>
                    <a:pt x="11703" y="1461"/>
                    <a:pt x="9397" y="3202"/>
                  </a:cubicBezTo>
                  <a:cubicBezTo>
                    <a:pt x="9397" y="3202"/>
                    <a:pt x="9241" y="1250"/>
                    <a:pt x="9010" y="1"/>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400075" y="3778350"/>
              <a:ext cx="416825" cy="769325"/>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11225" y="3795300"/>
              <a:ext cx="292100" cy="539150"/>
            </a:xfrm>
            <a:custGeom>
              <a:avLst/>
              <a:gdLst/>
              <a:ahLst/>
              <a:cxnLst/>
              <a:rect l="l" t="t" r="r" b="b"/>
              <a:pathLst>
                <a:path w="11684" h="21566" extrusionOk="0">
                  <a:moveTo>
                    <a:pt x="6850" y="0"/>
                  </a:moveTo>
                  <a:cubicBezTo>
                    <a:pt x="6420" y="0"/>
                    <a:pt x="5085" y="188"/>
                    <a:pt x="4354" y="2411"/>
                  </a:cubicBezTo>
                  <a:cubicBezTo>
                    <a:pt x="4354" y="2411"/>
                    <a:pt x="4111" y="653"/>
                    <a:pt x="1" y="48"/>
                  </a:cubicBezTo>
                  <a:lnTo>
                    <a:pt x="1" y="48"/>
                  </a:lnTo>
                  <a:cubicBezTo>
                    <a:pt x="1" y="48"/>
                    <a:pt x="124" y="741"/>
                    <a:pt x="1158" y="1420"/>
                  </a:cubicBezTo>
                  <a:cubicBezTo>
                    <a:pt x="1314" y="1322"/>
                    <a:pt x="1477" y="1234"/>
                    <a:pt x="1647" y="1159"/>
                  </a:cubicBezTo>
                  <a:cubicBezTo>
                    <a:pt x="1654" y="1156"/>
                    <a:pt x="1661" y="1155"/>
                    <a:pt x="1668" y="1155"/>
                  </a:cubicBezTo>
                  <a:cubicBezTo>
                    <a:pt x="1713" y="1155"/>
                    <a:pt x="1738" y="1225"/>
                    <a:pt x="1688" y="1250"/>
                  </a:cubicBezTo>
                  <a:cubicBezTo>
                    <a:pt x="1543" y="1321"/>
                    <a:pt x="1405" y="1403"/>
                    <a:pt x="1273" y="1494"/>
                  </a:cubicBezTo>
                  <a:cubicBezTo>
                    <a:pt x="1395" y="1569"/>
                    <a:pt x="1528" y="1643"/>
                    <a:pt x="1675" y="1716"/>
                  </a:cubicBezTo>
                  <a:cubicBezTo>
                    <a:pt x="1830" y="1577"/>
                    <a:pt x="1993" y="1446"/>
                    <a:pt x="2166" y="1324"/>
                  </a:cubicBezTo>
                  <a:cubicBezTo>
                    <a:pt x="2173" y="1319"/>
                    <a:pt x="2180" y="1317"/>
                    <a:pt x="2187" y="1317"/>
                  </a:cubicBezTo>
                  <a:cubicBezTo>
                    <a:pt x="2216" y="1317"/>
                    <a:pt x="2239" y="1354"/>
                    <a:pt x="2211" y="1380"/>
                  </a:cubicBezTo>
                  <a:cubicBezTo>
                    <a:pt x="2071" y="1508"/>
                    <a:pt x="1943" y="1644"/>
                    <a:pt x="1820" y="1786"/>
                  </a:cubicBezTo>
                  <a:cubicBezTo>
                    <a:pt x="2238" y="1982"/>
                    <a:pt x="2750" y="2163"/>
                    <a:pt x="3380" y="2312"/>
                  </a:cubicBezTo>
                  <a:cubicBezTo>
                    <a:pt x="3380" y="2312"/>
                    <a:pt x="558" y="2868"/>
                    <a:pt x="75" y="5771"/>
                  </a:cubicBezTo>
                  <a:cubicBezTo>
                    <a:pt x="75" y="5771"/>
                    <a:pt x="101" y="5774"/>
                    <a:pt x="151" y="5774"/>
                  </a:cubicBezTo>
                  <a:cubicBezTo>
                    <a:pt x="306" y="5774"/>
                    <a:pt x="693" y="5748"/>
                    <a:pt x="1234" y="5533"/>
                  </a:cubicBezTo>
                  <a:cubicBezTo>
                    <a:pt x="1215" y="5367"/>
                    <a:pt x="1183" y="5194"/>
                    <a:pt x="1233" y="5033"/>
                  </a:cubicBezTo>
                  <a:cubicBezTo>
                    <a:pt x="1235" y="5027"/>
                    <a:pt x="1240" y="5025"/>
                    <a:pt x="1245" y="5025"/>
                  </a:cubicBezTo>
                  <a:cubicBezTo>
                    <a:pt x="1250" y="5025"/>
                    <a:pt x="1256" y="5027"/>
                    <a:pt x="1259" y="5033"/>
                  </a:cubicBezTo>
                  <a:cubicBezTo>
                    <a:pt x="1324" y="5167"/>
                    <a:pt x="1349" y="5322"/>
                    <a:pt x="1380" y="5474"/>
                  </a:cubicBezTo>
                  <a:cubicBezTo>
                    <a:pt x="1521" y="5411"/>
                    <a:pt x="1670" y="5337"/>
                    <a:pt x="1827" y="5250"/>
                  </a:cubicBezTo>
                  <a:cubicBezTo>
                    <a:pt x="1766" y="5139"/>
                    <a:pt x="1714" y="5025"/>
                    <a:pt x="1678" y="4904"/>
                  </a:cubicBezTo>
                  <a:cubicBezTo>
                    <a:pt x="1669" y="4875"/>
                    <a:pt x="1694" y="4858"/>
                    <a:pt x="1718" y="4858"/>
                  </a:cubicBezTo>
                  <a:cubicBezTo>
                    <a:pt x="1732" y="4858"/>
                    <a:pt x="1747" y="4864"/>
                    <a:pt x="1753" y="4879"/>
                  </a:cubicBezTo>
                  <a:cubicBezTo>
                    <a:pt x="1803" y="4990"/>
                    <a:pt x="1871" y="5088"/>
                    <a:pt x="1939" y="5184"/>
                  </a:cubicBezTo>
                  <a:cubicBezTo>
                    <a:pt x="2213" y="5023"/>
                    <a:pt x="2509" y="4816"/>
                    <a:pt x="2822" y="4552"/>
                  </a:cubicBezTo>
                  <a:lnTo>
                    <a:pt x="2822" y="4552"/>
                  </a:lnTo>
                  <a:cubicBezTo>
                    <a:pt x="2822" y="4552"/>
                    <a:pt x="776" y="7623"/>
                    <a:pt x="545" y="9428"/>
                  </a:cubicBezTo>
                  <a:cubicBezTo>
                    <a:pt x="545" y="9428"/>
                    <a:pt x="2869" y="8621"/>
                    <a:pt x="4061" y="5698"/>
                  </a:cubicBezTo>
                  <a:lnTo>
                    <a:pt x="4061" y="5698"/>
                  </a:lnTo>
                  <a:cubicBezTo>
                    <a:pt x="3348" y="8903"/>
                    <a:pt x="2027" y="15323"/>
                    <a:pt x="1410" y="21384"/>
                  </a:cubicBezTo>
                  <a:lnTo>
                    <a:pt x="3182" y="21565"/>
                  </a:lnTo>
                  <a:cubicBezTo>
                    <a:pt x="3182" y="21565"/>
                    <a:pt x="3276" y="14186"/>
                    <a:pt x="4369" y="7138"/>
                  </a:cubicBezTo>
                  <a:cubicBezTo>
                    <a:pt x="4480" y="7195"/>
                    <a:pt x="4592" y="7249"/>
                    <a:pt x="4711" y="7287"/>
                  </a:cubicBezTo>
                  <a:cubicBezTo>
                    <a:pt x="4739" y="7296"/>
                    <a:pt x="4730" y="7340"/>
                    <a:pt x="4703" y="7340"/>
                  </a:cubicBezTo>
                  <a:cubicBezTo>
                    <a:pt x="4702" y="7340"/>
                    <a:pt x="4701" y="7339"/>
                    <a:pt x="4699" y="7339"/>
                  </a:cubicBezTo>
                  <a:cubicBezTo>
                    <a:pt x="4583" y="7322"/>
                    <a:pt x="4471" y="7293"/>
                    <a:pt x="4359" y="7258"/>
                  </a:cubicBezTo>
                  <a:lnTo>
                    <a:pt x="4359" y="7258"/>
                  </a:lnTo>
                  <a:cubicBezTo>
                    <a:pt x="4389" y="7519"/>
                    <a:pt x="4429" y="7790"/>
                    <a:pt x="4483" y="8068"/>
                  </a:cubicBezTo>
                  <a:cubicBezTo>
                    <a:pt x="4687" y="8014"/>
                    <a:pt x="4888" y="7955"/>
                    <a:pt x="5087" y="7884"/>
                  </a:cubicBezTo>
                  <a:cubicBezTo>
                    <a:pt x="5094" y="7881"/>
                    <a:pt x="5102" y="7880"/>
                    <a:pt x="5109" y="7880"/>
                  </a:cubicBezTo>
                  <a:cubicBezTo>
                    <a:pt x="5165" y="7880"/>
                    <a:pt x="5195" y="7960"/>
                    <a:pt x="5135" y="7990"/>
                  </a:cubicBezTo>
                  <a:cubicBezTo>
                    <a:pt x="4932" y="8092"/>
                    <a:pt x="4728" y="8179"/>
                    <a:pt x="4521" y="8255"/>
                  </a:cubicBezTo>
                  <a:cubicBezTo>
                    <a:pt x="4716" y="9175"/>
                    <a:pt x="5069" y="10141"/>
                    <a:pt x="5688" y="10935"/>
                  </a:cubicBezTo>
                  <a:cubicBezTo>
                    <a:pt x="5688" y="10935"/>
                    <a:pt x="7159" y="7991"/>
                    <a:pt x="6330" y="4627"/>
                  </a:cubicBezTo>
                  <a:lnTo>
                    <a:pt x="6330" y="4627"/>
                  </a:lnTo>
                  <a:cubicBezTo>
                    <a:pt x="6330" y="4628"/>
                    <a:pt x="6670" y="5699"/>
                    <a:pt x="7281" y="6778"/>
                  </a:cubicBezTo>
                  <a:cubicBezTo>
                    <a:pt x="7337" y="6676"/>
                    <a:pt x="7392" y="6572"/>
                    <a:pt x="7450" y="6470"/>
                  </a:cubicBezTo>
                  <a:cubicBezTo>
                    <a:pt x="7456" y="6460"/>
                    <a:pt x="7466" y="6456"/>
                    <a:pt x="7476" y="6456"/>
                  </a:cubicBezTo>
                  <a:cubicBezTo>
                    <a:pt x="7500" y="6456"/>
                    <a:pt x="7526" y="6479"/>
                    <a:pt x="7512" y="6504"/>
                  </a:cubicBezTo>
                  <a:cubicBezTo>
                    <a:pt x="7449" y="6623"/>
                    <a:pt x="7389" y="6744"/>
                    <a:pt x="7329" y="6864"/>
                  </a:cubicBezTo>
                  <a:cubicBezTo>
                    <a:pt x="7395" y="6978"/>
                    <a:pt x="7464" y="7090"/>
                    <a:pt x="7535" y="7200"/>
                  </a:cubicBezTo>
                  <a:cubicBezTo>
                    <a:pt x="7609" y="7009"/>
                    <a:pt x="7688" y="6820"/>
                    <a:pt x="7772" y="6638"/>
                  </a:cubicBezTo>
                  <a:cubicBezTo>
                    <a:pt x="7780" y="6620"/>
                    <a:pt x="7795" y="6613"/>
                    <a:pt x="7810" y="6613"/>
                  </a:cubicBezTo>
                  <a:cubicBezTo>
                    <a:pt x="7835" y="6613"/>
                    <a:pt x="7860" y="6635"/>
                    <a:pt x="7847" y="6666"/>
                  </a:cubicBezTo>
                  <a:cubicBezTo>
                    <a:pt x="7762" y="6890"/>
                    <a:pt x="7692" y="7118"/>
                    <a:pt x="7633" y="7348"/>
                  </a:cubicBezTo>
                  <a:cubicBezTo>
                    <a:pt x="8091" y="8030"/>
                    <a:pt x="8659" y="8634"/>
                    <a:pt x="9319" y="8868"/>
                  </a:cubicBezTo>
                  <a:cubicBezTo>
                    <a:pt x="9319" y="8868"/>
                    <a:pt x="10284" y="6296"/>
                    <a:pt x="6462" y="3328"/>
                  </a:cubicBezTo>
                  <a:cubicBezTo>
                    <a:pt x="6462" y="3328"/>
                    <a:pt x="6523" y="3327"/>
                    <a:pt x="6633" y="3327"/>
                  </a:cubicBezTo>
                  <a:cubicBezTo>
                    <a:pt x="6940" y="3327"/>
                    <a:pt x="7628" y="3337"/>
                    <a:pt x="8468" y="3412"/>
                  </a:cubicBezTo>
                  <a:cubicBezTo>
                    <a:pt x="8415" y="3243"/>
                    <a:pt x="8354" y="3076"/>
                    <a:pt x="8278" y="2916"/>
                  </a:cubicBezTo>
                  <a:cubicBezTo>
                    <a:pt x="8268" y="2897"/>
                    <a:pt x="8287" y="2877"/>
                    <a:pt x="8304" y="2877"/>
                  </a:cubicBezTo>
                  <a:cubicBezTo>
                    <a:pt x="8312" y="2877"/>
                    <a:pt x="8318" y="2880"/>
                    <a:pt x="8323" y="2887"/>
                  </a:cubicBezTo>
                  <a:cubicBezTo>
                    <a:pt x="8432" y="3059"/>
                    <a:pt x="8522" y="3241"/>
                    <a:pt x="8603" y="3425"/>
                  </a:cubicBezTo>
                  <a:cubicBezTo>
                    <a:pt x="8832" y="3448"/>
                    <a:pt x="9072" y="3474"/>
                    <a:pt x="9316" y="3507"/>
                  </a:cubicBezTo>
                  <a:cubicBezTo>
                    <a:pt x="9209" y="3338"/>
                    <a:pt x="9102" y="3168"/>
                    <a:pt x="9007" y="2992"/>
                  </a:cubicBezTo>
                  <a:cubicBezTo>
                    <a:pt x="8994" y="2970"/>
                    <a:pt x="9017" y="2947"/>
                    <a:pt x="9038" y="2947"/>
                  </a:cubicBezTo>
                  <a:cubicBezTo>
                    <a:pt x="9046" y="2947"/>
                    <a:pt x="9054" y="2950"/>
                    <a:pt x="9059" y="2958"/>
                  </a:cubicBezTo>
                  <a:cubicBezTo>
                    <a:pt x="9185" y="3154"/>
                    <a:pt x="9321" y="3340"/>
                    <a:pt x="9455" y="3527"/>
                  </a:cubicBezTo>
                  <a:cubicBezTo>
                    <a:pt x="10196" y="3635"/>
                    <a:pt x="10980" y="3798"/>
                    <a:pt x="11683" y="4049"/>
                  </a:cubicBezTo>
                  <a:cubicBezTo>
                    <a:pt x="11683" y="4049"/>
                    <a:pt x="10934" y="1929"/>
                    <a:pt x="7547" y="1929"/>
                  </a:cubicBezTo>
                  <a:cubicBezTo>
                    <a:pt x="7130" y="1929"/>
                    <a:pt x="6672" y="1962"/>
                    <a:pt x="6171" y="2034"/>
                  </a:cubicBezTo>
                  <a:cubicBezTo>
                    <a:pt x="6171" y="2034"/>
                    <a:pt x="6717" y="825"/>
                    <a:pt x="6988" y="8"/>
                  </a:cubicBezTo>
                  <a:cubicBezTo>
                    <a:pt x="6988" y="8"/>
                    <a:pt x="6938" y="0"/>
                    <a:pt x="685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768375" y="4024850"/>
              <a:ext cx="277275" cy="511775"/>
            </a:xfrm>
            <a:custGeom>
              <a:avLst/>
              <a:gdLst/>
              <a:ahLst/>
              <a:cxnLst/>
              <a:rect l="l" t="t" r="r" b="b"/>
              <a:pathLst>
                <a:path w="11091" h="20471" extrusionOk="0">
                  <a:moveTo>
                    <a:pt x="4590" y="0"/>
                  </a:moveTo>
                  <a:cubicBezTo>
                    <a:pt x="4506" y="0"/>
                    <a:pt x="4458" y="7"/>
                    <a:pt x="4458" y="7"/>
                  </a:cubicBezTo>
                  <a:cubicBezTo>
                    <a:pt x="4716" y="782"/>
                    <a:pt x="5232" y="1930"/>
                    <a:pt x="5232" y="1930"/>
                  </a:cubicBezTo>
                  <a:cubicBezTo>
                    <a:pt x="4756" y="1861"/>
                    <a:pt x="4321" y="1830"/>
                    <a:pt x="3925" y="1830"/>
                  </a:cubicBezTo>
                  <a:cubicBezTo>
                    <a:pt x="712" y="1830"/>
                    <a:pt x="1" y="3841"/>
                    <a:pt x="1" y="3841"/>
                  </a:cubicBezTo>
                  <a:cubicBezTo>
                    <a:pt x="668" y="3604"/>
                    <a:pt x="1413" y="3448"/>
                    <a:pt x="2117" y="3346"/>
                  </a:cubicBezTo>
                  <a:cubicBezTo>
                    <a:pt x="2244" y="3169"/>
                    <a:pt x="2371" y="2992"/>
                    <a:pt x="2492" y="2808"/>
                  </a:cubicBezTo>
                  <a:cubicBezTo>
                    <a:pt x="2497" y="2800"/>
                    <a:pt x="2505" y="2796"/>
                    <a:pt x="2513" y="2796"/>
                  </a:cubicBezTo>
                  <a:cubicBezTo>
                    <a:pt x="2532" y="2796"/>
                    <a:pt x="2554" y="2817"/>
                    <a:pt x="2543" y="2839"/>
                  </a:cubicBezTo>
                  <a:cubicBezTo>
                    <a:pt x="2452" y="3008"/>
                    <a:pt x="2350" y="3168"/>
                    <a:pt x="2248" y="3328"/>
                  </a:cubicBezTo>
                  <a:cubicBezTo>
                    <a:pt x="2480" y="3297"/>
                    <a:pt x="2709" y="3271"/>
                    <a:pt x="2926" y="3250"/>
                  </a:cubicBezTo>
                  <a:cubicBezTo>
                    <a:pt x="3002" y="3074"/>
                    <a:pt x="3087" y="2903"/>
                    <a:pt x="3191" y="2740"/>
                  </a:cubicBezTo>
                  <a:cubicBezTo>
                    <a:pt x="3196" y="2733"/>
                    <a:pt x="3202" y="2730"/>
                    <a:pt x="3209" y="2730"/>
                  </a:cubicBezTo>
                  <a:cubicBezTo>
                    <a:pt x="3225" y="2730"/>
                    <a:pt x="3243" y="2748"/>
                    <a:pt x="3235" y="2766"/>
                  </a:cubicBezTo>
                  <a:cubicBezTo>
                    <a:pt x="3161" y="2920"/>
                    <a:pt x="3104" y="3077"/>
                    <a:pt x="3055" y="3239"/>
                  </a:cubicBezTo>
                  <a:cubicBezTo>
                    <a:pt x="3841" y="3168"/>
                    <a:pt x="4489" y="3158"/>
                    <a:pt x="4785" y="3158"/>
                  </a:cubicBezTo>
                  <a:cubicBezTo>
                    <a:pt x="4896" y="3158"/>
                    <a:pt x="4957" y="3159"/>
                    <a:pt x="4957" y="3159"/>
                  </a:cubicBezTo>
                  <a:cubicBezTo>
                    <a:pt x="1329" y="5975"/>
                    <a:pt x="2246" y="8418"/>
                    <a:pt x="2246" y="8418"/>
                  </a:cubicBezTo>
                  <a:cubicBezTo>
                    <a:pt x="2872" y="8195"/>
                    <a:pt x="3410" y="7621"/>
                    <a:pt x="3847" y="6974"/>
                  </a:cubicBezTo>
                  <a:cubicBezTo>
                    <a:pt x="3789" y="6756"/>
                    <a:pt x="3724" y="6539"/>
                    <a:pt x="3643" y="6327"/>
                  </a:cubicBezTo>
                  <a:cubicBezTo>
                    <a:pt x="3631" y="6298"/>
                    <a:pt x="3655" y="6276"/>
                    <a:pt x="3679" y="6276"/>
                  </a:cubicBezTo>
                  <a:cubicBezTo>
                    <a:pt x="3692" y="6276"/>
                    <a:pt x="3706" y="6283"/>
                    <a:pt x="3714" y="6300"/>
                  </a:cubicBezTo>
                  <a:cubicBezTo>
                    <a:pt x="3793" y="6473"/>
                    <a:pt x="3868" y="6653"/>
                    <a:pt x="3939" y="6834"/>
                  </a:cubicBezTo>
                  <a:cubicBezTo>
                    <a:pt x="4006" y="6729"/>
                    <a:pt x="4071" y="6623"/>
                    <a:pt x="4134" y="6515"/>
                  </a:cubicBezTo>
                  <a:cubicBezTo>
                    <a:pt x="4078" y="6400"/>
                    <a:pt x="4022" y="6287"/>
                    <a:pt x="3961" y="6173"/>
                  </a:cubicBezTo>
                  <a:cubicBezTo>
                    <a:pt x="3948" y="6151"/>
                    <a:pt x="3972" y="6128"/>
                    <a:pt x="3994" y="6128"/>
                  </a:cubicBezTo>
                  <a:cubicBezTo>
                    <a:pt x="4004" y="6128"/>
                    <a:pt x="4013" y="6132"/>
                    <a:pt x="4019" y="6142"/>
                  </a:cubicBezTo>
                  <a:cubicBezTo>
                    <a:pt x="4074" y="6239"/>
                    <a:pt x="4128" y="6335"/>
                    <a:pt x="4180" y="6433"/>
                  </a:cubicBezTo>
                  <a:cubicBezTo>
                    <a:pt x="4760" y="5410"/>
                    <a:pt x="5083" y="4392"/>
                    <a:pt x="5083" y="4391"/>
                  </a:cubicBezTo>
                  <a:lnTo>
                    <a:pt x="5083" y="4391"/>
                  </a:lnTo>
                  <a:cubicBezTo>
                    <a:pt x="4297" y="7585"/>
                    <a:pt x="5693" y="10379"/>
                    <a:pt x="5693" y="10379"/>
                  </a:cubicBezTo>
                  <a:cubicBezTo>
                    <a:pt x="6280" y="9626"/>
                    <a:pt x="6615" y="8710"/>
                    <a:pt x="6800" y="7835"/>
                  </a:cubicBezTo>
                  <a:cubicBezTo>
                    <a:pt x="6605" y="7763"/>
                    <a:pt x="6410" y="7680"/>
                    <a:pt x="6218" y="7583"/>
                  </a:cubicBezTo>
                  <a:cubicBezTo>
                    <a:pt x="6161" y="7555"/>
                    <a:pt x="6188" y="7479"/>
                    <a:pt x="6241" y="7479"/>
                  </a:cubicBezTo>
                  <a:cubicBezTo>
                    <a:pt x="6248" y="7479"/>
                    <a:pt x="6255" y="7481"/>
                    <a:pt x="6263" y="7483"/>
                  </a:cubicBezTo>
                  <a:cubicBezTo>
                    <a:pt x="6452" y="7550"/>
                    <a:pt x="6643" y="7607"/>
                    <a:pt x="6837" y="7658"/>
                  </a:cubicBezTo>
                  <a:cubicBezTo>
                    <a:pt x="6888" y="7394"/>
                    <a:pt x="6925" y="7136"/>
                    <a:pt x="6953" y="6889"/>
                  </a:cubicBezTo>
                  <a:lnTo>
                    <a:pt x="6953" y="6889"/>
                  </a:lnTo>
                  <a:cubicBezTo>
                    <a:pt x="6849" y="6922"/>
                    <a:pt x="6742" y="6950"/>
                    <a:pt x="6632" y="6966"/>
                  </a:cubicBezTo>
                  <a:cubicBezTo>
                    <a:pt x="6630" y="6966"/>
                    <a:pt x="6629" y="6966"/>
                    <a:pt x="6628" y="6966"/>
                  </a:cubicBezTo>
                  <a:cubicBezTo>
                    <a:pt x="6602" y="6966"/>
                    <a:pt x="6593" y="6924"/>
                    <a:pt x="6620" y="6916"/>
                  </a:cubicBezTo>
                  <a:cubicBezTo>
                    <a:pt x="6734" y="6879"/>
                    <a:pt x="6840" y="6830"/>
                    <a:pt x="6944" y="6775"/>
                  </a:cubicBezTo>
                  <a:cubicBezTo>
                    <a:pt x="7981" y="13465"/>
                    <a:pt x="8071" y="20470"/>
                    <a:pt x="8071" y="20470"/>
                  </a:cubicBezTo>
                  <a:lnTo>
                    <a:pt x="9754" y="20299"/>
                  </a:lnTo>
                  <a:cubicBezTo>
                    <a:pt x="9168" y="14545"/>
                    <a:pt x="7913" y="8450"/>
                    <a:pt x="7237" y="5408"/>
                  </a:cubicBezTo>
                  <a:lnTo>
                    <a:pt x="7237" y="5408"/>
                  </a:lnTo>
                  <a:cubicBezTo>
                    <a:pt x="8368" y="8182"/>
                    <a:pt x="10575" y="8948"/>
                    <a:pt x="10575" y="8948"/>
                  </a:cubicBezTo>
                  <a:cubicBezTo>
                    <a:pt x="10355" y="7235"/>
                    <a:pt x="8413" y="4319"/>
                    <a:pt x="8412" y="4319"/>
                  </a:cubicBezTo>
                  <a:lnTo>
                    <a:pt x="8412" y="4319"/>
                  </a:lnTo>
                  <a:cubicBezTo>
                    <a:pt x="8710" y="4570"/>
                    <a:pt x="8991" y="4766"/>
                    <a:pt x="9252" y="4920"/>
                  </a:cubicBezTo>
                  <a:cubicBezTo>
                    <a:pt x="9317" y="4828"/>
                    <a:pt x="9381" y="4736"/>
                    <a:pt x="9428" y="4631"/>
                  </a:cubicBezTo>
                  <a:cubicBezTo>
                    <a:pt x="9434" y="4616"/>
                    <a:pt x="9448" y="4610"/>
                    <a:pt x="9462" y="4610"/>
                  </a:cubicBezTo>
                  <a:cubicBezTo>
                    <a:pt x="9484" y="4610"/>
                    <a:pt x="9508" y="4627"/>
                    <a:pt x="9500" y="4654"/>
                  </a:cubicBezTo>
                  <a:cubicBezTo>
                    <a:pt x="9464" y="4770"/>
                    <a:pt x="9415" y="4878"/>
                    <a:pt x="9358" y="4982"/>
                  </a:cubicBezTo>
                  <a:cubicBezTo>
                    <a:pt x="9507" y="5066"/>
                    <a:pt x="9649" y="5136"/>
                    <a:pt x="9782" y="5194"/>
                  </a:cubicBezTo>
                  <a:cubicBezTo>
                    <a:pt x="9812" y="5052"/>
                    <a:pt x="9836" y="4904"/>
                    <a:pt x="9898" y="4775"/>
                  </a:cubicBezTo>
                  <a:cubicBezTo>
                    <a:pt x="9900" y="4771"/>
                    <a:pt x="9905" y="4769"/>
                    <a:pt x="9910" y="4769"/>
                  </a:cubicBezTo>
                  <a:cubicBezTo>
                    <a:pt x="9915" y="4769"/>
                    <a:pt x="9919" y="4771"/>
                    <a:pt x="9921" y="4777"/>
                  </a:cubicBezTo>
                  <a:cubicBezTo>
                    <a:pt x="9969" y="4930"/>
                    <a:pt x="9939" y="5094"/>
                    <a:pt x="9919" y="5252"/>
                  </a:cubicBezTo>
                  <a:cubicBezTo>
                    <a:pt x="10435" y="5455"/>
                    <a:pt x="10803" y="5480"/>
                    <a:pt x="10950" y="5480"/>
                  </a:cubicBezTo>
                  <a:cubicBezTo>
                    <a:pt x="10997" y="5480"/>
                    <a:pt x="11021" y="5477"/>
                    <a:pt x="11021" y="5477"/>
                  </a:cubicBezTo>
                  <a:cubicBezTo>
                    <a:pt x="10563" y="2721"/>
                    <a:pt x="7885" y="2194"/>
                    <a:pt x="7885" y="2194"/>
                  </a:cubicBezTo>
                  <a:cubicBezTo>
                    <a:pt x="8482" y="2052"/>
                    <a:pt x="8967" y="1879"/>
                    <a:pt x="9364" y="1695"/>
                  </a:cubicBezTo>
                  <a:cubicBezTo>
                    <a:pt x="9247" y="1560"/>
                    <a:pt x="9126" y="1430"/>
                    <a:pt x="8994" y="1309"/>
                  </a:cubicBezTo>
                  <a:cubicBezTo>
                    <a:pt x="8968" y="1285"/>
                    <a:pt x="8988" y="1249"/>
                    <a:pt x="9015" y="1249"/>
                  </a:cubicBezTo>
                  <a:cubicBezTo>
                    <a:pt x="9022" y="1249"/>
                    <a:pt x="9029" y="1252"/>
                    <a:pt x="9036" y="1257"/>
                  </a:cubicBezTo>
                  <a:cubicBezTo>
                    <a:pt x="9199" y="1371"/>
                    <a:pt x="9355" y="1496"/>
                    <a:pt x="9501" y="1628"/>
                  </a:cubicBezTo>
                  <a:cubicBezTo>
                    <a:pt x="9642" y="1559"/>
                    <a:pt x="9768" y="1488"/>
                    <a:pt x="9884" y="1417"/>
                  </a:cubicBezTo>
                  <a:cubicBezTo>
                    <a:pt x="9758" y="1332"/>
                    <a:pt x="9627" y="1252"/>
                    <a:pt x="9490" y="1184"/>
                  </a:cubicBezTo>
                  <a:cubicBezTo>
                    <a:pt x="9443" y="1162"/>
                    <a:pt x="9465" y="1095"/>
                    <a:pt x="9509" y="1095"/>
                  </a:cubicBezTo>
                  <a:cubicBezTo>
                    <a:pt x="9515" y="1095"/>
                    <a:pt x="9521" y="1096"/>
                    <a:pt x="9528" y="1099"/>
                  </a:cubicBezTo>
                  <a:cubicBezTo>
                    <a:pt x="9691" y="1170"/>
                    <a:pt x="9844" y="1255"/>
                    <a:pt x="9993" y="1347"/>
                  </a:cubicBezTo>
                  <a:cubicBezTo>
                    <a:pt x="10974" y="702"/>
                    <a:pt x="11091" y="43"/>
                    <a:pt x="11091" y="43"/>
                  </a:cubicBezTo>
                  <a:lnTo>
                    <a:pt x="11091" y="43"/>
                  </a:lnTo>
                  <a:cubicBezTo>
                    <a:pt x="7190" y="619"/>
                    <a:pt x="6959" y="2287"/>
                    <a:pt x="6959" y="2287"/>
                  </a:cubicBezTo>
                  <a:cubicBezTo>
                    <a:pt x="6265" y="179"/>
                    <a:pt x="4999" y="0"/>
                    <a:pt x="4590"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77900" y="3203587"/>
            <a:ext cx="1609860" cy="1975047"/>
          </a:xfrm>
          <a:custGeom>
            <a:avLst/>
            <a:gdLst/>
            <a:ahLst/>
            <a:cxnLst/>
            <a:rect l="l" t="t" r="r" b="b"/>
            <a:pathLst>
              <a:path w="39816" h="48848" extrusionOk="0">
                <a:moveTo>
                  <a:pt x="32957" y="1"/>
                </a:moveTo>
                <a:cubicBezTo>
                  <a:pt x="32927" y="1"/>
                  <a:pt x="32910" y="1"/>
                  <a:pt x="32909" y="2"/>
                </a:cubicBezTo>
                <a:cubicBezTo>
                  <a:pt x="32419" y="250"/>
                  <a:pt x="31458" y="848"/>
                  <a:pt x="31383" y="864"/>
                </a:cubicBezTo>
                <a:cubicBezTo>
                  <a:pt x="31309" y="968"/>
                  <a:pt x="31227" y="1067"/>
                  <a:pt x="31139" y="1161"/>
                </a:cubicBezTo>
                <a:cubicBezTo>
                  <a:pt x="31139" y="1161"/>
                  <a:pt x="31139" y="1161"/>
                  <a:pt x="31139" y="1161"/>
                </a:cubicBezTo>
                <a:lnTo>
                  <a:pt x="31139" y="1161"/>
                </a:lnTo>
                <a:cubicBezTo>
                  <a:pt x="31143" y="1161"/>
                  <a:pt x="30459" y="1973"/>
                  <a:pt x="29927" y="2542"/>
                </a:cubicBezTo>
                <a:cubicBezTo>
                  <a:pt x="28947" y="3592"/>
                  <a:pt x="27211" y="3704"/>
                  <a:pt x="25883" y="3858"/>
                </a:cubicBezTo>
                <a:cubicBezTo>
                  <a:pt x="23233" y="4168"/>
                  <a:pt x="21022" y="5760"/>
                  <a:pt x="19484" y="7873"/>
                </a:cubicBezTo>
                <a:cubicBezTo>
                  <a:pt x="18198" y="8939"/>
                  <a:pt x="17036" y="10207"/>
                  <a:pt x="16007" y="11179"/>
                </a:cubicBezTo>
                <a:cubicBezTo>
                  <a:pt x="14498" y="12602"/>
                  <a:pt x="12828" y="13832"/>
                  <a:pt x="11363" y="15325"/>
                </a:cubicBezTo>
                <a:cubicBezTo>
                  <a:pt x="9800" y="16918"/>
                  <a:pt x="7884" y="18319"/>
                  <a:pt x="6565" y="20130"/>
                </a:cubicBezTo>
                <a:cubicBezTo>
                  <a:pt x="5462" y="21648"/>
                  <a:pt x="4590" y="22856"/>
                  <a:pt x="4216" y="24738"/>
                </a:cubicBezTo>
                <a:cubicBezTo>
                  <a:pt x="4011" y="25761"/>
                  <a:pt x="3569" y="26579"/>
                  <a:pt x="4515" y="27277"/>
                </a:cubicBezTo>
                <a:cubicBezTo>
                  <a:pt x="6028" y="28393"/>
                  <a:pt x="7428" y="29628"/>
                  <a:pt x="9038" y="30620"/>
                </a:cubicBezTo>
                <a:cubicBezTo>
                  <a:pt x="9275" y="30767"/>
                  <a:pt x="9558" y="30909"/>
                  <a:pt x="9867" y="31042"/>
                </a:cubicBezTo>
                <a:cubicBezTo>
                  <a:pt x="9069" y="31457"/>
                  <a:pt x="8321" y="31991"/>
                  <a:pt x="7667" y="32530"/>
                </a:cubicBezTo>
                <a:cubicBezTo>
                  <a:pt x="5767" y="34101"/>
                  <a:pt x="4915" y="36473"/>
                  <a:pt x="2893" y="37857"/>
                </a:cubicBezTo>
                <a:cubicBezTo>
                  <a:pt x="1916" y="38527"/>
                  <a:pt x="49" y="38926"/>
                  <a:pt x="88" y="40484"/>
                </a:cubicBezTo>
                <a:cubicBezTo>
                  <a:pt x="98" y="40912"/>
                  <a:pt x="0" y="41543"/>
                  <a:pt x="358" y="41882"/>
                </a:cubicBezTo>
                <a:cubicBezTo>
                  <a:pt x="759" y="42261"/>
                  <a:pt x="1344" y="42575"/>
                  <a:pt x="1664" y="43002"/>
                </a:cubicBezTo>
                <a:cubicBezTo>
                  <a:pt x="1903" y="43320"/>
                  <a:pt x="2035" y="43745"/>
                  <a:pt x="2237" y="44088"/>
                </a:cubicBezTo>
                <a:cubicBezTo>
                  <a:pt x="2633" y="44761"/>
                  <a:pt x="3369" y="45257"/>
                  <a:pt x="3911" y="45800"/>
                </a:cubicBezTo>
                <a:cubicBezTo>
                  <a:pt x="4390" y="46279"/>
                  <a:pt x="4862" y="47033"/>
                  <a:pt x="5565" y="47219"/>
                </a:cubicBezTo>
                <a:cubicBezTo>
                  <a:pt x="6027" y="47342"/>
                  <a:pt x="6539" y="47419"/>
                  <a:pt x="7053" y="47419"/>
                </a:cubicBezTo>
                <a:cubicBezTo>
                  <a:pt x="7847" y="47419"/>
                  <a:pt x="8645" y="47236"/>
                  <a:pt x="9272" y="46760"/>
                </a:cubicBezTo>
                <a:cubicBezTo>
                  <a:pt x="10078" y="46149"/>
                  <a:pt x="8494" y="44810"/>
                  <a:pt x="8123" y="44476"/>
                </a:cubicBezTo>
                <a:cubicBezTo>
                  <a:pt x="7379" y="43804"/>
                  <a:pt x="6386" y="43356"/>
                  <a:pt x="5602" y="42723"/>
                </a:cubicBezTo>
                <a:cubicBezTo>
                  <a:pt x="4766" y="42049"/>
                  <a:pt x="5048" y="40828"/>
                  <a:pt x="5425" y="39694"/>
                </a:cubicBezTo>
                <a:lnTo>
                  <a:pt x="5425" y="39694"/>
                </a:lnTo>
                <a:cubicBezTo>
                  <a:pt x="5440" y="39694"/>
                  <a:pt x="5456" y="39695"/>
                  <a:pt x="5471" y="39695"/>
                </a:cubicBezTo>
                <a:cubicBezTo>
                  <a:pt x="5587" y="39695"/>
                  <a:pt x="5701" y="39690"/>
                  <a:pt x="5810" y="39676"/>
                </a:cubicBezTo>
                <a:cubicBezTo>
                  <a:pt x="6479" y="39591"/>
                  <a:pt x="7235" y="39128"/>
                  <a:pt x="7834" y="38877"/>
                </a:cubicBezTo>
                <a:cubicBezTo>
                  <a:pt x="9085" y="38354"/>
                  <a:pt x="10378" y="37940"/>
                  <a:pt x="11576" y="37295"/>
                </a:cubicBezTo>
                <a:cubicBezTo>
                  <a:pt x="13277" y="36378"/>
                  <a:pt x="15063" y="35572"/>
                  <a:pt x="16786" y="34663"/>
                </a:cubicBezTo>
                <a:lnTo>
                  <a:pt x="16786" y="34663"/>
                </a:lnTo>
                <a:cubicBezTo>
                  <a:pt x="16634" y="35459"/>
                  <a:pt x="16527" y="36243"/>
                  <a:pt x="16395" y="36897"/>
                </a:cubicBezTo>
                <a:cubicBezTo>
                  <a:pt x="16026" y="38728"/>
                  <a:pt x="17501" y="40029"/>
                  <a:pt x="17493" y="41802"/>
                </a:cubicBezTo>
                <a:cubicBezTo>
                  <a:pt x="17487" y="42967"/>
                  <a:pt x="16690" y="45282"/>
                  <a:pt x="17571" y="46256"/>
                </a:cubicBezTo>
                <a:cubicBezTo>
                  <a:pt x="18072" y="46810"/>
                  <a:pt x="18571" y="46810"/>
                  <a:pt x="19293" y="46942"/>
                </a:cubicBezTo>
                <a:cubicBezTo>
                  <a:pt x="20098" y="47089"/>
                  <a:pt x="20848" y="47447"/>
                  <a:pt x="21643" y="47620"/>
                </a:cubicBezTo>
                <a:cubicBezTo>
                  <a:pt x="23078" y="47934"/>
                  <a:pt x="24425" y="48848"/>
                  <a:pt x="25909" y="48848"/>
                </a:cubicBezTo>
                <a:cubicBezTo>
                  <a:pt x="26068" y="48848"/>
                  <a:pt x="26229" y="48837"/>
                  <a:pt x="26391" y="48815"/>
                </a:cubicBezTo>
                <a:cubicBezTo>
                  <a:pt x="26809" y="48756"/>
                  <a:pt x="27388" y="48191"/>
                  <a:pt x="27809" y="48022"/>
                </a:cubicBezTo>
                <a:cubicBezTo>
                  <a:pt x="28068" y="47919"/>
                  <a:pt x="28928" y="47520"/>
                  <a:pt x="28981" y="47139"/>
                </a:cubicBezTo>
                <a:cubicBezTo>
                  <a:pt x="29123" y="46135"/>
                  <a:pt x="26875" y="46009"/>
                  <a:pt x="26184" y="45784"/>
                </a:cubicBezTo>
                <a:cubicBezTo>
                  <a:pt x="24904" y="45368"/>
                  <a:pt x="23790" y="44767"/>
                  <a:pt x="22717" y="43958"/>
                </a:cubicBezTo>
                <a:cubicBezTo>
                  <a:pt x="22426" y="43739"/>
                  <a:pt x="22169" y="43490"/>
                  <a:pt x="21924" y="43227"/>
                </a:cubicBezTo>
                <a:cubicBezTo>
                  <a:pt x="21964" y="42480"/>
                  <a:pt x="22134" y="41702"/>
                  <a:pt x="22224" y="41258"/>
                </a:cubicBezTo>
                <a:cubicBezTo>
                  <a:pt x="22449" y="40154"/>
                  <a:pt x="22531" y="39030"/>
                  <a:pt x="22732" y="37923"/>
                </a:cubicBezTo>
                <a:cubicBezTo>
                  <a:pt x="22860" y="37223"/>
                  <a:pt x="22874" y="36545"/>
                  <a:pt x="22875" y="35838"/>
                </a:cubicBezTo>
                <a:cubicBezTo>
                  <a:pt x="22880" y="34447"/>
                  <a:pt x="23031" y="33188"/>
                  <a:pt x="23259" y="31817"/>
                </a:cubicBezTo>
                <a:cubicBezTo>
                  <a:pt x="23495" y="30399"/>
                  <a:pt x="23336" y="28933"/>
                  <a:pt x="22393" y="27817"/>
                </a:cubicBezTo>
                <a:cubicBezTo>
                  <a:pt x="21799" y="27116"/>
                  <a:pt x="21064" y="26459"/>
                  <a:pt x="20320" y="25919"/>
                </a:cubicBezTo>
                <a:cubicBezTo>
                  <a:pt x="20284" y="25894"/>
                  <a:pt x="20247" y="25866"/>
                  <a:pt x="20210" y="25841"/>
                </a:cubicBezTo>
                <a:cubicBezTo>
                  <a:pt x="20961" y="25492"/>
                  <a:pt x="21672" y="25032"/>
                  <a:pt x="22406" y="24394"/>
                </a:cubicBezTo>
                <a:cubicBezTo>
                  <a:pt x="22615" y="24211"/>
                  <a:pt x="22820" y="24012"/>
                  <a:pt x="23014" y="23802"/>
                </a:cubicBezTo>
                <a:cubicBezTo>
                  <a:pt x="23559" y="25061"/>
                  <a:pt x="24339" y="26261"/>
                  <a:pt x="24767" y="27528"/>
                </a:cubicBezTo>
                <a:cubicBezTo>
                  <a:pt x="24982" y="28163"/>
                  <a:pt x="25203" y="28767"/>
                  <a:pt x="25455" y="29343"/>
                </a:cubicBezTo>
                <a:cubicBezTo>
                  <a:pt x="25357" y="30584"/>
                  <a:pt x="25236" y="31817"/>
                  <a:pt x="25202" y="33067"/>
                </a:cubicBezTo>
                <a:cubicBezTo>
                  <a:pt x="25168" y="34339"/>
                  <a:pt x="25553" y="35619"/>
                  <a:pt x="25638" y="36888"/>
                </a:cubicBezTo>
                <a:cubicBezTo>
                  <a:pt x="25677" y="37474"/>
                  <a:pt x="25661" y="38029"/>
                  <a:pt x="25710" y="38565"/>
                </a:cubicBezTo>
                <a:cubicBezTo>
                  <a:pt x="25215" y="39404"/>
                  <a:pt x="24803" y="40085"/>
                  <a:pt x="24799" y="41214"/>
                </a:cubicBezTo>
                <a:cubicBezTo>
                  <a:pt x="24796" y="41896"/>
                  <a:pt x="24789" y="42954"/>
                  <a:pt x="25571" y="43188"/>
                </a:cubicBezTo>
                <a:cubicBezTo>
                  <a:pt x="25581" y="43191"/>
                  <a:pt x="25591" y="43193"/>
                  <a:pt x="25601" y="43193"/>
                </a:cubicBezTo>
                <a:cubicBezTo>
                  <a:pt x="25628" y="43193"/>
                  <a:pt x="25655" y="43182"/>
                  <a:pt x="25674" y="43163"/>
                </a:cubicBezTo>
                <a:cubicBezTo>
                  <a:pt x="25894" y="42946"/>
                  <a:pt x="26200" y="42466"/>
                  <a:pt x="26537" y="42466"/>
                </a:cubicBezTo>
                <a:cubicBezTo>
                  <a:pt x="26771" y="42466"/>
                  <a:pt x="27019" y="42695"/>
                  <a:pt x="27265" y="43399"/>
                </a:cubicBezTo>
                <a:cubicBezTo>
                  <a:pt x="27359" y="43667"/>
                  <a:pt x="27415" y="43964"/>
                  <a:pt x="27183" y="43964"/>
                </a:cubicBezTo>
                <a:cubicBezTo>
                  <a:pt x="27153" y="43964"/>
                  <a:pt x="27120" y="43960"/>
                  <a:pt x="27081" y="43950"/>
                </a:cubicBezTo>
                <a:cubicBezTo>
                  <a:pt x="26994" y="43927"/>
                  <a:pt x="26888" y="43917"/>
                  <a:pt x="26775" y="43917"/>
                </a:cubicBezTo>
                <a:cubicBezTo>
                  <a:pt x="26545" y="43917"/>
                  <a:pt x="26287" y="43959"/>
                  <a:pt x="26112" y="44024"/>
                </a:cubicBezTo>
                <a:cubicBezTo>
                  <a:pt x="26071" y="44040"/>
                  <a:pt x="26051" y="44068"/>
                  <a:pt x="26046" y="44111"/>
                </a:cubicBezTo>
                <a:cubicBezTo>
                  <a:pt x="25967" y="44855"/>
                  <a:pt x="26512" y="45019"/>
                  <a:pt x="27082" y="45019"/>
                </a:cubicBezTo>
                <a:cubicBezTo>
                  <a:pt x="27230" y="45019"/>
                  <a:pt x="27380" y="45007"/>
                  <a:pt x="27521" y="44993"/>
                </a:cubicBezTo>
                <a:cubicBezTo>
                  <a:pt x="27899" y="44954"/>
                  <a:pt x="28281" y="44914"/>
                  <a:pt x="28660" y="44828"/>
                </a:cubicBezTo>
                <a:cubicBezTo>
                  <a:pt x="29045" y="44742"/>
                  <a:pt x="29115" y="44197"/>
                  <a:pt x="29449" y="44124"/>
                </a:cubicBezTo>
                <a:cubicBezTo>
                  <a:pt x="31496" y="43672"/>
                  <a:pt x="31448" y="41361"/>
                  <a:pt x="30367" y="39975"/>
                </a:cubicBezTo>
                <a:cubicBezTo>
                  <a:pt x="30549" y="39422"/>
                  <a:pt x="30609" y="38846"/>
                  <a:pt x="30606" y="38127"/>
                </a:cubicBezTo>
                <a:cubicBezTo>
                  <a:pt x="30604" y="37568"/>
                  <a:pt x="30522" y="37017"/>
                  <a:pt x="30516" y="36456"/>
                </a:cubicBezTo>
                <a:lnTo>
                  <a:pt x="30516" y="36456"/>
                </a:lnTo>
                <a:cubicBezTo>
                  <a:pt x="31033" y="37617"/>
                  <a:pt x="31695" y="38724"/>
                  <a:pt x="32452" y="39706"/>
                </a:cubicBezTo>
                <a:cubicBezTo>
                  <a:pt x="32389" y="40002"/>
                  <a:pt x="32341" y="40302"/>
                  <a:pt x="32312" y="40611"/>
                </a:cubicBezTo>
                <a:cubicBezTo>
                  <a:pt x="32196" y="41881"/>
                  <a:pt x="32680" y="43178"/>
                  <a:pt x="32677" y="44458"/>
                </a:cubicBezTo>
                <a:cubicBezTo>
                  <a:pt x="32675" y="44894"/>
                  <a:pt x="32601" y="45486"/>
                  <a:pt x="33152" y="45638"/>
                </a:cubicBezTo>
                <a:cubicBezTo>
                  <a:pt x="33173" y="45644"/>
                  <a:pt x="33200" y="45647"/>
                  <a:pt x="33230" y="45647"/>
                </a:cubicBezTo>
                <a:cubicBezTo>
                  <a:pt x="33379" y="45647"/>
                  <a:pt x="33612" y="45582"/>
                  <a:pt x="33734" y="45558"/>
                </a:cubicBezTo>
                <a:cubicBezTo>
                  <a:pt x="33786" y="45548"/>
                  <a:pt x="33839" y="45544"/>
                  <a:pt x="33893" y="45544"/>
                </a:cubicBezTo>
                <a:cubicBezTo>
                  <a:pt x="34251" y="45544"/>
                  <a:pt x="34638" y="45734"/>
                  <a:pt x="35003" y="45734"/>
                </a:cubicBezTo>
                <a:cubicBezTo>
                  <a:pt x="35087" y="45734"/>
                  <a:pt x="35170" y="45724"/>
                  <a:pt x="35251" y="45700"/>
                </a:cubicBezTo>
                <a:cubicBezTo>
                  <a:pt x="35737" y="45549"/>
                  <a:pt x="35610" y="45631"/>
                  <a:pt x="35959" y="45243"/>
                </a:cubicBezTo>
                <a:cubicBezTo>
                  <a:pt x="36670" y="44450"/>
                  <a:pt x="36454" y="44900"/>
                  <a:pt x="37187" y="44622"/>
                </a:cubicBezTo>
                <a:cubicBezTo>
                  <a:pt x="37864" y="44367"/>
                  <a:pt x="38031" y="44030"/>
                  <a:pt x="38077" y="43311"/>
                </a:cubicBezTo>
                <a:cubicBezTo>
                  <a:pt x="38164" y="41945"/>
                  <a:pt x="37102" y="40581"/>
                  <a:pt x="36021" y="39578"/>
                </a:cubicBezTo>
                <a:cubicBezTo>
                  <a:pt x="36004" y="37751"/>
                  <a:pt x="36101" y="35748"/>
                  <a:pt x="35310" y="34283"/>
                </a:cubicBezTo>
                <a:cubicBezTo>
                  <a:pt x="34885" y="33497"/>
                  <a:pt x="34478" y="32773"/>
                  <a:pt x="33913" y="32116"/>
                </a:cubicBezTo>
                <a:cubicBezTo>
                  <a:pt x="34176" y="29854"/>
                  <a:pt x="33960" y="27493"/>
                  <a:pt x="32954" y="25543"/>
                </a:cubicBezTo>
                <a:cubicBezTo>
                  <a:pt x="32090" y="23869"/>
                  <a:pt x="31651" y="21860"/>
                  <a:pt x="31159" y="20049"/>
                </a:cubicBezTo>
                <a:cubicBezTo>
                  <a:pt x="30974" y="19365"/>
                  <a:pt x="30704" y="18632"/>
                  <a:pt x="30415" y="17985"/>
                </a:cubicBezTo>
                <a:cubicBezTo>
                  <a:pt x="30641" y="17550"/>
                  <a:pt x="30893" y="17131"/>
                  <a:pt x="31192" y="16746"/>
                </a:cubicBezTo>
                <a:cubicBezTo>
                  <a:pt x="31860" y="15883"/>
                  <a:pt x="32720" y="15192"/>
                  <a:pt x="33462" y="14398"/>
                </a:cubicBezTo>
                <a:cubicBezTo>
                  <a:pt x="33986" y="13839"/>
                  <a:pt x="34729" y="13275"/>
                  <a:pt x="35351" y="12642"/>
                </a:cubicBezTo>
                <a:cubicBezTo>
                  <a:pt x="35540" y="12666"/>
                  <a:pt x="35728" y="12676"/>
                  <a:pt x="35921" y="12676"/>
                </a:cubicBezTo>
                <a:cubicBezTo>
                  <a:pt x="36141" y="12676"/>
                  <a:pt x="36367" y="12663"/>
                  <a:pt x="36603" y="12644"/>
                </a:cubicBezTo>
                <a:cubicBezTo>
                  <a:pt x="37175" y="12597"/>
                  <a:pt x="37588" y="12106"/>
                  <a:pt x="37742" y="11569"/>
                </a:cubicBezTo>
                <a:cubicBezTo>
                  <a:pt x="37751" y="11569"/>
                  <a:pt x="37760" y="11570"/>
                  <a:pt x="37769" y="11570"/>
                </a:cubicBezTo>
                <a:cubicBezTo>
                  <a:pt x="38501" y="11570"/>
                  <a:pt x="39283" y="11116"/>
                  <a:pt x="39378" y="10317"/>
                </a:cubicBezTo>
                <a:cubicBezTo>
                  <a:pt x="39432" y="9871"/>
                  <a:pt x="39262" y="9168"/>
                  <a:pt x="38905" y="8729"/>
                </a:cubicBezTo>
                <a:cubicBezTo>
                  <a:pt x="38981" y="8566"/>
                  <a:pt x="39014" y="8389"/>
                  <a:pt x="38967" y="8230"/>
                </a:cubicBezTo>
                <a:cubicBezTo>
                  <a:pt x="38828" y="7770"/>
                  <a:pt x="38503" y="7407"/>
                  <a:pt x="38200" y="7029"/>
                </a:cubicBezTo>
                <a:cubicBezTo>
                  <a:pt x="38751" y="6617"/>
                  <a:pt x="38945" y="6279"/>
                  <a:pt x="39438" y="5787"/>
                </a:cubicBezTo>
                <a:cubicBezTo>
                  <a:pt x="39815" y="5410"/>
                  <a:pt x="39752" y="4766"/>
                  <a:pt x="39536" y="4334"/>
                </a:cubicBezTo>
                <a:cubicBezTo>
                  <a:pt x="39111" y="3482"/>
                  <a:pt x="38963" y="2898"/>
                  <a:pt x="38284" y="2250"/>
                </a:cubicBezTo>
                <a:cubicBezTo>
                  <a:pt x="37692" y="1684"/>
                  <a:pt x="36662" y="1455"/>
                  <a:pt x="35965" y="997"/>
                </a:cubicBezTo>
                <a:cubicBezTo>
                  <a:pt x="35994" y="995"/>
                  <a:pt x="35850" y="814"/>
                  <a:pt x="35746" y="765"/>
                </a:cubicBezTo>
                <a:cubicBezTo>
                  <a:pt x="35537" y="557"/>
                  <a:pt x="35312" y="386"/>
                  <a:pt x="35084" y="278"/>
                </a:cubicBezTo>
                <a:cubicBezTo>
                  <a:pt x="34597" y="50"/>
                  <a:pt x="33231" y="1"/>
                  <a:pt x="3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114860" y="2473331"/>
            <a:ext cx="1485369" cy="2705339"/>
          </a:xfrm>
          <a:custGeom>
            <a:avLst/>
            <a:gdLst/>
            <a:ahLst/>
            <a:cxnLst/>
            <a:rect l="l" t="t" r="r" b="b"/>
            <a:pathLst>
              <a:path w="36737" h="66910" extrusionOk="0">
                <a:moveTo>
                  <a:pt x="24013" y="0"/>
                </a:moveTo>
                <a:cubicBezTo>
                  <a:pt x="23782" y="0"/>
                  <a:pt x="23552" y="16"/>
                  <a:pt x="23325" y="50"/>
                </a:cubicBezTo>
                <a:cubicBezTo>
                  <a:pt x="20214" y="505"/>
                  <a:pt x="17649" y="2744"/>
                  <a:pt x="16644" y="5730"/>
                </a:cubicBezTo>
                <a:cubicBezTo>
                  <a:pt x="15308" y="6905"/>
                  <a:pt x="14049" y="8133"/>
                  <a:pt x="12761" y="9466"/>
                </a:cubicBezTo>
                <a:cubicBezTo>
                  <a:pt x="11723" y="10541"/>
                  <a:pt x="10590" y="11428"/>
                  <a:pt x="9823" y="12733"/>
                </a:cubicBezTo>
                <a:cubicBezTo>
                  <a:pt x="9181" y="13825"/>
                  <a:pt x="8955" y="14958"/>
                  <a:pt x="8731" y="16184"/>
                </a:cubicBezTo>
                <a:cubicBezTo>
                  <a:pt x="8354" y="18256"/>
                  <a:pt x="7532" y="19922"/>
                  <a:pt x="6469" y="21727"/>
                </a:cubicBezTo>
                <a:cubicBezTo>
                  <a:pt x="5708" y="23019"/>
                  <a:pt x="5141" y="24417"/>
                  <a:pt x="4387" y="25714"/>
                </a:cubicBezTo>
                <a:cubicBezTo>
                  <a:pt x="3576" y="27106"/>
                  <a:pt x="4227" y="28594"/>
                  <a:pt x="5196" y="29822"/>
                </a:cubicBezTo>
                <a:cubicBezTo>
                  <a:pt x="4759" y="30496"/>
                  <a:pt x="4171" y="31444"/>
                  <a:pt x="3691" y="32157"/>
                </a:cubicBezTo>
                <a:cubicBezTo>
                  <a:pt x="1922" y="34770"/>
                  <a:pt x="0" y="36986"/>
                  <a:pt x="86" y="40290"/>
                </a:cubicBezTo>
                <a:cubicBezTo>
                  <a:pt x="115" y="41384"/>
                  <a:pt x="1209" y="42286"/>
                  <a:pt x="1922" y="42954"/>
                </a:cubicBezTo>
                <a:cubicBezTo>
                  <a:pt x="3060" y="44021"/>
                  <a:pt x="4108" y="45142"/>
                  <a:pt x="5212" y="46234"/>
                </a:cubicBezTo>
                <a:cubicBezTo>
                  <a:pt x="6537" y="47544"/>
                  <a:pt x="7799" y="48587"/>
                  <a:pt x="9255" y="49349"/>
                </a:cubicBezTo>
                <a:cubicBezTo>
                  <a:pt x="8362" y="49796"/>
                  <a:pt x="7547" y="50457"/>
                  <a:pt x="6690" y="51064"/>
                </a:cubicBezTo>
                <a:cubicBezTo>
                  <a:pt x="5907" y="51619"/>
                  <a:pt x="5582" y="52585"/>
                  <a:pt x="4805" y="53106"/>
                </a:cubicBezTo>
                <a:cubicBezTo>
                  <a:pt x="4136" y="53558"/>
                  <a:pt x="2825" y="53920"/>
                  <a:pt x="2015" y="54245"/>
                </a:cubicBezTo>
                <a:cubicBezTo>
                  <a:pt x="1001" y="54650"/>
                  <a:pt x="327" y="55949"/>
                  <a:pt x="504" y="56994"/>
                </a:cubicBezTo>
                <a:cubicBezTo>
                  <a:pt x="867" y="59121"/>
                  <a:pt x="3048" y="60113"/>
                  <a:pt x="3655" y="62075"/>
                </a:cubicBezTo>
                <a:cubicBezTo>
                  <a:pt x="4180" y="63777"/>
                  <a:pt x="4330" y="64928"/>
                  <a:pt x="5893" y="66045"/>
                </a:cubicBezTo>
                <a:cubicBezTo>
                  <a:pt x="6205" y="66270"/>
                  <a:pt x="6848" y="66910"/>
                  <a:pt x="7334" y="66910"/>
                </a:cubicBezTo>
                <a:cubicBezTo>
                  <a:pt x="7360" y="66910"/>
                  <a:pt x="7387" y="66908"/>
                  <a:pt x="7412" y="66904"/>
                </a:cubicBezTo>
                <a:cubicBezTo>
                  <a:pt x="7889" y="66829"/>
                  <a:pt x="8948" y="66618"/>
                  <a:pt x="9099" y="66025"/>
                </a:cubicBezTo>
                <a:cubicBezTo>
                  <a:pt x="9194" y="65655"/>
                  <a:pt x="9307" y="65187"/>
                  <a:pt x="9028" y="64852"/>
                </a:cubicBezTo>
                <a:cubicBezTo>
                  <a:pt x="8365" y="64059"/>
                  <a:pt x="7844" y="62943"/>
                  <a:pt x="7535" y="61959"/>
                </a:cubicBezTo>
                <a:cubicBezTo>
                  <a:pt x="7186" y="60848"/>
                  <a:pt x="7116" y="59666"/>
                  <a:pt x="6993" y="58516"/>
                </a:cubicBezTo>
                <a:cubicBezTo>
                  <a:pt x="6926" y="57881"/>
                  <a:pt x="6810" y="57164"/>
                  <a:pt x="6757" y="56454"/>
                </a:cubicBezTo>
                <a:cubicBezTo>
                  <a:pt x="8002" y="55922"/>
                  <a:pt x="9234" y="55358"/>
                  <a:pt x="10484" y="54834"/>
                </a:cubicBezTo>
                <a:cubicBezTo>
                  <a:pt x="11771" y="54296"/>
                  <a:pt x="13276" y="54178"/>
                  <a:pt x="14502" y="53508"/>
                </a:cubicBezTo>
                <a:cubicBezTo>
                  <a:pt x="15538" y="52943"/>
                  <a:pt x="16641" y="52485"/>
                  <a:pt x="17111" y="51283"/>
                </a:cubicBezTo>
                <a:cubicBezTo>
                  <a:pt x="17338" y="50699"/>
                  <a:pt x="17460" y="50071"/>
                  <a:pt x="17520" y="49430"/>
                </a:cubicBezTo>
                <a:cubicBezTo>
                  <a:pt x="17933" y="50010"/>
                  <a:pt x="18377" y="50559"/>
                  <a:pt x="18882" y="51041"/>
                </a:cubicBezTo>
                <a:cubicBezTo>
                  <a:pt x="18800" y="52245"/>
                  <a:pt x="18720" y="53451"/>
                  <a:pt x="18998" y="54637"/>
                </a:cubicBezTo>
                <a:cubicBezTo>
                  <a:pt x="19225" y="55620"/>
                  <a:pt x="19705" y="56500"/>
                  <a:pt x="20314" y="57297"/>
                </a:cubicBezTo>
                <a:cubicBezTo>
                  <a:pt x="21141" y="58377"/>
                  <a:pt x="21389" y="59516"/>
                  <a:pt x="21761" y="60783"/>
                </a:cubicBezTo>
                <a:cubicBezTo>
                  <a:pt x="22121" y="62009"/>
                  <a:pt x="22657" y="63068"/>
                  <a:pt x="22641" y="64383"/>
                </a:cubicBezTo>
                <a:cubicBezTo>
                  <a:pt x="22635" y="64943"/>
                  <a:pt x="22722" y="65799"/>
                  <a:pt x="23176" y="66200"/>
                </a:cubicBezTo>
                <a:cubicBezTo>
                  <a:pt x="23713" y="66675"/>
                  <a:pt x="24223" y="66874"/>
                  <a:pt x="24722" y="66874"/>
                </a:cubicBezTo>
                <a:cubicBezTo>
                  <a:pt x="25487" y="66874"/>
                  <a:pt x="26229" y="66408"/>
                  <a:pt x="27009" y="65758"/>
                </a:cubicBezTo>
                <a:cubicBezTo>
                  <a:pt x="28339" y="64650"/>
                  <a:pt x="29536" y="64428"/>
                  <a:pt x="31212" y="64408"/>
                </a:cubicBezTo>
                <a:cubicBezTo>
                  <a:pt x="32116" y="64398"/>
                  <a:pt x="32904" y="64059"/>
                  <a:pt x="33750" y="63779"/>
                </a:cubicBezTo>
                <a:cubicBezTo>
                  <a:pt x="34524" y="63520"/>
                  <a:pt x="36207" y="62727"/>
                  <a:pt x="36207" y="61750"/>
                </a:cubicBezTo>
                <a:cubicBezTo>
                  <a:pt x="36207" y="60827"/>
                  <a:pt x="33484" y="60577"/>
                  <a:pt x="32740" y="60577"/>
                </a:cubicBezTo>
                <a:cubicBezTo>
                  <a:pt x="32711" y="60577"/>
                  <a:pt x="32684" y="60577"/>
                  <a:pt x="32661" y="60578"/>
                </a:cubicBezTo>
                <a:cubicBezTo>
                  <a:pt x="32456" y="60585"/>
                  <a:pt x="32251" y="60586"/>
                  <a:pt x="32046" y="60586"/>
                </a:cubicBezTo>
                <a:cubicBezTo>
                  <a:pt x="31942" y="60586"/>
                  <a:pt x="31838" y="60586"/>
                  <a:pt x="31733" y="60586"/>
                </a:cubicBezTo>
                <a:cubicBezTo>
                  <a:pt x="30991" y="60586"/>
                  <a:pt x="30258" y="60601"/>
                  <a:pt x="29545" y="60854"/>
                </a:cubicBezTo>
                <a:cubicBezTo>
                  <a:pt x="28933" y="61070"/>
                  <a:pt x="28257" y="61181"/>
                  <a:pt x="27580" y="61181"/>
                </a:cubicBezTo>
                <a:cubicBezTo>
                  <a:pt x="27070" y="61181"/>
                  <a:pt x="26559" y="61118"/>
                  <a:pt x="26075" y="60991"/>
                </a:cubicBezTo>
                <a:cubicBezTo>
                  <a:pt x="26208" y="58719"/>
                  <a:pt x="25968" y="56091"/>
                  <a:pt x="25460" y="53982"/>
                </a:cubicBezTo>
                <a:cubicBezTo>
                  <a:pt x="25096" y="52478"/>
                  <a:pt x="24686" y="50984"/>
                  <a:pt x="24491" y="49444"/>
                </a:cubicBezTo>
                <a:cubicBezTo>
                  <a:pt x="24359" y="48407"/>
                  <a:pt x="24315" y="47115"/>
                  <a:pt x="23989" y="46129"/>
                </a:cubicBezTo>
                <a:cubicBezTo>
                  <a:pt x="23685" y="45212"/>
                  <a:pt x="24249" y="44229"/>
                  <a:pt x="23531" y="43389"/>
                </a:cubicBezTo>
                <a:cubicBezTo>
                  <a:pt x="22718" y="42438"/>
                  <a:pt x="21874" y="41546"/>
                  <a:pt x="21040" y="40615"/>
                </a:cubicBezTo>
                <a:cubicBezTo>
                  <a:pt x="20085" y="39546"/>
                  <a:pt x="18849" y="38576"/>
                  <a:pt x="17687" y="37750"/>
                </a:cubicBezTo>
                <a:cubicBezTo>
                  <a:pt x="18245" y="36766"/>
                  <a:pt x="18659" y="35754"/>
                  <a:pt x="19161" y="34732"/>
                </a:cubicBezTo>
                <a:cubicBezTo>
                  <a:pt x="19749" y="33532"/>
                  <a:pt x="20350" y="32124"/>
                  <a:pt x="20573" y="30713"/>
                </a:cubicBezTo>
                <a:cubicBezTo>
                  <a:pt x="21747" y="32313"/>
                  <a:pt x="22934" y="33954"/>
                  <a:pt x="24630" y="34993"/>
                </a:cubicBezTo>
                <a:cubicBezTo>
                  <a:pt x="25935" y="35793"/>
                  <a:pt x="27557" y="36093"/>
                  <a:pt x="29168" y="36209"/>
                </a:cubicBezTo>
                <a:cubicBezTo>
                  <a:pt x="29088" y="37136"/>
                  <a:pt x="28987" y="38056"/>
                  <a:pt x="28841" y="38985"/>
                </a:cubicBezTo>
                <a:cubicBezTo>
                  <a:pt x="28743" y="39604"/>
                  <a:pt x="28682" y="40821"/>
                  <a:pt x="29336" y="41204"/>
                </a:cubicBezTo>
                <a:cubicBezTo>
                  <a:pt x="29411" y="41248"/>
                  <a:pt x="29487" y="41267"/>
                  <a:pt x="29563" y="41267"/>
                </a:cubicBezTo>
                <a:cubicBezTo>
                  <a:pt x="30024" y="41267"/>
                  <a:pt x="30480" y="40557"/>
                  <a:pt x="30605" y="40253"/>
                </a:cubicBezTo>
                <a:cubicBezTo>
                  <a:pt x="30830" y="39702"/>
                  <a:pt x="31066" y="39210"/>
                  <a:pt x="31209" y="38709"/>
                </a:cubicBezTo>
                <a:cubicBezTo>
                  <a:pt x="31373" y="39089"/>
                  <a:pt x="31561" y="39463"/>
                  <a:pt x="31818" y="39806"/>
                </a:cubicBezTo>
                <a:cubicBezTo>
                  <a:pt x="31897" y="39913"/>
                  <a:pt x="31990" y="40031"/>
                  <a:pt x="32092" y="40145"/>
                </a:cubicBezTo>
                <a:cubicBezTo>
                  <a:pt x="32036" y="40723"/>
                  <a:pt x="32070" y="41297"/>
                  <a:pt x="32230" y="41904"/>
                </a:cubicBezTo>
                <a:cubicBezTo>
                  <a:pt x="32289" y="42121"/>
                  <a:pt x="32342" y="42402"/>
                  <a:pt x="32415" y="42686"/>
                </a:cubicBezTo>
                <a:cubicBezTo>
                  <a:pt x="31845" y="42528"/>
                  <a:pt x="31238" y="42338"/>
                  <a:pt x="30704" y="42338"/>
                </a:cubicBezTo>
                <a:cubicBezTo>
                  <a:pt x="30202" y="42338"/>
                  <a:pt x="29765" y="42506"/>
                  <a:pt x="29482" y="43024"/>
                </a:cubicBezTo>
                <a:cubicBezTo>
                  <a:pt x="29286" y="43385"/>
                  <a:pt x="29646" y="43674"/>
                  <a:pt x="29862" y="43861"/>
                </a:cubicBezTo>
                <a:cubicBezTo>
                  <a:pt x="30542" y="44448"/>
                  <a:pt x="31521" y="44714"/>
                  <a:pt x="32251" y="45285"/>
                </a:cubicBezTo>
                <a:cubicBezTo>
                  <a:pt x="32691" y="45631"/>
                  <a:pt x="33374" y="45813"/>
                  <a:pt x="34046" y="45813"/>
                </a:cubicBezTo>
                <a:cubicBezTo>
                  <a:pt x="34668" y="45813"/>
                  <a:pt x="35281" y="45657"/>
                  <a:pt x="35686" y="45331"/>
                </a:cubicBezTo>
                <a:cubicBezTo>
                  <a:pt x="36736" y="44485"/>
                  <a:pt x="36546" y="41686"/>
                  <a:pt x="36340" y="40585"/>
                </a:cubicBezTo>
                <a:cubicBezTo>
                  <a:pt x="35944" y="38460"/>
                  <a:pt x="34411" y="37179"/>
                  <a:pt x="33017" y="35694"/>
                </a:cubicBezTo>
                <a:cubicBezTo>
                  <a:pt x="31524" y="34103"/>
                  <a:pt x="30476" y="32128"/>
                  <a:pt x="28673" y="30796"/>
                </a:cubicBezTo>
                <a:cubicBezTo>
                  <a:pt x="27077" y="29616"/>
                  <a:pt x="25495" y="28182"/>
                  <a:pt x="24119" y="26754"/>
                </a:cubicBezTo>
                <a:cubicBezTo>
                  <a:pt x="23515" y="26127"/>
                  <a:pt x="23466" y="26094"/>
                  <a:pt x="23000" y="25352"/>
                </a:cubicBezTo>
                <a:cubicBezTo>
                  <a:pt x="23823" y="23982"/>
                  <a:pt x="24532" y="22569"/>
                  <a:pt x="24657" y="20985"/>
                </a:cubicBezTo>
                <a:cubicBezTo>
                  <a:pt x="24820" y="18920"/>
                  <a:pt x="24376" y="15795"/>
                  <a:pt x="23893" y="13654"/>
                </a:cubicBezTo>
                <a:lnTo>
                  <a:pt x="23893" y="13654"/>
                </a:lnTo>
                <a:cubicBezTo>
                  <a:pt x="24507" y="13926"/>
                  <a:pt x="25152" y="14098"/>
                  <a:pt x="25801" y="14098"/>
                </a:cubicBezTo>
                <a:cubicBezTo>
                  <a:pt x="25955" y="14098"/>
                  <a:pt x="26110" y="14088"/>
                  <a:pt x="26264" y="14068"/>
                </a:cubicBezTo>
                <a:cubicBezTo>
                  <a:pt x="27039" y="13963"/>
                  <a:pt x="28423" y="12637"/>
                  <a:pt x="28482" y="11542"/>
                </a:cubicBezTo>
                <a:cubicBezTo>
                  <a:pt x="28496" y="11268"/>
                  <a:pt x="28432" y="11407"/>
                  <a:pt x="28569" y="11132"/>
                </a:cubicBezTo>
                <a:cubicBezTo>
                  <a:pt x="28722" y="10827"/>
                  <a:pt x="29111" y="10959"/>
                  <a:pt x="29210" y="10662"/>
                </a:cubicBezTo>
                <a:cubicBezTo>
                  <a:pt x="29439" y="9969"/>
                  <a:pt x="29435" y="9887"/>
                  <a:pt x="29080" y="9243"/>
                </a:cubicBezTo>
                <a:cubicBezTo>
                  <a:pt x="28816" y="8765"/>
                  <a:pt x="28839" y="8722"/>
                  <a:pt x="28573" y="8169"/>
                </a:cubicBezTo>
                <a:cubicBezTo>
                  <a:pt x="28585" y="8113"/>
                  <a:pt x="28656" y="7313"/>
                  <a:pt x="28595" y="7053"/>
                </a:cubicBezTo>
                <a:lnTo>
                  <a:pt x="28595" y="7053"/>
                </a:lnTo>
                <a:cubicBezTo>
                  <a:pt x="28596" y="7059"/>
                  <a:pt x="28599" y="7062"/>
                  <a:pt x="28603" y="7062"/>
                </a:cubicBezTo>
                <a:cubicBezTo>
                  <a:pt x="28659" y="7062"/>
                  <a:pt x="28955" y="6364"/>
                  <a:pt x="28980" y="6316"/>
                </a:cubicBezTo>
                <a:cubicBezTo>
                  <a:pt x="29130" y="6024"/>
                  <a:pt x="29227" y="5705"/>
                  <a:pt x="29274" y="5378"/>
                </a:cubicBezTo>
                <a:cubicBezTo>
                  <a:pt x="29386" y="4587"/>
                  <a:pt x="29219" y="3779"/>
                  <a:pt x="28658" y="3222"/>
                </a:cubicBezTo>
                <a:cubicBezTo>
                  <a:pt x="28678" y="2595"/>
                  <a:pt x="28268" y="2096"/>
                  <a:pt x="27733" y="1541"/>
                </a:cubicBezTo>
                <a:cubicBezTo>
                  <a:pt x="26799" y="573"/>
                  <a:pt x="25387" y="0"/>
                  <a:pt x="24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59625" y="1363757"/>
            <a:ext cx="1969184" cy="3814968"/>
          </a:xfrm>
          <a:custGeom>
            <a:avLst/>
            <a:gdLst/>
            <a:ahLst/>
            <a:cxnLst/>
            <a:rect l="l" t="t" r="r" b="b"/>
            <a:pathLst>
              <a:path w="48703" h="94354" extrusionOk="0">
                <a:moveTo>
                  <a:pt x="33074" y="44863"/>
                </a:moveTo>
                <a:cubicBezTo>
                  <a:pt x="33165" y="44882"/>
                  <a:pt x="33301" y="44950"/>
                  <a:pt x="33646" y="44967"/>
                </a:cubicBezTo>
                <a:lnTo>
                  <a:pt x="26695" y="67413"/>
                </a:lnTo>
                <a:cubicBezTo>
                  <a:pt x="26628" y="67160"/>
                  <a:pt x="26535" y="66914"/>
                  <a:pt x="26412" y="66668"/>
                </a:cubicBezTo>
                <a:cubicBezTo>
                  <a:pt x="25962" y="65771"/>
                  <a:pt x="25625" y="64853"/>
                  <a:pt x="25311" y="63925"/>
                </a:cubicBezTo>
                <a:cubicBezTo>
                  <a:pt x="25015" y="63033"/>
                  <a:pt x="24745" y="62129"/>
                  <a:pt x="24431" y="61219"/>
                </a:cubicBezTo>
                <a:cubicBezTo>
                  <a:pt x="24217" y="60580"/>
                  <a:pt x="24043" y="59853"/>
                  <a:pt x="23853" y="59121"/>
                </a:cubicBezTo>
                <a:cubicBezTo>
                  <a:pt x="23971" y="57922"/>
                  <a:pt x="23989" y="56716"/>
                  <a:pt x="23945" y="55418"/>
                </a:cubicBezTo>
                <a:cubicBezTo>
                  <a:pt x="23878" y="53401"/>
                  <a:pt x="23546" y="54428"/>
                  <a:pt x="23909" y="52454"/>
                </a:cubicBezTo>
                <a:lnTo>
                  <a:pt x="23909" y="52454"/>
                </a:lnTo>
                <a:cubicBezTo>
                  <a:pt x="23912" y="52456"/>
                  <a:pt x="23915" y="52457"/>
                  <a:pt x="23918" y="52457"/>
                </a:cubicBezTo>
                <a:cubicBezTo>
                  <a:pt x="24102" y="52457"/>
                  <a:pt x="24887" y="49102"/>
                  <a:pt x="25293" y="46936"/>
                </a:cubicBezTo>
                <a:cubicBezTo>
                  <a:pt x="27998" y="46345"/>
                  <a:pt x="30957" y="45398"/>
                  <a:pt x="30957" y="45392"/>
                </a:cubicBezTo>
                <a:cubicBezTo>
                  <a:pt x="30987" y="45381"/>
                  <a:pt x="31025" y="45374"/>
                  <a:pt x="31062" y="45362"/>
                </a:cubicBezTo>
                <a:cubicBezTo>
                  <a:pt x="31720" y="45189"/>
                  <a:pt x="33288" y="44913"/>
                  <a:pt x="33074" y="44863"/>
                </a:cubicBezTo>
                <a:close/>
                <a:moveTo>
                  <a:pt x="48012" y="1"/>
                </a:moveTo>
                <a:cubicBezTo>
                  <a:pt x="47750" y="1"/>
                  <a:pt x="47509" y="172"/>
                  <a:pt x="47429" y="436"/>
                </a:cubicBezTo>
                <a:lnTo>
                  <a:pt x="35022" y="40503"/>
                </a:lnTo>
                <a:cubicBezTo>
                  <a:pt x="34829" y="40469"/>
                  <a:pt x="34628" y="40444"/>
                  <a:pt x="34438" y="40444"/>
                </a:cubicBezTo>
                <a:cubicBezTo>
                  <a:pt x="34114" y="40444"/>
                  <a:pt x="33822" y="40515"/>
                  <a:pt x="33652" y="40724"/>
                </a:cubicBezTo>
                <a:cubicBezTo>
                  <a:pt x="33633" y="40749"/>
                  <a:pt x="32539" y="41186"/>
                  <a:pt x="31849" y="41697"/>
                </a:cubicBezTo>
                <a:cubicBezTo>
                  <a:pt x="31461" y="41978"/>
                  <a:pt x="30945" y="42317"/>
                  <a:pt x="30312" y="42428"/>
                </a:cubicBezTo>
                <a:lnTo>
                  <a:pt x="30305" y="42428"/>
                </a:lnTo>
                <a:cubicBezTo>
                  <a:pt x="27857" y="42483"/>
                  <a:pt x="27532" y="42741"/>
                  <a:pt x="25606" y="42741"/>
                </a:cubicBezTo>
                <a:cubicBezTo>
                  <a:pt x="25680" y="42034"/>
                  <a:pt x="25753" y="41333"/>
                  <a:pt x="25748" y="40638"/>
                </a:cubicBezTo>
                <a:cubicBezTo>
                  <a:pt x="25716" y="38903"/>
                  <a:pt x="25761" y="37218"/>
                  <a:pt x="25563" y="35495"/>
                </a:cubicBezTo>
                <a:cubicBezTo>
                  <a:pt x="25261" y="32881"/>
                  <a:pt x="24155" y="30459"/>
                  <a:pt x="22296" y="28717"/>
                </a:cubicBezTo>
                <a:cubicBezTo>
                  <a:pt x="22304" y="28669"/>
                  <a:pt x="22309" y="28618"/>
                  <a:pt x="22322" y="28570"/>
                </a:cubicBezTo>
                <a:cubicBezTo>
                  <a:pt x="22384" y="28201"/>
                  <a:pt x="22451" y="27832"/>
                  <a:pt x="22531" y="27469"/>
                </a:cubicBezTo>
                <a:cubicBezTo>
                  <a:pt x="22804" y="27521"/>
                  <a:pt x="23074" y="27550"/>
                  <a:pt x="23335" y="27550"/>
                </a:cubicBezTo>
                <a:cubicBezTo>
                  <a:pt x="24352" y="27550"/>
                  <a:pt x="25250" y="27110"/>
                  <a:pt x="25778" y="25833"/>
                </a:cubicBezTo>
                <a:cubicBezTo>
                  <a:pt x="26104" y="25046"/>
                  <a:pt x="26473" y="24430"/>
                  <a:pt x="26104" y="23612"/>
                </a:cubicBezTo>
                <a:cubicBezTo>
                  <a:pt x="25673" y="22659"/>
                  <a:pt x="25662" y="21656"/>
                  <a:pt x="25630" y="20641"/>
                </a:cubicBezTo>
                <a:cubicBezTo>
                  <a:pt x="26104" y="20556"/>
                  <a:pt x="26037" y="19799"/>
                  <a:pt x="26344" y="19374"/>
                </a:cubicBezTo>
                <a:cubicBezTo>
                  <a:pt x="26837" y="18691"/>
                  <a:pt x="26393" y="17990"/>
                  <a:pt x="26098" y="17369"/>
                </a:cubicBezTo>
                <a:cubicBezTo>
                  <a:pt x="25680" y="16465"/>
                  <a:pt x="25988" y="15684"/>
                  <a:pt x="24302" y="15025"/>
                </a:cubicBezTo>
                <a:cubicBezTo>
                  <a:pt x="23236" y="14607"/>
                  <a:pt x="21881" y="14285"/>
                  <a:pt x="20715" y="14285"/>
                </a:cubicBezTo>
                <a:cubicBezTo>
                  <a:pt x="20664" y="14285"/>
                  <a:pt x="20613" y="14286"/>
                  <a:pt x="20562" y="14287"/>
                </a:cubicBezTo>
                <a:cubicBezTo>
                  <a:pt x="18354" y="14343"/>
                  <a:pt x="16281" y="15523"/>
                  <a:pt x="15500" y="17695"/>
                </a:cubicBezTo>
                <a:cubicBezTo>
                  <a:pt x="15020" y="19017"/>
                  <a:pt x="15045" y="19959"/>
                  <a:pt x="15076" y="21355"/>
                </a:cubicBezTo>
                <a:cubicBezTo>
                  <a:pt x="15088" y="21891"/>
                  <a:pt x="15267" y="22351"/>
                  <a:pt x="15500" y="22819"/>
                </a:cubicBezTo>
                <a:cubicBezTo>
                  <a:pt x="15783" y="23384"/>
                  <a:pt x="15986" y="24671"/>
                  <a:pt x="15709" y="25592"/>
                </a:cubicBezTo>
                <a:cubicBezTo>
                  <a:pt x="15138" y="26276"/>
                  <a:pt x="14405" y="26811"/>
                  <a:pt x="13963" y="27604"/>
                </a:cubicBezTo>
                <a:cubicBezTo>
                  <a:pt x="13279" y="28816"/>
                  <a:pt x="12505" y="29948"/>
                  <a:pt x="12031" y="31264"/>
                </a:cubicBezTo>
                <a:cubicBezTo>
                  <a:pt x="11564" y="32549"/>
                  <a:pt x="11649" y="33780"/>
                  <a:pt x="11772" y="35115"/>
                </a:cubicBezTo>
                <a:cubicBezTo>
                  <a:pt x="12013" y="37753"/>
                  <a:pt x="12382" y="40410"/>
                  <a:pt x="12628" y="43062"/>
                </a:cubicBezTo>
                <a:cubicBezTo>
                  <a:pt x="12788" y="44809"/>
                  <a:pt x="12561" y="46623"/>
                  <a:pt x="12345" y="48357"/>
                </a:cubicBezTo>
                <a:cubicBezTo>
                  <a:pt x="12259" y="49015"/>
                  <a:pt x="12246" y="49711"/>
                  <a:pt x="12259" y="50399"/>
                </a:cubicBezTo>
                <a:cubicBezTo>
                  <a:pt x="11373" y="52293"/>
                  <a:pt x="10721" y="54490"/>
                  <a:pt x="11226" y="56384"/>
                </a:cubicBezTo>
                <a:cubicBezTo>
                  <a:pt x="11631" y="57922"/>
                  <a:pt x="12886" y="59595"/>
                  <a:pt x="14394" y="60880"/>
                </a:cubicBezTo>
                <a:cubicBezTo>
                  <a:pt x="14209" y="61471"/>
                  <a:pt x="14060" y="62080"/>
                  <a:pt x="13870" y="62646"/>
                </a:cubicBezTo>
                <a:cubicBezTo>
                  <a:pt x="13477" y="63858"/>
                  <a:pt x="12886" y="65236"/>
                  <a:pt x="12738" y="66496"/>
                </a:cubicBezTo>
                <a:cubicBezTo>
                  <a:pt x="12511" y="68514"/>
                  <a:pt x="11865" y="70593"/>
                  <a:pt x="11920" y="72623"/>
                </a:cubicBezTo>
                <a:cubicBezTo>
                  <a:pt x="11194" y="72929"/>
                  <a:pt x="10346" y="73041"/>
                  <a:pt x="9613" y="73287"/>
                </a:cubicBezTo>
                <a:cubicBezTo>
                  <a:pt x="8660" y="73606"/>
                  <a:pt x="7849" y="74973"/>
                  <a:pt x="7295" y="75717"/>
                </a:cubicBezTo>
                <a:cubicBezTo>
                  <a:pt x="5647" y="77937"/>
                  <a:pt x="4441" y="80360"/>
                  <a:pt x="3279" y="82832"/>
                </a:cubicBezTo>
                <a:cubicBezTo>
                  <a:pt x="2915" y="83011"/>
                  <a:pt x="2546" y="83177"/>
                  <a:pt x="2171" y="83319"/>
                </a:cubicBezTo>
                <a:cubicBezTo>
                  <a:pt x="1550" y="83546"/>
                  <a:pt x="676" y="83830"/>
                  <a:pt x="456" y="84549"/>
                </a:cubicBezTo>
                <a:cubicBezTo>
                  <a:pt x="191" y="85398"/>
                  <a:pt x="1" y="86369"/>
                  <a:pt x="579" y="87120"/>
                </a:cubicBezTo>
                <a:cubicBezTo>
                  <a:pt x="1323" y="88086"/>
                  <a:pt x="2571" y="88269"/>
                  <a:pt x="3242" y="89408"/>
                </a:cubicBezTo>
                <a:cubicBezTo>
                  <a:pt x="3913" y="90546"/>
                  <a:pt x="4828" y="91665"/>
                  <a:pt x="5912" y="92440"/>
                </a:cubicBezTo>
                <a:cubicBezTo>
                  <a:pt x="6357" y="92758"/>
                  <a:pt x="6985" y="92850"/>
                  <a:pt x="7629" y="92850"/>
                </a:cubicBezTo>
                <a:cubicBezTo>
                  <a:pt x="8283" y="92850"/>
                  <a:pt x="8952" y="92755"/>
                  <a:pt x="9460" y="92705"/>
                </a:cubicBezTo>
                <a:cubicBezTo>
                  <a:pt x="9792" y="92674"/>
                  <a:pt x="10383" y="92262"/>
                  <a:pt x="10333" y="91857"/>
                </a:cubicBezTo>
                <a:cubicBezTo>
                  <a:pt x="10217" y="90884"/>
                  <a:pt x="9484" y="90675"/>
                  <a:pt x="8685" y="90195"/>
                </a:cubicBezTo>
                <a:cubicBezTo>
                  <a:pt x="7215" y="89297"/>
                  <a:pt x="5813" y="87563"/>
                  <a:pt x="6236" y="85638"/>
                </a:cubicBezTo>
                <a:cubicBezTo>
                  <a:pt x="6508" y="84426"/>
                  <a:pt x="7812" y="83343"/>
                  <a:pt x="8660" y="82525"/>
                </a:cubicBezTo>
                <a:cubicBezTo>
                  <a:pt x="10395" y="80846"/>
                  <a:pt x="12185" y="79198"/>
                  <a:pt x="13993" y="77604"/>
                </a:cubicBezTo>
                <a:cubicBezTo>
                  <a:pt x="15008" y="76707"/>
                  <a:pt x="16011" y="75679"/>
                  <a:pt x="17001" y="74726"/>
                </a:cubicBezTo>
                <a:cubicBezTo>
                  <a:pt x="17579" y="74160"/>
                  <a:pt x="18349" y="73680"/>
                  <a:pt x="18729" y="72948"/>
                </a:cubicBezTo>
                <a:cubicBezTo>
                  <a:pt x="19173" y="72094"/>
                  <a:pt x="19197" y="70949"/>
                  <a:pt x="19376" y="69977"/>
                </a:cubicBezTo>
                <a:cubicBezTo>
                  <a:pt x="19505" y="70175"/>
                  <a:pt x="19628" y="70371"/>
                  <a:pt x="19751" y="70561"/>
                </a:cubicBezTo>
                <a:cubicBezTo>
                  <a:pt x="20027" y="70992"/>
                  <a:pt x="20316" y="71435"/>
                  <a:pt x="20618" y="71872"/>
                </a:cubicBezTo>
                <a:cubicBezTo>
                  <a:pt x="20445" y="72493"/>
                  <a:pt x="20305" y="73121"/>
                  <a:pt x="20225" y="73710"/>
                </a:cubicBezTo>
                <a:cubicBezTo>
                  <a:pt x="20107" y="74590"/>
                  <a:pt x="19997" y="75446"/>
                  <a:pt x="19960" y="76332"/>
                </a:cubicBezTo>
                <a:cubicBezTo>
                  <a:pt x="19910" y="77432"/>
                  <a:pt x="20396" y="78595"/>
                  <a:pt x="20562" y="79677"/>
                </a:cubicBezTo>
                <a:cubicBezTo>
                  <a:pt x="20894" y="81769"/>
                  <a:pt x="21479" y="83608"/>
                  <a:pt x="22229" y="85569"/>
                </a:cubicBezTo>
                <a:cubicBezTo>
                  <a:pt x="22334" y="85840"/>
                  <a:pt x="22462" y="86099"/>
                  <a:pt x="22598" y="86351"/>
                </a:cubicBezTo>
                <a:cubicBezTo>
                  <a:pt x="22445" y="88184"/>
                  <a:pt x="22936" y="90035"/>
                  <a:pt x="22419" y="91857"/>
                </a:cubicBezTo>
                <a:cubicBezTo>
                  <a:pt x="22200" y="92627"/>
                  <a:pt x="21663" y="94354"/>
                  <a:pt x="23020" y="94354"/>
                </a:cubicBezTo>
                <a:cubicBezTo>
                  <a:pt x="23027" y="94354"/>
                  <a:pt x="23035" y="94354"/>
                  <a:pt x="23042" y="94353"/>
                </a:cubicBezTo>
                <a:cubicBezTo>
                  <a:pt x="25544" y="94322"/>
                  <a:pt x="27765" y="94273"/>
                  <a:pt x="30158" y="93511"/>
                </a:cubicBezTo>
                <a:cubicBezTo>
                  <a:pt x="31252" y="93160"/>
                  <a:pt x="32058" y="92865"/>
                  <a:pt x="33031" y="92219"/>
                </a:cubicBezTo>
                <a:cubicBezTo>
                  <a:pt x="33288" y="92053"/>
                  <a:pt x="34347" y="91838"/>
                  <a:pt x="34304" y="91357"/>
                </a:cubicBezTo>
                <a:cubicBezTo>
                  <a:pt x="34232" y="90453"/>
                  <a:pt x="33631" y="90206"/>
                  <a:pt x="32922" y="90206"/>
                </a:cubicBezTo>
                <a:cubicBezTo>
                  <a:pt x="32532" y="90206"/>
                  <a:pt x="32110" y="90281"/>
                  <a:pt x="31726" y="90361"/>
                </a:cubicBezTo>
                <a:cubicBezTo>
                  <a:pt x="31329" y="90444"/>
                  <a:pt x="30956" y="90489"/>
                  <a:pt x="30604" y="90489"/>
                </a:cubicBezTo>
                <a:cubicBezTo>
                  <a:pt x="29469" y="90489"/>
                  <a:pt x="28558" y="90026"/>
                  <a:pt x="27784" y="88903"/>
                </a:cubicBezTo>
                <a:cubicBezTo>
                  <a:pt x="26909" y="87637"/>
                  <a:pt x="26419" y="86321"/>
                  <a:pt x="26092" y="84825"/>
                </a:cubicBezTo>
                <a:cubicBezTo>
                  <a:pt x="25582" y="82463"/>
                  <a:pt x="25926" y="79948"/>
                  <a:pt x="25919" y="77555"/>
                </a:cubicBezTo>
                <a:cubicBezTo>
                  <a:pt x="25919" y="75963"/>
                  <a:pt x="25969" y="74259"/>
                  <a:pt x="25858" y="72597"/>
                </a:cubicBezTo>
                <a:cubicBezTo>
                  <a:pt x="25901" y="72487"/>
                  <a:pt x="25938" y="72377"/>
                  <a:pt x="25975" y="72265"/>
                </a:cubicBezTo>
                <a:cubicBezTo>
                  <a:pt x="25994" y="72265"/>
                  <a:pt x="26012" y="72271"/>
                  <a:pt x="26024" y="72271"/>
                </a:cubicBezTo>
                <a:cubicBezTo>
                  <a:pt x="26289" y="72271"/>
                  <a:pt x="26529" y="72105"/>
                  <a:pt x="26615" y="71842"/>
                </a:cubicBezTo>
                <a:lnTo>
                  <a:pt x="34944" y="44932"/>
                </a:lnTo>
                <a:cubicBezTo>
                  <a:pt x="35373" y="44906"/>
                  <a:pt x="35576" y="44827"/>
                  <a:pt x="35681" y="44753"/>
                </a:cubicBezTo>
                <a:cubicBezTo>
                  <a:pt x="35800" y="44808"/>
                  <a:pt x="35946" y="44815"/>
                  <a:pt x="36013" y="44815"/>
                </a:cubicBezTo>
                <a:cubicBezTo>
                  <a:pt x="36036" y="44815"/>
                  <a:pt x="36050" y="44814"/>
                  <a:pt x="36050" y="44814"/>
                </a:cubicBezTo>
                <a:cubicBezTo>
                  <a:pt x="36365" y="44721"/>
                  <a:pt x="36443" y="44458"/>
                  <a:pt x="36370" y="44138"/>
                </a:cubicBezTo>
                <a:cubicBezTo>
                  <a:pt x="36290" y="43972"/>
                  <a:pt x="36242" y="43942"/>
                  <a:pt x="36057" y="43867"/>
                </a:cubicBezTo>
                <a:lnTo>
                  <a:pt x="36057" y="43867"/>
                </a:lnTo>
                <a:cubicBezTo>
                  <a:pt x="36140" y="43892"/>
                  <a:pt x="36199" y="43900"/>
                  <a:pt x="36247" y="43900"/>
                </a:cubicBezTo>
                <a:cubicBezTo>
                  <a:pt x="36304" y="43900"/>
                  <a:pt x="36347" y="43889"/>
                  <a:pt x="36400" y="43886"/>
                </a:cubicBezTo>
                <a:cubicBezTo>
                  <a:pt x="36592" y="43836"/>
                  <a:pt x="36697" y="43707"/>
                  <a:pt x="36764" y="43479"/>
                </a:cubicBezTo>
                <a:cubicBezTo>
                  <a:pt x="36801" y="43338"/>
                  <a:pt x="36764" y="43142"/>
                  <a:pt x="36745" y="43086"/>
                </a:cubicBezTo>
                <a:cubicBezTo>
                  <a:pt x="36734" y="43024"/>
                  <a:pt x="36702" y="42981"/>
                  <a:pt x="36408" y="42845"/>
                </a:cubicBezTo>
                <a:lnTo>
                  <a:pt x="36408" y="42845"/>
                </a:lnTo>
                <a:cubicBezTo>
                  <a:pt x="36542" y="42888"/>
                  <a:pt x="36585" y="42898"/>
                  <a:pt x="36628" y="42898"/>
                </a:cubicBezTo>
                <a:cubicBezTo>
                  <a:pt x="36642" y="42898"/>
                  <a:pt x="36656" y="42897"/>
                  <a:pt x="36672" y="42896"/>
                </a:cubicBezTo>
                <a:cubicBezTo>
                  <a:pt x="36924" y="42858"/>
                  <a:pt x="37023" y="42267"/>
                  <a:pt x="36954" y="42133"/>
                </a:cubicBezTo>
                <a:cubicBezTo>
                  <a:pt x="36872" y="41956"/>
                  <a:pt x="36795" y="41840"/>
                  <a:pt x="36549" y="41782"/>
                </a:cubicBezTo>
                <a:lnTo>
                  <a:pt x="36549" y="41782"/>
                </a:lnTo>
                <a:cubicBezTo>
                  <a:pt x="36610" y="41795"/>
                  <a:pt x="36652" y="41800"/>
                  <a:pt x="36685" y="41800"/>
                </a:cubicBezTo>
                <a:cubicBezTo>
                  <a:pt x="36765" y="41800"/>
                  <a:pt x="36783" y="41772"/>
                  <a:pt x="36850" y="41764"/>
                </a:cubicBezTo>
                <a:cubicBezTo>
                  <a:pt x="37084" y="41536"/>
                  <a:pt x="37047" y="41277"/>
                  <a:pt x="36930" y="41100"/>
                </a:cubicBezTo>
                <a:cubicBezTo>
                  <a:pt x="36807" y="40902"/>
                  <a:pt x="36598" y="40835"/>
                  <a:pt x="36223" y="40785"/>
                </a:cubicBezTo>
                <a:lnTo>
                  <a:pt x="48604" y="798"/>
                </a:lnTo>
                <a:cubicBezTo>
                  <a:pt x="48703" y="472"/>
                  <a:pt x="48524" y="129"/>
                  <a:pt x="48198" y="30"/>
                </a:cubicBezTo>
                <a:cubicBezTo>
                  <a:pt x="48136" y="10"/>
                  <a:pt x="48073" y="1"/>
                  <a:pt x="48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35385" y="3931981"/>
            <a:ext cx="1218132" cy="1247160"/>
            <a:chOff x="1459725" y="3033450"/>
            <a:chExt cx="960975" cy="983875"/>
          </a:xfrm>
        </p:grpSpPr>
        <p:sp>
          <p:nvSpPr>
            <p:cNvPr id="20" name="Google Shape;20;p2"/>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7858382" y="3460282"/>
            <a:ext cx="1792397" cy="2084202"/>
            <a:chOff x="3528525" y="3224300"/>
            <a:chExt cx="921825" cy="1071900"/>
          </a:xfrm>
        </p:grpSpPr>
        <p:sp>
          <p:nvSpPr>
            <p:cNvPr id="25" name="Google Shape;25;p2"/>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4252750" y="4509125"/>
            <a:ext cx="1122450" cy="948975"/>
            <a:chOff x="2539325" y="3750750"/>
            <a:chExt cx="1122450" cy="948975"/>
          </a:xfrm>
        </p:grpSpPr>
        <p:sp>
          <p:nvSpPr>
            <p:cNvPr id="32" name="Google Shape;32;p2"/>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rot="10800000" flipH="1">
            <a:off x="5070818" y="-37132"/>
            <a:ext cx="1706971" cy="1041723"/>
            <a:chOff x="3054450" y="3932350"/>
            <a:chExt cx="1308425" cy="798500"/>
          </a:xfrm>
        </p:grpSpPr>
        <p:sp>
          <p:nvSpPr>
            <p:cNvPr id="41" name="Google Shape;41;p2"/>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2214150" y="4313663"/>
            <a:ext cx="826650" cy="1041725"/>
            <a:chOff x="2030500" y="3653500"/>
            <a:chExt cx="826650" cy="1041725"/>
          </a:xfrm>
        </p:grpSpPr>
        <p:sp>
          <p:nvSpPr>
            <p:cNvPr id="47" name="Google Shape;47;p2"/>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rot="10800000">
            <a:off x="294125" y="4373675"/>
            <a:ext cx="1712225" cy="1046525"/>
            <a:chOff x="3182725" y="919500"/>
            <a:chExt cx="1712225" cy="1046525"/>
          </a:xfrm>
        </p:grpSpPr>
        <p:sp>
          <p:nvSpPr>
            <p:cNvPr id="77" name="Google Shape;77;p2"/>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rot="2195005">
            <a:off x="8377005" y="-131045"/>
            <a:ext cx="833260" cy="923012"/>
            <a:chOff x="1797975" y="820925"/>
            <a:chExt cx="833250" cy="923000"/>
          </a:xfrm>
        </p:grpSpPr>
        <p:sp>
          <p:nvSpPr>
            <p:cNvPr id="83" name="Google Shape;83;p2"/>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8485450" y="1085925"/>
            <a:ext cx="941750" cy="1293500"/>
            <a:chOff x="1064600" y="709975"/>
            <a:chExt cx="941750" cy="1293500"/>
          </a:xfrm>
        </p:grpSpPr>
        <p:sp>
          <p:nvSpPr>
            <p:cNvPr id="88" name="Google Shape;88;p2"/>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2"/>
          <p:cNvSpPr txBox="1">
            <a:spLocks noGrp="1"/>
          </p:cNvSpPr>
          <p:nvPr>
            <p:ph type="subTitle" idx="1"/>
          </p:nvPr>
        </p:nvSpPr>
        <p:spPr>
          <a:xfrm rot="-417">
            <a:off x="720000" y="2693442"/>
            <a:ext cx="2472000" cy="834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300">
                <a:latin typeface="Chango"/>
                <a:ea typeface="Chango"/>
                <a:cs typeface="Chango"/>
                <a:sym typeface="Chang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8" name="Google Shape;118;p2"/>
          <p:cNvSpPr txBox="1">
            <a:spLocks noGrp="1"/>
          </p:cNvSpPr>
          <p:nvPr>
            <p:ph type="ctrTitle"/>
          </p:nvPr>
        </p:nvSpPr>
        <p:spPr>
          <a:xfrm>
            <a:off x="6984400" y="540000"/>
            <a:ext cx="1439400" cy="37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7200"/>
              <a:buNone/>
              <a:defRPr sz="1400" b="0">
                <a:latin typeface="Chango"/>
                <a:ea typeface="Chango"/>
                <a:cs typeface="Chango"/>
                <a:sym typeface="Chango"/>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119" name="Google Shape;119;p2"/>
          <p:cNvSpPr txBox="1">
            <a:spLocks noGrp="1"/>
          </p:cNvSpPr>
          <p:nvPr>
            <p:ph type="ctrTitle" idx="2"/>
          </p:nvPr>
        </p:nvSpPr>
        <p:spPr>
          <a:xfrm>
            <a:off x="720000" y="540000"/>
            <a:ext cx="5034900" cy="19881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SzPts val="7200"/>
              <a:buNone/>
              <a:defRPr sz="4500" b="0">
                <a:latin typeface="Chango"/>
                <a:ea typeface="Chango"/>
                <a:cs typeface="Chango"/>
                <a:sym typeface="Chango"/>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cxnSp>
        <p:nvCxnSpPr>
          <p:cNvPr id="120" name="Google Shape;120;p2"/>
          <p:cNvCxnSpPr/>
          <p:nvPr/>
        </p:nvCxnSpPr>
        <p:spPr>
          <a:xfrm>
            <a:off x="7900043" y="540000"/>
            <a:ext cx="397200" cy="0"/>
          </a:xfrm>
          <a:prstGeom prst="straightConnector1">
            <a:avLst/>
          </a:prstGeom>
          <a:noFill/>
          <a:ln w="28575" cap="rnd" cmpd="sng">
            <a:solidFill>
              <a:schemeClr val="accent5"/>
            </a:solidFill>
            <a:prstDash val="solid"/>
            <a:round/>
            <a:headEnd type="none" w="med" len="med"/>
            <a:tailEnd type="none" w="med" len="med"/>
          </a:ln>
        </p:spPr>
      </p:cxnSp>
      <p:cxnSp>
        <p:nvCxnSpPr>
          <p:cNvPr id="121" name="Google Shape;121;p2"/>
          <p:cNvCxnSpPr/>
          <p:nvPr/>
        </p:nvCxnSpPr>
        <p:spPr>
          <a:xfrm>
            <a:off x="7900043" y="917400"/>
            <a:ext cx="397200" cy="0"/>
          </a:xfrm>
          <a:prstGeom prst="straightConnector1">
            <a:avLst/>
          </a:prstGeom>
          <a:noFill/>
          <a:ln w="28575" cap="rnd" cmpd="sng">
            <a:solidFill>
              <a:schemeClr val="accent5"/>
            </a:solidFill>
            <a:prstDash val="solid"/>
            <a:round/>
            <a:headEnd type="none" w="med" len="med"/>
            <a:tailEnd type="none" w="med" len="med"/>
          </a:ln>
        </p:spPr>
      </p:cxnSp>
      <p:cxnSp>
        <p:nvCxnSpPr>
          <p:cNvPr id="122" name="Google Shape;122;p2"/>
          <p:cNvCxnSpPr/>
          <p:nvPr/>
        </p:nvCxnSpPr>
        <p:spPr>
          <a:xfrm>
            <a:off x="845052" y="2590526"/>
            <a:ext cx="397200" cy="0"/>
          </a:xfrm>
          <a:prstGeom prst="straightConnector1">
            <a:avLst/>
          </a:prstGeom>
          <a:noFill/>
          <a:ln w="28575" cap="rnd" cmpd="sng">
            <a:solidFill>
              <a:schemeClr val="accent5"/>
            </a:solidFill>
            <a:prstDash val="solid"/>
            <a:round/>
            <a:headEnd type="none" w="med" len="med"/>
            <a:tailEnd type="none" w="med" len="med"/>
          </a:ln>
        </p:spPr>
      </p:cxnSp>
    </p:spTree>
    <p:extLst>
      <p:ext uri="{BB962C8B-B14F-4D97-AF65-F5344CB8AC3E}">
        <p14:creationId xmlns:p14="http://schemas.microsoft.com/office/powerpoint/2010/main" val="19973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6"/>
        <p:cNvGrpSpPr/>
        <p:nvPr/>
      </p:nvGrpSpPr>
      <p:grpSpPr>
        <a:xfrm>
          <a:off x="0" y="0"/>
          <a:ext cx="0" cy="0"/>
          <a:chOff x="0" y="0"/>
          <a:chExt cx="0" cy="0"/>
        </a:xfrm>
      </p:grpSpPr>
      <p:sp>
        <p:nvSpPr>
          <p:cNvPr id="207" name="Google Shape;207;p4"/>
          <p:cNvSpPr/>
          <p:nvPr/>
        </p:nvSpPr>
        <p:spPr>
          <a:xfrm flipH="1">
            <a:off x="8082218" y="2427249"/>
            <a:ext cx="1977120" cy="2526290"/>
          </a:xfrm>
          <a:custGeom>
            <a:avLst/>
            <a:gdLst/>
            <a:ahLst/>
            <a:cxnLst/>
            <a:rect l="l" t="t" r="r" b="b"/>
            <a:pathLst>
              <a:path w="67727" h="86539" extrusionOk="0">
                <a:moveTo>
                  <a:pt x="62852" y="0"/>
                </a:moveTo>
                <a:cubicBezTo>
                  <a:pt x="62801" y="0"/>
                  <a:pt x="62756" y="14"/>
                  <a:pt x="62718" y="41"/>
                </a:cubicBezTo>
                <a:cubicBezTo>
                  <a:pt x="62064" y="515"/>
                  <a:pt x="62931" y="848"/>
                  <a:pt x="63556" y="4607"/>
                </a:cubicBezTo>
                <a:cubicBezTo>
                  <a:pt x="64107" y="7913"/>
                  <a:pt x="62544" y="9264"/>
                  <a:pt x="62544" y="9264"/>
                </a:cubicBezTo>
                <a:cubicBezTo>
                  <a:pt x="63023" y="6834"/>
                  <a:pt x="60951" y="2582"/>
                  <a:pt x="59996" y="2028"/>
                </a:cubicBezTo>
                <a:cubicBezTo>
                  <a:pt x="59922" y="1985"/>
                  <a:pt x="59835" y="1963"/>
                  <a:pt x="59746" y="1963"/>
                </a:cubicBezTo>
                <a:cubicBezTo>
                  <a:pt x="59289" y="1963"/>
                  <a:pt x="58766" y="2551"/>
                  <a:pt x="59598" y="4017"/>
                </a:cubicBezTo>
                <a:cubicBezTo>
                  <a:pt x="60338" y="5321"/>
                  <a:pt x="61812" y="9149"/>
                  <a:pt x="60664" y="9855"/>
                </a:cubicBezTo>
                <a:cubicBezTo>
                  <a:pt x="60461" y="9980"/>
                  <a:pt x="60263" y="10037"/>
                  <a:pt x="60070" y="10037"/>
                </a:cubicBezTo>
                <a:cubicBezTo>
                  <a:pt x="59174" y="10037"/>
                  <a:pt x="58386" y="8796"/>
                  <a:pt x="57667" y="7350"/>
                </a:cubicBezTo>
                <a:cubicBezTo>
                  <a:pt x="56886" y="5777"/>
                  <a:pt x="57005" y="5135"/>
                  <a:pt x="56398" y="5135"/>
                </a:cubicBezTo>
                <a:cubicBezTo>
                  <a:pt x="56327" y="5135"/>
                  <a:pt x="56246" y="5144"/>
                  <a:pt x="56152" y="5161"/>
                </a:cubicBezTo>
                <a:cubicBezTo>
                  <a:pt x="55260" y="5324"/>
                  <a:pt x="55947" y="6954"/>
                  <a:pt x="57972" y="10771"/>
                </a:cubicBezTo>
                <a:cubicBezTo>
                  <a:pt x="59997" y="14590"/>
                  <a:pt x="57028" y="15982"/>
                  <a:pt x="57028" y="15982"/>
                </a:cubicBezTo>
                <a:cubicBezTo>
                  <a:pt x="57297" y="13628"/>
                  <a:pt x="55747" y="8850"/>
                  <a:pt x="54913" y="8850"/>
                </a:cubicBezTo>
                <a:cubicBezTo>
                  <a:pt x="54900" y="8850"/>
                  <a:pt x="54887" y="8851"/>
                  <a:pt x="54875" y="8853"/>
                </a:cubicBezTo>
                <a:cubicBezTo>
                  <a:pt x="54051" y="9004"/>
                  <a:pt x="55902" y="12924"/>
                  <a:pt x="55161" y="16252"/>
                </a:cubicBezTo>
                <a:cubicBezTo>
                  <a:pt x="54535" y="19069"/>
                  <a:pt x="51843" y="19865"/>
                  <a:pt x="51298" y="19865"/>
                </a:cubicBezTo>
                <a:cubicBezTo>
                  <a:pt x="51198" y="19865"/>
                  <a:pt x="51170" y="19838"/>
                  <a:pt x="51239" y="19793"/>
                </a:cubicBezTo>
                <a:cubicBezTo>
                  <a:pt x="51681" y="19499"/>
                  <a:pt x="52390" y="16616"/>
                  <a:pt x="52052" y="15543"/>
                </a:cubicBezTo>
                <a:cubicBezTo>
                  <a:pt x="51945" y="15205"/>
                  <a:pt x="51811" y="15062"/>
                  <a:pt x="51668" y="15062"/>
                </a:cubicBezTo>
                <a:cubicBezTo>
                  <a:pt x="51358" y="15062"/>
                  <a:pt x="51007" y="15737"/>
                  <a:pt x="50816" y="16549"/>
                </a:cubicBezTo>
                <a:cubicBezTo>
                  <a:pt x="50535" y="17736"/>
                  <a:pt x="49302" y="21083"/>
                  <a:pt x="47859" y="21930"/>
                </a:cubicBezTo>
                <a:cubicBezTo>
                  <a:pt x="47527" y="22125"/>
                  <a:pt x="47218" y="22223"/>
                  <a:pt x="46935" y="22223"/>
                </a:cubicBezTo>
                <a:cubicBezTo>
                  <a:pt x="45988" y="22223"/>
                  <a:pt x="45347" y="21120"/>
                  <a:pt x="45214" y="18849"/>
                </a:cubicBezTo>
                <a:cubicBezTo>
                  <a:pt x="45083" y="16637"/>
                  <a:pt x="44948" y="16024"/>
                  <a:pt x="44621" y="16024"/>
                </a:cubicBezTo>
                <a:cubicBezTo>
                  <a:pt x="44511" y="16024"/>
                  <a:pt x="44381" y="16092"/>
                  <a:pt x="44222" y="16192"/>
                </a:cubicBezTo>
                <a:cubicBezTo>
                  <a:pt x="43584" y="16592"/>
                  <a:pt x="44087" y="19339"/>
                  <a:pt x="44687" y="21856"/>
                </a:cubicBezTo>
                <a:cubicBezTo>
                  <a:pt x="44968" y="23029"/>
                  <a:pt x="44972" y="23956"/>
                  <a:pt x="44897" y="24615"/>
                </a:cubicBezTo>
                <a:cubicBezTo>
                  <a:pt x="44653" y="24594"/>
                  <a:pt x="44382" y="24581"/>
                  <a:pt x="44091" y="24581"/>
                </a:cubicBezTo>
                <a:cubicBezTo>
                  <a:pt x="43560" y="24581"/>
                  <a:pt x="42959" y="24625"/>
                  <a:pt x="42327" y="24749"/>
                </a:cubicBezTo>
                <a:cubicBezTo>
                  <a:pt x="42155" y="24074"/>
                  <a:pt x="42030" y="23171"/>
                  <a:pt x="42091" y="22026"/>
                </a:cubicBezTo>
                <a:cubicBezTo>
                  <a:pt x="42244" y="19187"/>
                  <a:pt x="42244" y="16119"/>
                  <a:pt x="41477" y="15812"/>
                </a:cubicBezTo>
                <a:cubicBezTo>
                  <a:pt x="41317" y="15748"/>
                  <a:pt x="41182" y="15704"/>
                  <a:pt x="41073" y="15704"/>
                </a:cubicBezTo>
                <a:cubicBezTo>
                  <a:pt x="40662" y="15704"/>
                  <a:pt x="40617" y="16333"/>
                  <a:pt x="40929" y="18881"/>
                </a:cubicBezTo>
                <a:cubicBezTo>
                  <a:pt x="41259" y="21567"/>
                  <a:pt x="40673" y="22890"/>
                  <a:pt x="39469" y="22890"/>
                </a:cubicBezTo>
                <a:cubicBezTo>
                  <a:pt x="39229" y="22890"/>
                  <a:pt x="38964" y="22837"/>
                  <a:pt x="38677" y="22732"/>
                </a:cubicBezTo>
                <a:cubicBezTo>
                  <a:pt x="36952" y="22102"/>
                  <a:pt x="34957" y="18727"/>
                  <a:pt x="34419" y="17500"/>
                </a:cubicBezTo>
                <a:cubicBezTo>
                  <a:pt x="34068" y="16695"/>
                  <a:pt x="33584" y="16056"/>
                  <a:pt x="33250" y="16056"/>
                </a:cubicBezTo>
                <a:cubicBezTo>
                  <a:pt x="33073" y="16056"/>
                  <a:pt x="32938" y="16233"/>
                  <a:pt x="32885" y="16656"/>
                </a:cubicBezTo>
                <a:cubicBezTo>
                  <a:pt x="32733" y="17884"/>
                  <a:pt x="34066" y="20859"/>
                  <a:pt x="34604" y="21090"/>
                </a:cubicBezTo>
                <a:cubicBezTo>
                  <a:pt x="34731" y="21144"/>
                  <a:pt x="34601" y="21196"/>
                  <a:pt x="34310" y="21196"/>
                </a:cubicBezTo>
                <a:cubicBezTo>
                  <a:pt x="33375" y="21196"/>
                  <a:pt x="30775" y="20668"/>
                  <a:pt x="29664" y="18036"/>
                </a:cubicBezTo>
                <a:cubicBezTo>
                  <a:pt x="28206" y="14584"/>
                  <a:pt x="29433" y="9982"/>
                  <a:pt x="28513" y="9982"/>
                </a:cubicBezTo>
                <a:cubicBezTo>
                  <a:pt x="27593" y="9982"/>
                  <a:pt x="26826" y="15582"/>
                  <a:pt x="27593" y="18114"/>
                </a:cubicBezTo>
                <a:cubicBezTo>
                  <a:pt x="27593" y="18114"/>
                  <a:pt x="24110" y="17193"/>
                  <a:pt x="25544" y="12666"/>
                </a:cubicBezTo>
                <a:cubicBezTo>
                  <a:pt x="26979" y="8141"/>
                  <a:pt x="27400" y="6243"/>
                  <a:pt x="26403" y="6243"/>
                </a:cubicBezTo>
                <a:cubicBezTo>
                  <a:pt x="25406" y="6243"/>
                  <a:pt x="25794" y="6837"/>
                  <a:pt x="25198" y="8908"/>
                </a:cubicBezTo>
                <a:cubicBezTo>
                  <a:pt x="24674" y="10724"/>
                  <a:pt x="24020" y="12304"/>
                  <a:pt x="22936" y="12304"/>
                </a:cubicBezTo>
                <a:cubicBezTo>
                  <a:pt x="22784" y="12304"/>
                  <a:pt x="22623" y="12273"/>
                  <a:pt x="22453" y="12207"/>
                </a:cubicBezTo>
                <a:cubicBezTo>
                  <a:pt x="21072" y="11669"/>
                  <a:pt x="21911" y="7241"/>
                  <a:pt x="22453" y="5686"/>
                </a:cubicBezTo>
                <a:cubicBezTo>
                  <a:pt x="23020" y="4060"/>
                  <a:pt x="22471" y="3486"/>
                  <a:pt x="21995" y="3486"/>
                </a:cubicBezTo>
                <a:cubicBezTo>
                  <a:pt x="21859" y="3486"/>
                  <a:pt x="21729" y="3533"/>
                  <a:pt x="21632" y="3615"/>
                </a:cubicBezTo>
                <a:cubicBezTo>
                  <a:pt x="20708" y="4401"/>
                  <a:pt x="19308" y="9407"/>
                  <a:pt x="20305" y="11938"/>
                </a:cubicBezTo>
                <a:cubicBezTo>
                  <a:pt x="20305" y="11938"/>
                  <a:pt x="18349" y="10787"/>
                  <a:pt x="18292" y="7105"/>
                </a:cubicBezTo>
                <a:cubicBezTo>
                  <a:pt x="18226" y="2918"/>
                  <a:pt x="19096" y="2388"/>
                  <a:pt x="18296" y="2004"/>
                </a:cubicBezTo>
                <a:cubicBezTo>
                  <a:pt x="18265" y="1989"/>
                  <a:pt x="18231" y="1982"/>
                  <a:pt x="18195" y="1982"/>
                </a:cubicBezTo>
                <a:cubicBezTo>
                  <a:pt x="17064" y="1982"/>
                  <a:pt x="13974" y="9386"/>
                  <a:pt x="19998" y="14815"/>
                </a:cubicBezTo>
                <a:cubicBezTo>
                  <a:pt x="26212" y="20415"/>
                  <a:pt x="27773" y="21820"/>
                  <a:pt x="37737" y="23963"/>
                </a:cubicBezTo>
                <a:cubicBezTo>
                  <a:pt x="38626" y="24153"/>
                  <a:pt x="39528" y="24087"/>
                  <a:pt x="40518" y="25328"/>
                </a:cubicBezTo>
                <a:cubicBezTo>
                  <a:pt x="40085" y="25527"/>
                  <a:pt x="39654" y="25773"/>
                  <a:pt x="39235" y="26081"/>
                </a:cubicBezTo>
                <a:cubicBezTo>
                  <a:pt x="39235" y="26081"/>
                  <a:pt x="36263" y="24054"/>
                  <a:pt x="33708" y="24054"/>
                </a:cubicBezTo>
                <a:cubicBezTo>
                  <a:pt x="33665" y="24054"/>
                  <a:pt x="33623" y="24055"/>
                  <a:pt x="33580" y="24056"/>
                </a:cubicBezTo>
                <a:cubicBezTo>
                  <a:pt x="33580" y="24056"/>
                  <a:pt x="32951" y="25941"/>
                  <a:pt x="36862" y="29083"/>
                </a:cubicBezTo>
                <a:cubicBezTo>
                  <a:pt x="36862" y="29083"/>
                  <a:pt x="38257" y="36971"/>
                  <a:pt x="31485" y="40392"/>
                </a:cubicBezTo>
                <a:cubicBezTo>
                  <a:pt x="24713" y="43812"/>
                  <a:pt x="22479" y="44162"/>
                  <a:pt x="20386" y="44162"/>
                </a:cubicBezTo>
                <a:cubicBezTo>
                  <a:pt x="19523" y="44162"/>
                  <a:pt x="17643" y="43831"/>
                  <a:pt x="15363" y="43831"/>
                </a:cubicBezTo>
                <a:cubicBezTo>
                  <a:pt x="12107" y="43831"/>
                  <a:pt x="8037" y="44507"/>
                  <a:pt x="4957" y="47792"/>
                </a:cubicBezTo>
                <a:cubicBezTo>
                  <a:pt x="4957" y="47792"/>
                  <a:pt x="837" y="50166"/>
                  <a:pt x="0" y="55332"/>
                </a:cubicBezTo>
                <a:cubicBezTo>
                  <a:pt x="0" y="55332"/>
                  <a:pt x="140" y="57427"/>
                  <a:pt x="978" y="58893"/>
                </a:cubicBezTo>
                <a:cubicBezTo>
                  <a:pt x="978" y="58893"/>
                  <a:pt x="2303" y="58334"/>
                  <a:pt x="2723" y="56938"/>
                </a:cubicBezTo>
                <a:lnTo>
                  <a:pt x="2723" y="56938"/>
                </a:lnTo>
                <a:cubicBezTo>
                  <a:pt x="2723" y="56939"/>
                  <a:pt x="1536" y="61266"/>
                  <a:pt x="4537" y="66642"/>
                </a:cubicBezTo>
                <a:cubicBezTo>
                  <a:pt x="4537" y="66642"/>
                  <a:pt x="4607" y="69224"/>
                  <a:pt x="2094" y="71529"/>
                </a:cubicBezTo>
                <a:cubicBezTo>
                  <a:pt x="2094" y="71529"/>
                  <a:pt x="2024" y="72576"/>
                  <a:pt x="3212" y="75019"/>
                </a:cubicBezTo>
                <a:cubicBezTo>
                  <a:pt x="4240" y="77138"/>
                  <a:pt x="4062" y="84243"/>
                  <a:pt x="3996" y="86095"/>
                </a:cubicBezTo>
                <a:cubicBezTo>
                  <a:pt x="3992" y="86211"/>
                  <a:pt x="4036" y="86323"/>
                  <a:pt x="4117" y="86407"/>
                </a:cubicBezTo>
                <a:cubicBezTo>
                  <a:pt x="4197" y="86490"/>
                  <a:pt x="4308" y="86539"/>
                  <a:pt x="4425" y="86539"/>
                </a:cubicBezTo>
                <a:lnTo>
                  <a:pt x="6589" y="86539"/>
                </a:lnTo>
                <a:cubicBezTo>
                  <a:pt x="6709" y="86539"/>
                  <a:pt x="6823" y="86488"/>
                  <a:pt x="6903" y="86402"/>
                </a:cubicBezTo>
                <a:cubicBezTo>
                  <a:pt x="6985" y="86315"/>
                  <a:pt x="7026" y="86197"/>
                  <a:pt x="7017" y="86078"/>
                </a:cubicBezTo>
                <a:cubicBezTo>
                  <a:pt x="6850" y="83766"/>
                  <a:pt x="6137" y="73465"/>
                  <a:pt x="6632" y="72226"/>
                </a:cubicBezTo>
                <a:cubicBezTo>
                  <a:pt x="7086" y="71092"/>
                  <a:pt x="9847" y="68942"/>
                  <a:pt x="11427" y="66752"/>
                </a:cubicBezTo>
                <a:lnTo>
                  <a:pt x="11427" y="66752"/>
                </a:lnTo>
                <a:cubicBezTo>
                  <a:pt x="11585" y="70554"/>
                  <a:pt x="10262" y="73135"/>
                  <a:pt x="10262" y="73135"/>
                </a:cubicBezTo>
                <a:cubicBezTo>
                  <a:pt x="11495" y="75414"/>
                  <a:pt x="11802" y="84111"/>
                  <a:pt x="11858" y="86122"/>
                </a:cubicBezTo>
                <a:cubicBezTo>
                  <a:pt x="11864" y="86353"/>
                  <a:pt x="12053" y="86539"/>
                  <a:pt x="12286" y="86539"/>
                </a:cubicBezTo>
                <a:lnTo>
                  <a:pt x="14303" y="86539"/>
                </a:lnTo>
                <a:cubicBezTo>
                  <a:pt x="14434" y="86539"/>
                  <a:pt x="14557" y="86478"/>
                  <a:pt x="14639" y="86375"/>
                </a:cubicBezTo>
                <a:cubicBezTo>
                  <a:pt x="14720" y="86274"/>
                  <a:pt x="14750" y="86139"/>
                  <a:pt x="14721" y="86012"/>
                </a:cubicBezTo>
                <a:cubicBezTo>
                  <a:pt x="14013" y="82986"/>
                  <a:pt x="13404" y="72925"/>
                  <a:pt x="13404" y="72925"/>
                </a:cubicBezTo>
                <a:cubicBezTo>
                  <a:pt x="13614" y="71529"/>
                  <a:pt x="17034" y="68736"/>
                  <a:pt x="17034" y="68736"/>
                </a:cubicBezTo>
                <a:cubicBezTo>
                  <a:pt x="19418" y="66436"/>
                  <a:pt x="19246" y="63661"/>
                  <a:pt x="18725" y="61805"/>
                </a:cubicBezTo>
                <a:lnTo>
                  <a:pt x="18725" y="61805"/>
                </a:lnTo>
                <a:cubicBezTo>
                  <a:pt x="19038" y="61952"/>
                  <a:pt x="19338" y="62120"/>
                  <a:pt x="19618" y="62313"/>
                </a:cubicBezTo>
                <a:cubicBezTo>
                  <a:pt x="22131" y="64059"/>
                  <a:pt x="27367" y="65176"/>
                  <a:pt x="27367" y="65176"/>
                </a:cubicBezTo>
                <a:cubicBezTo>
                  <a:pt x="27367" y="65176"/>
                  <a:pt x="27715" y="70690"/>
                  <a:pt x="28972" y="76067"/>
                </a:cubicBezTo>
                <a:lnTo>
                  <a:pt x="29509" y="86133"/>
                </a:lnTo>
                <a:cubicBezTo>
                  <a:pt x="29521" y="86360"/>
                  <a:pt x="29710" y="86539"/>
                  <a:pt x="29937" y="86539"/>
                </a:cubicBezTo>
                <a:lnTo>
                  <a:pt x="32170" y="86539"/>
                </a:lnTo>
                <a:cubicBezTo>
                  <a:pt x="32284" y="86539"/>
                  <a:pt x="32394" y="86493"/>
                  <a:pt x="32474" y="86412"/>
                </a:cubicBezTo>
                <a:cubicBezTo>
                  <a:pt x="32554" y="86330"/>
                  <a:pt x="32599" y="86221"/>
                  <a:pt x="32598" y="86106"/>
                </a:cubicBezTo>
                <a:cubicBezTo>
                  <a:pt x="32577" y="83612"/>
                  <a:pt x="32534" y="70978"/>
                  <a:pt x="33789" y="65455"/>
                </a:cubicBezTo>
                <a:lnTo>
                  <a:pt x="33791" y="65454"/>
                </a:lnTo>
                <a:lnTo>
                  <a:pt x="33789" y="65456"/>
                </a:lnTo>
                <a:lnTo>
                  <a:pt x="33839" y="65454"/>
                </a:lnTo>
                <a:cubicBezTo>
                  <a:pt x="33887" y="65452"/>
                  <a:pt x="33973" y="65449"/>
                  <a:pt x="34092" y="65441"/>
                </a:cubicBezTo>
                <a:lnTo>
                  <a:pt x="34125" y="65440"/>
                </a:lnTo>
                <a:cubicBezTo>
                  <a:pt x="34369" y="65422"/>
                  <a:pt x="34736" y="65383"/>
                  <a:pt x="35185" y="65301"/>
                </a:cubicBezTo>
                <a:lnTo>
                  <a:pt x="35185" y="86110"/>
                </a:lnTo>
                <a:cubicBezTo>
                  <a:pt x="35185" y="86346"/>
                  <a:pt x="35378" y="86539"/>
                  <a:pt x="35614" y="86539"/>
                </a:cubicBezTo>
                <a:lnTo>
                  <a:pt x="37528" y="86539"/>
                </a:lnTo>
                <a:cubicBezTo>
                  <a:pt x="37650" y="86539"/>
                  <a:pt x="37765" y="86487"/>
                  <a:pt x="37846" y="86397"/>
                </a:cubicBezTo>
                <a:cubicBezTo>
                  <a:pt x="37927" y="86307"/>
                  <a:pt x="37967" y="86187"/>
                  <a:pt x="37954" y="86066"/>
                </a:cubicBezTo>
                <a:cubicBezTo>
                  <a:pt x="37743" y="83975"/>
                  <a:pt x="36994" y="75502"/>
                  <a:pt x="38397" y="72087"/>
                </a:cubicBezTo>
                <a:cubicBezTo>
                  <a:pt x="39882" y="68471"/>
                  <a:pt x="42320" y="65271"/>
                  <a:pt x="42845" y="58626"/>
                </a:cubicBezTo>
                <a:cubicBezTo>
                  <a:pt x="43437" y="57568"/>
                  <a:pt x="44382" y="55928"/>
                  <a:pt x="45310" y="54510"/>
                </a:cubicBezTo>
                <a:cubicBezTo>
                  <a:pt x="48151" y="52680"/>
                  <a:pt x="48411" y="49838"/>
                  <a:pt x="48411" y="49838"/>
                </a:cubicBezTo>
                <a:lnTo>
                  <a:pt x="48712" y="50186"/>
                </a:lnTo>
                <a:cubicBezTo>
                  <a:pt x="49399" y="48679"/>
                  <a:pt x="48712" y="46778"/>
                  <a:pt x="48712" y="46778"/>
                </a:cubicBezTo>
                <a:lnTo>
                  <a:pt x="48712" y="46778"/>
                </a:lnTo>
                <a:lnTo>
                  <a:pt x="49923" y="47105"/>
                </a:lnTo>
                <a:cubicBezTo>
                  <a:pt x="49899" y="46284"/>
                  <a:pt x="49547" y="45480"/>
                  <a:pt x="49109" y="44794"/>
                </a:cubicBezTo>
                <a:lnTo>
                  <a:pt x="49109" y="44794"/>
                </a:lnTo>
                <a:cubicBezTo>
                  <a:pt x="49609" y="44989"/>
                  <a:pt x="50069" y="45029"/>
                  <a:pt x="50367" y="45029"/>
                </a:cubicBezTo>
                <a:cubicBezTo>
                  <a:pt x="50580" y="45029"/>
                  <a:pt x="50710" y="45008"/>
                  <a:pt x="50710" y="45008"/>
                </a:cubicBezTo>
                <a:cubicBezTo>
                  <a:pt x="50436" y="43748"/>
                  <a:pt x="49693" y="42909"/>
                  <a:pt x="48920" y="42360"/>
                </a:cubicBezTo>
                <a:cubicBezTo>
                  <a:pt x="47503" y="41352"/>
                  <a:pt x="46669" y="39716"/>
                  <a:pt x="46786" y="38007"/>
                </a:cubicBezTo>
                <a:cubicBezTo>
                  <a:pt x="46932" y="36738"/>
                  <a:pt x="47263" y="35924"/>
                  <a:pt x="47263" y="35924"/>
                </a:cubicBezTo>
                <a:cubicBezTo>
                  <a:pt x="47263" y="35924"/>
                  <a:pt x="48760" y="36090"/>
                  <a:pt x="50312" y="36090"/>
                </a:cubicBezTo>
                <a:cubicBezTo>
                  <a:pt x="51421" y="36090"/>
                  <a:pt x="52557" y="36005"/>
                  <a:pt x="53197" y="35715"/>
                </a:cubicBezTo>
                <a:cubicBezTo>
                  <a:pt x="53799" y="35440"/>
                  <a:pt x="54139" y="34995"/>
                  <a:pt x="54202" y="34453"/>
                </a:cubicBezTo>
                <a:cubicBezTo>
                  <a:pt x="54438" y="33852"/>
                  <a:pt x="54617" y="32935"/>
                  <a:pt x="53623" y="32758"/>
                </a:cubicBezTo>
                <a:cubicBezTo>
                  <a:pt x="53322" y="32351"/>
                  <a:pt x="52904" y="31934"/>
                  <a:pt x="52359" y="31526"/>
                </a:cubicBezTo>
                <a:cubicBezTo>
                  <a:pt x="50364" y="30029"/>
                  <a:pt x="49151" y="28481"/>
                  <a:pt x="48915" y="28166"/>
                </a:cubicBezTo>
                <a:cubicBezTo>
                  <a:pt x="49853" y="27129"/>
                  <a:pt x="51932" y="24708"/>
                  <a:pt x="52361" y="23151"/>
                </a:cubicBezTo>
                <a:cubicBezTo>
                  <a:pt x="52361" y="23151"/>
                  <a:pt x="51742" y="23026"/>
                  <a:pt x="50859" y="23026"/>
                </a:cubicBezTo>
                <a:cubicBezTo>
                  <a:pt x="49699" y="23026"/>
                  <a:pt x="48084" y="23242"/>
                  <a:pt x="46825" y="24243"/>
                </a:cubicBezTo>
                <a:cubicBezTo>
                  <a:pt x="47466" y="23269"/>
                  <a:pt x="48206" y="23166"/>
                  <a:pt x="48901" y="22878"/>
                </a:cubicBezTo>
                <a:cubicBezTo>
                  <a:pt x="57473" y="19331"/>
                  <a:pt x="58641" y="17818"/>
                  <a:pt x="63289" y="11788"/>
                </a:cubicBezTo>
                <a:cubicBezTo>
                  <a:pt x="67727" y="6030"/>
                  <a:pt x="63933" y="0"/>
                  <a:pt x="62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4"/>
          <p:cNvGrpSpPr/>
          <p:nvPr/>
        </p:nvGrpSpPr>
        <p:grpSpPr>
          <a:xfrm>
            <a:off x="8594287" y="1312063"/>
            <a:ext cx="579644" cy="674011"/>
            <a:chOff x="3528525" y="3224300"/>
            <a:chExt cx="921825" cy="1071900"/>
          </a:xfrm>
        </p:grpSpPr>
        <p:sp>
          <p:nvSpPr>
            <p:cNvPr id="209" name="Google Shape;209;p4"/>
            <p:cNvSpPr/>
            <p:nvPr/>
          </p:nvSpPr>
          <p:spPr>
            <a:xfrm>
              <a:off x="3800450" y="3224300"/>
              <a:ext cx="649900" cy="943800"/>
            </a:xfrm>
            <a:custGeom>
              <a:avLst/>
              <a:gdLst/>
              <a:ahLst/>
              <a:cxnLst/>
              <a:rect l="l" t="t" r="r" b="b"/>
              <a:pathLst>
                <a:path w="25996" h="37752" extrusionOk="0">
                  <a:moveTo>
                    <a:pt x="705" y="1"/>
                  </a:moveTo>
                  <a:cubicBezTo>
                    <a:pt x="705" y="1"/>
                    <a:pt x="0" y="2577"/>
                    <a:pt x="1811" y="7661"/>
                  </a:cubicBezTo>
                  <a:lnTo>
                    <a:pt x="4078" y="7037"/>
                  </a:lnTo>
                  <a:lnTo>
                    <a:pt x="4078" y="7037"/>
                  </a:lnTo>
                  <a:lnTo>
                    <a:pt x="2079" y="8383"/>
                  </a:lnTo>
                  <a:cubicBezTo>
                    <a:pt x="2355" y="9100"/>
                    <a:pt x="2681" y="9863"/>
                    <a:pt x="3063" y="10672"/>
                  </a:cubicBezTo>
                  <a:lnTo>
                    <a:pt x="5250" y="9897"/>
                  </a:lnTo>
                  <a:lnTo>
                    <a:pt x="3351" y="11265"/>
                  </a:lnTo>
                  <a:cubicBezTo>
                    <a:pt x="3936" y="12453"/>
                    <a:pt x="4641" y="13733"/>
                    <a:pt x="5489" y="15106"/>
                  </a:cubicBezTo>
                  <a:lnTo>
                    <a:pt x="12141" y="11655"/>
                  </a:lnTo>
                  <a:lnTo>
                    <a:pt x="6498" y="16682"/>
                  </a:lnTo>
                  <a:cubicBezTo>
                    <a:pt x="10234" y="22309"/>
                    <a:pt x="16274" y="29342"/>
                    <a:pt x="25995" y="37752"/>
                  </a:cubicBezTo>
                  <a:lnTo>
                    <a:pt x="25995" y="25583"/>
                  </a:lnTo>
                  <a:cubicBezTo>
                    <a:pt x="25995" y="25583"/>
                    <a:pt x="20497" y="3226"/>
                    <a:pt x="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3818075" y="3224300"/>
              <a:ext cx="629800" cy="630325"/>
            </a:xfrm>
            <a:custGeom>
              <a:avLst/>
              <a:gdLst/>
              <a:ahLst/>
              <a:cxnLst/>
              <a:rect l="l" t="t" r="r" b="b"/>
              <a:pathLst>
                <a:path w="25192" h="25213" extrusionOk="0">
                  <a:moveTo>
                    <a:pt x="0" y="1"/>
                  </a:moveTo>
                  <a:lnTo>
                    <a:pt x="0" y="1"/>
                  </a:lnTo>
                  <a:cubicBezTo>
                    <a:pt x="17658" y="4691"/>
                    <a:pt x="25184" y="25193"/>
                    <a:pt x="25191" y="25213"/>
                  </a:cubicBezTo>
                  <a:cubicBezTo>
                    <a:pt x="24372" y="22295"/>
                    <a:pt x="18289" y="29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3528525" y="3606425"/>
              <a:ext cx="921825" cy="561675"/>
            </a:xfrm>
            <a:custGeom>
              <a:avLst/>
              <a:gdLst/>
              <a:ahLst/>
              <a:cxnLst/>
              <a:rect l="l" t="t" r="r" b="b"/>
              <a:pathLst>
                <a:path w="36873" h="22467" extrusionOk="0">
                  <a:moveTo>
                    <a:pt x="7539" y="1"/>
                  </a:moveTo>
                  <a:cubicBezTo>
                    <a:pt x="5130" y="1"/>
                    <a:pt x="2612" y="347"/>
                    <a:pt x="0" y="1135"/>
                  </a:cubicBezTo>
                  <a:cubicBezTo>
                    <a:pt x="0" y="1135"/>
                    <a:pt x="441" y="6232"/>
                    <a:pt x="2712" y="9181"/>
                  </a:cubicBezTo>
                  <a:lnTo>
                    <a:pt x="4326" y="7512"/>
                  </a:lnTo>
                  <a:lnTo>
                    <a:pt x="6305" y="9181"/>
                  </a:lnTo>
                  <a:lnTo>
                    <a:pt x="9311" y="5826"/>
                  </a:lnTo>
                  <a:lnTo>
                    <a:pt x="6964" y="10665"/>
                  </a:lnTo>
                  <a:cubicBezTo>
                    <a:pt x="6964" y="10665"/>
                    <a:pt x="9384" y="12351"/>
                    <a:pt x="10850" y="12790"/>
                  </a:cubicBezTo>
                  <a:lnTo>
                    <a:pt x="14588" y="6633"/>
                  </a:lnTo>
                  <a:lnTo>
                    <a:pt x="14588" y="6633"/>
                  </a:lnTo>
                  <a:cubicBezTo>
                    <a:pt x="14588" y="6634"/>
                    <a:pt x="13782" y="11838"/>
                    <a:pt x="12682" y="13230"/>
                  </a:cubicBezTo>
                  <a:cubicBezTo>
                    <a:pt x="12682" y="13230"/>
                    <a:pt x="25950" y="20707"/>
                    <a:pt x="36872" y="22467"/>
                  </a:cubicBezTo>
                  <a:lnTo>
                    <a:pt x="36872" y="18361"/>
                  </a:lnTo>
                  <a:cubicBezTo>
                    <a:pt x="36872" y="18361"/>
                    <a:pt x="25085" y="1"/>
                    <a:pt x="7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3528525" y="3606425"/>
              <a:ext cx="921825" cy="459025"/>
            </a:xfrm>
            <a:custGeom>
              <a:avLst/>
              <a:gdLst/>
              <a:ahLst/>
              <a:cxnLst/>
              <a:rect l="l" t="t" r="r" b="b"/>
              <a:pathLst>
                <a:path w="36873" h="18361" extrusionOk="0">
                  <a:moveTo>
                    <a:pt x="7539" y="1"/>
                  </a:moveTo>
                  <a:cubicBezTo>
                    <a:pt x="5130" y="1"/>
                    <a:pt x="2612" y="347"/>
                    <a:pt x="0" y="1135"/>
                  </a:cubicBezTo>
                  <a:cubicBezTo>
                    <a:pt x="1909" y="829"/>
                    <a:pt x="3752" y="688"/>
                    <a:pt x="5527" y="688"/>
                  </a:cubicBezTo>
                  <a:cubicBezTo>
                    <a:pt x="25441" y="688"/>
                    <a:pt x="36872" y="18361"/>
                    <a:pt x="36872" y="18361"/>
                  </a:cubicBezTo>
                  <a:cubicBezTo>
                    <a:pt x="36872" y="18361"/>
                    <a:pt x="25085" y="1"/>
                    <a:pt x="7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3651325" y="3949525"/>
              <a:ext cx="799025" cy="346675"/>
            </a:xfrm>
            <a:custGeom>
              <a:avLst/>
              <a:gdLst/>
              <a:ahLst/>
              <a:cxnLst/>
              <a:rect l="l" t="t" r="r" b="b"/>
              <a:pathLst>
                <a:path w="31961" h="13867" extrusionOk="0">
                  <a:moveTo>
                    <a:pt x="13437" y="0"/>
                  </a:moveTo>
                  <a:cubicBezTo>
                    <a:pt x="9421" y="0"/>
                    <a:pt x="4921" y="643"/>
                    <a:pt x="111" y="2393"/>
                  </a:cubicBezTo>
                  <a:cubicBezTo>
                    <a:pt x="75" y="2407"/>
                    <a:pt x="38" y="2418"/>
                    <a:pt x="1" y="2432"/>
                  </a:cubicBezTo>
                  <a:cubicBezTo>
                    <a:pt x="1" y="2432"/>
                    <a:pt x="673" y="6596"/>
                    <a:pt x="7889" y="9900"/>
                  </a:cubicBezTo>
                  <a:lnTo>
                    <a:pt x="10482" y="5730"/>
                  </a:lnTo>
                  <a:lnTo>
                    <a:pt x="9148" y="10438"/>
                  </a:lnTo>
                  <a:cubicBezTo>
                    <a:pt x="10674" y="11051"/>
                    <a:pt x="12452" y="11621"/>
                    <a:pt x="14525" y="12113"/>
                  </a:cubicBezTo>
                  <a:lnTo>
                    <a:pt x="15981" y="6934"/>
                  </a:lnTo>
                  <a:lnTo>
                    <a:pt x="15981" y="6934"/>
                  </a:lnTo>
                  <a:lnTo>
                    <a:pt x="15749" y="12388"/>
                  </a:lnTo>
                  <a:cubicBezTo>
                    <a:pt x="16251" y="12494"/>
                    <a:pt x="16767" y="12596"/>
                    <a:pt x="17301" y="12693"/>
                  </a:cubicBezTo>
                  <a:lnTo>
                    <a:pt x="17886" y="10349"/>
                  </a:lnTo>
                  <a:lnTo>
                    <a:pt x="18735" y="12934"/>
                  </a:lnTo>
                  <a:cubicBezTo>
                    <a:pt x="20089" y="13145"/>
                    <a:pt x="21540" y="13326"/>
                    <a:pt x="23095" y="13471"/>
                  </a:cubicBezTo>
                  <a:lnTo>
                    <a:pt x="23751" y="11154"/>
                  </a:lnTo>
                  <a:lnTo>
                    <a:pt x="24241" y="13570"/>
                  </a:lnTo>
                  <a:cubicBezTo>
                    <a:pt x="26581" y="13755"/>
                    <a:pt x="29147" y="13860"/>
                    <a:pt x="31960" y="13867"/>
                  </a:cubicBezTo>
                  <a:lnTo>
                    <a:pt x="31960" y="6399"/>
                  </a:lnTo>
                  <a:lnTo>
                    <a:pt x="31960" y="4925"/>
                  </a:lnTo>
                  <a:cubicBezTo>
                    <a:pt x="31960" y="4925"/>
                    <a:pt x="24553" y="0"/>
                    <a:pt x="13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654100" y="3949525"/>
              <a:ext cx="796250" cy="160000"/>
            </a:xfrm>
            <a:custGeom>
              <a:avLst/>
              <a:gdLst/>
              <a:ahLst/>
              <a:cxnLst/>
              <a:rect l="l" t="t" r="r" b="b"/>
              <a:pathLst>
                <a:path w="31850" h="6400" extrusionOk="0">
                  <a:moveTo>
                    <a:pt x="13326" y="0"/>
                  </a:moveTo>
                  <a:cubicBezTo>
                    <a:pt x="9310" y="0"/>
                    <a:pt x="4810" y="643"/>
                    <a:pt x="0" y="2393"/>
                  </a:cubicBezTo>
                  <a:cubicBezTo>
                    <a:pt x="793" y="2117"/>
                    <a:pt x="5762" y="482"/>
                    <a:pt x="12073" y="482"/>
                  </a:cubicBezTo>
                  <a:cubicBezTo>
                    <a:pt x="14535" y="482"/>
                    <a:pt x="17200" y="731"/>
                    <a:pt x="19902" y="1406"/>
                  </a:cubicBezTo>
                  <a:cubicBezTo>
                    <a:pt x="24646" y="2591"/>
                    <a:pt x="28777" y="4590"/>
                    <a:pt x="31849" y="6399"/>
                  </a:cubicBezTo>
                  <a:lnTo>
                    <a:pt x="31849" y="4925"/>
                  </a:lnTo>
                  <a:cubicBezTo>
                    <a:pt x="31849" y="4925"/>
                    <a:pt x="24442" y="0"/>
                    <a:pt x="1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4"/>
          <p:cNvGrpSpPr/>
          <p:nvPr/>
        </p:nvGrpSpPr>
        <p:grpSpPr>
          <a:xfrm>
            <a:off x="7777418" y="4083596"/>
            <a:ext cx="1366583" cy="1155377"/>
            <a:chOff x="2539325" y="3750750"/>
            <a:chExt cx="1122450" cy="948975"/>
          </a:xfrm>
        </p:grpSpPr>
        <p:sp>
          <p:nvSpPr>
            <p:cNvPr id="216" name="Google Shape;216;p4"/>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rot="724808">
            <a:off x="-41018" y="442740"/>
            <a:ext cx="679001" cy="855661"/>
            <a:chOff x="2030500" y="3653500"/>
            <a:chExt cx="826650" cy="1041725"/>
          </a:xfrm>
        </p:grpSpPr>
        <p:sp>
          <p:nvSpPr>
            <p:cNvPr id="225" name="Google Shape;225;p4"/>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4"/>
          <p:cNvGrpSpPr/>
          <p:nvPr/>
        </p:nvGrpSpPr>
        <p:grpSpPr>
          <a:xfrm rot="10800000" flipH="1">
            <a:off x="-35355" y="-77615"/>
            <a:ext cx="1104442" cy="674014"/>
            <a:chOff x="3054450" y="3932350"/>
            <a:chExt cx="1308425" cy="798500"/>
          </a:xfrm>
        </p:grpSpPr>
        <p:sp>
          <p:nvSpPr>
            <p:cNvPr id="255" name="Google Shape;255;p4"/>
            <p:cNvSpPr/>
            <p:nvPr/>
          </p:nvSpPr>
          <p:spPr>
            <a:xfrm>
              <a:off x="3498775" y="3932350"/>
              <a:ext cx="316050" cy="788400"/>
            </a:xfrm>
            <a:custGeom>
              <a:avLst/>
              <a:gdLst/>
              <a:ahLst/>
              <a:cxnLst/>
              <a:rect l="l" t="t" r="r" b="b"/>
              <a:pathLst>
                <a:path w="12642" h="31536" extrusionOk="0">
                  <a:moveTo>
                    <a:pt x="8658" y="1"/>
                  </a:moveTo>
                  <a:cubicBezTo>
                    <a:pt x="7826" y="1"/>
                    <a:pt x="7423" y="4106"/>
                    <a:pt x="6749" y="4473"/>
                  </a:cubicBezTo>
                  <a:cubicBezTo>
                    <a:pt x="6721" y="4489"/>
                    <a:pt x="6697" y="4496"/>
                    <a:pt x="6677" y="4496"/>
                  </a:cubicBezTo>
                  <a:cubicBezTo>
                    <a:pt x="6241" y="4496"/>
                    <a:pt x="7831" y="876"/>
                    <a:pt x="7070" y="876"/>
                  </a:cubicBezTo>
                  <a:cubicBezTo>
                    <a:pt x="7027" y="876"/>
                    <a:pt x="6977" y="887"/>
                    <a:pt x="6918" y="912"/>
                  </a:cubicBezTo>
                  <a:cubicBezTo>
                    <a:pt x="5772" y="1388"/>
                    <a:pt x="4036" y="4235"/>
                    <a:pt x="3649" y="5531"/>
                  </a:cubicBezTo>
                  <a:cubicBezTo>
                    <a:pt x="3260" y="6828"/>
                    <a:pt x="5395" y="12811"/>
                    <a:pt x="4932" y="12954"/>
                  </a:cubicBezTo>
                  <a:cubicBezTo>
                    <a:pt x="4922" y="12957"/>
                    <a:pt x="4913" y="12959"/>
                    <a:pt x="4903" y="12959"/>
                  </a:cubicBezTo>
                  <a:cubicBezTo>
                    <a:pt x="4406" y="12959"/>
                    <a:pt x="2891" y="9551"/>
                    <a:pt x="2330" y="9377"/>
                  </a:cubicBezTo>
                  <a:cubicBezTo>
                    <a:pt x="2306" y="9370"/>
                    <a:pt x="2281" y="9366"/>
                    <a:pt x="2255" y="9366"/>
                  </a:cubicBezTo>
                  <a:cubicBezTo>
                    <a:pt x="1679" y="9366"/>
                    <a:pt x="821" y="11242"/>
                    <a:pt x="707" y="13141"/>
                  </a:cubicBezTo>
                  <a:cubicBezTo>
                    <a:pt x="588" y="15126"/>
                    <a:pt x="3484" y="16468"/>
                    <a:pt x="3372" y="17035"/>
                  </a:cubicBezTo>
                  <a:cubicBezTo>
                    <a:pt x="3359" y="17101"/>
                    <a:pt x="3318" y="17130"/>
                    <a:pt x="3254" y="17130"/>
                  </a:cubicBezTo>
                  <a:cubicBezTo>
                    <a:pt x="2870" y="17130"/>
                    <a:pt x="1671" y="16083"/>
                    <a:pt x="974" y="16083"/>
                  </a:cubicBezTo>
                  <a:cubicBezTo>
                    <a:pt x="808" y="16083"/>
                    <a:pt x="670" y="16143"/>
                    <a:pt x="579" y="16290"/>
                  </a:cubicBezTo>
                  <a:cubicBezTo>
                    <a:pt x="43" y="17158"/>
                    <a:pt x="1" y="19085"/>
                    <a:pt x="131" y="21614"/>
                  </a:cubicBezTo>
                  <a:cubicBezTo>
                    <a:pt x="260" y="24145"/>
                    <a:pt x="4131" y="30849"/>
                    <a:pt x="4131" y="30849"/>
                  </a:cubicBezTo>
                  <a:lnTo>
                    <a:pt x="6332" y="31536"/>
                  </a:lnTo>
                  <a:cubicBezTo>
                    <a:pt x="6332" y="31536"/>
                    <a:pt x="11656" y="20371"/>
                    <a:pt x="12016" y="18798"/>
                  </a:cubicBezTo>
                  <a:cubicBezTo>
                    <a:pt x="12376" y="17225"/>
                    <a:pt x="12642" y="15043"/>
                    <a:pt x="11818" y="14807"/>
                  </a:cubicBezTo>
                  <a:cubicBezTo>
                    <a:pt x="11801" y="14803"/>
                    <a:pt x="11784" y="14800"/>
                    <a:pt x="11766" y="14800"/>
                  </a:cubicBezTo>
                  <a:cubicBezTo>
                    <a:pt x="10956" y="14800"/>
                    <a:pt x="8448" y="19312"/>
                    <a:pt x="7691" y="19312"/>
                  </a:cubicBezTo>
                  <a:cubicBezTo>
                    <a:pt x="7613" y="19312"/>
                    <a:pt x="7553" y="19263"/>
                    <a:pt x="7516" y="19157"/>
                  </a:cubicBezTo>
                  <a:cubicBezTo>
                    <a:pt x="7114" y="17999"/>
                    <a:pt x="11235" y="12998"/>
                    <a:pt x="11408" y="12014"/>
                  </a:cubicBezTo>
                  <a:cubicBezTo>
                    <a:pt x="11581" y="11030"/>
                    <a:pt x="11971" y="7848"/>
                    <a:pt x="11105" y="7509"/>
                  </a:cubicBezTo>
                  <a:cubicBezTo>
                    <a:pt x="11081" y="7500"/>
                    <a:pt x="11057" y="7495"/>
                    <a:pt x="11032" y="7495"/>
                  </a:cubicBezTo>
                  <a:cubicBezTo>
                    <a:pt x="10203" y="7495"/>
                    <a:pt x="8532" y="12439"/>
                    <a:pt x="7846" y="12439"/>
                  </a:cubicBezTo>
                  <a:cubicBezTo>
                    <a:pt x="7788" y="12439"/>
                    <a:pt x="7736" y="12403"/>
                    <a:pt x="7694" y="12326"/>
                  </a:cubicBezTo>
                  <a:cubicBezTo>
                    <a:pt x="7129" y="11314"/>
                    <a:pt x="9680" y="4504"/>
                    <a:pt x="9651" y="3145"/>
                  </a:cubicBezTo>
                  <a:cubicBezTo>
                    <a:pt x="9625" y="1785"/>
                    <a:pt x="9606" y="250"/>
                    <a:pt x="8727" y="10"/>
                  </a:cubicBezTo>
                  <a:cubicBezTo>
                    <a:pt x="8704" y="4"/>
                    <a:pt x="8680" y="1"/>
                    <a:pt x="8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621375" y="4062225"/>
              <a:ext cx="44675" cy="623275"/>
            </a:xfrm>
            <a:custGeom>
              <a:avLst/>
              <a:gdLst/>
              <a:ahLst/>
              <a:cxnLst/>
              <a:rect l="l" t="t" r="r" b="b"/>
              <a:pathLst>
                <a:path w="1787" h="24931" extrusionOk="0">
                  <a:moveTo>
                    <a:pt x="1730" y="1"/>
                  </a:moveTo>
                  <a:cubicBezTo>
                    <a:pt x="1705" y="1"/>
                    <a:pt x="1681" y="14"/>
                    <a:pt x="1677" y="42"/>
                  </a:cubicBezTo>
                  <a:cubicBezTo>
                    <a:pt x="907" y="4211"/>
                    <a:pt x="307" y="8413"/>
                    <a:pt x="157" y="12654"/>
                  </a:cubicBezTo>
                  <a:cubicBezTo>
                    <a:pt x="80" y="14831"/>
                    <a:pt x="1" y="17051"/>
                    <a:pt x="150" y="19228"/>
                  </a:cubicBezTo>
                  <a:cubicBezTo>
                    <a:pt x="276" y="21058"/>
                    <a:pt x="307" y="23036"/>
                    <a:pt x="912" y="24785"/>
                  </a:cubicBezTo>
                  <a:cubicBezTo>
                    <a:pt x="945" y="24882"/>
                    <a:pt x="1033" y="24930"/>
                    <a:pt x="1119" y="24930"/>
                  </a:cubicBezTo>
                  <a:cubicBezTo>
                    <a:pt x="1208" y="24930"/>
                    <a:pt x="1296" y="24878"/>
                    <a:pt x="1321" y="24771"/>
                  </a:cubicBezTo>
                  <a:cubicBezTo>
                    <a:pt x="1770" y="22844"/>
                    <a:pt x="1715" y="20643"/>
                    <a:pt x="1692" y="18671"/>
                  </a:cubicBezTo>
                  <a:cubicBezTo>
                    <a:pt x="1668" y="16647"/>
                    <a:pt x="1682" y="14624"/>
                    <a:pt x="1705" y="12601"/>
                  </a:cubicBezTo>
                  <a:cubicBezTo>
                    <a:pt x="1749" y="8419"/>
                    <a:pt x="1682" y="4235"/>
                    <a:pt x="1786" y="52"/>
                  </a:cubicBezTo>
                  <a:cubicBezTo>
                    <a:pt x="1787" y="19"/>
                    <a:pt x="1758" y="1"/>
                    <a:pt x="1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3054450" y="4297050"/>
              <a:ext cx="604675" cy="433800"/>
            </a:xfrm>
            <a:custGeom>
              <a:avLst/>
              <a:gdLst/>
              <a:ahLst/>
              <a:cxnLst/>
              <a:rect l="l" t="t" r="r" b="b"/>
              <a:pathLst>
                <a:path w="24187" h="17352" extrusionOk="0">
                  <a:moveTo>
                    <a:pt x="10616" y="1"/>
                  </a:moveTo>
                  <a:cubicBezTo>
                    <a:pt x="9404" y="1"/>
                    <a:pt x="8038" y="244"/>
                    <a:pt x="8114" y="509"/>
                  </a:cubicBezTo>
                  <a:cubicBezTo>
                    <a:pt x="8219" y="873"/>
                    <a:pt x="10506" y="4007"/>
                    <a:pt x="9907" y="4007"/>
                  </a:cubicBezTo>
                  <a:cubicBezTo>
                    <a:pt x="9888" y="4007"/>
                    <a:pt x="9866" y="4004"/>
                    <a:pt x="9841" y="3998"/>
                  </a:cubicBezTo>
                  <a:cubicBezTo>
                    <a:pt x="9030" y="3789"/>
                    <a:pt x="7267" y="633"/>
                    <a:pt x="6366" y="568"/>
                  </a:cubicBezTo>
                  <a:cubicBezTo>
                    <a:pt x="6341" y="566"/>
                    <a:pt x="6311" y="565"/>
                    <a:pt x="6279" y="565"/>
                  </a:cubicBezTo>
                  <a:cubicBezTo>
                    <a:pt x="5166" y="565"/>
                    <a:pt x="154" y="1598"/>
                    <a:pt x="78" y="2060"/>
                  </a:cubicBezTo>
                  <a:cubicBezTo>
                    <a:pt x="0" y="2536"/>
                    <a:pt x="5397" y="4054"/>
                    <a:pt x="11087" y="5848"/>
                  </a:cubicBezTo>
                  <a:cubicBezTo>
                    <a:pt x="16777" y="7641"/>
                    <a:pt x="22797" y="14589"/>
                    <a:pt x="24186" y="17352"/>
                  </a:cubicBezTo>
                  <a:cubicBezTo>
                    <a:pt x="24186" y="17352"/>
                    <a:pt x="19984" y="672"/>
                    <a:pt x="13362" y="425"/>
                  </a:cubicBezTo>
                  <a:cubicBezTo>
                    <a:pt x="13360" y="425"/>
                    <a:pt x="13359" y="425"/>
                    <a:pt x="13357" y="425"/>
                  </a:cubicBezTo>
                  <a:cubicBezTo>
                    <a:pt x="12727" y="425"/>
                    <a:pt x="16110" y="5658"/>
                    <a:pt x="15474" y="5658"/>
                  </a:cubicBezTo>
                  <a:cubicBezTo>
                    <a:pt x="15462" y="5658"/>
                    <a:pt x="15448" y="5656"/>
                    <a:pt x="15433" y="5652"/>
                  </a:cubicBezTo>
                  <a:cubicBezTo>
                    <a:pt x="14621" y="5444"/>
                    <a:pt x="13079" y="482"/>
                    <a:pt x="11934" y="143"/>
                  </a:cubicBezTo>
                  <a:cubicBezTo>
                    <a:pt x="11597" y="43"/>
                    <a:pt x="11120" y="1"/>
                    <a:pt x="10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3619725" y="4258700"/>
              <a:ext cx="743150" cy="417675"/>
            </a:xfrm>
            <a:custGeom>
              <a:avLst/>
              <a:gdLst/>
              <a:ahLst/>
              <a:cxnLst/>
              <a:rect l="l" t="t" r="r" b="b"/>
              <a:pathLst>
                <a:path w="29726" h="16707" extrusionOk="0">
                  <a:moveTo>
                    <a:pt x="23376" y="0"/>
                  </a:moveTo>
                  <a:cubicBezTo>
                    <a:pt x="23076" y="0"/>
                    <a:pt x="22815" y="22"/>
                    <a:pt x="22617" y="70"/>
                  </a:cubicBezTo>
                  <a:cubicBezTo>
                    <a:pt x="21257" y="401"/>
                    <a:pt x="18287" y="4854"/>
                    <a:pt x="17070" y="5274"/>
                  </a:cubicBezTo>
                  <a:cubicBezTo>
                    <a:pt x="17014" y="5293"/>
                    <a:pt x="16970" y="5302"/>
                    <a:pt x="16936" y="5302"/>
                  </a:cubicBezTo>
                  <a:cubicBezTo>
                    <a:pt x="16227" y="5302"/>
                    <a:pt x="20009" y="1312"/>
                    <a:pt x="19941" y="682"/>
                  </a:cubicBezTo>
                  <a:cubicBezTo>
                    <a:pt x="19925" y="527"/>
                    <a:pt x="19631" y="462"/>
                    <a:pt x="19179" y="462"/>
                  </a:cubicBezTo>
                  <a:cubicBezTo>
                    <a:pt x="17702" y="462"/>
                    <a:pt x="14533" y="1152"/>
                    <a:pt x="13825" y="1647"/>
                  </a:cubicBezTo>
                  <a:cubicBezTo>
                    <a:pt x="12900" y="2294"/>
                    <a:pt x="11446" y="5418"/>
                    <a:pt x="10682" y="6579"/>
                  </a:cubicBezTo>
                  <a:cubicBezTo>
                    <a:pt x="10245" y="7242"/>
                    <a:pt x="9661" y="7679"/>
                    <a:pt x="9418" y="7679"/>
                  </a:cubicBezTo>
                  <a:cubicBezTo>
                    <a:pt x="9235" y="7679"/>
                    <a:pt x="9244" y="7432"/>
                    <a:pt x="9651" y="6850"/>
                  </a:cubicBezTo>
                  <a:cubicBezTo>
                    <a:pt x="10432" y="5730"/>
                    <a:pt x="11609" y="1982"/>
                    <a:pt x="10706" y="1982"/>
                  </a:cubicBezTo>
                  <a:cubicBezTo>
                    <a:pt x="10516" y="1982"/>
                    <a:pt x="10233" y="2148"/>
                    <a:pt x="9835" y="2540"/>
                  </a:cubicBezTo>
                  <a:cubicBezTo>
                    <a:pt x="9365" y="3002"/>
                    <a:pt x="6519" y="5522"/>
                    <a:pt x="5779" y="6612"/>
                  </a:cubicBezTo>
                  <a:cubicBezTo>
                    <a:pt x="0" y="13881"/>
                    <a:pt x="942" y="16683"/>
                    <a:pt x="942" y="16683"/>
                  </a:cubicBezTo>
                  <a:cubicBezTo>
                    <a:pt x="1121" y="16699"/>
                    <a:pt x="1304" y="16706"/>
                    <a:pt x="1489" y="16706"/>
                  </a:cubicBezTo>
                  <a:cubicBezTo>
                    <a:pt x="3899" y="16706"/>
                    <a:pt x="6701" y="15408"/>
                    <a:pt x="6369" y="14674"/>
                  </a:cubicBezTo>
                  <a:cubicBezTo>
                    <a:pt x="6010" y="13881"/>
                    <a:pt x="5310" y="11350"/>
                    <a:pt x="5685" y="11291"/>
                  </a:cubicBezTo>
                  <a:cubicBezTo>
                    <a:pt x="5692" y="11290"/>
                    <a:pt x="5698" y="11289"/>
                    <a:pt x="5705" y="11289"/>
                  </a:cubicBezTo>
                  <a:cubicBezTo>
                    <a:pt x="6077" y="11289"/>
                    <a:pt x="6492" y="12979"/>
                    <a:pt x="8748" y="13692"/>
                  </a:cubicBezTo>
                  <a:cubicBezTo>
                    <a:pt x="9283" y="13862"/>
                    <a:pt x="9847" y="13933"/>
                    <a:pt x="10408" y="13933"/>
                  </a:cubicBezTo>
                  <a:cubicBezTo>
                    <a:pt x="12251" y="13933"/>
                    <a:pt x="14071" y="13168"/>
                    <a:pt x="14813" y="12635"/>
                  </a:cubicBezTo>
                  <a:cubicBezTo>
                    <a:pt x="15783" y="11940"/>
                    <a:pt x="10874" y="9458"/>
                    <a:pt x="10010" y="9062"/>
                  </a:cubicBezTo>
                  <a:cubicBezTo>
                    <a:pt x="9145" y="8665"/>
                    <a:pt x="10648" y="8377"/>
                    <a:pt x="11924" y="8347"/>
                  </a:cubicBezTo>
                  <a:cubicBezTo>
                    <a:pt x="11931" y="8347"/>
                    <a:pt x="11939" y="8347"/>
                    <a:pt x="11947" y="8347"/>
                  </a:cubicBezTo>
                  <a:cubicBezTo>
                    <a:pt x="13218" y="8347"/>
                    <a:pt x="14766" y="10799"/>
                    <a:pt x="17294" y="11841"/>
                  </a:cubicBezTo>
                  <a:cubicBezTo>
                    <a:pt x="17775" y="12039"/>
                    <a:pt x="18299" y="12124"/>
                    <a:pt x="18837" y="12124"/>
                  </a:cubicBezTo>
                  <a:cubicBezTo>
                    <a:pt x="21145" y="12124"/>
                    <a:pt x="23705" y="10556"/>
                    <a:pt x="24172" y="9621"/>
                  </a:cubicBezTo>
                  <a:cubicBezTo>
                    <a:pt x="24749" y="8465"/>
                    <a:pt x="19468" y="7605"/>
                    <a:pt x="18414" y="7215"/>
                  </a:cubicBezTo>
                  <a:cubicBezTo>
                    <a:pt x="17359" y="6825"/>
                    <a:pt x="18996" y="6249"/>
                    <a:pt x="20649" y="6146"/>
                  </a:cubicBezTo>
                  <a:cubicBezTo>
                    <a:pt x="20686" y="6143"/>
                    <a:pt x="20725" y="6142"/>
                    <a:pt x="20765" y="6142"/>
                  </a:cubicBezTo>
                  <a:cubicBezTo>
                    <a:pt x="22313" y="6142"/>
                    <a:pt x="25604" y="7865"/>
                    <a:pt x="27479" y="7865"/>
                  </a:cubicBezTo>
                  <a:cubicBezTo>
                    <a:pt x="27683" y="7865"/>
                    <a:pt x="27870" y="7844"/>
                    <a:pt x="28037" y="7799"/>
                  </a:cubicBezTo>
                  <a:cubicBezTo>
                    <a:pt x="29695" y="7348"/>
                    <a:pt x="29726" y="2284"/>
                    <a:pt x="28994" y="2284"/>
                  </a:cubicBezTo>
                  <a:cubicBezTo>
                    <a:pt x="28961" y="2284"/>
                    <a:pt x="28926" y="2295"/>
                    <a:pt x="28890" y="2316"/>
                  </a:cubicBezTo>
                  <a:cubicBezTo>
                    <a:pt x="28057" y="2818"/>
                    <a:pt x="24382" y="4647"/>
                    <a:pt x="23531" y="4675"/>
                  </a:cubicBezTo>
                  <a:cubicBezTo>
                    <a:pt x="23526" y="4676"/>
                    <a:pt x="23521" y="4676"/>
                    <a:pt x="23517" y="4676"/>
                  </a:cubicBezTo>
                  <a:cubicBezTo>
                    <a:pt x="22743" y="4676"/>
                    <a:pt x="28179" y="2242"/>
                    <a:pt x="28198" y="1441"/>
                  </a:cubicBezTo>
                  <a:cubicBezTo>
                    <a:pt x="28215" y="754"/>
                    <a:pt x="25126" y="0"/>
                    <a:pt x="2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638600" y="4387450"/>
              <a:ext cx="535850" cy="293575"/>
            </a:xfrm>
            <a:custGeom>
              <a:avLst/>
              <a:gdLst/>
              <a:ahLst/>
              <a:cxnLst/>
              <a:rect l="l" t="t" r="r" b="b"/>
              <a:pathLst>
                <a:path w="21434" h="11743" extrusionOk="0">
                  <a:moveTo>
                    <a:pt x="21378" y="0"/>
                  </a:moveTo>
                  <a:cubicBezTo>
                    <a:pt x="21376" y="0"/>
                    <a:pt x="21374" y="0"/>
                    <a:pt x="21372" y="0"/>
                  </a:cubicBezTo>
                  <a:cubicBezTo>
                    <a:pt x="19005" y="214"/>
                    <a:pt x="16631" y="501"/>
                    <a:pt x="14308" y="1024"/>
                  </a:cubicBezTo>
                  <a:cubicBezTo>
                    <a:pt x="12033" y="1536"/>
                    <a:pt x="9618" y="1992"/>
                    <a:pt x="7475" y="2939"/>
                  </a:cubicBezTo>
                  <a:cubicBezTo>
                    <a:pt x="5669" y="3738"/>
                    <a:pt x="4149" y="4788"/>
                    <a:pt x="2885" y="6321"/>
                  </a:cubicBezTo>
                  <a:cubicBezTo>
                    <a:pt x="1783" y="7656"/>
                    <a:pt x="262" y="9434"/>
                    <a:pt x="39" y="11202"/>
                  </a:cubicBezTo>
                  <a:cubicBezTo>
                    <a:pt x="0" y="11514"/>
                    <a:pt x="220" y="11743"/>
                    <a:pt x="473" y="11743"/>
                  </a:cubicBezTo>
                  <a:cubicBezTo>
                    <a:pt x="580" y="11743"/>
                    <a:pt x="693" y="11702"/>
                    <a:pt x="795" y="11609"/>
                  </a:cubicBezTo>
                  <a:cubicBezTo>
                    <a:pt x="2075" y="10441"/>
                    <a:pt x="2748" y="8584"/>
                    <a:pt x="3884" y="7255"/>
                  </a:cubicBezTo>
                  <a:cubicBezTo>
                    <a:pt x="5133" y="5792"/>
                    <a:pt x="6584" y="4523"/>
                    <a:pt x="8325" y="3678"/>
                  </a:cubicBezTo>
                  <a:cubicBezTo>
                    <a:pt x="12369" y="1716"/>
                    <a:pt x="16957" y="749"/>
                    <a:pt x="21375" y="93"/>
                  </a:cubicBezTo>
                  <a:cubicBezTo>
                    <a:pt x="21432" y="84"/>
                    <a:pt x="21433" y="0"/>
                    <a:pt x="21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61" name="Google Shape;261;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5"/>
              </a:buClr>
              <a:buSzPts val="1400"/>
              <a:buChar char="●"/>
              <a:defRPr sz="105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cxnSp>
        <p:nvCxnSpPr>
          <p:cNvPr id="262" name="Google Shape;262;p4"/>
          <p:cNvCxnSpPr/>
          <p:nvPr/>
        </p:nvCxnSpPr>
        <p:spPr>
          <a:xfrm>
            <a:off x="845052" y="1104300"/>
            <a:ext cx="397200" cy="0"/>
          </a:xfrm>
          <a:prstGeom prst="straightConnector1">
            <a:avLst/>
          </a:prstGeom>
          <a:noFill/>
          <a:ln w="28575" cap="rnd" cmpd="sng">
            <a:solidFill>
              <a:schemeClr val="accent5"/>
            </a:solidFill>
            <a:prstDash val="solid"/>
            <a:round/>
            <a:headEnd type="none" w="med" len="med"/>
            <a:tailEnd type="none" w="med" len="med"/>
          </a:ln>
        </p:spPr>
      </p:cxnSp>
      <p:sp>
        <p:nvSpPr>
          <p:cNvPr id="263" name="Google Shape;263;p4"/>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4"/>
          <p:cNvGrpSpPr/>
          <p:nvPr/>
        </p:nvGrpSpPr>
        <p:grpSpPr>
          <a:xfrm rot="-9167133" flipH="1">
            <a:off x="7039308" y="4173137"/>
            <a:ext cx="828650" cy="1138157"/>
            <a:chOff x="1064600" y="709975"/>
            <a:chExt cx="941750" cy="1293500"/>
          </a:xfrm>
        </p:grpSpPr>
        <p:sp>
          <p:nvSpPr>
            <p:cNvPr id="265" name="Google Shape;265;p4"/>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80535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4"/>
        <p:cNvGrpSpPr/>
        <p:nvPr/>
      </p:nvGrpSpPr>
      <p:grpSpPr>
        <a:xfrm>
          <a:off x="0" y="0"/>
          <a:ext cx="0" cy="0"/>
          <a:chOff x="0" y="0"/>
          <a:chExt cx="0" cy="0"/>
        </a:xfrm>
      </p:grpSpPr>
      <p:grpSp>
        <p:nvGrpSpPr>
          <p:cNvPr id="295" name="Google Shape;295;p5"/>
          <p:cNvGrpSpPr/>
          <p:nvPr/>
        </p:nvGrpSpPr>
        <p:grpSpPr>
          <a:xfrm>
            <a:off x="-203599" y="2912276"/>
            <a:ext cx="9381622" cy="2278202"/>
            <a:chOff x="-203599" y="2912276"/>
            <a:chExt cx="9381622" cy="2278202"/>
          </a:xfrm>
        </p:grpSpPr>
        <p:sp>
          <p:nvSpPr>
            <p:cNvPr id="296" name="Google Shape;296;p5"/>
            <p:cNvSpPr/>
            <p:nvPr/>
          </p:nvSpPr>
          <p:spPr>
            <a:xfrm>
              <a:off x="1015840" y="4018851"/>
              <a:ext cx="633532" cy="1169297"/>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203599" y="2912276"/>
              <a:ext cx="1234344" cy="2278202"/>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flipH="1">
              <a:off x="8544490" y="4018851"/>
              <a:ext cx="633532" cy="1169297"/>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5"/>
          <p:cNvSpPr/>
          <p:nvPr/>
        </p:nvSpPr>
        <p:spPr>
          <a:xfrm>
            <a:off x="35350" y="3850974"/>
            <a:ext cx="995400" cy="1221200"/>
          </a:xfrm>
          <a:custGeom>
            <a:avLst/>
            <a:gdLst/>
            <a:ahLst/>
            <a:cxnLst/>
            <a:rect l="l" t="t" r="r" b="b"/>
            <a:pathLst>
              <a:path w="39816" h="48848" extrusionOk="0">
                <a:moveTo>
                  <a:pt x="32957" y="1"/>
                </a:moveTo>
                <a:cubicBezTo>
                  <a:pt x="32927" y="1"/>
                  <a:pt x="32910" y="1"/>
                  <a:pt x="32909" y="2"/>
                </a:cubicBezTo>
                <a:cubicBezTo>
                  <a:pt x="32419" y="250"/>
                  <a:pt x="31458" y="848"/>
                  <a:pt x="31383" y="864"/>
                </a:cubicBezTo>
                <a:cubicBezTo>
                  <a:pt x="31309" y="968"/>
                  <a:pt x="31227" y="1067"/>
                  <a:pt x="31139" y="1161"/>
                </a:cubicBezTo>
                <a:cubicBezTo>
                  <a:pt x="31139" y="1161"/>
                  <a:pt x="31139" y="1161"/>
                  <a:pt x="31139" y="1161"/>
                </a:cubicBezTo>
                <a:lnTo>
                  <a:pt x="31139" y="1161"/>
                </a:lnTo>
                <a:cubicBezTo>
                  <a:pt x="31143" y="1161"/>
                  <a:pt x="30459" y="1973"/>
                  <a:pt x="29927" y="2542"/>
                </a:cubicBezTo>
                <a:cubicBezTo>
                  <a:pt x="28947" y="3592"/>
                  <a:pt x="27211" y="3704"/>
                  <a:pt x="25883" y="3858"/>
                </a:cubicBezTo>
                <a:cubicBezTo>
                  <a:pt x="23233" y="4168"/>
                  <a:pt x="21022" y="5760"/>
                  <a:pt x="19484" y="7873"/>
                </a:cubicBezTo>
                <a:cubicBezTo>
                  <a:pt x="18198" y="8939"/>
                  <a:pt x="17036" y="10207"/>
                  <a:pt x="16007" y="11179"/>
                </a:cubicBezTo>
                <a:cubicBezTo>
                  <a:pt x="14498" y="12602"/>
                  <a:pt x="12828" y="13832"/>
                  <a:pt x="11363" y="15325"/>
                </a:cubicBezTo>
                <a:cubicBezTo>
                  <a:pt x="9800" y="16918"/>
                  <a:pt x="7884" y="18319"/>
                  <a:pt x="6565" y="20130"/>
                </a:cubicBezTo>
                <a:cubicBezTo>
                  <a:pt x="5462" y="21648"/>
                  <a:pt x="4590" y="22856"/>
                  <a:pt x="4216" y="24738"/>
                </a:cubicBezTo>
                <a:cubicBezTo>
                  <a:pt x="4011" y="25761"/>
                  <a:pt x="3569" y="26579"/>
                  <a:pt x="4515" y="27277"/>
                </a:cubicBezTo>
                <a:cubicBezTo>
                  <a:pt x="6028" y="28393"/>
                  <a:pt x="7428" y="29628"/>
                  <a:pt x="9038" y="30620"/>
                </a:cubicBezTo>
                <a:cubicBezTo>
                  <a:pt x="9275" y="30767"/>
                  <a:pt x="9558" y="30909"/>
                  <a:pt x="9867" y="31042"/>
                </a:cubicBezTo>
                <a:cubicBezTo>
                  <a:pt x="9069" y="31457"/>
                  <a:pt x="8321" y="31991"/>
                  <a:pt x="7667" y="32530"/>
                </a:cubicBezTo>
                <a:cubicBezTo>
                  <a:pt x="5767" y="34101"/>
                  <a:pt x="4915" y="36473"/>
                  <a:pt x="2893" y="37857"/>
                </a:cubicBezTo>
                <a:cubicBezTo>
                  <a:pt x="1916" y="38527"/>
                  <a:pt x="49" y="38926"/>
                  <a:pt x="88" y="40484"/>
                </a:cubicBezTo>
                <a:cubicBezTo>
                  <a:pt x="98" y="40912"/>
                  <a:pt x="0" y="41543"/>
                  <a:pt x="358" y="41882"/>
                </a:cubicBezTo>
                <a:cubicBezTo>
                  <a:pt x="759" y="42261"/>
                  <a:pt x="1344" y="42575"/>
                  <a:pt x="1664" y="43002"/>
                </a:cubicBezTo>
                <a:cubicBezTo>
                  <a:pt x="1903" y="43320"/>
                  <a:pt x="2035" y="43745"/>
                  <a:pt x="2237" y="44088"/>
                </a:cubicBezTo>
                <a:cubicBezTo>
                  <a:pt x="2633" y="44761"/>
                  <a:pt x="3369" y="45257"/>
                  <a:pt x="3911" y="45800"/>
                </a:cubicBezTo>
                <a:cubicBezTo>
                  <a:pt x="4390" y="46279"/>
                  <a:pt x="4862" y="47033"/>
                  <a:pt x="5565" y="47219"/>
                </a:cubicBezTo>
                <a:cubicBezTo>
                  <a:pt x="6027" y="47342"/>
                  <a:pt x="6539" y="47419"/>
                  <a:pt x="7053" y="47419"/>
                </a:cubicBezTo>
                <a:cubicBezTo>
                  <a:pt x="7847" y="47419"/>
                  <a:pt x="8645" y="47236"/>
                  <a:pt x="9272" y="46760"/>
                </a:cubicBezTo>
                <a:cubicBezTo>
                  <a:pt x="10078" y="46149"/>
                  <a:pt x="8494" y="44810"/>
                  <a:pt x="8123" y="44476"/>
                </a:cubicBezTo>
                <a:cubicBezTo>
                  <a:pt x="7379" y="43804"/>
                  <a:pt x="6386" y="43356"/>
                  <a:pt x="5602" y="42723"/>
                </a:cubicBezTo>
                <a:cubicBezTo>
                  <a:pt x="4766" y="42049"/>
                  <a:pt x="5048" y="40828"/>
                  <a:pt x="5425" y="39694"/>
                </a:cubicBezTo>
                <a:lnTo>
                  <a:pt x="5425" y="39694"/>
                </a:lnTo>
                <a:cubicBezTo>
                  <a:pt x="5440" y="39694"/>
                  <a:pt x="5456" y="39695"/>
                  <a:pt x="5471" y="39695"/>
                </a:cubicBezTo>
                <a:cubicBezTo>
                  <a:pt x="5587" y="39695"/>
                  <a:pt x="5701" y="39690"/>
                  <a:pt x="5810" y="39676"/>
                </a:cubicBezTo>
                <a:cubicBezTo>
                  <a:pt x="6479" y="39591"/>
                  <a:pt x="7235" y="39128"/>
                  <a:pt x="7834" y="38877"/>
                </a:cubicBezTo>
                <a:cubicBezTo>
                  <a:pt x="9085" y="38354"/>
                  <a:pt x="10378" y="37940"/>
                  <a:pt x="11576" y="37295"/>
                </a:cubicBezTo>
                <a:cubicBezTo>
                  <a:pt x="13277" y="36378"/>
                  <a:pt x="15063" y="35572"/>
                  <a:pt x="16786" y="34663"/>
                </a:cubicBezTo>
                <a:lnTo>
                  <a:pt x="16786" y="34663"/>
                </a:lnTo>
                <a:cubicBezTo>
                  <a:pt x="16634" y="35459"/>
                  <a:pt x="16527" y="36243"/>
                  <a:pt x="16395" y="36897"/>
                </a:cubicBezTo>
                <a:cubicBezTo>
                  <a:pt x="16026" y="38728"/>
                  <a:pt x="17501" y="40029"/>
                  <a:pt x="17493" y="41802"/>
                </a:cubicBezTo>
                <a:cubicBezTo>
                  <a:pt x="17487" y="42967"/>
                  <a:pt x="16690" y="45282"/>
                  <a:pt x="17571" y="46256"/>
                </a:cubicBezTo>
                <a:cubicBezTo>
                  <a:pt x="18072" y="46810"/>
                  <a:pt x="18571" y="46810"/>
                  <a:pt x="19293" y="46942"/>
                </a:cubicBezTo>
                <a:cubicBezTo>
                  <a:pt x="20098" y="47089"/>
                  <a:pt x="20848" y="47447"/>
                  <a:pt x="21643" y="47620"/>
                </a:cubicBezTo>
                <a:cubicBezTo>
                  <a:pt x="23078" y="47934"/>
                  <a:pt x="24425" y="48848"/>
                  <a:pt x="25909" y="48848"/>
                </a:cubicBezTo>
                <a:cubicBezTo>
                  <a:pt x="26068" y="48848"/>
                  <a:pt x="26229" y="48837"/>
                  <a:pt x="26391" y="48815"/>
                </a:cubicBezTo>
                <a:cubicBezTo>
                  <a:pt x="26809" y="48756"/>
                  <a:pt x="27388" y="48191"/>
                  <a:pt x="27809" y="48022"/>
                </a:cubicBezTo>
                <a:cubicBezTo>
                  <a:pt x="28068" y="47919"/>
                  <a:pt x="28928" y="47520"/>
                  <a:pt x="28981" y="47139"/>
                </a:cubicBezTo>
                <a:cubicBezTo>
                  <a:pt x="29123" y="46135"/>
                  <a:pt x="26875" y="46009"/>
                  <a:pt x="26184" y="45784"/>
                </a:cubicBezTo>
                <a:cubicBezTo>
                  <a:pt x="24904" y="45368"/>
                  <a:pt x="23790" y="44767"/>
                  <a:pt x="22717" y="43958"/>
                </a:cubicBezTo>
                <a:cubicBezTo>
                  <a:pt x="22426" y="43739"/>
                  <a:pt x="22169" y="43490"/>
                  <a:pt x="21924" y="43227"/>
                </a:cubicBezTo>
                <a:cubicBezTo>
                  <a:pt x="21964" y="42480"/>
                  <a:pt x="22134" y="41702"/>
                  <a:pt x="22224" y="41258"/>
                </a:cubicBezTo>
                <a:cubicBezTo>
                  <a:pt x="22449" y="40154"/>
                  <a:pt x="22531" y="39030"/>
                  <a:pt x="22732" y="37923"/>
                </a:cubicBezTo>
                <a:cubicBezTo>
                  <a:pt x="22860" y="37223"/>
                  <a:pt x="22874" y="36545"/>
                  <a:pt x="22875" y="35838"/>
                </a:cubicBezTo>
                <a:cubicBezTo>
                  <a:pt x="22880" y="34447"/>
                  <a:pt x="23031" y="33188"/>
                  <a:pt x="23259" y="31817"/>
                </a:cubicBezTo>
                <a:cubicBezTo>
                  <a:pt x="23495" y="30399"/>
                  <a:pt x="23336" y="28933"/>
                  <a:pt x="22393" y="27817"/>
                </a:cubicBezTo>
                <a:cubicBezTo>
                  <a:pt x="21799" y="27116"/>
                  <a:pt x="21064" y="26459"/>
                  <a:pt x="20320" y="25919"/>
                </a:cubicBezTo>
                <a:cubicBezTo>
                  <a:pt x="20284" y="25894"/>
                  <a:pt x="20247" y="25866"/>
                  <a:pt x="20210" y="25841"/>
                </a:cubicBezTo>
                <a:cubicBezTo>
                  <a:pt x="20961" y="25492"/>
                  <a:pt x="21672" y="25032"/>
                  <a:pt x="22406" y="24394"/>
                </a:cubicBezTo>
                <a:cubicBezTo>
                  <a:pt x="22615" y="24211"/>
                  <a:pt x="22820" y="24012"/>
                  <a:pt x="23014" y="23802"/>
                </a:cubicBezTo>
                <a:cubicBezTo>
                  <a:pt x="23559" y="25061"/>
                  <a:pt x="24339" y="26261"/>
                  <a:pt x="24767" y="27528"/>
                </a:cubicBezTo>
                <a:cubicBezTo>
                  <a:pt x="24982" y="28163"/>
                  <a:pt x="25203" y="28767"/>
                  <a:pt x="25455" y="29343"/>
                </a:cubicBezTo>
                <a:cubicBezTo>
                  <a:pt x="25357" y="30584"/>
                  <a:pt x="25236" y="31817"/>
                  <a:pt x="25202" y="33067"/>
                </a:cubicBezTo>
                <a:cubicBezTo>
                  <a:pt x="25168" y="34339"/>
                  <a:pt x="25553" y="35619"/>
                  <a:pt x="25638" y="36888"/>
                </a:cubicBezTo>
                <a:cubicBezTo>
                  <a:pt x="25677" y="37474"/>
                  <a:pt x="25661" y="38029"/>
                  <a:pt x="25710" y="38565"/>
                </a:cubicBezTo>
                <a:cubicBezTo>
                  <a:pt x="25215" y="39404"/>
                  <a:pt x="24803" y="40085"/>
                  <a:pt x="24799" y="41214"/>
                </a:cubicBezTo>
                <a:cubicBezTo>
                  <a:pt x="24796" y="41896"/>
                  <a:pt x="24789" y="42954"/>
                  <a:pt x="25571" y="43188"/>
                </a:cubicBezTo>
                <a:cubicBezTo>
                  <a:pt x="25581" y="43191"/>
                  <a:pt x="25591" y="43193"/>
                  <a:pt x="25601" y="43193"/>
                </a:cubicBezTo>
                <a:cubicBezTo>
                  <a:pt x="25628" y="43193"/>
                  <a:pt x="25655" y="43182"/>
                  <a:pt x="25674" y="43163"/>
                </a:cubicBezTo>
                <a:cubicBezTo>
                  <a:pt x="25894" y="42946"/>
                  <a:pt x="26200" y="42466"/>
                  <a:pt x="26537" y="42466"/>
                </a:cubicBezTo>
                <a:cubicBezTo>
                  <a:pt x="26771" y="42466"/>
                  <a:pt x="27019" y="42695"/>
                  <a:pt x="27265" y="43399"/>
                </a:cubicBezTo>
                <a:cubicBezTo>
                  <a:pt x="27359" y="43667"/>
                  <a:pt x="27415" y="43964"/>
                  <a:pt x="27183" y="43964"/>
                </a:cubicBezTo>
                <a:cubicBezTo>
                  <a:pt x="27153" y="43964"/>
                  <a:pt x="27120" y="43960"/>
                  <a:pt x="27081" y="43950"/>
                </a:cubicBezTo>
                <a:cubicBezTo>
                  <a:pt x="26994" y="43927"/>
                  <a:pt x="26888" y="43917"/>
                  <a:pt x="26775" y="43917"/>
                </a:cubicBezTo>
                <a:cubicBezTo>
                  <a:pt x="26545" y="43917"/>
                  <a:pt x="26287" y="43959"/>
                  <a:pt x="26112" y="44024"/>
                </a:cubicBezTo>
                <a:cubicBezTo>
                  <a:pt x="26071" y="44040"/>
                  <a:pt x="26051" y="44068"/>
                  <a:pt x="26046" y="44111"/>
                </a:cubicBezTo>
                <a:cubicBezTo>
                  <a:pt x="25967" y="44855"/>
                  <a:pt x="26512" y="45019"/>
                  <a:pt x="27082" y="45019"/>
                </a:cubicBezTo>
                <a:cubicBezTo>
                  <a:pt x="27230" y="45019"/>
                  <a:pt x="27380" y="45007"/>
                  <a:pt x="27521" y="44993"/>
                </a:cubicBezTo>
                <a:cubicBezTo>
                  <a:pt x="27899" y="44954"/>
                  <a:pt x="28281" y="44914"/>
                  <a:pt x="28660" y="44828"/>
                </a:cubicBezTo>
                <a:cubicBezTo>
                  <a:pt x="29045" y="44742"/>
                  <a:pt x="29115" y="44197"/>
                  <a:pt x="29449" y="44124"/>
                </a:cubicBezTo>
                <a:cubicBezTo>
                  <a:pt x="31496" y="43672"/>
                  <a:pt x="31448" y="41361"/>
                  <a:pt x="30367" y="39975"/>
                </a:cubicBezTo>
                <a:cubicBezTo>
                  <a:pt x="30549" y="39422"/>
                  <a:pt x="30609" y="38846"/>
                  <a:pt x="30606" y="38127"/>
                </a:cubicBezTo>
                <a:cubicBezTo>
                  <a:pt x="30604" y="37568"/>
                  <a:pt x="30522" y="37017"/>
                  <a:pt x="30516" y="36456"/>
                </a:cubicBezTo>
                <a:lnTo>
                  <a:pt x="30516" y="36456"/>
                </a:lnTo>
                <a:cubicBezTo>
                  <a:pt x="31033" y="37617"/>
                  <a:pt x="31695" y="38724"/>
                  <a:pt x="32452" y="39706"/>
                </a:cubicBezTo>
                <a:cubicBezTo>
                  <a:pt x="32389" y="40002"/>
                  <a:pt x="32341" y="40302"/>
                  <a:pt x="32312" y="40611"/>
                </a:cubicBezTo>
                <a:cubicBezTo>
                  <a:pt x="32196" y="41881"/>
                  <a:pt x="32680" y="43178"/>
                  <a:pt x="32677" y="44458"/>
                </a:cubicBezTo>
                <a:cubicBezTo>
                  <a:pt x="32675" y="44894"/>
                  <a:pt x="32601" y="45486"/>
                  <a:pt x="33152" y="45638"/>
                </a:cubicBezTo>
                <a:cubicBezTo>
                  <a:pt x="33173" y="45644"/>
                  <a:pt x="33200" y="45647"/>
                  <a:pt x="33230" y="45647"/>
                </a:cubicBezTo>
                <a:cubicBezTo>
                  <a:pt x="33379" y="45647"/>
                  <a:pt x="33612" y="45582"/>
                  <a:pt x="33734" y="45558"/>
                </a:cubicBezTo>
                <a:cubicBezTo>
                  <a:pt x="33786" y="45548"/>
                  <a:pt x="33839" y="45544"/>
                  <a:pt x="33893" y="45544"/>
                </a:cubicBezTo>
                <a:cubicBezTo>
                  <a:pt x="34251" y="45544"/>
                  <a:pt x="34638" y="45734"/>
                  <a:pt x="35003" y="45734"/>
                </a:cubicBezTo>
                <a:cubicBezTo>
                  <a:pt x="35087" y="45734"/>
                  <a:pt x="35170" y="45724"/>
                  <a:pt x="35251" y="45700"/>
                </a:cubicBezTo>
                <a:cubicBezTo>
                  <a:pt x="35737" y="45549"/>
                  <a:pt x="35610" y="45631"/>
                  <a:pt x="35959" y="45243"/>
                </a:cubicBezTo>
                <a:cubicBezTo>
                  <a:pt x="36670" y="44450"/>
                  <a:pt x="36454" y="44900"/>
                  <a:pt x="37187" y="44622"/>
                </a:cubicBezTo>
                <a:cubicBezTo>
                  <a:pt x="37864" y="44367"/>
                  <a:pt x="38031" y="44030"/>
                  <a:pt x="38077" y="43311"/>
                </a:cubicBezTo>
                <a:cubicBezTo>
                  <a:pt x="38164" y="41945"/>
                  <a:pt x="37102" y="40581"/>
                  <a:pt x="36021" y="39578"/>
                </a:cubicBezTo>
                <a:cubicBezTo>
                  <a:pt x="36004" y="37751"/>
                  <a:pt x="36101" y="35748"/>
                  <a:pt x="35310" y="34283"/>
                </a:cubicBezTo>
                <a:cubicBezTo>
                  <a:pt x="34885" y="33497"/>
                  <a:pt x="34478" y="32773"/>
                  <a:pt x="33913" y="32116"/>
                </a:cubicBezTo>
                <a:cubicBezTo>
                  <a:pt x="34176" y="29854"/>
                  <a:pt x="33960" y="27493"/>
                  <a:pt x="32954" y="25543"/>
                </a:cubicBezTo>
                <a:cubicBezTo>
                  <a:pt x="32090" y="23869"/>
                  <a:pt x="31651" y="21860"/>
                  <a:pt x="31159" y="20049"/>
                </a:cubicBezTo>
                <a:cubicBezTo>
                  <a:pt x="30974" y="19365"/>
                  <a:pt x="30704" y="18632"/>
                  <a:pt x="30415" y="17985"/>
                </a:cubicBezTo>
                <a:cubicBezTo>
                  <a:pt x="30641" y="17550"/>
                  <a:pt x="30893" y="17131"/>
                  <a:pt x="31192" y="16746"/>
                </a:cubicBezTo>
                <a:cubicBezTo>
                  <a:pt x="31860" y="15883"/>
                  <a:pt x="32720" y="15192"/>
                  <a:pt x="33462" y="14398"/>
                </a:cubicBezTo>
                <a:cubicBezTo>
                  <a:pt x="33986" y="13839"/>
                  <a:pt x="34729" y="13275"/>
                  <a:pt x="35351" y="12642"/>
                </a:cubicBezTo>
                <a:cubicBezTo>
                  <a:pt x="35540" y="12666"/>
                  <a:pt x="35728" y="12676"/>
                  <a:pt x="35921" y="12676"/>
                </a:cubicBezTo>
                <a:cubicBezTo>
                  <a:pt x="36141" y="12676"/>
                  <a:pt x="36367" y="12663"/>
                  <a:pt x="36603" y="12644"/>
                </a:cubicBezTo>
                <a:cubicBezTo>
                  <a:pt x="37175" y="12597"/>
                  <a:pt x="37588" y="12106"/>
                  <a:pt x="37742" y="11569"/>
                </a:cubicBezTo>
                <a:cubicBezTo>
                  <a:pt x="37751" y="11569"/>
                  <a:pt x="37760" y="11570"/>
                  <a:pt x="37769" y="11570"/>
                </a:cubicBezTo>
                <a:cubicBezTo>
                  <a:pt x="38501" y="11570"/>
                  <a:pt x="39283" y="11116"/>
                  <a:pt x="39378" y="10317"/>
                </a:cubicBezTo>
                <a:cubicBezTo>
                  <a:pt x="39432" y="9871"/>
                  <a:pt x="39262" y="9168"/>
                  <a:pt x="38905" y="8729"/>
                </a:cubicBezTo>
                <a:cubicBezTo>
                  <a:pt x="38981" y="8566"/>
                  <a:pt x="39014" y="8389"/>
                  <a:pt x="38967" y="8230"/>
                </a:cubicBezTo>
                <a:cubicBezTo>
                  <a:pt x="38828" y="7770"/>
                  <a:pt x="38503" y="7407"/>
                  <a:pt x="38200" y="7029"/>
                </a:cubicBezTo>
                <a:cubicBezTo>
                  <a:pt x="38751" y="6617"/>
                  <a:pt x="38945" y="6279"/>
                  <a:pt x="39438" y="5787"/>
                </a:cubicBezTo>
                <a:cubicBezTo>
                  <a:pt x="39815" y="5410"/>
                  <a:pt x="39752" y="4766"/>
                  <a:pt x="39536" y="4334"/>
                </a:cubicBezTo>
                <a:cubicBezTo>
                  <a:pt x="39111" y="3482"/>
                  <a:pt x="38963" y="2898"/>
                  <a:pt x="38284" y="2250"/>
                </a:cubicBezTo>
                <a:cubicBezTo>
                  <a:pt x="37692" y="1684"/>
                  <a:pt x="36662" y="1455"/>
                  <a:pt x="35965" y="997"/>
                </a:cubicBezTo>
                <a:cubicBezTo>
                  <a:pt x="35994" y="995"/>
                  <a:pt x="35850" y="814"/>
                  <a:pt x="35746" y="765"/>
                </a:cubicBezTo>
                <a:cubicBezTo>
                  <a:pt x="35537" y="557"/>
                  <a:pt x="35312" y="386"/>
                  <a:pt x="35084" y="278"/>
                </a:cubicBezTo>
                <a:cubicBezTo>
                  <a:pt x="34597" y="50"/>
                  <a:pt x="33231" y="1"/>
                  <a:pt x="3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5"/>
          <p:cNvGrpSpPr/>
          <p:nvPr/>
        </p:nvGrpSpPr>
        <p:grpSpPr>
          <a:xfrm>
            <a:off x="6964353" y="-104417"/>
            <a:ext cx="2179320" cy="1332122"/>
            <a:chOff x="3182725" y="919500"/>
            <a:chExt cx="1712225" cy="1046525"/>
          </a:xfrm>
        </p:grpSpPr>
        <p:sp>
          <p:nvSpPr>
            <p:cNvPr id="301" name="Google Shape;301;p5"/>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5"/>
          <p:cNvGrpSpPr/>
          <p:nvPr/>
        </p:nvGrpSpPr>
        <p:grpSpPr>
          <a:xfrm rot="-5400000">
            <a:off x="8377475" y="832288"/>
            <a:ext cx="826650" cy="1041725"/>
            <a:chOff x="2030500" y="3653500"/>
            <a:chExt cx="826650" cy="1041725"/>
          </a:xfrm>
        </p:grpSpPr>
        <p:sp>
          <p:nvSpPr>
            <p:cNvPr id="307" name="Google Shape;307;p5"/>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5"/>
          <p:cNvSpPr txBox="1">
            <a:spLocks noGrp="1"/>
          </p:cNvSpPr>
          <p:nvPr>
            <p:ph type="subTitle" idx="1"/>
          </p:nvPr>
        </p:nvSpPr>
        <p:spPr>
          <a:xfrm>
            <a:off x="874100" y="1617900"/>
            <a:ext cx="3324300" cy="468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000"/>
              <a:buFont typeface="Jua"/>
              <a:buNone/>
              <a:defRPr sz="2000">
                <a:latin typeface="Chango"/>
                <a:ea typeface="Chango"/>
                <a:cs typeface="Chango"/>
                <a:sym typeface="Chango"/>
              </a:defRPr>
            </a:lvl1pPr>
            <a:lvl2pPr lvl="1" algn="ctr">
              <a:lnSpc>
                <a:spcPct val="100000"/>
              </a:lnSpc>
              <a:spcBef>
                <a:spcPts val="1600"/>
              </a:spcBef>
              <a:spcAft>
                <a:spcPts val="0"/>
              </a:spcAft>
              <a:buSzPts val="2000"/>
              <a:buFont typeface="Jua"/>
              <a:buNone/>
              <a:defRPr sz="2000" b="1">
                <a:latin typeface="Jua"/>
                <a:ea typeface="Jua"/>
                <a:cs typeface="Jua"/>
                <a:sym typeface="Jua"/>
              </a:defRPr>
            </a:lvl2pPr>
            <a:lvl3pPr lvl="2" algn="ctr">
              <a:lnSpc>
                <a:spcPct val="100000"/>
              </a:lnSpc>
              <a:spcBef>
                <a:spcPts val="1600"/>
              </a:spcBef>
              <a:spcAft>
                <a:spcPts val="0"/>
              </a:spcAft>
              <a:buSzPts val="2000"/>
              <a:buFont typeface="Jua"/>
              <a:buNone/>
              <a:defRPr sz="2000" b="1">
                <a:latin typeface="Jua"/>
                <a:ea typeface="Jua"/>
                <a:cs typeface="Jua"/>
                <a:sym typeface="Jua"/>
              </a:defRPr>
            </a:lvl3pPr>
            <a:lvl4pPr lvl="3" algn="ctr">
              <a:lnSpc>
                <a:spcPct val="100000"/>
              </a:lnSpc>
              <a:spcBef>
                <a:spcPts val="1600"/>
              </a:spcBef>
              <a:spcAft>
                <a:spcPts val="0"/>
              </a:spcAft>
              <a:buSzPts val="2000"/>
              <a:buFont typeface="Jua"/>
              <a:buNone/>
              <a:defRPr sz="2000" b="1">
                <a:latin typeface="Jua"/>
                <a:ea typeface="Jua"/>
                <a:cs typeface="Jua"/>
                <a:sym typeface="Jua"/>
              </a:defRPr>
            </a:lvl4pPr>
            <a:lvl5pPr lvl="4" algn="ctr">
              <a:lnSpc>
                <a:spcPct val="100000"/>
              </a:lnSpc>
              <a:spcBef>
                <a:spcPts val="1600"/>
              </a:spcBef>
              <a:spcAft>
                <a:spcPts val="0"/>
              </a:spcAft>
              <a:buSzPts val="2000"/>
              <a:buFont typeface="Jua"/>
              <a:buNone/>
              <a:defRPr sz="2000" b="1">
                <a:latin typeface="Jua"/>
                <a:ea typeface="Jua"/>
                <a:cs typeface="Jua"/>
                <a:sym typeface="Jua"/>
              </a:defRPr>
            </a:lvl5pPr>
            <a:lvl6pPr lvl="5" algn="ctr">
              <a:lnSpc>
                <a:spcPct val="100000"/>
              </a:lnSpc>
              <a:spcBef>
                <a:spcPts val="1600"/>
              </a:spcBef>
              <a:spcAft>
                <a:spcPts val="0"/>
              </a:spcAft>
              <a:buSzPts val="2000"/>
              <a:buFont typeface="Jua"/>
              <a:buNone/>
              <a:defRPr sz="2000" b="1">
                <a:latin typeface="Jua"/>
                <a:ea typeface="Jua"/>
                <a:cs typeface="Jua"/>
                <a:sym typeface="Jua"/>
              </a:defRPr>
            </a:lvl6pPr>
            <a:lvl7pPr lvl="6" algn="ctr">
              <a:lnSpc>
                <a:spcPct val="100000"/>
              </a:lnSpc>
              <a:spcBef>
                <a:spcPts val="1600"/>
              </a:spcBef>
              <a:spcAft>
                <a:spcPts val="0"/>
              </a:spcAft>
              <a:buSzPts val="2000"/>
              <a:buFont typeface="Jua"/>
              <a:buNone/>
              <a:defRPr sz="2000" b="1">
                <a:latin typeface="Jua"/>
                <a:ea typeface="Jua"/>
                <a:cs typeface="Jua"/>
                <a:sym typeface="Jua"/>
              </a:defRPr>
            </a:lvl7pPr>
            <a:lvl8pPr lvl="7" algn="ctr">
              <a:lnSpc>
                <a:spcPct val="100000"/>
              </a:lnSpc>
              <a:spcBef>
                <a:spcPts val="1600"/>
              </a:spcBef>
              <a:spcAft>
                <a:spcPts val="0"/>
              </a:spcAft>
              <a:buSzPts val="2000"/>
              <a:buFont typeface="Jua"/>
              <a:buNone/>
              <a:defRPr sz="2000" b="1">
                <a:latin typeface="Jua"/>
                <a:ea typeface="Jua"/>
                <a:cs typeface="Jua"/>
                <a:sym typeface="Jua"/>
              </a:defRPr>
            </a:lvl8pPr>
            <a:lvl9pPr lvl="8" algn="ctr">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337" name="Google Shape;337;p5"/>
          <p:cNvSpPr txBox="1">
            <a:spLocks noGrp="1"/>
          </p:cNvSpPr>
          <p:nvPr>
            <p:ph type="subTitle" idx="2"/>
          </p:nvPr>
        </p:nvSpPr>
        <p:spPr>
          <a:xfrm>
            <a:off x="4945675" y="3084100"/>
            <a:ext cx="3324300" cy="468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Jua"/>
              <a:buNone/>
              <a:defRPr sz="2000">
                <a:latin typeface="Chango"/>
                <a:ea typeface="Chango"/>
                <a:cs typeface="Chango"/>
                <a:sym typeface="Chango"/>
              </a:defRPr>
            </a:lvl1pPr>
            <a:lvl2pPr lvl="1" algn="ctr" rtl="0">
              <a:lnSpc>
                <a:spcPct val="100000"/>
              </a:lnSpc>
              <a:spcBef>
                <a:spcPts val="160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338" name="Google Shape;338;p5"/>
          <p:cNvSpPr txBox="1">
            <a:spLocks noGrp="1"/>
          </p:cNvSpPr>
          <p:nvPr>
            <p:ph type="subTitle" idx="3"/>
          </p:nvPr>
        </p:nvSpPr>
        <p:spPr>
          <a:xfrm>
            <a:off x="874075" y="2142800"/>
            <a:ext cx="3324300" cy="636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9" name="Google Shape;339;p5"/>
          <p:cNvSpPr txBox="1">
            <a:spLocks noGrp="1"/>
          </p:cNvSpPr>
          <p:nvPr>
            <p:ph type="subTitle" idx="4"/>
          </p:nvPr>
        </p:nvSpPr>
        <p:spPr>
          <a:xfrm>
            <a:off x="4945650" y="3609025"/>
            <a:ext cx="3324300" cy="6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0" name="Google Shape;340;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341" name="Google Shape;341;p5"/>
          <p:cNvCxnSpPr/>
          <p:nvPr/>
        </p:nvCxnSpPr>
        <p:spPr>
          <a:xfrm>
            <a:off x="845052" y="1104300"/>
            <a:ext cx="397200" cy="0"/>
          </a:xfrm>
          <a:prstGeom prst="straightConnector1">
            <a:avLst/>
          </a:prstGeom>
          <a:noFill/>
          <a:ln w="28575" cap="rnd" cmpd="sng">
            <a:solidFill>
              <a:schemeClr val="accent5"/>
            </a:solidFill>
            <a:prstDash val="solid"/>
            <a:round/>
            <a:headEnd type="none" w="med" len="med"/>
            <a:tailEnd type="none" w="med" len="med"/>
          </a:ln>
        </p:spPr>
      </p:cxnSp>
      <p:sp>
        <p:nvSpPr>
          <p:cNvPr id="342" name="Google Shape;342;p5"/>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744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3"/>
        <p:cNvGrpSpPr/>
        <p:nvPr/>
      </p:nvGrpSpPr>
      <p:grpSpPr>
        <a:xfrm>
          <a:off x="0" y="0"/>
          <a:ext cx="0" cy="0"/>
          <a:chOff x="0" y="0"/>
          <a:chExt cx="0" cy="0"/>
        </a:xfrm>
      </p:grpSpPr>
      <p:sp>
        <p:nvSpPr>
          <p:cNvPr id="344" name="Google Shape;344;p6"/>
          <p:cNvSpPr/>
          <p:nvPr/>
        </p:nvSpPr>
        <p:spPr>
          <a:xfrm>
            <a:off x="-35375" y="4953550"/>
            <a:ext cx="9179400" cy="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6"/>
          <p:cNvGrpSpPr/>
          <p:nvPr/>
        </p:nvGrpSpPr>
        <p:grpSpPr>
          <a:xfrm>
            <a:off x="8280800" y="4259525"/>
            <a:ext cx="1122450" cy="948975"/>
            <a:chOff x="2539325" y="3750750"/>
            <a:chExt cx="1122450" cy="948975"/>
          </a:xfrm>
        </p:grpSpPr>
        <p:sp>
          <p:nvSpPr>
            <p:cNvPr id="346" name="Google Shape;346;p6"/>
            <p:cNvSpPr/>
            <p:nvPr/>
          </p:nvSpPr>
          <p:spPr>
            <a:xfrm>
              <a:off x="3065750" y="3750750"/>
              <a:ext cx="247050" cy="736675"/>
            </a:xfrm>
            <a:custGeom>
              <a:avLst/>
              <a:gdLst/>
              <a:ahLst/>
              <a:cxnLst/>
              <a:rect l="l" t="t" r="r" b="b"/>
              <a:pathLst>
                <a:path w="9882" h="29467" extrusionOk="0">
                  <a:moveTo>
                    <a:pt x="5533" y="0"/>
                  </a:moveTo>
                  <a:cubicBezTo>
                    <a:pt x="5288" y="0"/>
                    <a:pt x="3622" y="1536"/>
                    <a:pt x="2256" y="4246"/>
                  </a:cubicBezTo>
                  <a:cubicBezTo>
                    <a:pt x="2354" y="4307"/>
                    <a:pt x="2452" y="4369"/>
                    <a:pt x="2547" y="4436"/>
                  </a:cubicBezTo>
                  <a:cubicBezTo>
                    <a:pt x="2987" y="4742"/>
                    <a:pt x="3873" y="5384"/>
                    <a:pt x="3725" y="6036"/>
                  </a:cubicBezTo>
                  <a:cubicBezTo>
                    <a:pt x="3718" y="6066"/>
                    <a:pt x="3687" y="6085"/>
                    <a:pt x="3658" y="6085"/>
                  </a:cubicBezTo>
                  <a:cubicBezTo>
                    <a:pt x="3638" y="6085"/>
                    <a:pt x="3618" y="6076"/>
                    <a:pt x="3608" y="6055"/>
                  </a:cubicBezTo>
                  <a:cubicBezTo>
                    <a:pt x="3301" y="5459"/>
                    <a:pt x="2595" y="5125"/>
                    <a:pt x="1964" y="4860"/>
                  </a:cubicBezTo>
                  <a:cubicBezTo>
                    <a:pt x="778" y="7481"/>
                    <a:pt x="1" y="11050"/>
                    <a:pt x="1033" y="15286"/>
                  </a:cubicBezTo>
                  <a:cubicBezTo>
                    <a:pt x="1045" y="15286"/>
                    <a:pt x="1056" y="15286"/>
                    <a:pt x="1068" y="15286"/>
                  </a:cubicBezTo>
                  <a:cubicBezTo>
                    <a:pt x="1492" y="15286"/>
                    <a:pt x="1938" y="15231"/>
                    <a:pt x="2360" y="15231"/>
                  </a:cubicBezTo>
                  <a:cubicBezTo>
                    <a:pt x="2497" y="15231"/>
                    <a:pt x="2631" y="15237"/>
                    <a:pt x="2761" y="15252"/>
                  </a:cubicBezTo>
                  <a:cubicBezTo>
                    <a:pt x="2785" y="15255"/>
                    <a:pt x="2804" y="15283"/>
                    <a:pt x="2804" y="15306"/>
                  </a:cubicBezTo>
                  <a:cubicBezTo>
                    <a:pt x="2805" y="15822"/>
                    <a:pt x="1780" y="15900"/>
                    <a:pt x="1440" y="15947"/>
                  </a:cubicBezTo>
                  <a:cubicBezTo>
                    <a:pt x="1363" y="15958"/>
                    <a:pt x="1285" y="15966"/>
                    <a:pt x="1209" y="15975"/>
                  </a:cubicBezTo>
                  <a:cubicBezTo>
                    <a:pt x="3735" y="25307"/>
                    <a:pt x="6953" y="26428"/>
                    <a:pt x="7988" y="29466"/>
                  </a:cubicBezTo>
                  <a:cubicBezTo>
                    <a:pt x="7988" y="29466"/>
                    <a:pt x="9881" y="26977"/>
                    <a:pt x="9481" y="21492"/>
                  </a:cubicBezTo>
                  <a:lnTo>
                    <a:pt x="9481" y="21492"/>
                  </a:lnTo>
                  <a:cubicBezTo>
                    <a:pt x="9138" y="21645"/>
                    <a:pt x="8791" y="21788"/>
                    <a:pt x="8436" y="21918"/>
                  </a:cubicBezTo>
                  <a:cubicBezTo>
                    <a:pt x="8419" y="21925"/>
                    <a:pt x="8401" y="21928"/>
                    <a:pt x="8385" y="21928"/>
                  </a:cubicBezTo>
                  <a:cubicBezTo>
                    <a:pt x="8237" y="21928"/>
                    <a:pt x="8144" y="21686"/>
                    <a:pt x="8299" y="21616"/>
                  </a:cubicBezTo>
                  <a:cubicBezTo>
                    <a:pt x="8689" y="21438"/>
                    <a:pt x="9069" y="21241"/>
                    <a:pt x="9443" y="21032"/>
                  </a:cubicBezTo>
                  <a:cubicBezTo>
                    <a:pt x="9430" y="20899"/>
                    <a:pt x="9418" y="20764"/>
                    <a:pt x="9402" y="20627"/>
                  </a:cubicBezTo>
                  <a:cubicBezTo>
                    <a:pt x="9072" y="20866"/>
                    <a:pt x="8710" y="21055"/>
                    <a:pt x="8299" y="21093"/>
                  </a:cubicBezTo>
                  <a:cubicBezTo>
                    <a:pt x="8297" y="21093"/>
                    <a:pt x="8296" y="21093"/>
                    <a:pt x="8295" y="21093"/>
                  </a:cubicBezTo>
                  <a:cubicBezTo>
                    <a:pt x="8249" y="21093"/>
                    <a:pt x="8236" y="21029"/>
                    <a:pt x="8272" y="21004"/>
                  </a:cubicBezTo>
                  <a:cubicBezTo>
                    <a:pt x="8656" y="20743"/>
                    <a:pt x="9008" y="20457"/>
                    <a:pt x="9342" y="20150"/>
                  </a:cubicBezTo>
                  <a:cubicBezTo>
                    <a:pt x="9245" y="19405"/>
                    <a:pt x="9107" y="18613"/>
                    <a:pt x="8919" y="17773"/>
                  </a:cubicBezTo>
                  <a:cubicBezTo>
                    <a:pt x="8824" y="17347"/>
                    <a:pt x="8730" y="16928"/>
                    <a:pt x="8636" y="16511"/>
                  </a:cubicBezTo>
                  <a:cubicBezTo>
                    <a:pt x="8342" y="16684"/>
                    <a:pt x="8009" y="16837"/>
                    <a:pt x="7685" y="16837"/>
                  </a:cubicBezTo>
                  <a:cubicBezTo>
                    <a:pt x="7612" y="16837"/>
                    <a:pt x="7540" y="16830"/>
                    <a:pt x="7470" y="16813"/>
                  </a:cubicBezTo>
                  <a:cubicBezTo>
                    <a:pt x="7383" y="16793"/>
                    <a:pt x="7379" y="16688"/>
                    <a:pt x="7441" y="16638"/>
                  </a:cubicBezTo>
                  <a:cubicBezTo>
                    <a:pt x="7780" y="16373"/>
                    <a:pt x="8150" y="16165"/>
                    <a:pt x="8507" y="15930"/>
                  </a:cubicBezTo>
                  <a:cubicBezTo>
                    <a:pt x="6880" y="8668"/>
                    <a:pt x="6354" y="2815"/>
                    <a:pt x="5563" y="19"/>
                  </a:cubicBezTo>
                  <a:cubicBezTo>
                    <a:pt x="5559" y="7"/>
                    <a:pt x="5549" y="0"/>
                    <a:pt x="5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3195225" y="3861950"/>
              <a:ext cx="90200" cy="529750"/>
            </a:xfrm>
            <a:custGeom>
              <a:avLst/>
              <a:gdLst/>
              <a:ahLst/>
              <a:cxnLst/>
              <a:rect l="l" t="t" r="r" b="b"/>
              <a:pathLst>
                <a:path w="3608" h="21190" extrusionOk="0">
                  <a:moveTo>
                    <a:pt x="251" y="1"/>
                  </a:moveTo>
                  <a:cubicBezTo>
                    <a:pt x="223" y="1"/>
                    <a:pt x="194" y="20"/>
                    <a:pt x="192" y="57"/>
                  </a:cubicBezTo>
                  <a:cubicBezTo>
                    <a:pt x="1" y="3563"/>
                    <a:pt x="352" y="7057"/>
                    <a:pt x="817" y="10529"/>
                  </a:cubicBezTo>
                  <a:cubicBezTo>
                    <a:pt x="1284" y="14002"/>
                    <a:pt x="1681" y="17457"/>
                    <a:pt x="1955" y="20951"/>
                  </a:cubicBezTo>
                  <a:cubicBezTo>
                    <a:pt x="1966" y="21100"/>
                    <a:pt x="2101" y="21189"/>
                    <a:pt x="2227" y="21189"/>
                  </a:cubicBezTo>
                  <a:cubicBezTo>
                    <a:pt x="2328" y="21189"/>
                    <a:pt x="2422" y="21132"/>
                    <a:pt x="2444" y="21003"/>
                  </a:cubicBezTo>
                  <a:cubicBezTo>
                    <a:pt x="3608" y="14009"/>
                    <a:pt x="588" y="7010"/>
                    <a:pt x="304" y="54"/>
                  </a:cubicBezTo>
                  <a:cubicBezTo>
                    <a:pt x="304" y="18"/>
                    <a:pt x="27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2769075" y="3941200"/>
              <a:ext cx="516775" cy="639050"/>
            </a:xfrm>
            <a:custGeom>
              <a:avLst/>
              <a:gdLst/>
              <a:ahLst/>
              <a:cxnLst/>
              <a:rect l="l" t="t" r="r" b="b"/>
              <a:pathLst>
                <a:path w="20671" h="25562" extrusionOk="0">
                  <a:moveTo>
                    <a:pt x="1" y="1"/>
                  </a:moveTo>
                  <a:lnTo>
                    <a:pt x="1" y="1"/>
                  </a:lnTo>
                  <a:cubicBezTo>
                    <a:pt x="572" y="3728"/>
                    <a:pt x="1553" y="6928"/>
                    <a:pt x="2788" y="9674"/>
                  </a:cubicBezTo>
                  <a:cubicBezTo>
                    <a:pt x="3575" y="10319"/>
                    <a:pt x="4378" y="10957"/>
                    <a:pt x="5181" y="11612"/>
                  </a:cubicBezTo>
                  <a:cubicBezTo>
                    <a:pt x="5310" y="11718"/>
                    <a:pt x="5212" y="11884"/>
                    <a:pt x="5081" y="11884"/>
                  </a:cubicBezTo>
                  <a:cubicBezTo>
                    <a:pt x="5052" y="11884"/>
                    <a:pt x="5022" y="11875"/>
                    <a:pt x="4992" y="11856"/>
                  </a:cubicBezTo>
                  <a:cubicBezTo>
                    <a:pt x="4437" y="11496"/>
                    <a:pt x="3870" y="11132"/>
                    <a:pt x="3303" y="10756"/>
                  </a:cubicBezTo>
                  <a:lnTo>
                    <a:pt x="3303" y="10756"/>
                  </a:lnTo>
                  <a:cubicBezTo>
                    <a:pt x="3551" y="11255"/>
                    <a:pt x="3806" y="11738"/>
                    <a:pt x="4070" y="12206"/>
                  </a:cubicBezTo>
                  <a:cubicBezTo>
                    <a:pt x="4979" y="12500"/>
                    <a:pt x="5916" y="12738"/>
                    <a:pt x="6761" y="13132"/>
                  </a:cubicBezTo>
                  <a:cubicBezTo>
                    <a:pt x="6897" y="13196"/>
                    <a:pt x="6924" y="13434"/>
                    <a:pt x="6757" y="13482"/>
                  </a:cubicBezTo>
                  <a:cubicBezTo>
                    <a:pt x="6500" y="13556"/>
                    <a:pt x="6230" y="13587"/>
                    <a:pt x="5954" y="13587"/>
                  </a:cubicBezTo>
                  <a:cubicBezTo>
                    <a:pt x="5576" y="13587"/>
                    <a:pt x="5187" y="13528"/>
                    <a:pt x="4802" y="13438"/>
                  </a:cubicBezTo>
                  <a:lnTo>
                    <a:pt x="4802" y="13438"/>
                  </a:lnTo>
                  <a:cubicBezTo>
                    <a:pt x="11087" y="23458"/>
                    <a:pt x="20671" y="25562"/>
                    <a:pt x="20671" y="25562"/>
                  </a:cubicBezTo>
                  <a:cubicBezTo>
                    <a:pt x="19881" y="20513"/>
                    <a:pt x="18055" y="16346"/>
                    <a:pt x="15799" y="12945"/>
                  </a:cubicBezTo>
                  <a:cubicBezTo>
                    <a:pt x="14837" y="13481"/>
                    <a:pt x="13864" y="14063"/>
                    <a:pt x="12840" y="14425"/>
                  </a:cubicBezTo>
                  <a:cubicBezTo>
                    <a:pt x="12827" y="14430"/>
                    <a:pt x="12815" y="14432"/>
                    <a:pt x="12803" y="14432"/>
                  </a:cubicBezTo>
                  <a:cubicBezTo>
                    <a:pt x="12719" y="14432"/>
                    <a:pt x="12680" y="14325"/>
                    <a:pt x="12747" y="14261"/>
                  </a:cubicBezTo>
                  <a:cubicBezTo>
                    <a:pt x="13518" y="13526"/>
                    <a:pt x="14462" y="12925"/>
                    <a:pt x="15391" y="12341"/>
                  </a:cubicBezTo>
                  <a:cubicBezTo>
                    <a:pt x="12856" y="8701"/>
                    <a:pt x="9845" y="5985"/>
                    <a:pt x="7161" y="4040"/>
                  </a:cubicBezTo>
                  <a:cubicBezTo>
                    <a:pt x="6796" y="4844"/>
                    <a:pt x="6425" y="5643"/>
                    <a:pt x="6028" y="6429"/>
                  </a:cubicBezTo>
                  <a:cubicBezTo>
                    <a:pt x="5989" y="6506"/>
                    <a:pt x="5925" y="6539"/>
                    <a:pt x="5862" y="6539"/>
                  </a:cubicBezTo>
                  <a:cubicBezTo>
                    <a:pt x="5745" y="6539"/>
                    <a:pt x="5631" y="6427"/>
                    <a:pt x="5681" y="6276"/>
                  </a:cubicBezTo>
                  <a:cubicBezTo>
                    <a:pt x="5973" y="5394"/>
                    <a:pt x="6245" y="4492"/>
                    <a:pt x="6533" y="3593"/>
                  </a:cubicBezTo>
                  <a:cubicBezTo>
                    <a:pt x="2892" y="106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2769300" y="3942325"/>
              <a:ext cx="516550" cy="637925"/>
            </a:xfrm>
            <a:custGeom>
              <a:avLst/>
              <a:gdLst/>
              <a:ahLst/>
              <a:cxnLst/>
              <a:rect l="l" t="t" r="r" b="b"/>
              <a:pathLst>
                <a:path w="20662" h="25517" extrusionOk="0">
                  <a:moveTo>
                    <a:pt x="0" y="1"/>
                  </a:moveTo>
                  <a:lnTo>
                    <a:pt x="0" y="1"/>
                  </a:lnTo>
                  <a:cubicBezTo>
                    <a:pt x="104" y="677"/>
                    <a:pt x="226" y="1331"/>
                    <a:pt x="356" y="1973"/>
                  </a:cubicBezTo>
                  <a:cubicBezTo>
                    <a:pt x="1937" y="3786"/>
                    <a:pt x="3399" y="5709"/>
                    <a:pt x="5121" y="7379"/>
                  </a:cubicBezTo>
                  <a:cubicBezTo>
                    <a:pt x="7440" y="9628"/>
                    <a:pt x="9745" y="11905"/>
                    <a:pt x="11870" y="14339"/>
                  </a:cubicBezTo>
                  <a:cubicBezTo>
                    <a:pt x="13854" y="16612"/>
                    <a:pt x="15606" y="19105"/>
                    <a:pt x="16995" y="21784"/>
                  </a:cubicBezTo>
                  <a:cubicBezTo>
                    <a:pt x="17496" y="22752"/>
                    <a:pt x="17938" y="23749"/>
                    <a:pt x="18342" y="24760"/>
                  </a:cubicBezTo>
                  <a:cubicBezTo>
                    <a:pt x="19764" y="25318"/>
                    <a:pt x="20662" y="25517"/>
                    <a:pt x="20662" y="25517"/>
                  </a:cubicBezTo>
                  <a:cubicBezTo>
                    <a:pt x="19872" y="20468"/>
                    <a:pt x="18046" y="16301"/>
                    <a:pt x="15790" y="12900"/>
                  </a:cubicBezTo>
                  <a:cubicBezTo>
                    <a:pt x="14828" y="13436"/>
                    <a:pt x="13855" y="14018"/>
                    <a:pt x="12831" y="14380"/>
                  </a:cubicBezTo>
                  <a:cubicBezTo>
                    <a:pt x="12818" y="14385"/>
                    <a:pt x="12806" y="14387"/>
                    <a:pt x="12794" y="14387"/>
                  </a:cubicBezTo>
                  <a:cubicBezTo>
                    <a:pt x="12710" y="14387"/>
                    <a:pt x="12671" y="14280"/>
                    <a:pt x="12738" y="14216"/>
                  </a:cubicBezTo>
                  <a:cubicBezTo>
                    <a:pt x="13509" y="13481"/>
                    <a:pt x="14453" y="12880"/>
                    <a:pt x="15382" y="12296"/>
                  </a:cubicBezTo>
                  <a:cubicBezTo>
                    <a:pt x="12847" y="8656"/>
                    <a:pt x="9836" y="5940"/>
                    <a:pt x="7152" y="3995"/>
                  </a:cubicBezTo>
                  <a:cubicBezTo>
                    <a:pt x="6787" y="4799"/>
                    <a:pt x="6416" y="5598"/>
                    <a:pt x="6019" y="6384"/>
                  </a:cubicBezTo>
                  <a:cubicBezTo>
                    <a:pt x="5980" y="6461"/>
                    <a:pt x="5916" y="6494"/>
                    <a:pt x="5853" y="6494"/>
                  </a:cubicBezTo>
                  <a:cubicBezTo>
                    <a:pt x="5736" y="6494"/>
                    <a:pt x="5622" y="6382"/>
                    <a:pt x="5672" y="6231"/>
                  </a:cubicBezTo>
                  <a:cubicBezTo>
                    <a:pt x="5964" y="5349"/>
                    <a:pt x="6236" y="4447"/>
                    <a:pt x="6524" y="3548"/>
                  </a:cubicBezTo>
                  <a:cubicBezTo>
                    <a:pt x="4784" y="2340"/>
                    <a:pt x="3220" y="1470"/>
                    <a:pt x="2056" y="887"/>
                  </a:cubicBezTo>
                  <a:cubicBezTo>
                    <a:pt x="1366" y="595"/>
                    <a:pt x="678" y="30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2848025" y="4058250"/>
              <a:ext cx="376600" cy="478100"/>
            </a:xfrm>
            <a:custGeom>
              <a:avLst/>
              <a:gdLst/>
              <a:ahLst/>
              <a:cxnLst/>
              <a:rect l="l" t="t" r="r" b="b"/>
              <a:pathLst>
                <a:path w="15064" h="19124" extrusionOk="0">
                  <a:moveTo>
                    <a:pt x="232" y="1"/>
                  </a:moveTo>
                  <a:cubicBezTo>
                    <a:pt x="104" y="1"/>
                    <a:pt x="1" y="185"/>
                    <a:pt x="77" y="316"/>
                  </a:cubicBezTo>
                  <a:cubicBezTo>
                    <a:pt x="1994" y="3630"/>
                    <a:pt x="4972" y="6026"/>
                    <a:pt x="7702" y="8631"/>
                  </a:cubicBezTo>
                  <a:cubicBezTo>
                    <a:pt x="10788" y="11578"/>
                    <a:pt x="13680" y="14942"/>
                    <a:pt x="14948" y="19086"/>
                  </a:cubicBezTo>
                  <a:cubicBezTo>
                    <a:pt x="14956" y="19113"/>
                    <a:pt x="14975" y="19124"/>
                    <a:pt x="14996" y="19124"/>
                  </a:cubicBezTo>
                  <a:cubicBezTo>
                    <a:pt x="15029" y="19124"/>
                    <a:pt x="15064" y="19097"/>
                    <a:pt x="15061" y="19058"/>
                  </a:cubicBezTo>
                  <a:cubicBezTo>
                    <a:pt x="14789" y="14949"/>
                    <a:pt x="12346" y="11692"/>
                    <a:pt x="9601" y="8814"/>
                  </a:cubicBezTo>
                  <a:cubicBezTo>
                    <a:pt x="6662" y="5736"/>
                    <a:pt x="3369" y="3040"/>
                    <a:pt x="345" y="53"/>
                  </a:cubicBezTo>
                  <a:cubicBezTo>
                    <a:pt x="308" y="16"/>
                    <a:pt x="269"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2539325" y="4317150"/>
              <a:ext cx="820850" cy="340800"/>
            </a:xfrm>
            <a:custGeom>
              <a:avLst/>
              <a:gdLst/>
              <a:ahLst/>
              <a:cxnLst/>
              <a:rect l="l" t="t" r="r" b="b"/>
              <a:pathLst>
                <a:path w="32834" h="13632" extrusionOk="0">
                  <a:moveTo>
                    <a:pt x="6761" y="0"/>
                  </a:moveTo>
                  <a:cubicBezTo>
                    <a:pt x="4650" y="0"/>
                    <a:pt x="2398" y="175"/>
                    <a:pt x="1" y="564"/>
                  </a:cubicBezTo>
                  <a:cubicBezTo>
                    <a:pt x="1" y="564"/>
                    <a:pt x="2038" y="3155"/>
                    <a:pt x="5810" y="6031"/>
                  </a:cubicBezTo>
                  <a:cubicBezTo>
                    <a:pt x="6629" y="5442"/>
                    <a:pt x="7458" y="4868"/>
                    <a:pt x="8262" y="4280"/>
                  </a:cubicBezTo>
                  <a:cubicBezTo>
                    <a:pt x="8305" y="4248"/>
                    <a:pt x="8350" y="4235"/>
                    <a:pt x="8392" y="4235"/>
                  </a:cubicBezTo>
                  <a:cubicBezTo>
                    <a:pt x="8555" y="4235"/>
                    <a:pt x="8679" y="4437"/>
                    <a:pt x="8530" y="4585"/>
                  </a:cubicBezTo>
                  <a:cubicBezTo>
                    <a:pt x="7862" y="5247"/>
                    <a:pt x="7169" y="5889"/>
                    <a:pt x="6470" y="6524"/>
                  </a:cubicBezTo>
                  <a:cubicBezTo>
                    <a:pt x="9334" y="8617"/>
                    <a:pt x="13093" y="10789"/>
                    <a:pt x="17634" y="12172"/>
                  </a:cubicBezTo>
                  <a:cubicBezTo>
                    <a:pt x="17922" y="11034"/>
                    <a:pt x="18224" y="9876"/>
                    <a:pt x="18718" y="8848"/>
                  </a:cubicBezTo>
                  <a:cubicBezTo>
                    <a:pt x="18739" y="8805"/>
                    <a:pt x="18779" y="8784"/>
                    <a:pt x="18817" y="8784"/>
                  </a:cubicBezTo>
                  <a:cubicBezTo>
                    <a:pt x="18868" y="8784"/>
                    <a:pt x="18917" y="8820"/>
                    <a:pt x="18915" y="8889"/>
                  </a:cubicBezTo>
                  <a:cubicBezTo>
                    <a:pt x="18884" y="10050"/>
                    <a:pt x="18611" y="11234"/>
                    <a:pt x="18382" y="12391"/>
                  </a:cubicBezTo>
                  <a:cubicBezTo>
                    <a:pt x="21123" y="13158"/>
                    <a:pt x="24134" y="13632"/>
                    <a:pt x="27395" y="13632"/>
                  </a:cubicBezTo>
                  <a:cubicBezTo>
                    <a:pt x="29138" y="13632"/>
                    <a:pt x="30952" y="13496"/>
                    <a:pt x="32834" y="13198"/>
                  </a:cubicBezTo>
                  <a:cubicBezTo>
                    <a:pt x="32834" y="13198"/>
                    <a:pt x="27537" y="4131"/>
                    <a:pt x="15265" y="1029"/>
                  </a:cubicBezTo>
                  <a:lnTo>
                    <a:pt x="15265" y="1029"/>
                  </a:lnTo>
                  <a:cubicBezTo>
                    <a:pt x="15643" y="1655"/>
                    <a:pt x="15931" y="2329"/>
                    <a:pt x="15954" y="3005"/>
                  </a:cubicBezTo>
                  <a:cubicBezTo>
                    <a:pt x="15957" y="3124"/>
                    <a:pt x="15856" y="3187"/>
                    <a:pt x="15754" y="3187"/>
                  </a:cubicBezTo>
                  <a:cubicBezTo>
                    <a:pt x="15696" y="3187"/>
                    <a:pt x="15637" y="3167"/>
                    <a:pt x="15598" y="3124"/>
                  </a:cubicBezTo>
                  <a:cubicBezTo>
                    <a:pt x="14919" y="2393"/>
                    <a:pt x="14367" y="1517"/>
                    <a:pt x="13769" y="689"/>
                  </a:cubicBezTo>
                  <a:cubicBezTo>
                    <a:pt x="13206" y="574"/>
                    <a:pt x="12630" y="473"/>
                    <a:pt x="12041" y="384"/>
                  </a:cubicBezTo>
                  <a:lnTo>
                    <a:pt x="12041" y="384"/>
                  </a:lnTo>
                  <a:cubicBezTo>
                    <a:pt x="12609" y="839"/>
                    <a:pt x="13168" y="1297"/>
                    <a:pt x="13716" y="1742"/>
                  </a:cubicBezTo>
                  <a:cubicBezTo>
                    <a:pt x="13850" y="1852"/>
                    <a:pt x="13762" y="2047"/>
                    <a:pt x="13624" y="2047"/>
                  </a:cubicBezTo>
                  <a:cubicBezTo>
                    <a:pt x="13595" y="2047"/>
                    <a:pt x="13563" y="2038"/>
                    <a:pt x="13531" y="2017"/>
                  </a:cubicBezTo>
                  <a:cubicBezTo>
                    <a:pt x="12599" y="1413"/>
                    <a:pt x="11686" y="806"/>
                    <a:pt x="10769" y="218"/>
                  </a:cubicBezTo>
                  <a:cubicBezTo>
                    <a:pt x="9493" y="77"/>
                    <a:pt x="8158" y="0"/>
                    <a:pt x="6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2683500" y="4372275"/>
              <a:ext cx="611825" cy="236725"/>
            </a:xfrm>
            <a:custGeom>
              <a:avLst/>
              <a:gdLst/>
              <a:ahLst/>
              <a:cxnLst/>
              <a:rect l="l" t="t" r="r" b="b"/>
              <a:pathLst>
                <a:path w="24473" h="9469" extrusionOk="0">
                  <a:moveTo>
                    <a:pt x="347" y="1"/>
                  </a:moveTo>
                  <a:cubicBezTo>
                    <a:pt x="159" y="1"/>
                    <a:pt x="1" y="258"/>
                    <a:pt x="208" y="365"/>
                  </a:cubicBezTo>
                  <a:cubicBezTo>
                    <a:pt x="4245" y="2460"/>
                    <a:pt x="8074" y="4929"/>
                    <a:pt x="12176" y="6907"/>
                  </a:cubicBezTo>
                  <a:cubicBezTo>
                    <a:pt x="15093" y="8314"/>
                    <a:pt x="18174" y="9468"/>
                    <a:pt x="21364" y="9468"/>
                  </a:cubicBezTo>
                  <a:cubicBezTo>
                    <a:pt x="22368" y="9468"/>
                    <a:pt x="23382" y="9354"/>
                    <a:pt x="24406" y="9097"/>
                  </a:cubicBezTo>
                  <a:cubicBezTo>
                    <a:pt x="24470" y="9080"/>
                    <a:pt x="24472" y="8971"/>
                    <a:pt x="24399" y="8971"/>
                  </a:cubicBezTo>
                  <a:cubicBezTo>
                    <a:pt x="24398" y="8971"/>
                    <a:pt x="24398" y="8971"/>
                    <a:pt x="24397" y="8971"/>
                  </a:cubicBezTo>
                  <a:cubicBezTo>
                    <a:pt x="24307" y="8972"/>
                    <a:pt x="24217" y="8973"/>
                    <a:pt x="24127" y="8973"/>
                  </a:cubicBezTo>
                  <a:cubicBezTo>
                    <a:pt x="19590" y="8973"/>
                    <a:pt x="15303" y="7163"/>
                    <a:pt x="11365" y="5032"/>
                  </a:cubicBezTo>
                  <a:cubicBezTo>
                    <a:pt x="7813" y="3111"/>
                    <a:pt x="4392" y="867"/>
                    <a:pt x="388" y="5"/>
                  </a:cubicBezTo>
                  <a:cubicBezTo>
                    <a:pt x="375" y="2"/>
                    <a:pt x="361"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3221150" y="3992500"/>
              <a:ext cx="440625" cy="707225"/>
            </a:xfrm>
            <a:custGeom>
              <a:avLst/>
              <a:gdLst/>
              <a:ahLst/>
              <a:cxnLst/>
              <a:rect l="l" t="t" r="r" b="b"/>
              <a:pathLst>
                <a:path w="17625" h="28289" extrusionOk="0">
                  <a:moveTo>
                    <a:pt x="14656" y="0"/>
                  </a:moveTo>
                  <a:cubicBezTo>
                    <a:pt x="13696" y="0"/>
                    <a:pt x="12570" y="84"/>
                    <a:pt x="11381" y="342"/>
                  </a:cubicBezTo>
                  <a:cubicBezTo>
                    <a:pt x="11342" y="1395"/>
                    <a:pt x="11433" y="2457"/>
                    <a:pt x="11714" y="3535"/>
                  </a:cubicBezTo>
                  <a:cubicBezTo>
                    <a:pt x="11743" y="3651"/>
                    <a:pt x="11653" y="3722"/>
                    <a:pt x="11562" y="3722"/>
                  </a:cubicBezTo>
                  <a:cubicBezTo>
                    <a:pt x="11498" y="3722"/>
                    <a:pt x="11433" y="3687"/>
                    <a:pt x="11408" y="3608"/>
                  </a:cubicBezTo>
                  <a:cubicBezTo>
                    <a:pt x="11096" y="2650"/>
                    <a:pt x="10889" y="1570"/>
                    <a:pt x="10829" y="474"/>
                  </a:cubicBezTo>
                  <a:cubicBezTo>
                    <a:pt x="10238" y="627"/>
                    <a:pt x="9637" y="827"/>
                    <a:pt x="9036" y="1082"/>
                  </a:cubicBezTo>
                  <a:cubicBezTo>
                    <a:pt x="8966" y="1777"/>
                    <a:pt x="8924" y="2474"/>
                    <a:pt x="8976" y="3204"/>
                  </a:cubicBezTo>
                  <a:cubicBezTo>
                    <a:pt x="9070" y="4483"/>
                    <a:pt x="9328" y="5753"/>
                    <a:pt x="9372" y="7034"/>
                  </a:cubicBezTo>
                  <a:cubicBezTo>
                    <a:pt x="9373" y="7065"/>
                    <a:pt x="9346" y="7084"/>
                    <a:pt x="9319" y="7084"/>
                  </a:cubicBezTo>
                  <a:cubicBezTo>
                    <a:pt x="9301" y="7084"/>
                    <a:pt x="9284" y="7076"/>
                    <a:pt x="9274" y="7058"/>
                  </a:cubicBezTo>
                  <a:cubicBezTo>
                    <a:pt x="8585" y="5790"/>
                    <a:pt x="8367" y="4229"/>
                    <a:pt x="8255" y="2807"/>
                  </a:cubicBezTo>
                  <a:cubicBezTo>
                    <a:pt x="8222" y="2388"/>
                    <a:pt x="8185" y="1942"/>
                    <a:pt x="8168" y="1489"/>
                  </a:cubicBezTo>
                  <a:cubicBezTo>
                    <a:pt x="6762" y="2222"/>
                    <a:pt x="5393" y="3294"/>
                    <a:pt x="4221" y="4843"/>
                  </a:cubicBezTo>
                  <a:cubicBezTo>
                    <a:pt x="4315" y="5178"/>
                    <a:pt x="4415" y="5512"/>
                    <a:pt x="4534" y="5847"/>
                  </a:cubicBezTo>
                  <a:cubicBezTo>
                    <a:pt x="5087" y="7404"/>
                    <a:pt x="5946" y="9033"/>
                    <a:pt x="6087" y="10697"/>
                  </a:cubicBezTo>
                  <a:cubicBezTo>
                    <a:pt x="6092" y="10763"/>
                    <a:pt x="6041" y="10796"/>
                    <a:pt x="5987" y="10796"/>
                  </a:cubicBezTo>
                  <a:cubicBezTo>
                    <a:pt x="5949" y="10796"/>
                    <a:pt x="5910" y="10779"/>
                    <a:pt x="5890" y="10745"/>
                  </a:cubicBezTo>
                  <a:cubicBezTo>
                    <a:pt x="4954" y="9218"/>
                    <a:pt x="4244" y="7384"/>
                    <a:pt x="3647" y="5664"/>
                  </a:cubicBezTo>
                  <a:cubicBezTo>
                    <a:pt x="3010" y="6655"/>
                    <a:pt x="2447" y="7812"/>
                    <a:pt x="1991" y="9166"/>
                  </a:cubicBezTo>
                  <a:cubicBezTo>
                    <a:pt x="2152" y="9577"/>
                    <a:pt x="2311" y="9988"/>
                    <a:pt x="2484" y="10382"/>
                  </a:cubicBezTo>
                  <a:cubicBezTo>
                    <a:pt x="3034" y="11643"/>
                    <a:pt x="3725" y="12760"/>
                    <a:pt x="4436" y="13928"/>
                  </a:cubicBezTo>
                  <a:cubicBezTo>
                    <a:pt x="4454" y="13957"/>
                    <a:pt x="4427" y="13989"/>
                    <a:pt x="4398" y="13989"/>
                  </a:cubicBezTo>
                  <a:cubicBezTo>
                    <a:pt x="4392" y="13989"/>
                    <a:pt x="4385" y="13988"/>
                    <a:pt x="4378" y="13984"/>
                  </a:cubicBezTo>
                  <a:cubicBezTo>
                    <a:pt x="3172" y="13269"/>
                    <a:pt x="2518" y="11911"/>
                    <a:pt x="1917" y="10694"/>
                  </a:cubicBezTo>
                  <a:cubicBezTo>
                    <a:pt x="1836" y="10533"/>
                    <a:pt x="1754" y="10370"/>
                    <a:pt x="1672" y="10209"/>
                  </a:cubicBezTo>
                  <a:cubicBezTo>
                    <a:pt x="1653" y="10275"/>
                    <a:pt x="1634" y="10339"/>
                    <a:pt x="1615" y="10407"/>
                  </a:cubicBezTo>
                  <a:cubicBezTo>
                    <a:pt x="1259" y="11739"/>
                    <a:pt x="1022" y="12985"/>
                    <a:pt x="884" y="14149"/>
                  </a:cubicBezTo>
                  <a:cubicBezTo>
                    <a:pt x="1072" y="14412"/>
                    <a:pt x="1266" y="14668"/>
                    <a:pt x="1479" y="14918"/>
                  </a:cubicBezTo>
                  <a:cubicBezTo>
                    <a:pt x="1953" y="15475"/>
                    <a:pt x="2762" y="16160"/>
                    <a:pt x="3003" y="16856"/>
                  </a:cubicBezTo>
                  <a:cubicBezTo>
                    <a:pt x="3018" y="16900"/>
                    <a:pt x="2976" y="16949"/>
                    <a:pt x="2932" y="16949"/>
                  </a:cubicBezTo>
                  <a:cubicBezTo>
                    <a:pt x="2926" y="16949"/>
                    <a:pt x="2919" y="16948"/>
                    <a:pt x="2912" y="16945"/>
                  </a:cubicBezTo>
                  <a:cubicBezTo>
                    <a:pt x="2130" y="16648"/>
                    <a:pt x="1368" y="15658"/>
                    <a:pt x="798" y="14977"/>
                  </a:cubicBezTo>
                  <a:lnTo>
                    <a:pt x="798" y="14977"/>
                  </a:lnTo>
                  <a:cubicBezTo>
                    <a:pt x="0" y="24608"/>
                    <a:pt x="6024" y="28289"/>
                    <a:pt x="6024" y="28289"/>
                  </a:cubicBezTo>
                  <a:cubicBezTo>
                    <a:pt x="6024" y="28289"/>
                    <a:pt x="4797" y="20280"/>
                    <a:pt x="8005" y="13673"/>
                  </a:cubicBezTo>
                  <a:cubicBezTo>
                    <a:pt x="11741" y="5979"/>
                    <a:pt x="17625" y="282"/>
                    <a:pt x="17625" y="282"/>
                  </a:cubicBezTo>
                  <a:cubicBezTo>
                    <a:pt x="17625" y="282"/>
                    <a:pt x="16421" y="0"/>
                    <a:pt x="14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6"/>
          <p:cNvGrpSpPr/>
          <p:nvPr/>
        </p:nvGrpSpPr>
        <p:grpSpPr>
          <a:xfrm rot="-1293721">
            <a:off x="-56331" y="3791302"/>
            <a:ext cx="826632" cy="1041702"/>
            <a:chOff x="2030500" y="3653500"/>
            <a:chExt cx="826650" cy="1041725"/>
          </a:xfrm>
        </p:grpSpPr>
        <p:sp>
          <p:nvSpPr>
            <p:cNvPr id="355" name="Google Shape;355;p6"/>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6"/>
          <p:cNvGrpSpPr/>
          <p:nvPr/>
        </p:nvGrpSpPr>
        <p:grpSpPr>
          <a:xfrm rot="10800000">
            <a:off x="-218828" y="4408133"/>
            <a:ext cx="1309510" cy="800382"/>
            <a:chOff x="3182725" y="919500"/>
            <a:chExt cx="1712225" cy="1046525"/>
          </a:xfrm>
        </p:grpSpPr>
        <p:sp>
          <p:nvSpPr>
            <p:cNvPr id="385" name="Google Shape;385;p6"/>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6"/>
          <p:cNvGrpSpPr/>
          <p:nvPr/>
        </p:nvGrpSpPr>
        <p:grpSpPr>
          <a:xfrm rot="2195005">
            <a:off x="8377005" y="-131045"/>
            <a:ext cx="833260" cy="923012"/>
            <a:chOff x="1797975" y="820925"/>
            <a:chExt cx="833250" cy="923000"/>
          </a:xfrm>
        </p:grpSpPr>
        <p:sp>
          <p:nvSpPr>
            <p:cNvPr id="391" name="Google Shape;391;p6"/>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6"/>
          <p:cNvGrpSpPr/>
          <p:nvPr/>
        </p:nvGrpSpPr>
        <p:grpSpPr>
          <a:xfrm rot="10800000" flipH="1">
            <a:off x="4210221" y="4603506"/>
            <a:ext cx="723547" cy="993796"/>
            <a:chOff x="1064600" y="709975"/>
            <a:chExt cx="941750" cy="1293500"/>
          </a:xfrm>
        </p:grpSpPr>
        <p:sp>
          <p:nvSpPr>
            <p:cNvPr id="396" name="Google Shape;396;p6"/>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5" name="Google Shape;425;p6"/>
          <p:cNvCxnSpPr/>
          <p:nvPr/>
        </p:nvCxnSpPr>
        <p:spPr>
          <a:xfrm>
            <a:off x="845052" y="1104300"/>
            <a:ext cx="397200" cy="0"/>
          </a:xfrm>
          <a:prstGeom prst="straightConnector1">
            <a:avLst/>
          </a:prstGeom>
          <a:noFill/>
          <a:ln w="28575" cap="rnd" cmpd="sng">
            <a:solidFill>
              <a:schemeClr val="accent5"/>
            </a:solidFill>
            <a:prstDash val="solid"/>
            <a:round/>
            <a:headEnd type="none" w="med" len="med"/>
            <a:tailEnd type="none" w="med" len="med"/>
          </a:ln>
        </p:spPr>
      </p:cxnSp>
      <p:sp>
        <p:nvSpPr>
          <p:cNvPr id="426" name="Google Shape;426;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278473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nek Devanagari SemiBold"/>
              <a:buNone/>
              <a:defRPr sz="3200">
                <a:solidFill>
                  <a:schemeClr val="dk1"/>
                </a:solidFill>
                <a:latin typeface="Anek Devanagari SemiBold"/>
                <a:ea typeface="Anek Devanagari SemiBold"/>
                <a:cs typeface="Anek Devanagari SemiBold"/>
                <a:sym typeface="Anek Devanagari SemiBold"/>
              </a:defRPr>
            </a:lvl1pPr>
            <a:lvl2pPr lvl="1" algn="ctr" rtl="0">
              <a:spcBef>
                <a:spcPts val="0"/>
              </a:spcBef>
              <a:spcAft>
                <a:spcPts val="0"/>
              </a:spcAft>
              <a:buClr>
                <a:schemeClr val="dk1"/>
              </a:buClr>
              <a:buSzPts val="3600"/>
              <a:buFont typeface="Anek Devanagari SemiBold"/>
              <a:buNone/>
              <a:defRPr sz="3600">
                <a:solidFill>
                  <a:schemeClr val="dk1"/>
                </a:solidFill>
                <a:latin typeface="Anek Devanagari SemiBold"/>
                <a:ea typeface="Anek Devanagari SemiBold"/>
                <a:cs typeface="Anek Devanagari SemiBold"/>
                <a:sym typeface="Anek Devanagari SemiBold"/>
              </a:defRPr>
            </a:lvl2pPr>
            <a:lvl3pPr lvl="2" algn="ctr" rtl="0">
              <a:spcBef>
                <a:spcPts val="0"/>
              </a:spcBef>
              <a:spcAft>
                <a:spcPts val="0"/>
              </a:spcAft>
              <a:buClr>
                <a:schemeClr val="dk1"/>
              </a:buClr>
              <a:buSzPts val="3600"/>
              <a:buFont typeface="Anek Devanagari SemiBold"/>
              <a:buNone/>
              <a:defRPr sz="3600">
                <a:solidFill>
                  <a:schemeClr val="dk1"/>
                </a:solidFill>
                <a:latin typeface="Anek Devanagari SemiBold"/>
                <a:ea typeface="Anek Devanagari SemiBold"/>
                <a:cs typeface="Anek Devanagari SemiBold"/>
                <a:sym typeface="Anek Devanagari SemiBold"/>
              </a:defRPr>
            </a:lvl3pPr>
            <a:lvl4pPr lvl="3" algn="ctr" rtl="0">
              <a:spcBef>
                <a:spcPts val="0"/>
              </a:spcBef>
              <a:spcAft>
                <a:spcPts val="0"/>
              </a:spcAft>
              <a:buClr>
                <a:schemeClr val="dk1"/>
              </a:buClr>
              <a:buSzPts val="3600"/>
              <a:buFont typeface="Anek Devanagari SemiBold"/>
              <a:buNone/>
              <a:defRPr sz="3600">
                <a:solidFill>
                  <a:schemeClr val="dk1"/>
                </a:solidFill>
                <a:latin typeface="Anek Devanagari SemiBold"/>
                <a:ea typeface="Anek Devanagari SemiBold"/>
                <a:cs typeface="Anek Devanagari SemiBold"/>
                <a:sym typeface="Anek Devanagari SemiBold"/>
              </a:defRPr>
            </a:lvl4pPr>
            <a:lvl5pPr lvl="4" algn="ctr" rtl="0">
              <a:spcBef>
                <a:spcPts val="0"/>
              </a:spcBef>
              <a:spcAft>
                <a:spcPts val="0"/>
              </a:spcAft>
              <a:buClr>
                <a:schemeClr val="dk1"/>
              </a:buClr>
              <a:buSzPts val="3600"/>
              <a:buFont typeface="Anek Devanagari SemiBold"/>
              <a:buNone/>
              <a:defRPr sz="3600">
                <a:solidFill>
                  <a:schemeClr val="dk1"/>
                </a:solidFill>
                <a:latin typeface="Anek Devanagari SemiBold"/>
                <a:ea typeface="Anek Devanagari SemiBold"/>
                <a:cs typeface="Anek Devanagari SemiBold"/>
                <a:sym typeface="Anek Devanagari SemiBold"/>
              </a:defRPr>
            </a:lvl5pPr>
            <a:lvl6pPr lvl="5" algn="ctr" rtl="0">
              <a:spcBef>
                <a:spcPts val="0"/>
              </a:spcBef>
              <a:spcAft>
                <a:spcPts val="0"/>
              </a:spcAft>
              <a:buClr>
                <a:schemeClr val="dk1"/>
              </a:buClr>
              <a:buSzPts val="3600"/>
              <a:buFont typeface="Anek Devanagari SemiBold"/>
              <a:buNone/>
              <a:defRPr sz="3600">
                <a:solidFill>
                  <a:schemeClr val="dk1"/>
                </a:solidFill>
                <a:latin typeface="Anek Devanagari SemiBold"/>
                <a:ea typeface="Anek Devanagari SemiBold"/>
                <a:cs typeface="Anek Devanagari SemiBold"/>
                <a:sym typeface="Anek Devanagari SemiBold"/>
              </a:defRPr>
            </a:lvl6pPr>
            <a:lvl7pPr lvl="6" algn="ctr" rtl="0">
              <a:spcBef>
                <a:spcPts val="0"/>
              </a:spcBef>
              <a:spcAft>
                <a:spcPts val="0"/>
              </a:spcAft>
              <a:buClr>
                <a:schemeClr val="dk1"/>
              </a:buClr>
              <a:buSzPts val="3600"/>
              <a:buFont typeface="Anek Devanagari SemiBold"/>
              <a:buNone/>
              <a:defRPr sz="3600">
                <a:solidFill>
                  <a:schemeClr val="dk1"/>
                </a:solidFill>
                <a:latin typeface="Anek Devanagari SemiBold"/>
                <a:ea typeface="Anek Devanagari SemiBold"/>
                <a:cs typeface="Anek Devanagari SemiBold"/>
                <a:sym typeface="Anek Devanagari SemiBold"/>
              </a:defRPr>
            </a:lvl7pPr>
            <a:lvl8pPr lvl="7" algn="ctr" rtl="0">
              <a:spcBef>
                <a:spcPts val="0"/>
              </a:spcBef>
              <a:spcAft>
                <a:spcPts val="0"/>
              </a:spcAft>
              <a:buClr>
                <a:schemeClr val="dk1"/>
              </a:buClr>
              <a:buSzPts val="3600"/>
              <a:buFont typeface="Anek Devanagari SemiBold"/>
              <a:buNone/>
              <a:defRPr sz="3600">
                <a:solidFill>
                  <a:schemeClr val="dk1"/>
                </a:solidFill>
                <a:latin typeface="Anek Devanagari SemiBold"/>
                <a:ea typeface="Anek Devanagari SemiBold"/>
                <a:cs typeface="Anek Devanagari SemiBold"/>
                <a:sym typeface="Anek Devanagari SemiBold"/>
              </a:defRPr>
            </a:lvl8pPr>
            <a:lvl9pPr lvl="8" algn="ctr" rtl="0">
              <a:spcBef>
                <a:spcPts val="0"/>
              </a:spcBef>
              <a:spcAft>
                <a:spcPts val="0"/>
              </a:spcAft>
              <a:buClr>
                <a:schemeClr val="dk1"/>
              </a:buClr>
              <a:buSzPts val="3600"/>
              <a:buFont typeface="Anek Devanagari SemiBold"/>
              <a:buNone/>
              <a:defRPr sz="3600">
                <a:solidFill>
                  <a:schemeClr val="dk1"/>
                </a:solidFill>
                <a:latin typeface="Anek Devanagari SemiBold"/>
                <a:ea typeface="Anek Devanagari SemiBold"/>
                <a:cs typeface="Anek Devanagari SemiBold"/>
                <a:sym typeface="Anek Devanagari SemiBold"/>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61" r:id="rId3"/>
    <p:sldLayoutId id="2147483680" r:id="rId4"/>
    <p:sldLayoutId id="2147483681"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lnSpc>
                <a:spcPct val="90000"/>
              </a:lnSpc>
              <a:spcBef>
                <a:spcPts val="0"/>
              </a:spcBef>
              <a:spcAft>
                <a:spcPts val="0"/>
              </a:spcAft>
              <a:buClr>
                <a:schemeClr val="dk2"/>
              </a:buClr>
              <a:buSzPts val="3100"/>
              <a:buFont typeface="Chango"/>
              <a:buNone/>
              <a:defRPr sz="3100">
                <a:solidFill>
                  <a:schemeClr val="dk2"/>
                </a:solidFill>
                <a:latin typeface="Chango"/>
                <a:ea typeface="Chango"/>
                <a:cs typeface="Chango"/>
                <a:sym typeface="Chango"/>
              </a:defRPr>
            </a:lvl1pPr>
            <a:lvl2pPr lvl="1" rtl="0">
              <a:lnSpc>
                <a:spcPct val="90000"/>
              </a:lnSpc>
              <a:spcBef>
                <a:spcPts val="0"/>
              </a:spcBef>
              <a:spcAft>
                <a:spcPts val="0"/>
              </a:spcAft>
              <a:buClr>
                <a:schemeClr val="dk2"/>
              </a:buClr>
              <a:buSzPts val="3100"/>
              <a:buFont typeface="Chango"/>
              <a:buNone/>
              <a:defRPr sz="3100">
                <a:solidFill>
                  <a:schemeClr val="dk2"/>
                </a:solidFill>
                <a:latin typeface="Chango"/>
                <a:ea typeface="Chango"/>
                <a:cs typeface="Chango"/>
                <a:sym typeface="Chango"/>
              </a:defRPr>
            </a:lvl2pPr>
            <a:lvl3pPr lvl="2" rtl="0">
              <a:lnSpc>
                <a:spcPct val="90000"/>
              </a:lnSpc>
              <a:spcBef>
                <a:spcPts val="0"/>
              </a:spcBef>
              <a:spcAft>
                <a:spcPts val="0"/>
              </a:spcAft>
              <a:buClr>
                <a:schemeClr val="dk2"/>
              </a:buClr>
              <a:buSzPts val="3100"/>
              <a:buFont typeface="Chango"/>
              <a:buNone/>
              <a:defRPr sz="3100">
                <a:solidFill>
                  <a:schemeClr val="dk2"/>
                </a:solidFill>
                <a:latin typeface="Chango"/>
                <a:ea typeface="Chango"/>
                <a:cs typeface="Chango"/>
                <a:sym typeface="Chango"/>
              </a:defRPr>
            </a:lvl3pPr>
            <a:lvl4pPr lvl="3" rtl="0">
              <a:lnSpc>
                <a:spcPct val="90000"/>
              </a:lnSpc>
              <a:spcBef>
                <a:spcPts val="0"/>
              </a:spcBef>
              <a:spcAft>
                <a:spcPts val="0"/>
              </a:spcAft>
              <a:buClr>
                <a:schemeClr val="dk2"/>
              </a:buClr>
              <a:buSzPts val="3100"/>
              <a:buFont typeface="Chango"/>
              <a:buNone/>
              <a:defRPr sz="3100">
                <a:solidFill>
                  <a:schemeClr val="dk2"/>
                </a:solidFill>
                <a:latin typeface="Chango"/>
                <a:ea typeface="Chango"/>
                <a:cs typeface="Chango"/>
                <a:sym typeface="Chango"/>
              </a:defRPr>
            </a:lvl4pPr>
            <a:lvl5pPr lvl="4" rtl="0">
              <a:lnSpc>
                <a:spcPct val="90000"/>
              </a:lnSpc>
              <a:spcBef>
                <a:spcPts val="0"/>
              </a:spcBef>
              <a:spcAft>
                <a:spcPts val="0"/>
              </a:spcAft>
              <a:buClr>
                <a:schemeClr val="dk2"/>
              </a:buClr>
              <a:buSzPts val="3100"/>
              <a:buFont typeface="Chango"/>
              <a:buNone/>
              <a:defRPr sz="3100">
                <a:solidFill>
                  <a:schemeClr val="dk2"/>
                </a:solidFill>
                <a:latin typeface="Chango"/>
                <a:ea typeface="Chango"/>
                <a:cs typeface="Chango"/>
                <a:sym typeface="Chango"/>
              </a:defRPr>
            </a:lvl5pPr>
            <a:lvl6pPr lvl="5" rtl="0">
              <a:lnSpc>
                <a:spcPct val="90000"/>
              </a:lnSpc>
              <a:spcBef>
                <a:spcPts val="0"/>
              </a:spcBef>
              <a:spcAft>
                <a:spcPts val="0"/>
              </a:spcAft>
              <a:buClr>
                <a:schemeClr val="dk2"/>
              </a:buClr>
              <a:buSzPts val="3100"/>
              <a:buFont typeface="Chango"/>
              <a:buNone/>
              <a:defRPr sz="3100">
                <a:solidFill>
                  <a:schemeClr val="dk2"/>
                </a:solidFill>
                <a:latin typeface="Chango"/>
                <a:ea typeface="Chango"/>
                <a:cs typeface="Chango"/>
                <a:sym typeface="Chango"/>
              </a:defRPr>
            </a:lvl6pPr>
            <a:lvl7pPr lvl="6" rtl="0">
              <a:lnSpc>
                <a:spcPct val="90000"/>
              </a:lnSpc>
              <a:spcBef>
                <a:spcPts val="0"/>
              </a:spcBef>
              <a:spcAft>
                <a:spcPts val="0"/>
              </a:spcAft>
              <a:buClr>
                <a:schemeClr val="dk2"/>
              </a:buClr>
              <a:buSzPts val="3100"/>
              <a:buFont typeface="Chango"/>
              <a:buNone/>
              <a:defRPr sz="3100">
                <a:solidFill>
                  <a:schemeClr val="dk2"/>
                </a:solidFill>
                <a:latin typeface="Chango"/>
                <a:ea typeface="Chango"/>
                <a:cs typeface="Chango"/>
                <a:sym typeface="Chango"/>
              </a:defRPr>
            </a:lvl7pPr>
            <a:lvl8pPr lvl="7" rtl="0">
              <a:lnSpc>
                <a:spcPct val="90000"/>
              </a:lnSpc>
              <a:spcBef>
                <a:spcPts val="0"/>
              </a:spcBef>
              <a:spcAft>
                <a:spcPts val="0"/>
              </a:spcAft>
              <a:buClr>
                <a:schemeClr val="dk2"/>
              </a:buClr>
              <a:buSzPts val="3100"/>
              <a:buFont typeface="Chango"/>
              <a:buNone/>
              <a:defRPr sz="3100">
                <a:solidFill>
                  <a:schemeClr val="dk2"/>
                </a:solidFill>
                <a:latin typeface="Chango"/>
                <a:ea typeface="Chango"/>
                <a:cs typeface="Chango"/>
                <a:sym typeface="Chango"/>
              </a:defRPr>
            </a:lvl8pPr>
            <a:lvl9pPr lvl="8" rtl="0">
              <a:lnSpc>
                <a:spcPct val="90000"/>
              </a:lnSpc>
              <a:spcBef>
                <a:spcPts val="0"/>
              </a:spcBef>
              <a:spcAft>
                <a:spcPts val="0"/>
              </a:spcAft>
              <a:buClr>
                <a:schemeClr val="dk2"/>
              </a:buClr>
              <a:buSzPts val="3100"/>
              <a:buFont typeface="Chango"/>
              <a:buNone/>
              <a:defRPr sz="3100">
                <a:solidFill>
                  <a:schemeClr val="dk2"/>
                </a:solidFill>
                <a:latin typeface="Chango"/>
                <a:ea typeface="Chango"/>
                <a:cs typeface="Chango"/>
                <a:sym typeface="Chango"/>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1pPr>
            <a:lvl2pPr marL="914400" lvl="1"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00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728585252"/>
      </p:ext>
    </p:extLst>
  </p:cSld>
  <p:clrMap bg1="lt1" tx1="dk1" bg2="dk2" tx2="lt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grpSp>
        <p:nvGrpSpPr>
          <p:cNvPr id="791" name="Google Shape;124;p3">
            <a:extLst>
              <a:ext uri="{FF2B5EF4-FFF2-40B4-BE49-F238E27FC236}">
                <a16:creationId xmlns:a16="http://schemas.microsoft.com/office/drawing/2014/main" id="{B8719A11-D3E5-AACB-F497-FF6987A0799E}"/>
              </a:ext>
            </a:extLst>
          </p:cNvPr>
          <p:cNvGrpSpPr/>
          <p:nvPr/>
        </p:nvGrpSpPr>
        <p:grpSpPr>
          <a:xfrm>
            <a:off x="200944" y="367710"/>
            <a:ext cx="9144081" cy="4567289"/>
            <a:chOff x="244450" y="272744"/>
            <a:chExt cx="9144081" cy="4567289"/>
          </a:xfrm>
        </p:grpSpPr>
        <p:sp>
          <p:nvSpPr>
            <p:cNvPr id="792" name="Google Shape;125;p3">
              <a:extLst>
                <a:ext uri="{FF2B5EF4-FFF2-40B4-BE49-F238E27FC236}">
                  <a16:creationId xmlns:a16="http://schemas.microsoft.com/office/drawing/2014/main" id="{1133C195-9D1A-974C-36E3-33BC25BF7E88}"/>
                </a:ext>
              </a:extLst>
            </p:cNvPr>
            <p:cNvSpPr/>
            <p:nvPr/>
          </p:nvSpPr>
          <p:spPr>
            <a:xfrm flipH="1">
              <a:off x="244450" y="1449339"/>
              <a:ext cx="9144081" cy="3390694"/>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93" name="Google Shape;126;p3">
              <a:extLst>
                <a:ext uri="{FF2B5EF4-FFF2-40B4-BE49-F238E27FC236}">
                  <a16:creationId xmlns:a16="http://schemas.microsoft.com/office/drawing/2014/main" id="{CD24F482-3844-055B-1AB4-BB381B873B98}"/>
                </a:ext>
              </a:extLst>
            </p:cNvPr>
            <p:cNvGrpSpPr/>
            <p:nvPr/>
          </p:nvGrpSpPr>
          <p:grpSpPr>
            <a:xfrm>
              <a:off x="1182787" y="1773301"/>
              <a:ext cx="1518624" cy="2350143"/>
              <a:chOff x="2593675" y="2254750"/>
              <a:chExt cx="344125" cy="532550"/>
            </a:xfrm>
          </p:grpSpPr>
          <p:sp>
            <p:nvSpPr>
              <p:cNvPr id="799" name="Google Shape;127;p3">
                <a:extLst>
                  <a:ext uri="{FF2B5EF4-FFF2-40B4-BE49-F238E27FC236}">
                    <a16:creationId xmlns:a16="http://schemas.microsoft.com/office/drawing/2014/main" id="{C1B7DE61-2CCF-686F-068E-19C7A85EB9D3}"/>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0" name="Google Shape;128;p3">
                <a:extLst>
                  <a:ext uri="{FF2B5EF4-FFF2-40B4-BE49-F238E27FC236}">
                    <a16:creationId xmlns:a16="http://schemas.microsoft.com/office/drawing/2014/main" id="{A7EC4E1F-5022-46DB-B02C-310161E32CA9}"/>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94" name="Google Shape;129;p3">
              <a:extLst>
                <a:ext uri="{FF2B5EF4-FFF2-40B4-BE49-F238E27FC236}">
                  <a16:creationId xmlns:a16="http://schemas.microsoft.com/office/drawing/2014/main" id="{3CDECD2F-0E3D-98F4-E2A4-BDA6D398DE73}"/>
                </a:ext>
              </a:extLst>
            </p:cNvPr>
            <p:cNvSpPr/>
            <p:nvPr/>
          </p:nvSpPr>
          <p:spPr>
            <a:xfrm>
              <a:off x="8243425" y="1773289"/>
              <a:ext cx="1108004" cy="2045020"/>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5" name="Google Shape;130;p3">
              <a:extLst>
                <a:ext uri="{FF2B5EF4-FFF2-40B4-BE49-F238E27FC236}">
                  <a16:creationId xmlns:a16="http://schemas.microsoft.com/office/drawing/2014/main" id="{59B0350A-7812-0CBB-A208-8F8AB6A19E68}"/>
                </a:ext>
              </a:extLst>
            </p:cNvPr>
            <p:cNvSpPr/>
            <p:nvPr/>
          </p:nvSpPr>
          <p:spPr>
            <a:xfrm flipH="1">
              <a:off x="1393328" y="272744"/>
              <a:ext cx="1900222" cy="3507199"/>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96" name="Google Shape;131;p3">
              <a:extLst>
                <a:ext uri="{FF2B5EF4-FFF2-40B4-BE49-F238E27FC236}">
                  <a16:creationId xmlns:a16="http://schemas.microsoft.com/office/drawing/2014/main" id="{32D6ED04-A5F6-98E3-AC9B-CAD402B7CFBE}"/>
                </a:ext>
              </a:extLst>
            </p:cNvPr>
            <p:cNvGrpSpPr/>
            <p:nvPr/>
          </p:nvGrpSpPr>
          <p:grpSpPr>
            <a:xfrm flipH="1">
              <a:off x="6662550" y="1823876"/>
              <a:ext cx="1518624" cy="2350143"/>
              <a:chOff x="2593675" y="2254750"/>
              <a:chExt cx="344125" cy="532550"/>
            </a:xfrm>
          </p:grpSpPr>
          <p:sp>
            <p:nvSpPr>
              <p:cNvPr id="797" name="Google Shape;132;p3">
                <a:extLst>
                  <a:ext uri="{FF2B5EF4-FFF2-40B4-BE49-F238E27FC236}">
                    <a16:creationId xmlns:a16="http://schemas.microsoft.com/office/drawing/2014/main" id="{F7BC05E9-66AD-6210-27C0-2DDB034EAB2E}"/>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8" name="Google Shape;133;p3">
                <a:extLst>
                  <a:ext uri="{FF2B5EF4-FFF2-40B4-BE49-F238E27FC236}">
                    <a16:creationId xmlns:a16="http://schemas.microsoft.com/office/drawing/2014/main" id="{9D1EA59E-A853-869A-1379-75C854492A89}"/>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801" name="Google Shape;136;p3">
            <a:extLst>
              <a:ext uri="{FF2B5EF4-FFF2-40B4-BE49-F238E27FC236}">
                <a16:creationId xmlns:a16="http://schemas.microsoft.com/office/drawing/2014/main" id="{C0F1FCC3-22B8-7B69-49B3-F70568AD9108}"/>
              </a:ext>
            </a:extLst>
          </p:cNvPr>
          <p:cNvGrpSpPr/>
          <p:nvPr/>
        </p:nvGrpSpPr>
        <p:grpSpPr>
          <a:xfrm>
            <a:off x="6510140" y="32"/>
            <a:ext cx="2634163" cy="1149414"/>
            <a:chOff x="4955225" y="742325"/>
            <a:chExt cx="2025500" cy="883825"/>
          </a:xfrm>
        </p:grpSpPr>
        <p:sp>
          <p:nvSpPr>
            <p:cNvPr id="802" name="Google Shape;137;p3">
              <a:extLst>
                <a:ext uri="{FF2B5EF4-FFF2-40B4-BE49-F238E27FC236}">
                  <a16:creationId xmlns:a16="http://schemas.microsoft.com/office/drawing/2014/main" id="{CD71D9D8-69D5-3B1E-40BF-D69422149BF9}"/>
                </a:ext>
              </a:extLst>
            </p:cNvPr>
            <p:cNvSpPr/>
            <p:nvPr/>
          </p:nvSpPr>
          <p:spPr>
            <a:xfrm>
              <a:off x="4955225" y="742325"/>
              <a:ext cx="2025500" cy="857900"/>
            </a:xfrm>
            <a:custGeom>
              <a:avLst/>
              <a:gdLst/>
              <a:ahLst/>
              <a:cxnLst/>
              <a:rect l="l" t="t" r="r" b="b"/>
              <a:pathLst>
                <a:path w="81020" h="34316" extrusionOk="0">
                  <a:moveTo>
                    <a:pt x="1" y="0"/>
                  </a:moveTo>
                  <a:cubicBezTo>
                    <a:pt x="1" y="0"/>
                    <a:pt x="7596" y="19853"/>
                    <a:pt x="33090" y="23036"/>
                  </a:cubicBezTo>
                  <a:cubicBezTo>
                    <a:pt x="58586" y="26220"/>
                    <a:pt x="75106" y="29046"/>
                    <a:pt x="81019" y="34316"/>
                  </a:cubicBezTo>
                  <a:lnTo>
                    <a:pt x="81019" y="20681"/>
                  </a:lnTo>
                  <a:cubicBezTo>
                    <a:pt x="81019" y="20681"/>
                    <a:pt x="67049" y="14522"/>
                    <a:pt x="45958" y="14522"/>
                  </a:cubicBezTo>
                  <a:cubicBezTo>
                    <a:pt x="29744" y="14522"/>
                    <a:pt x="12318" y="9316"/>
                    <a:pt x="10376"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3" name="Google Shape;138;p3">
              <a:extLst>
                <a:ext uri="{FF2B5EF4-FFF2-40B4-BE49-F238E27FC236}">
                  <a16:creationId xmlns:a16="http://schemas.microsoft.com/office/drawing/2014/main" id="{11F66876-C2A5-8117-2711-9CEB98BBC559}"/>
                </a:ext>
              </a:extLst>
            </p:cNvPr>
            <p:cNvSpPr/>
            <p:nvPr/>
          </p:nvSpPr>
          <p:spPr>
            <a:xfrm>
              <a:off x="4990100" y="742325"/>
              <a:ext cx="1990625" cy="581100"/>
            </a:xfrm>
            <a:custGeom>
              <a:avLst/>
              <a:gdLst/>
              <a:ahLst/>
              <a:cxnLst/>
              <a:rect l="l" t="t" r="r" b="b"/>
              <a:pathLst>
                <a:path w="79625" h="23244" extrusionOk="0">
                  <a:moveTo>
                    <a:pt x="1" y="0"/>
                  </a:moveTo>
                  <a:cubicBezTo>
                    <a:pt x="4577" y="3016"/>
                    <a:pt x="8850" y="6261"/>
                    <a:pt x="13396" y="9509"/>
                  </a:cubicBezTo>
                  <a:cubicBezTo>
                    <a:pt x="18775" y="13350"/>
                    <a:pt x="24921" y="15080"/>
                    <a:pt x="31451" y="16616"/>
                  </a:cubicBezTo>
                  <a:cubicBezTo>
                    <a:pt x="38558" y="18152"/>
                    <a:pt x="45859" y="19689"/>
                    <a:pt x="52966" y="20650"/>
                  </a:cubicBezTo>
                  <a:cubicBezTo>
                    <a:pt x="60456" y="21610"/>
                    <a:pt x="68140" y="21226"/>
                    <a:pt x="75632" y="22378"/>
                  </a:cubicBezTo>
                  <a:cubicBezTo>
                    <a:pt x="76993" y="22605"/>
                    <a:pt x="78320" y="22899"/>
                    <a:pt x="79624" y="23243"/>
                  </a:cubicBezTo>
                  <a:lnTo>
                    <a:pt x="79624" y="20681"/>
                  </a:lnTo>
                  <a:cubicBezTo>
                    <a:pt x="79624" y="20681"/>
                    <a:pt x="65654" y="14522"/>
                    <a:pt x="44563" y="14522"/>
                  </a:cubicBezTo>
                  <a:cubicBezTo>
                    <a:pt x="28349" y="14522"/>
                    <a:pt x="10923" y="9316"/>
                    <a:pt x="8981"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4" name="Google Shape;139;p3">
              <a:extLst>
                <a:ext uri="{FF2B5EF4-FFF2-40B4-BE49-F238E27FC236}">
                  <a16:creationId xmlns:a16="http://schemas.microsoft.com/office/drawing/2014/main" id="{3F761A82-2CA8-CA54-4EAA-859BD377DC3B}"/>
                </a:ext>
              </a:extLst>
            </p:cNvPr>
            <p:cNvSpPr/>
            <p:nvPr/>
          </p:nvSpPr>
          <p:spPr>
            <a:xfrm>
              <a:off x="5054225" y="742325"/>
              <a:ext cx="1926500" cy="827500"/>
            </a:xfrm>
            <a:custGeom>
              <a:avLst/>
              <a:gdLst/>
              <a:ahLst/>
              <a:cxnLst/>
              <a:rect l="l" t="t" r="r" b="b"/>
              <a:pathLst>
                <a:path w="77060" h="33100" extrusionOk="0">
                  <a:moveTo>
                    <a:pt x="0" y="0"/>
                  </a:moveTo>
                  <a:cubicBezTo>
                    <a:pt x="4197" y="5694"/>
                    <a:pt x="8911" y="11056"/>
                    <a:pt x="14778" y="15047"/>
                  </a:cubicBezTo>
                  <a:cubicBezTo>
                    <a:pt x="12636" y="14354"/>
                    <a:pt x="10529" y="13536"/>
                    <a:pt x="8467" y="12545"/>
                  </a:cubicBezTo>
                  <a:cubicBezTo>
                    <a:pt x="8424" y="12524"/>
                    <a:pt x="8381" y="12515"/>
                    <a:pt x="8341" y="12515"/>
                  </a:cubicBezTo>
                  <a:cubicBezTo>
                    <a:pt x="8100" y="12515"/>
                    <a:pt x="7947" y="12848"/>
                    <a:pt x="8199" y="13003"/>
                  </a:cubicBezTo>
                  <a:cubicBezTo>
                    <a:pt x="12779" y="15807"/>
                    <a:pt x="19084" y="18394"/>
                    <a:pt x="19217" y="18457"/>
                  </a:cubicBezTo>
                  <a:cubicBezTo>
                    <a:pt x="21140" y="19350"/>
                    <a:pt x="22720" y="20412"/>
                    <a:pt x="21937" y="20412"/>
                  </a:cubicBezTo>
                  <a:cubicBezTo>
                    <a:pt x="21870" y="20412"/>
                    <a:pt x="21785" y="20404"/>
                    <a:pt x="21681" y="20388"/>
                  </a:cubicBezTo>
                  <a:cubicBezTo>
                    <a:pt x="19814" y="19658"/>
                    <a:pt x="17982" y="18838"/>
                    <a:pt x="16166" y="17985"/>
                  </a:cubicBezTo>
                  <a:cubicBezTo>
                    <a:pt x="11884" y="15970"/>
                    <a:pt x="7818" y="13553"/>
                    <a:pt x="3779" y="11096"/>
                  </a:cubicBezTo>
                  <a:lnTo>
                    <a:pt x="3779" y="11096"/>
                  </a:lnTo>
                  <a:cubicBezTo>
                    <a:pt x="5068" y="12383"/>
                    <a:pt x="6541" y="13680"/>
                    <a:pt x="8218" y="14926"/>
                  </a:cubicBezTo>
                  <a:cubicBezTo>
                    <a:pt x="9022" y="15491"/>
                    <a:pt x="9831" y="16049"/>
                    <a:pt x="10646" y="16595"/>
                  </a:cubicBezTo>
                  <a:cubicBezTo>
                    <a:pt x="15365" y="19592"/>
                    <a:pt x="21430" y="22075"/>
                    <a:pt x="29130" y="23036"/>
                  </a:cubicBezTo>
                  <a:cubicBezTo>
                    <a:pt x="50095" y="25655"/>
                    <a:pt x="64988" y="28031"/>
                    <a:pt x="72908" y="31721"/>
                  </a:cubicBezTo>
                  <a:cubicBezTo>
                    <a:pt x="73319" y="31849"/>
                    <a:pt x="73729" y="31978"/>
                    <a:pt x="74139" y="32110"/>
                  </a:cubicBezTo>
                  <a:cubicBezTo>
                    <a:pt x="75117" y="32425"/>
                    <a:pt x="76090" y="32758"/>
                    <a:pt x="77059" y="33099"/>
                  </a:cubicBezTo>
                  <a:lnTo>
                    <a:pt x="77059" y="27786"/>
                  </a:lnTo>
                  <a:cubicBezTo>
                    <a:pt x="75255" y="26919"/>
                    <a:pt x="73404" y="26151"/>
                    <a:pt x="71507" y="25496"/>
                  </a:cubicBezTo>
                  <a:cubicBezTo>
                    <a:pt x="69388" y="24762"/>
                    <a:pt x="67099" y="24335"/>
                    <a:pt x="64896" y="23935"/>
                  </a:cubicBezTo>
                  <a:cubicBezTo>
                    <a:pt x="62653" y="23530"/>
                    <a:pt x="60399" y="23189"/>
                    <a:pt x="58145" y="22856"/>
                  </a:cubicBezTo>
                  <a:cubicBezTo>
                    <a:pt x="54321" y="22292"/>
                    <a:pt x="50509" y="21685"/>
                    <a:pt x="46693" y="21075"/>
                  </a:cubicBezTo>
                  <a:lnTo>
                    <a:pt x="46693" y="21075"/>
                  </a:lnTo>
                  <a:cubicBezTo>
                    <a:pt x="51042" y="21346"/>
                    <a:pt x="55356" y="21918"/>
                    <a:pt x="59663" y="22616"/>
                  </a:cubicBezTo>
                  <a:cubicBezTo>
                    <a:pt x="64311" y="23371"/>
                    <a:pt x="68975" y="24129"/>
                    <a:pt x="73600" y="25018"/>
                  </a:cubicBezTo>
                  <a:cubicBezTo>
                    <a:pt x="74757" y="25239"/>
                    <a:pt x="75910" y="25475"/>
                    <a:pt x="77059" y="25726"/>
                  </a:cubicBezTo>
                  <a:lnTo>
                    <a:pt x="77059" y="23707"/>
                  </a:lnTo>
                  <a:cubicBezTo>
                    <a:pt x="75016" y="23287"/>
                    <a:pt x="72962" y="22918"/>
                    <a:pt x="70903" y="22587"/>
                  </a:cubicBezTo>
                  <a:cubicBezTo>
                    <a:pt x="66097" y="21814"/>
                    <a:pt x="61263" y="21055"/>
                    <a:pt x="56417" y="20589"/>
                  </a:cubicBezTo>
                  <a:cubicBezTo>
                    <a:pt x="55617" y="20512"/>
                    <a:pt x="54819" y="20447"/>
                    <a:pt x="54019" y="20392"/>
                  </a:cubicBezTo>
                  <a:lnTo>
                    <a:pt x="54019" y="20392"/>
                  </a:lnTo>
                  <a:cubicBezTo>
                    <a:pt x="58722" y="20642"/>
                    <a:pt x="63437" y="21213"/>
                    <a:pt x="68105" y="21767"/>
                  </a:cubicBezTo>
                  <a:cubicBezTo>
                    <a:pt x="70650" y="22069"/>
                    <a:pt x="73107" y="22476"/>
                    <a:pt x="75581" y="23155"/>
                  </a:cubicBezTo>
                  <a:cubicBezTo>
                    <a:pt x="76074" y="23290"/>
                    <a:pt x="76567" y="23430"/>
                    <a:pt x="77059" y="23573"/>
                  </a:cubicBezTo>
                  <a:lnTo>
                    <a:pt x="77059" y="22969"/>
                  </a:lnTo>
                  <a:cubicBezTo>
                    <a:pt x="75523" y="22509"/>
                    <a:pt x="73979" y="22079"/>
                    <a:pt x="72405" y="21753"/>
                  </a:cubicBezTo>
                  <a:cubicBezTo>
                    <a:pt x="69966" y="21245"/>
                    <a:pt x="67443" y="21067"/>
                    <a:pt x="64967" y="20809"/>
                  </a:cubicBezTo>
                  <a:cubicBezTo>
                    <a:pt x="62385" y="20541"/>
                    <a:pt x="59801" y="20310"/>
                    <a:pt x="57212" y="20108"/>
                  </a:cubicBezTo>
                  <a:cubicBezTo>
                    <a:pt x="47188" y="19331"/>
                    <a:pt x="37226" y="18647"/>
                    <a:pt x="27137" y="17797"/>
                  </a:cubicBezTo>
                  <a:cubicBezTo>
                    <a:pt x="16408" y="16894"/>
                    <a:pt x="4990" y="6057"/>
                    <a:pt x="256"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5" name="Google Shape;140;p3">
              <a:extLst>
                <a:ext uri="{FF2B5EF4-FFF2-40B4-BE49-F238E27FC236}">
                  <a16:creationId xmlns:a16="http://schemas.microsoft.com/office/drawing/2014/main" id="{9B33739E-5B2D-C1C4-02AE-AE4783D131E1}"/>
                </a:ext>
              </a:extLst>
            </p:cNvPr>
            <p:cNvSpPr/>
            <p:nvPr/>
          </p:nvSpPr>
          <p:spPr>
            <a:xfrm>
              <a:off x="5457075" y="978950"/>
              <a:ext cx="1095125" cy="591850"/>
            </a:xfrm>
            <a:custGeom>
              <a:avLst/>
              <a:gdLst/>
              <a:ahLst/>
              <a:cxnLst/>
              <a:rect l="l" t="t" r="r" b="b"/>
              <a:pathLst>
                <a:path w="43805" h="23674" extrusionOk="0">
                  <a:moveTo>
                    <a:pt x="788" y="1"/>
                  </a:moveTo>
                  <a:cubicBezTo>
                    <a:pt x="284" y="1"/>
                    <a:pt x="1" y="156"/>
                    <a:pt x="1" y="156"/>
                  </a:cubicBezTo>
                  <a:cubicBezTo>
                    <a:pt x="1594" y="875"/>
                    <a:pt x="2563" y="2702"/>
                    <a:pt x="3150" y="4188"/>
                  </a:cubicBezTo>
                  <a:cubicBezTo>
                    <a:pt x="4203" y="6858"/>
                    <a:pt x="5069" y="9597"/>
                    <a:pt x="6144" y="12257"/>
                  </a:cubicBezTo>
                  <a:cubicBezTo>
                    <a:pt x="7277" y="15063"/>
                    <a:pt x="8644" y="17819"/>
                    <a:pt x="10892" y="19907"/>
                  </a:cubicBezTo>
                  <a:cubicBezTo>
                    <a:pt x="13712" y="22526"/>
                    <a:pt x="17811" y="23674"/>
                    <a:pt x="21616" y="23674"/>
                  </a:cubicBezTo>
                  <a:cubicBezTo>
                    <a:pt x="21829" y="23674"/>
                    <a:pt x="22042" y="23670"/>
                    <a:pt x="22253" y="23663"/>
                  </a:cubicBezTo>
                  <a:cubicBezTo>
                    <a:pt x="27612" y="23479"/>
                    <a:pt x="32600" y="20816"/>
                    <a:pt x="35967" y="16690"/>
                  </a:cubicBezTo>
                  <a:cubicBezTo>
                    <a:pt x="37539" y="14765"/>
                    <a:pt x="38752" y="12641"/>
                    <a:pt x="39924" y="10461"/>
                  </a:cubicBezTo>
                  <a:cubicBezTo>
                    <a:pt x="40415" y="9546"/>
                    <a:pt x="40929" y="8630"/>
                    <a:pt x="41611" y="7845"/>
                  </a:cubicBezTo>
                  <a:cubicBezTo>
                    <a:pt x="42105" y="7275"/>
                    <a:pt x="42846" y="6550"/>
                    <a:pt x="43640" y="6550"/>
                  </a:cubicBezTo>
                  <a:cubicBezTo>
                    <a:pt x="43695" y="6550"/>
                    <a:pt x="43750" y="6553"/>
                    <a:pt x="43804" y="6560"/>
                  </a:cubicBezTo>
                  <a:cubicBezTo>
                    <a:pt x="43687" y="6004"/>
                    <a:pt x="42807" y="5614"/>
                    <a:pt x="41852" y="5614"/>
                  </a:cubicBezTo>
                  <a:cubicBezTo>
                    <a:pt x="41129" y="5614"/>
                    <a:pt x="40364" y="5837"/>
                    <a:pt x="39853" y="6380"/>
                  </a:cubicBezTo>
                  <a:cubicBezTo>
                    <a:pt x="38632" y="7677"/>
                    <a:pt x="37665" y="9248"/>
                    <a:pt x="36761" y="10774"/>
                  </a:cubicBezTo>
                  <a:cubicBezTo>
                    <a:pt x="34707" y="14239"/>
                    <a:pt x="31996" y="17374"/>
                    <a:pt x="28371" y="19234"/>
                  </a:cubicBezTo>
                  <a:cubicBezTo>
                    <a:pt x="26305" y="20293"/>
                    <a:pt x="24008" y="20804"/>
                    <a:pt x="21708" y="20804"/>
                  </a:cubicBezTo>
                  <a:cubicBezTo>
                    <a:pt x="19743" y="20804"/>
                    <a:pt x="17775" y="20431"/>
                    <a:pt x="15947" y="19712"/>
                  </a:cubicBezTo>
                  <a:cubicBezTo>
                    <a:pt x="13059" y="18574"/>
                    <a:pt x="11441" y="16424"/>
                    <a:pt x="9839" y="13841"/>
                  </a:cubicBezTo>
                  <a:cubicBezTo>
                    <a:pt x="7912" y="10734"/>
                    <a:pt x="7728" y="7082"/>
                    <a:pt x="5767" y="4015"/>
                  </a:cubicBezTo>
                  <a:cubicBezTo>
                    <a:pt x="3573" y="585"/>
                    <a:pt x="1765" y="1"/>
                    <a:pt x="7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6" name="Google Shape;141;p3">
              <a:extLst>
                <a:ext uri="{FF2B5EF4-FFF2-40B4-BE49-F238E27FC236}">
                  <a16:creationId xmlns:a16="http://schemas.microsoft.com/office/drawing/2014/main" id="{CE3CAFD4-374C-EDAF-3B52-E3E0B285AB42}"/>
                </a:ext>
              </a:extLst>
            </p:cNvPr>
            <p:cNvSpPr/>
            <p:nvPr/>
          </p:nvSpPr>
          <p:spPr>
            <a:xfrm>
              <a:off x="5535275" y="1082250"/>
              <a:ext cx="1016925" cy="488550"/>
            </a:xfrm>
            <a:custGeom>
              <a:avLst/>
              <a:gdLst/>
              <a:ahLst/>
              <a:cxnLst/>
              <a:rect l="l" t="t" r="r" b="b"/>
              <a:pathLst>
                <a:path w="40677" h="19542" extrusionOk="0">
                  <a:moveTo>
                    <a:pt x="1" y="0"/>
                  </a:moveTo>
                  <a:cubicBezTo>
                    <a:pt x="0" y="0"/>
                    <a:pt x="7" y="18"/>
                    <a:pt x="22" y="56"/>
                  </a:cubicBezTo>
                  <a:cubicBezTo>
                    <a:pt x="1075" y="2726"/>
                    <a:pt x="1941" y="5465"/>
                    <a:pt x="3016" y="8125"/>
                  </a:cubicBezTo>
                  <a:cubicBezTo>
                    <a:pt x="4149" y="10931"/>
                    <a:pt x="5516" y="13687"/>
                    <a:pt x="7764" y="15775"/>
                  </a:cubicBezTo>
                  <a:cubicBezTo>
                    <a:pt x="10584" y="18394"/>
                    <a:pt x="14683" y="19542"/>
                    <a:pt x="18488" y="19542"/>
                  </a:cubicBezTo>
                  <a:cubicBezTo>
                    <a:pt x="18701" y="19542"/>
                    <a:pt x="18914" y="19538"/>
                    <a:pt x="19125" y="19531"/>
                  </a:cubicBezTo>
                  <a:cubicBezTo>
                    <a:pt x="24484" y="19347"/>
                    <a:pt x="29472" y="16684"/>
                    <a:pt x="32839" y="12558"/>
                  </a:cubicBezTo>
                  <a:cubicBezTo>
                    <a:pt x="34411" y="10633"/>
                    <a:pt x="35624" y="8509"/>
                    <a:pt x="36796" y="6329"/>
                  </a:cubicBezTo>
                  <a:cubicBezTo>
                    <a:pt x="37287" y="5414"/>
                    <a:pt x="37801" y="4498"/>
                    <a:pt x="38483" y="3711"/>
                  </a:cubicBezTo>
                  <a:cubicBezTo>
                    <a:pt x="38977" y="3143"/>
                    <a:pt x="39718" y="2418"/>
                    <a:pt x="40512" y="2418"/>
                  </a:cubicBezTo>
                  <a:cubicBezTo>
                    <a:pt x="40567" y="2418"/>
                    <a:pt x="40622" y="2421"/>
                    <a:pt x="40676" y="2428"/>
                  </a:cubicBezTo>
                  <a:cubicBezTo>
                    <a:pt x="40559" y="1872"/>
                    <a:pt x="39678" y="1482"/>
                    <a:pt x="38722" y="1482"/>
                  </a:cubicBezTo>
                  <a:cubicBezTo>
                    <a:pt x="38567" y="1482"/>
                    <a:pt x="38411" y="1492"/>
                    <a:pt x="38255" y="1514"/>
                  </a:cubicBezTo>
                  <a:cubicBezTo>
                    <a:pt x="37051" y="2563"/>
                    <a:pt x="36084" y="4148"/>
                    <a:pt x="35394" y="5376"/>
                  </a:cubicBezTo>
                  <a:cubicBezTo>
                    <a:pt x="34450" y="7054"/>
                    <a:pt x="33623" y="8791"/>
                    <a:pt x="32493" y="10359"/>
                  </a:cubicBezTo>
                  <a:cubicBezTo>
                    <a:pt x="31444" y="11814"/>
                    <a:pt x="30059" y="13071"/>
                    <a:pt x="28610" y="14115"/>
                  </a:cubicBezTo>
                  <a:cubicBezTo>
                    <a:pt x="25377" y="16439"/>
                    <a:pt x="21218" y="17986"/>
                    <a:pt x="17179" y="17986"/>
                  </a:cubicBezTo>
                  <a:cubicBezTo>
                    <a:pt x="14081" y="17986"/>
                    <a:pt x="11054" y="17076"/>
                    <a:pt x="8569" y="14910"/>
                  </a:cubicBezTo>
                  <a:cubicBezTo>
                    <a:pt x="6016" y="12684"/>
                    <a:pt x="4440" y="9460"/>
                    <a:pt x="2959" y="6477"/>
                  </a:cubicBezTo>
                  <a:cubicBezTo>
                    <a:pt x="1578" y="3691"/>
                    <a:pt x="14" y="0"/>
                    <a:pt x="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7" name="Google Shape;142;p3">
              <a:extLst>
                <a:ext uri="{FF2B5EF4-FFF2-40B4-BE49-F238E27FC236}">
                  <a16:creationId xmlns:a16="http://schemas.microsoft.com/office/drawing/2014/main" id="{4C4C0C9E-D712-943C-74ED-46C980B8E64B}"/>
                </a:ext>
              </a:extLst>
            </p:cNvPr>
            <p:cNvSpPr/>
            <p:nvPr/>
          </p:nvSpPr>
          <p:spPr>
            <a:xfrm>
              <a:off x="5510275" y="987050"/>
              <a:ext cx="921950" cy="536475"/>
            </a:xfrm>
            <a:custGeom>
              <a:avLst/>
              <a:gdLst/>
              <a:ahLst/>
              <a:cxnLst/>
              <a:rect l="l" t="t" r="r" b="b"/>
              <a:pathLst>
                <a:path w="36878" h="21459" extrusionOk="0">
                  <a:moveTo>
                    <a:pt x="1" y="1"/>
                  </a:moveTo>
                  <a:cubicBezTo>
                    <a:pt x="1568" y="1078"/>
                    <a:pt x="2866" y="2438"/>
                    <a:pt x="3562" y="4234"/>
                  </a:cubicBezTo>
                  <a:cubicBezTo>
                    <a:pt x="4131" y="5700"/>
                    <a:pt x="4439" y="7237"/>
                    <a:pt x="4738" y="8775"/>
                  </a:cubicBezTo>
                  <a:cubicBezTo>
                    <a:pt x="5106" y="10668"/>
                    <a:pt x="5591" y="12371"/>
                    <a:pt x="6679" y="13994"/>
                  </a:cubicBezTo>
                  <a:cubicBezTo>
                    <a:pt x="7844" y="15738"/>
                    <a:pt x="9388" y="17159"/>
                    <a:pt x="11070" y="18395"/>
                  </a:cubicBezTo>
                  <a:cubicBezTo>
                    <a:pt x="13595" y="20253"/>
                    <a:pt x="16911" y="21459"/>
                    <a:pt x="20141" y="21459"/>
                  </a:cubicBezTo>
                  <a:cubicBezTo>
                    <a:pt x="21482" y="21459"/>
                    <a:pt x="22808" y="21251"/>
                    <a:pt x="24056" y="20795"/>
                  </a:cubicBezTo>
                  <a:cubicBezTo>
                    <a:pt x="28145" y="19302"/>
                    <a:pt x="31561" y="16379"/>
                    <a:pt x="33897" y="12708"/>
                  </a:cubicBezTo>
                  <a:cubicBezTo>
                    <a:pt x="34524" y="11724"/>
                    <a:pt x="35078" y="10697"/>
                    <a:pt x="35610" y="9659"/>
                  </a:cubicBezTo>
                  <a:cubicBezTo>
                    <a:pt x="36051" y="8798"/>
                    <a:pt x="36520" y="7945"/>
                    <a:pt x="36877" y="7047"/>
                  </a:cubicBezTo>
                  <a:lnTo>
                    <a:pt x="36877" y="7047"/>
                  </a:lnTo>
                  <a:cubicBezTo>
                    <a:pt x="36038" y="8115"/>
                    <a:pt x="35318" y="9296"/>
                    <a:pt x="34633" y="10450"/>
                  </a:cubicBezTo>
                  <a:cubicBezTo>
                    <a:pt x="32579" y="13915"/>
                    <a:pt x="29868" y="17050"/>
                    <a:pt x="26243" y="18910"/>
                  </a:cubicBezTo>
                  <a:cubicBezTo>
                    <a:pt x="24177" y="19969"/>
                    <a:pt x="21880" y="20480"/>
                    <a:pt x="19580" y="20480"/>
                  </a:cubicBezTo>
                  <a:cubicBezTo>
                    <a:pt x="17615" y="20480"/>
                    <a:pt x="15647" y="20107"/>
                    <a:pt x="13819" y="19388"/>
                  </a:cubicBezTo>
                  <a:cubicBezTo>
                    <a:pt x="10931" y="18250"/>
                    <a:pt x="9313" y="16100"/>
                    <a:pt x="7711" y="13517"/>
                  </a:cubicBezTo>
                  <a:cubicBezTo>
                    <a:pt x="5784" y="10410"/>
                    <a:pt x="5600" y="6758"/>
                    <a:pt x="3639" y="3691"/>
                  </a:cubicBezTo>
                  <a:cubicBezTo>
                    <a:pt x="2227" y="1484"/>
                    <a:pt x="975" y="455"/>
                    <a:pt x="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8" name="Google Shape;143;p3">
              <a:extLst>
                <a:ext uri="{FF2B5EF4-FFF2-40B4-BE49-F238E27FC236}">
                  <a16:creationId xmlns:a16="http://schemas.microsoft.com/office/drawing/2014/main" id="{1A8AD785-A433-45D7-4AB1-2415AF39B6AF}"/>
                </a:ext>
              </a:extLst>
            </p:cNvPr>
            <p:cNvSpPr/>
            <p:nvPr/>
          </p:nvSpPr>
          <p:spPr>
            <a:xfrm>
              <a:off x="6032300" y="1132925"/>
              <a:ext cx="519825" cy="436475"/>
            </a:xfrm>
            <a:custGeom>
              <a:avLst/>
              <a:gdLst/>
              <a:ahLst/>
              <a:cxnLst/>
              <a:rect l="l" t="t" r="r" b="b"/>
              <a:pathLst>
                <a:path w="20793" h="17459" extrusionOk="0">
                  <a:moveTo>
                    <a:pt x="20553" y="0"/>
                  </a:moveTo>
                  <a:cubicBezTo>
                    <a:pt x="18025" y="442"/>
                    <a:pt x="16227" y="2932"/>
                    <a:pt x="15011" y="5020"/>
                  </a:cubicBezTo>
                  <a:cubicBezTo>
                    <a:pt x="13877" y="6970"/>
                    <a:pt x="12984" y="9040"/>
                    <a:pt x="11637" y="10862"/>
                  </a:cubicBezTo>
                  <a:cubicBezTo>
                    <a:pt x="10358" y="12593"/>
                    <a:pt x="8683" y="13958"/>
                    <a:pt x="6806" y="14993"/>
                  </a:cubicBezTo>
                  <a:cubicBezTo>
                    <a:pt x="5458" y="15736"/>
                    <a:pt x="4015" y="16280"/>
                    <a:pt x="2550" y="16750"/>
                  </a:cubicBezTo>
                  <a:cubicBezTo>
                    <a:pt x="1711" y="17018"/>
                    <a:pt x="856" y="17236"/>
                    <a:pt x="1" y="17458"/>
                  </a:cubicBezTo>
                  <a:cubicBezTo>
                    <a:pt x="5071" y="17063"/>
                    <a:pt x="9751" y="14461"/>
                    <a:pt x="12958" y="10531"/>
                  </a:cubicBezTo>
                  <a:cubicBezTo>
                    <a:pt x="14530" y="8606"/>
                    <a:pt x="15743" y="6482"/>
                    <a:pt x="16915" y="4302"/>
                  </a:cubicBezTo>
                  <a:cubicBezTo>
                    <a:pt x="17406" y="3387"/>
                    <a:pt x="17920" y="2471"/>
                    <a:pt x="18602" y="1684"/>
                  </a:cubicBezTo>
                  <a:cubicBezTo>
                    <a:pt x="19095" y="1116"/>
                    <a:pt x="19835" y="392"/>
                    <a:pt x="20630" y="392"/>
                  </a:cubicBezTo>
                  <a:cubicBezTo>
                    <a:pt x="20681" y="392"/>
                    <a:pt x="20732" y="395"/>
                    <a:pt x="20784" y="401"/>
                  </a:cubicBezTo>
                  <a:cubicBezTo>
                    <a:pt x="20787" y="400"/>
                    <a:pt x="20791" y="398"/>
                    <a:pt x="20793" y="397"/>
                  </a:cubicBezTo>
                  <a:cubicBezTo>
                    <a:pt x="20761" y="251"/>
                    <a:pt x="20676" y="119"/>
                    <a:pt x="20553"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9" name="Google Shape;144;p3">
              <a:extLst>
                <a:ext uri="{FF2B5EF4-FFF2-40B4-BE49-F238E27FC236}">
                  <a16:creationId xmlns:a16="http://schemas.microsoft.com/office/drawing/2014/main" id="{1F042FB7-E919-E67B-2E03-2225AEC94CC1}"/>
                </a:ext>
              </a:extLst>
            </p:cNvPr>
            <p:cNvSpPr/>
            <p:nvPr/>
          </p:nvSpPr>
          <p:spPr>
            <a:xfrm>
              <a:off x="6373525" y="1365200"/>
              <a:ext cx="49125" cy="56900"/>
            </a:xfrm>
            <a:custGeom>
              <a:avLst/>
              <a:gdLst/>
              <a:ahLst/>
              <a:cxnLst/>
              <a:rect l="l" t="t" r="r" b="b"/>
              <a:pathLst>
                <a:path w="1965" h="2276" extrusionOk="0">
                  <a:moveTo>
                    <a:pt x="66" y="1"/>
                  </a:moveTo>
                  <a:cubicBezTo>
                    <a:pt x="25" y="1"/>
                    <a:pt x="0" y="51"/>
                    <a:pt x="7" y="88"/>
                  </a:cubicBezTo>
                  <a:cubicBezTo>
                    <a:pt x="70" y="550"/>
                    <a:pt x="405" y="1013"/>
                    <a:pt x="669" y="1386"/>
                  </a:cubicBezTo>
                  <a:cubicBezTo>
                    <a:pt x="918" y="1741"/>
                    <a:pt x="1141" y="2241"/>
                    <a:pt x="1611" y="2275"/>
                  </a:cubicBezTo>
                  <a:cubicBezTo>
                    <a:pt x="1618" y="2276"/>
                    <a:pt x="1625" y="2276"/>
                    <a:pt x="1631" y="2276"/>
                  </a:cubicBezTo>
                  <a:cubicBezTo>
                    <a:pt x="1798" y="2276"/>
                    <a:pt x="1901" y="2121"/>
                    <a:pt x="1916" y="1970"/>
                  </a:cubicBezTo>
                  <a:cubicBezTo>
                    <a:pt x="1964" y="1522"/>
                    <a:pt x="1414" y="1145"/>
                    <a:pt x="1134" y="849"/>
                  </a:cubicBezTo>
                  <a:cubicBezTo>
                    <a:pt x="840" y="540"/>
                    <a:pt x="487" y="170"/>
                    <a:pt x="89" y="5"/>
                  </a:cubicBezTo>
                  <a:cubicBezTo>
                    <a:pt x="81" y="2"/>
                    <a:pt x="73" y="1"/>
                    <a:pt x="66"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0" name="Google Shape;145;p3">
              <a:extLst>
                <a:ext uri="{FF2B5EF4-FFF2-40B4-BE49-F238E27FC236}">
                  <a16:creationId xmlns:a16="http://schemas.microsoft.com/office/drawing/2014/main" id="{5135686F-FDB2-BC8D-8CA9-D80E59C93BC3}"/>
                </a:ext>
              </a:extLst>
            </p:cNvPr>
            <p:cNvSpPr/>
            <p:nvPr/>
          </p:nvSpPr>
          <p:spPr>
            <a:xfrm>
              <a:off x="6395125" y="1325600"/>
              <a:ext cx="73050" cy="37725"/>
            </a:xfrm>
            <a:custGeom>
              <a:avLst/>
              <a:gdLst/>
              <a:ahLst/>
              <a:cxnLst/>
              <a:rect l="l" t="t" r="r" b="b"/>
              <a:pathLst>
                <a:path w="2922" h="1509" extrusionOk="0">
                  <a:moveTo>
                    <a:pt x="468" y="1"/>
                  </a:moveTo>
                  <a:cubicBezTo>
                    <a:pt x="339" y="1"/>
                    <a:pt x="215" y="18"/>
                    <a:pt x="104" y="61"/>
                  </a:cubicBezTo>
                  <a:cubicBezTo>
                    <a:pt x="26" y="92"/>
                    <a:pt x="0" y="176"/>
                    <a:pt x="56" y="241"/>
                  </a:cubicBezTo>
                  <a:cubicBezTo>
                    <a:pt x="325" y="556"/>
                    <a:pt x="816" y="736"/>
                    <a:pt x="1177" y="933"/>
                  </a:cubicBezTo>
                  <a:cubicBezTo>
                    <a:pt x="1585" y="1157"/>
                    <a:pt x="1940" y="1425"/>
                    <a:pt x="2409" y="1503"/>
                  </a:cubicBezTo>
                  <a:cubicBezTo>
                    <a:pt x="2432" y="1507"/>
                    <a:pt x="2454" y="1508"/>
                    <a:pt x="2476" y="1508"/>
                  </a:cubicBezTo>
                  <a:cubicBezTo>
                    <a:pt x="2758" y="1508"/>
                    <a:pt x="2921" y="1203"/>
                    <a:pt x="2722" y="964"/>
                  </a:cubicBezTo>
                  <a:cubicBezTo>
                    <a:pt x="2392" y="573"/>
                    <a:pt x="1941" y="407"/>
                    <a:pt x="1473" y="231"/>
                  </a:cubicBezTo>
                  <a:cubicBezTo>
                    <a:pt x="1189" y="124"/>
                    <a:pt x="810" y="1"/>
                    <a:pt x="46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1" name="Google Shape;146;p3">
              <a:extLst>
                <a:ext uri="{FF2B5EF4-FFF2-40B4-BE49-F238E27FC236}">
                  <a16:creationId xmlns:a16="http://schemas.microsoft.com/office/drawing/2014/main" id="{3AF0BA9E-7E9C-E407-F148-09BA79C55F3F}"/>
                </a:ext>
              </a:extLst>
            </p:cNvPr>
            <p:cNvSpPr/>
            <p:nvPr/>
          </p:nvSpPr>
          <p:spPr>
            <a:xfrm>
              <a:off x="6256075" y="1306150"/>
              <a:ext cx="68225" cy="32650"/>
            </a:xfrm>
            <a:custGeom>
              <a:avLst/>
              <a:gdLst/>
              <a:ahLst/>
              <a:cxnLst/>
              <a:rect l="l" t="t" r="r" b="b"/>
              <a:pathLst>
                <a:path w="2729" h="1306" extrusionOk="0">
                  <a:moveTo>
                    <a:pt x="706" y="1"/>
                  </a:moveTo>
                  <a:cubicBezTo>
                    <a:pt x="542" y="1"/>
                    <a:pt x="381" y="40"/>
                    <a:pt x="233" y="137"/>
                  </a:cubicBezTo>
                  <a:cubicBezTo>
                    <a:pt x="91" y="231"/>
                    <a:pt x="0" y="445"/>
                    <a:pt x="112" y="601"/>
                  </a:cubicBezTo>
                  <a:cubicBezTo>
                    <a:pt x="380" y="974"/>
                    <a:pt x="814" y="1053"/>
                    <a:pt x="1251" y="1098"/>
                  </a:cubicBezTo>
                  <a:cubicBezTo>
                    <a:pt x="1684" y="1143"/>
                    <a:pt x="2126" y="1306"/>
                    <a:pt x="2564" y="1306"/>
                  </a:cubicBezTo>
                  <a:cubicBezTo>
                    <a:pt x="2598" y="1306"/>
                    <a:pt x="2631" y="1305"/>
                    <a:pt x="2664" y="1303"/>
                  </a:cubicBezTo>
                  <a:cubicBezTo>
                    <a:pt x="2701" y="1300"/>
                    <a:pt x="2728" y="1260"/>
                    <a:pt x="2708" y="1226"/>
                  </a:cubicBezTo>
                  <a:cubicBezTo>
                    <a:pt x="2484" y="850"/>
                    <a:pt x="2076" y="597"/>
                    <a:pt x="1716" y="367"/>
                  </a:cubicBezTo>
                  <a:cubicBezTo>
                    <a:pt x="1427" y="184"/>
                    <a:pt x="1059" y="1"/>
                    <a:pt x="7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2" name="Google Shape;147;p3">
              <a:extLst>
                <a:ext uri="{FF2B5EF4-FFF2-40B4-BE49-F238E27FC236}">
                  <a16:creationId xmlns:a16="http://schemas.microsoft.com/office/drawing/2014/main" id="{E93F84C3-EBE0-E04C-ADD3-7535757C35E1}"/>
                </a:ext>
              </a:extLst>
            </p:cNvPr>
            <p:cNvSpPr/>
            <p:nvPr/>
          </p:nvSpPr>
          <p:spPr>
            <a:xfrm>
              <a:off x="6026000" y="1567750"/>
              <a:ext cx="41250" cy="58400"/>
            </a:xfrm>
            <a:custGeom>
              <a:avLst/>
              <a:gdLst/>
              <a:ahLst/>
              <a:cxnLst/>
              <a:rect l="l" t="t" r="r" b="b"/>
              <a:pathLst>
                <a:path w="1650" h="2336" extrusionOk="0">
                  <a:moveTo>
                    <a:pt x="1285" y="0"/>
                  </a:moveTo>
                  <a:cubicBezTo>
                    <a:pt x="1254" y="0"/>
                    <a:pt x="1220" y="7"/>
                    <a:pt x="1182" y="20"/>
                  </a:cubicBezTo>
                  <a:cubicBezTo>
                    <a:pt x="882" y="125"/>
                    <a:pt x="664" y="596"/>
                    <a:pt x="508" y="848"/>
                  </a:cubicBezTo>
                  <a:cubicBezTo>
                    <a:pt x="260" y="1248"/>
                    <a:pt x="1" y="1628"/>
                    <a:pt x="115" y="2117"/>
                  </a:cubicBezTo>
                  <a:cubicBezTo>
                    <a:pt x="150" y="2268"/>
                    <a:pt x="276" y="2335"/>
                    <a:pt x="408" y="2335"/>
                  </a:cubicBezTo>
                  <a:cubicBezTo>
                    <a:pt x="464" y="2335"/>
                    <a:pt x="520" y="2323"/>
                    <a:pt x="572" y="2301"/>
                  </a:cubicBezTo>
                  <a:cubicBezTo>
                    <a:pt x="1081" y="2084"/>
                    <a:pt x="1268" y="1527"/>
                    <a:pt x="1451" y="1045"/>
                  </a:cubicBezTo>
                  <a:cubicBezTo>
                    <a:pt x="1518" y="873"/>
                    <a:pt x="1649" y="0"/>
                    <a:pt x="128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3" name="Google Shape;148;p3">
              <a:extLst>
                <a:ext uri="{FF2B5EF4-FFF2-40B4-BE49-F238E27FC236}">
                  <a16:creationId xmlns:a16="http://schemas.microsoft.com/office/drawing/2014/main" id="{E86EE57A-C765-7F08-64FC-B7AE139A95DE}"/>
                </a:ext>
              </a:extLst>
            </p:cNvPr>
            <p:cNvSpPr/>
            <p:nvPr/>
          </p:nvSpPr>
          <p:spPr>
            <a:xfrm>
              <a:off x="6061875" y="1567125"/>
              <a:ext cx="41850" cy="58625"/>
            </a:xfrm>
            <a:custGeom>
              <a:avLst/>
              <a:gdLst/>
              <a:ahLst/>
              <a:cxnLst/>
              <a:rect l="l" t="t" r="r" b="b"/>
              <a:pathLst>
                <a:path w="1674" h="2345" extrusionOk="0">
                  <a:moveTo>
                    <a:pt x="205" y="0"/>
                  </a:moveTo>
                  <a:cubicBezTo>
                    <a:pt x="100" y="0"/>
                    <a:pt x="1" y="111"/>
                    <a:pt x="7" y="214"/>
                  </a:cubicBezTo>
                  <a:cubicBezTo>
                    <a:pt x="29" y="537"/>
                    <a:pt x="206" y="856"/>
                    <a:pt x="321" y="1155"/>
                  </a:cubicBezTo>
                  <a:cubicBezTo>
                    <a:pt x="468" y="1537"/>
                    <a:pt x="529" y="1917"/>
                    <a:pt x="810" y="2231"/>
                  </a:cubicBezTo>
                  <a:cubicBezTo>
                    <a:pt x="879" y="2309"/>
                    <a:pt x="978" y="2345"/>
                    <a:pt x="1079" y="2345"/>
                  </a:cubicBezTo>
                  <a:cubicBezTo>
                    <a:pt x="1216" y="2345"/>
                    <a:pt x="1355" y="2277"/>
                    <a:pt x="1421" y="2153"/>
                  </a:cubicBezTo>
                  <a:cubicBezTo>
                    <a:pt x="1673" y="1677"/>
                    <a:pt x="1459" y="1203"/>
                    <a:pt x="1196" y="787"/>
                  </a:cubicBezTo>
                  <a:cubicBezTo>
                    <a:pt x="979" y="445"/>
                    <a:pt x="648" y="44"/>
                    <a:pt x="220" y="1"/>
                  </a:cubicBezTo>
                  <a:cubicBezTo>
                    <a:pt x="215" y="1"/>
                    <a:pt x="210" y="0"/>
                    <a:pt x="20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4" name="Google Shape;149;p3">
              <a:extLst>
                <a:ext uri="{FF2B5EF4-FFF2-40B4-BE49-F238E27FC236}">
                  <a16:creationId xmlns:a16="http://schemas.microsoft.com/office/drawing/2014/main" id="{5AD6FB1B-C7A2-4BCC-A987-628EA10D3667}"/>
                </a:ext>
              </a:extLst>
            </p:cNvPr>
            <p:cNvSpPr/>
            <p:nvPr/>
          </p:nvSpPr>
          <p:spPr>
            <a:xfrm>
              <a:off x="5871000" y="1442600"/>
              <a:ext cx="33550" cy="61525"/>
            </a:xfrm>
            <a:custGeom>
              <a:avLst/>
              <a:gdLst/>
              <a:ahLst/>
              <a:cxnLst/>
              <a:rect l="l" t="t" r="r" b="b"/>
              <a:pathLst>
                <a:path w="1342" h="2461" extrusionOk="0">
                  <a:moveTo>
                    <a:pt x="548" y="0"/>
                  </a:moveTo>
                  <a:cubicBezTo>
                    <a:pt x="473" y="0"/>
                    <a:pt x="399" y="28"/>
                    <a:pt x="331" y="89"/>
                  </a:cubicBezTo>
                  <a:cubicBezTo>
                    <a:pt x="1" y="386"/>
                    <a:pt x="193" y="937"/>
                    <a:pt x="330" y="1283"/>
                  </a:cubicBezTo>
                  <a:cubicBezTo>
                    <a:pt x="473" y="1642"/>
                    <a:pt x="605" y="2040"/>
                    <a:pt x="813" y="2366"/>
                  </a:cubicBezTo>
                  <a:cubicBezTo>
                    <a:pt x="849" y="2423"/>
                    <a:pt x="919" y="2460"/>
                    <a:pt x="986" y="2460"/>
                  </a:cubicBezTo>
                  <a:cubicBezTo>
                    <a:pt x="1032" y="2460"/>
                    <a:pt x="1076" y="2443"/>
                    <a:pt x="1109" y="2405"/>
                  </a:cubicBezTo>
                  <a:cubicBezTo>
                    <a:pt x="1342" y="2130"/>
                    <a:pt x="1238" y="1704"/>
                    <a:pt x="1176" y="1380"/>
                  </a:cubicBezTo>
                  <a:cubicBezTo>
                    <a:pt x="1105" y="1008"/>
                    <a:pt x="1099" y="343"/>
                    <a:pt x="779" y="89"/>
                  </a:cubicBezTo>
                  <a:cubicBezTo>
                    <a:pt x="706" y="32"/>
                    <a:pt x="627" y="0"/>
                    <a:pt x="5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5" name="Google Shape;150;p3">
              <a:extLst>
                <a:ext uri="{FF2B5EF4-FFF2-40B4-BE49-F238E27FC236}">
                  <a16:creationId xmlns:a16="http://schemas.microsoft.com/office/drawing/2014/main" id="{5E357472-DFDF-71A0-6175-6BC47F8C2B5A}"/>
                </a:ext>
              </a:extLst>
            </p:cNvPr>
            <p:cNvSpPr/>
            <p:nvPr/>
          </p:nvSpPr>
          <p:spPr>
            <a:xfrm>
              <a:off x="5732950" y="1354800"/>
              <a:ext cx="53925" cy="23875"/>
            </a:xfrm>
            <a:custGeom>
              <a:avLst/>
              <a:gdLst/>
              <a:ahLst/>
              <a:cxnLst/>
              <a:rect l="l" t="t" r="r" b="b"/>
              <a:pathLst>
                <a:path w="2157" h="955" extrusionOk="0">
                  <a:moveTo>
                    <a:pt x="1667" y="1"/>
                  </a:moveTo>
                  <a:cubicBezTo>
                    <a:pt x="1437" y="1"/>
                    <a:pt x="1218" y="111"/>
                    <a:pt x="1004" y="216"/>
                  </a:cubicBezTo>
                  <a:cubicBezTo>
                    <a:pt x="709" y="362"/>
                    <a:pt x="331" y="465"/>
                    <a:pt x="71" y="660"/>
                  </a:cubicBezTo>
                  <a:cubicBezTo>
                    <a:pt x="26" y="695"/>
                    <a:pt x="0" y="766"/>
                    <a:pt x="51" y="811"/>
                  </a:cubicBezTo>
                  <a:cubicBezTo>
                    <a:pt x="173" y="918"/>
                    <a:pt x="336" y="955"/>
                    <a:pt x="502" y="955"/>
                  </a:cubicBezTo>
                  <a:cubicBezTo>
                    <a:pt x="652" y="955"/>
                    <a:pt x="805" y="925"/>
                    <a:pt x="936" y="891"/>
                  </a:cubicBezTo>
                  <a:cubicBezTo>
                    <a:pt x="1282" y="797"/>
                    <a:pt x="1696" y="708"/>
                    <a:pt x="1985" y="485"/>
                  </a:cubicBezTo>
                  <a:cubicBezTo>
                    <a:pt x="2157" y="355"/>
                    <a:pt x="2128" y="135"/>
                    <a:pt x="1929" y="53"/>
                  </a:cubicBezTo>
                  <a:cubicBezTo>
                    <a:pt x="1840" y="16"/>
                    <a:pt x="1753" y="1"/>
                    <a:pt x="166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6" name="Google Shape;151;p3">
              <a:extLst>
                <a:ext uri="{FF2B5EF4-FFF2-40B4-BE49-F238E27FC236}">
                  <a16:creationId xmlns:a16="http://schemas.microsoft.com/office/drawing/2014/main" id="{3C94CB02-6807-2D61-2747-DFB5EC027E93}"/>
                </a:ext>
              </a:extLst>
            </p:cNvPr>
            <p:cNvSpPr/>
            <p:nvPr/>
          </p:nvSpPr>
          <p:spPr>
            <a:xfrm>
              <a:off x="5725075" y="1321875"/>
              <a:ext cx="32925" cy="48050"/>
            </a:xfrm>
            <a:custGeom>
              <a:avLst/>
              <a:gdLst/>
              <a:ahLst/>
              <a:cxnLst/>
              <a:rect l="l" t="t" r="r" b="b"/>
              <a:pathLst>
                <a:path w="1317" h="1922" extrusionOk="0">
                  <a:moveTo>
                    <a:pt x="948" y="0"/>
                  </a:moveTo>
                  <a:cubicBezTo>
                    <a:pt x="925" y="0"/>
                    <a:pt x="901" y="4"/>
                    <a:pt x="880" y="13"/>
                  </a:cubicBezTo>
                  <a:cubicBezTo>
                    <a:pt x="264" y="258"/>
                    <a:pt x="145" y="1123"/>
                    <a:pt x="28" y="1699"/>
                  </a:cubicBezTo>
                  <a:cubicBezTo>
                    <a:pt x="1" y="1834"/>
                    <a:pt x="97" y="1921"/>
                    <a:pt x="201" y="1921"/>
                  </a:cubicBezTo>
                  <a:cubicBezTo>
                    <a:pt x="258" y="1921"/>
                    <a:pt x="316" y="1895"/>
                    <a:pt x="359" y="1838"/>
                  </a:cubicBezTo>
                  <a:cubicBezTo>
                    <a:pt x="701" y="1377"/>
                    <a:pt x="1316" y="821"/>
                    <a:pt x="1199" y="194"/>
                  </a:cubicBezTo>
                  <a:cubicBezTo>
                    <a:pt x="1179" y="88"/>
                    <a:pt x="1059" y="0"/>
                    <a:pt x="9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7" name="Google Shape;152;p3">
              <a:extLst>
                <a:ext uri="{FF2B5EF4-FFF2-40B4-BE49-F238E27FC236}">
                  <a16:creationId xmlns:a16="http://schemas.microsoft.com/office/drawing/2014/main" id="{71AA86B8-5692-3780-A684-374189C09644}"/>
                </a:ext>
              </a:extLst>
            </p:cNvPr>
            <p:cNvSpPr/>
            <p:nvPr/>
          </p:nvSpPr>
          <p:spPr>
            <a:xfrm>
              <a:off x="5597775" y="1364750"/>
              <a:ext cx="69950" cy="27625"/>
            </a:xfrm>
            <a:custGeom>
              <a:avLst/>
              <a:gdLst/>
              <a:ahLst/>
              <a:cxnLst/>
              <a:rect l="l" t="t" r="r" b="b"/>
              <a:pathLst>
                <a:path w="2798" h="1105" extrusionOk="0">
                  <a:moveTo>
                    <a:pt x="1667" y="1"/>
                  </a:moveTo>
                  <a:cubicBezTo>
                    <a:pt x="1048" y="1"/>
                    <a:pt x="418" y="110"/>
                    <a:pt x="128" y="653"/>
                  </a:cubicBezTo>
                  <a:cubicBezTo>
                    <a:pt x="1" y="892"/>
                    <a:pt x="185" y="1105"/>
                    <a:pt x="419" y="1105"/>
                  </a:cubicBezTo>
                  <a:cubicBezTo>
                    <a:pt x="436" y="1105"/>
                    <a:pt x="454" y="1103"/>
                    <a:pt x="472" y="1101"/>
                  </a:cubicBezTo>
                  <a:cubicBezTo>
                    <a:pt x="827" y="1051"/>
                    <a:pt x="1151" y="853"/>
                    <a:pt x="1487" y="734"/>
                  </a:cubicBezTo>
                  <a:cubicBezTo>
                    <a:pt x="1870" y="598"/>
                    <a:pt x="2251" y="460"/>
                    <a:pt x="2638" y="332"/>
                  </a:cubicBezTo>
                  <a:cubicBezTo>
                    <a:pt x="2797" y="280"/>
                    <a:pt x="2767" y="52"/>
                    <a:pt x="2600" y="45"/>
                  </a:cubicBezTo>
                  <a:cubicBezTo>
                    <a:pt x="2329" y="32"/>
                    <a:pt x="1999" y="1"/>
                    <a:pt x="166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8" name="Google Shape;153;p3">
              <a:extLst>
                <a:ext uri="{FF2B5EF4-FFF2-40B4-BE49-F238E27FC236}">
                  <a16:creationId xmlns:a16="http://schemas.microsoft.com/office/drawing/2014/main" id="{BFBFA27D-35D4-6B59-1431-5A1FCB46DB8B}"/>
                </a:ext>
              </a:extLst>
            </p:cNvPr>
            <p:cNvSpPr/>
            <p:nvPr/>
          </p:nvSpPr>
          <p:spPr>
            <a:xfrm>
              <a:off x="5533525" y="1201900"/>
              <a:ext cx="60675" cy="30100"/>
            </a:xfrm>
            <a:custGeom>
              <a:avLst/>
              <a:gdLst/>
              <a:ahLst/>
              <a:cxnLst/>
              <a:rect l="l" t="t" r="r" b="b"/>
              <a:pathLst>
                <a:path w="2427" h="1204" extrusionOk="0">
                  <a:moveTo>
                    <a:pt x="1982" y="0"/>
                  </a:moveTo>
                  <a:cubicBezTo>
                    <a:pt x="1717" y="0"/>
                    <a:pt x="1433" y="58"/>
                    <a:pt x="1196" y="113"/>
                  </a:cubicBezTo>
                  <a:cubicBezTo>
                    <a:pt x="795" y="208"/>
                    <a:pt x="445" y="366"/>
                    <a:pt x="178" y="686"/>
                  </a:cubicBezTo>
                  <a:cubicBezTo>
                    <a:pt x="1" y="900"/>
                    <a:pt x="135" y="1204"/>
                    <a:pt x="396" y="1204"/>
                  </a:cubicBezTo>
                  <a:cubicBezTo>
                    <a:pt x="421" y="1204"/>
                    <a:pt x="447" y="1201"/>
                    <a:pt x="475" y="1195"/>
                  </a:cubicBezTo>
                  <a:cubicBezTo>
                    <a:pt x="836" y="1117"/>
                    <a:pt x="1158" y="974"/>
                    <a:pt x="1492" y="817"/>
                  </a:cubicBezTo>
                  <a:cubicBezTo>
                    <a:pt x="1777" y="685"/>
                    <a:pt x="2145" y="536"/>
                    <a:pt x="2354" y="295"/>
                  </a:cubicBezTo>
                  <a:cubicBezTo>
                    <a:pt x="2427" y="210"/>
                    <a:pt x="2407" y="58"/>
                    <a:pt x="2284" y="31"/>
                  </a:cubicBezTo>
                  <a:cubicBezTo>
                    <a:pt x="2189" y="9"/>
                    <a:pt x="2087" y="0"/>
                    <a:pt x="1982"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9" name="Google Shape;154;p3">
              <a:extLst>
                <a:ext uri="{FF2B5EF4-FFF2-40B4-BE49-F238E27FC236}">
                  <a16:creationId xmlns:a16="http://schemas.microsoft.com/office/drawing/2014/main" id="{881E758F-40ED-33DD-6AE5-0004556AA520}"/>
                </a:ext>
              </a:extLst>
            </p:cNvPr>
            <p:cNvSpPr/>
            <p:nvPr/>
          </p:nvSpPr>
          <p:spPr>
            <a:xfrm>
              <a:off x="5612325" y="1080925"/>
              <a:ext cx="47275" cy="52125"/>
            </a:xfrm>
            <a:custGeom>
              <a:avLst/>
              <a:gdLst/>
              <a:ahLst/>
              <a:cxnLst/>
              <a:rect l="l" t="t" r="r" b="b"/>
              <a:pathLst>
                <a:path w="1891" h="2085" extrusionOk="0">
                  <a:moveTo>
                    <a:pt x="1397" y="1"/>
                  </a:moveTo>
                  <a:cubicBezTo>
                    <a:pt x="971" y="1"/>
                    <a:pt x="653" y="391"/>
                    <a:pt x="457" y="749"/>
                  </a:cubicBezTo>
                  <a:cubicBezTo>
                    <a:pt x="286" y="1062"/>
                    <a:pt x="1" y="1615"/>
                    <a:pt x="211" y="1964"/>
                  </a:cubicBezTo>
                  <a:cubicBezTo>
                    <a:pt x="258" y="2041"/>
                    <a:pt x="340" y="2085"/>
                    <a:pt x="427" y="2085"/>
                  </a:cubicBezTo>
                  <a:cubicBezTo>
                    <a:pt x="449" y="2085"/>
                    <a:pt x="470" y="2082"/>
                    <a:pt x="491" y="2077"/>
                  </a:cubicBezTo>
                  <a:cubicBezTo>
                    <a:pt x="785" y="2005"/>
                    <a:pt x="995" y="1638"/>
                    <a:pt x="1192" y="1428"/>
                  </a:cubicBezTo>
                  <a:cubicBezTo>
                    <a:pt x="1465" y="1136"/>
                    <a:pt x="1864" y="882"/>
                    <a:pt x="1882" y="447"/>
                  </a:cubicBezTo>
                  <a:cubicBezTo>
                    <a:pt x="1891" y="258"/>
                    <a:pt x="1742" y="58"/>
                    <a:pt x="1556" y="19"/>
                  </a:cubicBezTo>
                  <a:cubicBezTo>
                    <a:pt x="1502" y="7"/>
                    <a:pt x="1449" y="1"/>
                    <a:pt x="139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0" name="Google Shape;155;p3">
              <a:extLst>
                <a:ext uri="{FF2B5EF4-FFF2-40B4-BE49-F238E27FC236}">
                  <a16:creationId xmlns:a16="http://schemas.microsoft.com/office/drawing/2014/main" id="{94BACF69-268B-182B-E32E-28C82286A803}"/>
                </a:ext>
              </a:extLst>
            </p:cNvPr>
            <p:cNvSpPr/>
            <p:nvPr/>
          </p:nvSpPr>
          <p:spPr>
            <a:xfrm>
              <a:off x="5532750" y="1174150"/>
              <a:ext cx="46700" cy="21950"/>
            </a:xfrm>
            <a:custGeom>
              <a:avLst/>
              <a:gdLst/>
              <a:ahLst/>
              <a:cxnLst/>
              <a:rect l="l" t="t" r="r" b="b"/>
              <a:pathLst>
                <a:path w="1868" h="878" extrusionOk="0">
                  <a:moveTo>
                    <a:pt x="618" y="0"/>
                  </a:moveTo>
                  <a:cubicBezTo>
                    <a:pt x="456" y="0"/>
                    <a:pt x="299" y="41"/>
                    <a:pt x="167" y="153"/>
                  </a:cubicBezTo>
                  <a:cubicBezTo>
                    <a:pt x="1" y="293"/>
                    <a:pt x="36" y="629"/>
                    <a:pt x="240" y="720"/>
                  </a:cubicBezTo>
                  <a:cubicBezTo>
                    <a:pt x="489" y="831"/>
                    <a:pt x="771" y="785"/>
                    <a:pt x="1037" y="828"/>
                  </a:cubicBezTo>
                  <a:cubicBezTo>
                    <a:pt x="1182" y="851"/>
                    <a:pt x="1313" y="877"/>
                    <a:pt x="1444" y="877"/>
                  </a:cubicBezTo>
                  <a:cubicBezTo>
                    <a:pt x="1550" y="877"/>
                    <a:pt x="1655" y="860"/>
                    <a:pt x="1766" y="812"/>
                  </a:cubicBezTo>
                  <a:cubicBezTo>
                    <a:pt x="1833" y="782"/>
                    <a:pt x="1868" y="683"/>
                    <a:pt x="1845" y="617"/>
                  </a:cubicBezTo>
                  <a:cubicBezTo>
                    <a:pt x="1750" y="339"/>
                    <a:pt x="1489" y="224"/>
                    <a:pt x="1229" y="132"/>
                  </a:cubicBezTo>
                  <a:cubicBezTo>
                    <a:pt x="1039" y="65"/>
                    <a:pt x="824" y="0"/>
                    <a:pt x="618"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1" name="Google Shape;156;p3">
              <a:extLst>
                <a:ext uri="{FF2B5EF4-FFF2-40B4-BE49-F238E27FC236}">
                  <a16:creationId xmlns:a16="http://schemas.microsoft.com/office/drawing/2014/main" id="{568066AD-4E32-C96F-B56B-4904D2B2F44D}"/>
                </a:ext>
              </a:extLst>
            </p:cNvPr>
            <p:cNvSpPr/>
            <p:nvPr/>
          </p:nvSpPr>
          <p:spPr>
            <a:xfrm>
              <a:off x="5551225" y="1233500"/>
              <a:ext cx="29100" cy="43725"/>
            </a:xfrm>
            <a:custGeom>
              <a:avLst/>
              <a:gdLst/>
              <a:ahLst/>
              <a:cxnLst/>
              <a:rect l="l" t="t" r="r" b="b"/>
              <a:pathLst>
                <a:path w="1164" h="1749" extrusionOk="0">
                  <a:moveTo>
                    <a:pt x="950" y="0"/>
                  </a:moveTo>
                  <a:cubicBezTo>
                    <a:pt x="895" y="0"/>
                    <a:pt x="837" y="27"/>
                    <a:pt x="797" y="84"/>
                  </a:cubicBezTo>
                  <a:cubicBezTo>
                    <a:pt x="528" y="473"/>
                    <a:pt x="0" y="1128"/>
                    <a:pt x="283" y="1618"/>
                  </a:cubicBezTo>
                  <a:cubicBezTo>
                    <a:pt x="327" y="1694"/>
                    <a:pt x="419" y="1748"/>
                    <a:pt x="509" y="1748"/>
                  </a:cubicBezTo>
                  <a:cubicBezTo>
                    <a:pt x="532" y="1748"/>
                    <a:pt x="554" y="1745"/>
                    <a:pt x="576" y="1737"/>
                  </a:cubicBezTo>
                  <a:cubicBezTo>
                    <a:pt x="1139" y="1542"/>
                    <a:pt x="1163" y="670"/>
                    <a:pt x="1128" y="174"/>
                  </a:cubicBezTo>
                  <a:cubicBezTo>
                    <a:pt x="1120" y="64"/>
                    <a:pt x="1037" y="0"/>
                    <a:pt x="950"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26" name="Google Shape;170;p3">
            <a:extLst>
              <a:ext uri="{FF2B5EF4-FFF2-40B4-BE49-F238E27FC236}">
                <a16:creationId xmlns:a16="http://schemas.microsoft.com/office/drawing/2014/main" id="{673A62AD-82B5-716E-90CF-4DCF54FE5535}"/>
              </a:ext>
            </a:extLst>
          </p:cNvPr>
          <p:cNvGrpSpPr/>
          <p:nvPr/>
        </p:nvGrpSpPr>
        <p:grpSpPr>
          <a:xfrm>
            <a:off x="200944" y="-12261"/>
            <a:ext cx="833250" cy="923000"/>
            <a:chOff x="1797975" y="820925"/>
            <a:chExt cx="833250" cy="923000"/>
          </a:xfrm>
        </p:grpSpPr>
        <p:sp>
          <p:nvSpPr>
            <p:cNvPr id="827" name="Google Shape;171;p3">
              <a:extLst>
                <a:ext uri="{FF2B5EF4-FFF2-40B4-BE49-F238E27FC236}">
                  <a16:creationId xmlns:a16="http://schemas.microsoft.com/office/drawing/2014/main" id="{41C225D5-EBB0-315C-8499-A156352ACCEF}"/>
                </a:ext>
              </a:extLst>
            </p:cNvPr>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8" name="Google Shape;172;p3">
              <a:extLst>
                <a:ext uri="{FF2B5EF4-FFF2-40B4-BE49-F238E27FC236}">
                  <a16:creationId xmlns:a16="http://schemas.microsoft.com/office/drawing/2014/main" id="{AB7B3B9D-7A73-EC0B-EE9D-B217CD0D944D}"/>
                </a:ext>
              </a:extLst>
            </p:cNvPr>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9" name="Google Shape;173;p3">
              <a:extLst>
                <a:ext uri="{FF2B5EF4-FFF2-40B4-BE49-F238E27FC236}">
                  <a16:creationId xmlns:a16="http://schemas.microsoft.com/office/drawing/2014/main" id="{1ACFCA0C-B452-914D-5623-E120C55BE765}"/>
                </a:ext>
              </a:extLst>
            </p:cNvPr>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0" name="Google Shape;174;p3">
              <a:extLst>
                <a:ext uri="{FF2B5EF4-FFF2-40B4-BE49-F238E27FC236}">
                  <a16:creationId xmlns:a16="http://schemas.microsoft.com/office/drawing/2014/main" id="{58080BC9-82D8-90C4-C936-17B4F4139BE9}"/>
                </a:ext>
              </a:extLst>
            </p:cNvPr>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31" name="Google Shape;175;p3">
            <a:extLst>
              <a:ext uri="{FF2B5EF4-FFF2-40B4-BE49-F238E27FC236}">
                <a16:creationId xmlns:a16="http://schemas.microsoft.com/office/drawing/2014/main" id="{27AC8ED8-447F-F2D7-3D09-F49FBC2963DB}"/>
              </a:ext>
            </a:extLst>
          </p:cNvPr>
          <p:cNvGrpSpPr/>
          <p:nvPr/>
        </p:nvGrpSpPr>
        <p:grpSpPr>
          <a:xfrm rot="5400000">
            <a:off x="8142875" y="1605075"/>
            <a:ext cx="941750" cy="1293500"/>
            <a:chOff x="1064600" y="709975"/>
            <a:chExt cx="941750" cy="1293500"/>
          </a:xfrm>
        </p:grpSpPr>
        <p:sp>
          <p:nvSpPr>
            <p:cNvPr id="832" name="Google Shape;176;p3">
              <a:extLst>
                <a:ext uri="{FF2B5EF4-FFF2-40B4-BE49-F238E27FC236}">
                  <a16:creationId xmlns:a16="http://schemas.microsoft.com/office/drawing/2014/main" id="{FF1CA0DD-EE1C-547F-725A-3A710A26A1A9}"/>
                </a:ext>
              </a:extLst>
            </p:cNvPr>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3" name="Google Shape;177;p3">
              <a:extLst>
                <a:ext uri="{FF2B5EF4-FFF2-40B4-BE49-F238E27FC236}">
                  <a16:creationId xmlns:a16="http://schemas.microsoft.com/office/drawing/2014/main" id="{BC25054A-828C-35D0-6035-ADAE7F2DB78A}"/>
                </a:ext>
              </a:extLst>
            </p:cNvPr>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4" name="Google Shape;178;p3">
              <a:extLst>
                <a:ext uri="{FF2B5EF4-FFF2-40B4-BE49-F238E27FC236}">
                  <a16:creationId xmlns:a16="http://schemas.microsoft.com/office/drawing/2014/main" id="{B2AB628A-CC96-6D96-1FA4-783EAA992D6A}"/>
                </a:ext>
              </a:extLst>
            </p:cNvPr>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5" name="Google Shape;179;p3">
              <a:extLst>
                <a:ext uri="{FF2B5EF4-FFF2-40B4-BE49-F238E27FC236}">
                  <a16:creationId xmlns:a16="http://schemas.microsoft.com/office/drawing/2014/main" id="{DFF961DD-18B3-647F-7BD7-D2CFBED4160D}"/>
                </a:ext>
              </a:extLst>
            </p:cNvPr>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6" name="Google Shape;180;p3">
              <a:extLst>
                <a:ext uri="{FF2B5EF4-FFF2-40B4-BE49-F238E27FC236}">
                  <a16:creationId xmlns:a16="http://schemas.microsoft.com/office/drawing/2014/main" id="{027D26CF-4EDA-EA4F-657C-A0754E3A1ED8}"/>
                </a:ext>
              </a:extLst>
            </p:cNvPr>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7" name="Google Shape;181;p3">
              <a:extLst>
                <a:ext uri="{FF2B5EF4-FFF2-40B4-BE49-F238E27FC236}">
                  <a16:creationId xmlns:a16="http://schemas.microsoft.com/office/drawing/2014/main" id="{102A7A0E-63C3-9F41-4654-58647F0FC12E}"/>
                </a:ext>
              </a:extLst>
            </p:cNvPr>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8" name="Google Shape;182;p3">
              <a:extLst>
                <a:ext uri="{FF2B5EF4-FFF2-40B4-BE49-F238E27FC236}">
                  <a16:creationId xmlns:a16="http://schemas.microsoft.com/office/drawing/2014/main" id="{B5BB089F-7A44-762A-FBF9-5A871BCD350C}"/>
                </a:ext>
              </a:extLst>
            </p:cNvPr>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9" name="Google Shape;183;p3">
              <a:extLst>
                <a:ext uri="{FF2B5EF4-FFF2-40B4-BE49-F238E27FC236}">
                  <a16:creationId xmlns:a16="http://schemas.microsoft.com/office/drawing/2014/main" id="{4884643D-305B-0B7C-A800-D833482ADDF8}"/>
                </a:ext>
              </a:extLst>
            </p:cNvPr>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0" name="Google Shape;184;p3">
              <a:extLst>
                <a:ext uri="{FF2B5EF4-FFF2-40B4-BE49-F238E27FC236}">
                  <a16:creationId xmlns:a16="http://schemas.microsoft.com/office/drawing/2014/main" id="{D900B87B-5988-DA2F-3CE9-5A3DA31C08A7}"/>
                </a:ext>
              </a:extLst>
            </p:cNvPr>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1" name="Google Shape;185;p3">
              <a:extLst>
                <a:ext uri="{FF2B5EF4-FFF2-40B4-BE49-F238E27FC236}">
                  <a16:creationId xmlns:a16="http://schemas.microsoft.com/office/drawing/2014/main" id="{48AAA6BC-84DB-5D10-65C8-2785E8253996}"/>
                </a:ext>
              </a:extLst>
            </p:cNvPr>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2" name="Google Shape;186;p3">
              <a:extLst>
                <a:ext uri="{FF2B5EF4-FFF2-40B4-BE49-F238E27FC236}">
                  <a16:creationId xmlns:a16="http://schemas.microsoft.com/office/drawing/2014/main" id="{E703BBEA-5054-F07C-95AC-EC06AD8FB455}"/>
                </a:ext>
              </a:extLst>
            </p:cNvPr>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3" name="Google Shape;187;p3">
              <a:extLst>
                <a:ext uri="{FF2B5EF4-FFF2-40B4-BE49-F238E27FC236}">
                  <a16:creationId xmlns:a16="http://schemas.microsoft.com/office/drawing/2014/main" id="{4249E75B-1BF4-F331-BC29-342F044490F4}"/>
                </a:ext>
              </a:extLst>
            </p:cNvPr>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4" name="Google Shape;188;p3">
              <a:extLst>
                <a:ext uri="{FF2B5EF4-FFF2-40B4-BE49-F238E27FC236}">
                  <a16:creationId xmlns:a16="http://schemas.microsoft.com/office/drawing/2014/main" id="{C84C7C80-35AB-0982-1D86-78B992188A7D}"/>
                </a:ext>
              </a:extLst>
            </p:cNvPr>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5" name="Google Shape;189;p3">
              <a:extLst>
                <a:ext uri="{FF2B5EF4-FFF2-40B4-BE49-F238E27FC236}">
                  <a16:creationId xmlns:a16="http://schemas.microsoft.com/office/drawing/2014/main" id="{7036F4C1-E1B0-7349-E620-5E00986D7900}"/>
                </a:ext>
              </a:extLst>
            </p:cNvPr>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6" name="Google Shape;190;p3">
              <a:extLst>
                <a:ext uri="{FF2B5EF4-FFF2-40B4-BE49-F238E27FC236}">
                  <a16:creationId xmlns:a16="http://schemas.microsoft.com/office/drawing/2014/main" id="{596C918D-6D50-D5CA-E301-45F07ABAF297}"/>
                </a:ext>
              </a:extLst>
            </p:cNvPr>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7" name="Google Shape;191;p3">
              <a:extLst>
                <a:ext uri="{FF2B5EF4-FFF2-40B4-BE49-F238E27FC236}">
                  <a16:creationId xmlns:a16="http://schemas.microsoft.com/office/drawing/2014/main" id="{0DA9A3C4-8353-E99A-7AEB-724C696C2CDC}"/>
                </a:ext>
              </a:extLst>
            </p:cNvPr>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8" name="Google Shape;192;p3">
              <a:extLst>
                <a:ext uri="{FF2B5EF4-FFF2-40B4-BE49-F238E27FC236}">
                  <a16:creationId xmlns:a16="http://schemas.microsoft.com/office/drawing/2014/main" id="{DBDD627B-15EE-D5F2-EF52-E111286A1918}"/>
                </a:ext>
              </a:extLst>
            </p:cNvPr>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9" name="Google Shape;193;p3">
              <a:extLst>
                <a:ext uri="{FF2B5EF4-FFF2-40B4-BE49-F238E27FC236}">
                  <a16:creationId xmlns:a16="http://schemas.microsoft.com/office/drawing/2014/main" id="{0F289760-41D2-C087-A81F-1457168A3110}"/>
                </a:ext>
              </a:extLst>
            </p:cNvPr>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0" name="Google Shape;194;p3">
              <a:extLst>
                <a:ext uri="{FF2B5EF4-FFF2-40B4-BE49-F238E27FC236}">
                  <a16:creationId xmlns:a16="http://schemas.microsoft.com/office/drawing/2014/main" id="{2EC9D0BD-45EF-DF83-5EFC-9B2637F0D571}"/>
                </a:ext>
              </a:extLst>
            </p:cNvPr>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1" name="Google Shape;195;p3">
              <a:extLst>
                <a:ext uri="{FF2B5EF4-FFF2-40B4-BE49-F238E27FC236}">
                  <a16:creationId xmlns:a16="http://schemas.microsoft.com/office/drawing/2014/main" id="{BAB503E8-4B74-0D6A-C559-991D118210B9}"/>
                </a:ext>
              </a:extLst>
            </p:cNvPr>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2" name="Google Shape;196;p3">
              <a:extLst>
                <a:ext uri="{FF2B5EF4-FFF2-40B4-BE49-F238E27FC236}">
                  <a16:creationId xmlns:a16="http://schemas.microsoft.com/office/drawing/2014/main" id="{ED8EC7FC-551F-F722-4C20-B493B6F9B8B6}"/>
                </a:ext>
              </a:extLst>
            </p:cNvPr>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3" name="Google Shape;197;p3">
              <a:extLst>
                <a:ext uri="{FF2B5EF4-FFF2-40B4-BE49-F238E27FC236}">
                  <a16:creationId xmlns:a16="http://schemas.microsoft.com/office/drawing/2014/main" id="{25DC90ED-FAD0-64F2-5960-CAD016745434}"/>
                </a:ext>
              </a:extLst>
            </p:cNvPr>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4" name="Google Shape;198;p3">
              <a:extLst>
                <a:ext uri="{FF2B5EF4-FFF2-40B4-BE49-F238E27FC236}">
                  <a16:creationId xmlns:a16="http://schemas.microsoft.com/office/drawing/2014/main" id="{B20D1F41-65A0-7F29-357F-A4A39D1A77BF}"/>
                </a:ext>
              </a:extLst>
            </p:cNvPr>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5" name="Google Shape;199;p3">
              <a:extLst>
                <a:ext uri="{FF2B5EF4-FFF2-40B4-BE49-F238E27FC236}">
                  <a16:creationId xmlns:a16="http://schemas.microsoft.com/office/drawing/2014/main" id="{566F34BB-2B10-DDF5-626B-D607F32EADEE}"/>
                </a:ext>
              </a:extLst>
            </p:cNvPr>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6" name="Google Shape;200;p3">
              <a:extLst>
                <a:ext uri="{FF2B5EF4-FFF2-40B4-BE49-F238E27FC236}">
                  <a16:creationId xmlns:a16="http://schemas.microsoft.com/office/drawing/2014/main" id="{01D40289-1238-9C05-D0AE-B16FD58875C7}"/>
                </a:ext>
              </a:extLst>
            </p:cNvPr>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7" name="Google Shape;201;p3">
              <a:extLst>
                <a:ext uri="{FF2B5EF4-FFF2-40B4-BE49-F238E27FC236}">
                  <a16:creationId xmlns:a16="http://schemas.microsoft.com/office/drawing/2014/main" id="{A03C7C00-EFD7-A239-E450-FFC51ABB336F}"/>
                </a:ext>
              </a:extLst>
            </p:cNvPr>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8" name="Google Shape;202;p3">
              <a:extLst>
                <a:ext uri="{FF2B5EF4-FFF2-40B4-BE49-F238E27FC236}">
                  <a16:creationId xmlns:a16="http://schemas.microsoft.com/office/drawing/2014/main" id="{057799C6-580B-BCE9-5A06-BA0D2EA1E631}"/>
                </a:ext>
              </a:extLst>
            </p:cNvPr>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9" name="Google Shape;203;p3">
              <a:extLst>
                <a:ext uri="{FF2B5EF4-FFF2-40B4-BE49-F238E27FC236}">
                  <a16:creationId xmlns:a16="http://schemas.microsoft.com/office/drawing/2014/main" id="{7082F43C-DE59-1DFB-F2A7-315A48CB6105}"/>
                </a:ext>
              </a:extLst>
            </p:cNvPr>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0" name="Google Shape;204;p3">
              <a:extLst>
                <a:ext uri="{FF2B5EF4-FFF2-40B4-BE49-F238E27FC236}">
                  <a16:creationId xmlns:a16="http://schemas.microsoft.com/office/drawing/2014/main" id="{1033BEDB-2DDB-F2C5-1FD6-D1BE4BF3C7EC}"/>
                </a:ext>
              </a:extLst>
            </p:cNvPr>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08" name="Google Shape;708;p39"/>
          <p:cNvSpPr/>
          <p:nvPr/>
        </p:nvSpPr>
        <p:spPr>
          <a:xfrm rot="1799290">
            <a:off x="6039664" y="-2132927"/>
            <a:ext cx="1051576" cy="8734080"/>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txBox="1">
            <a:spLocks noGrp="1"/>
          </p:cNvSpPr>
          <p:nvPr>
            <p:ph type="ctrTitle"/>
          </p:nvPr>
        </p:nvSpPr>
        <p:spPr>
          <a:xfrm>
            <a:off x="191821" y="741452"/>
            <a:ext cx="5330570" cy="23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000" b="1">
                <a:latin typeface="Times New Roman" panose="02020603050405020304" pitchFamily="18" charset="0"/>
                <a:cs typeface="Times New Roman" panose="02020603050405020304" pitchFamily="18" charset="0"/>
              </a:rPr>
              <a:t>Dấu ấn </a:t>
            </a:r>
            <a:br>
              <a:rPr lang="es" sz="8000" b="1">
                <a:latin typeface="Times New Roman" panose="02020603050405020304" pitchFamily="18" charset="0"/>
                <a:cs typeface="Times New Roman" panose="02020603050405020304" pitchFamily="18" charset="0"/>
              </a:rPr>
            </a:br>
            <a:r>
              <a:rPr lang="es" sz="8000" b="1">
                <a:latin typeface="Times New Roman" panose="02020603050405020304" pitchFamily="18" charset="0"/>
                <a:cs typeface="Times New Roman" panose="02020603050405020304" pitchFamily="18" charset="0"/>
              </a:rPr>
              <a:t>Hồ Khanh</a:t>
            </a:r>
            <a:endParaRPr sz="8000" b="1">
              <a:latin typeface="Times New Roman" panose="02020603050405020304" pitchFamily="18" charset="0"/>
              <a:cs typeface="Times New Roman" panose="02020603050405020304" pitchFamily="18" charset="0"/>
            </a:endParaRPr>
          </a:p>
        </p:txBody>
      </p:sp>
      <p:grpSp>
        <p:nvGrpSpPr>
          <p:cNvPr id="711" name="Google Shape;711;p39"/>
          <p:cNvGrpSpPr/>
          <p:nvPr/>
        </p:nvGrpSpPr>
        <p:grpSpPr>
          <a:xfrm>
            <a:off x="5669169" y="537289"/>
            <a:ext cx="2986342" cy="605527"/>
            <a:chOff x="5973969" y="537289"/>
            <a:chExt cx="2986342" cy="605527"/>
          </a:xfrm>
        </p:grpSpPr>
        <p:sp>
          <p:nvSpPr>
            <p:cNvPr id="712" name="Google Shape;712;p39"/>
            <p:cNvSpPr/>
            <p:nvPr/>
          </p:nvSpPr>
          <p:spPr>
            <a:xfrm>
              <a:off x="8762199" y="876185"/>
              <a:ext cx="198112" cy="78270"/>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7375666" y="1018914"/>
              <a:ext cx="253186" cy="123901"/>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6589924" y="1040701"/>
              <a:ext cx="210598" cy="100649"/>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9"/>
            <p:cNvSpPr/>
            <p:nvPr/>
          </p:nvSpPr>
          <p:spPr>
            <a:xfrm>
              <a:off x="5973969" y="537289"/>
              <a:ext cx="128354" cy="60823"/>
            </a:xfrm>
            <a:custGeom>
              <a:avLst/>
              <a:gdLst/>
              <a:ahLst/>
              <a:cxnLst/>
              <a:rect l="l" t="t" r="r" b="b"/>
              <a:pathLst>
                <a:path w="4554" h="2158" extrusionOk="0">
                  <a:moveTo>
                    <a:pt x="4553" y="0"/>
                  </a:moveTo>
                  <a:lnTo>
                    <a:pt x="4553" y="0"/>
                  </a:lnTo>
                  <a:cubicBezTo>
                    <a:pt x="4320" y="280"/>
                    <a:pt x="3970" y="467"/>
                    <a:pt x="3596" y="560"/>
                  </a:cubicBezTo>
                  <a:cubicBezTo>
                    <a:pt x="3176" y="631"/>
                    <a:pt x="2779" y="841"/>
                    <a:pt x="2475" y="1144"/>
                  </a:cubicBezTo>
                  <a:cubicBezTo>
                    <a:pt x="2405" y="1214"/>
                    <a:pt x="2312" y="1284"/>
                    <a:pt x="2195" y="1331"/>
                  </a:cubicBezTo>
                  <a:cubicBezTo>
                    <a:pt x="2005" y="1271"/>
                    <a:pt x="1806" y="1241"/>
                    <a:pt x="1608" y="1241"/>
                  </a:cubicBezTo>
                  <a:cubicBezTo>
                    <a:pt x="1344" y="1241"/>
                    <a:pt x="1081" y="1294"/>
                    <a:pt x="841" y="1401"/>
                  </a:cubicBezTo>
                  <a:cubicBezTo>
                    <a:pt x="701" y="1424"/>
                    <a:pt x="561" y="1436"/>
                    <a:pt x="421" y="1436"/>
                  </a:cubicBezTo>
                  <a:cubicBezTo>
                    <a:pt x="281" y="1436"/>
                    <a:pt x="141" y="1424"/>
                    <a:pt x="0" y="1401"/>
                  </a:cubicBezTo>
                  <a:lnTo>
                    <a:pt x="0" y="1401"/>
                  </a:lnTo>
                  <a:cubicBezTo>
                    <a:pt x="172" y="1588"/>
                    <a:pt x="457" y="1629"/>
                    <a:pt x="718" y="1629"/>
                  </a:cubicBezTo>
                  <a:cubicBezTo>
                    <a:pt x="849" y="1629"/>
                    <a:pt x="973" y="1619"/>
                    <a:pt x="1074" y="1611"/>
                  </a:cubicBezTo>
                  <a:cubicBezTo>
                    <a:pt x="1118" y="1605"/>
                    <a:pt x="1164" y="1602"/>
                    <a:pt x="1210" y="1602"/>
                  </a:cubicBezTo>
                  <a:cubicBezTo>
                    <a:pt x="1336" y="1602"/>
                    <a:pt x="1468" y="1624"/>
                    <a:pt x="1588" y="1658"/>
                  </a:cubicBezTo>
                  <a:cubicBezTo>
                    <a:pt x="1565" y="1705"/>
                    <a:pt x="1541" y="1751"/>
                    <a:pt x="1541" y="1798"/>
                  </a:cubicBezTo>
                  <a:cubicBezTo>
                    <a:pt x="1448" y="1821"/>
                    <a:pt x="1378" y="1868"/>
                    <a:pt x="1308" y="1915"/>
                  </a:cubicBezTo>
                  <a:cubicBezTo>
                    <a:pt x="1425" y="1915"/>
                    <a:pt x="1565" y="1938"/>
                    <a:pt x="1682" y="1985"/>
                  </a:cubicBezTo>
                  <a:cubicBezTo>
                    <a:pt x="1911" y="2113"/>
                    <a:pt x="2078" y="2157"/>
                    <a:pt x="2213" y="2157"/>
                  </a:cubicBezTo>
                  <a:cubicBezTo>
                    <a:pt x="2519" y="2157"/>
                    <a:pt x="2665" y="1932"/>
                    <a:pt x="3006" y="1932"/>
                  </a:cubicBezTo>
                  <a:cubicBezTo>
                    <a:pt x="3037" y="1932"/>
                    <a:pt x="3071" y="1934"/>
                    <a:pt x="3106" y="1938"/>
                  </a:cubicBezTo>
                  <a:lnTo>
                    <a:pt x="3129" y="1938"/>
                  </a:lnTo>
                  <a:cubicBezTo>
                    <a:pt x="3174" y="1945"/>
                    <a:pt x="3218" y="1948"/>
                    <a:pt x="3262" y="1948"/>
                  </a:cubicBezTo>
                  <a:cubicBezTo>
                    <a:pt x="3514" y="1948"/>
                    <a:pt x="3744" y="1837"/>
                    <a:pt x="3923" y="1658"/>
                  </a:cubicBezTo>
                  <a:lnTo>
                    <a:pt x="3923" y="1658"/>
                  </a:lnTo>
                  <a:cubicBezTo>
                    <a:pt x="3666" y="1681"/>
                    <a:pt x="3433" y="1705"/>
                    <a:pt x="3176" y="1705"/>
                  </a:cubicBezTo>
                  <a:cubicBezTo>
                    <a:pt x="3059" y="1658"/>
                    <a:pt x="2896" y="1238"/>
                    <a:pt x="3573" y="911"/>
                  </a:cubicBezTo>
                  <a:cubicBezTo>
                    <a:pt x="3970" y="701"/>
                    <a:pt x="4320" y="374"/>
                    <a:pt x="4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9"/>
            <p:cNvSpPr/>
            <p:nvPr/>
          </p:nvSpPr>
          <p:spPr>
            <a:xfrm>
              <a:off x="7042012" y="712317"/>
              <a:ext cx="197436" cy="78777"/>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9"/>
            <p:cNvSpPr/>
            <p:nvPr/>
          </p:nvSpPr>
          <p:spPr>
            <a:xfrm>
              <a:off x="7828401" y="698253"/>
              <a:ext cx="154031" cy="94645"/>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9"/>
          <p:cNvGrpSpPr/>
          <p:nvPr/>
        </p:nvGrpSpPr>
        <p:grpSpPr>
          <a:xfrm>
            <a:off x="3774558" y="876184"/>
            <a:ext cx="7133352" cy="4671291"/>
            <a:chOff x="4406636" y="1396318"/>
            <a:chExt cx="6501273" cy="4151157"/>
          </a:xfrm>
        </p:grpSpPr>
        <p:grpSp>
          <p:nvGrpSpPr>
            <p:cNvPr id="719" name="Google Shape;719;p39"/>
            <p:cNvGrpSpPr/>
            <p:nvPr/>
          </p:nvGrpSpPr>
          <p:grpSpPr>
            <a:xfrm>
              <a:off x="5313857" y="1396318"/>
              <a:ext cx="5594052" cy="3060353"/>
              <a:chOff x="3429665" y="866225"/>
              <a:chExt cx="4845852" cy="2651034"/>
            </a:xfrm>
          </p:grpSpPr>
          <p:sp>
            <p:nvSpPr>
              <p:cNvPr id="720" name="Google Shape;720;p39"/>
              <p:cNvSpPr/>
              <p:nvPr/>
            </p:nvSpPr>
            <p:spPr>
              <a:xfrm>
                <a:off x="3429665" y="866225"/>
                <a:ext cx="4397787" cy="2576398"/>
              </a:xfrm>
              <a:custGeom>
                <a:avLst/>
                <a:gdLst/>
                <a:ahLst/>
                <a:cxnLst/>
                <a:rect l="l" t="t" r="r" b="b"/>
                <a:pathLst>
                  <a:path w="67993" h="39833" extrusionOk="0">
                    <a:moveTo>
                      <a:pt x="67140" y="38326"/>
                    </a:moveTo>
                    <a:cubicBezTo>
                      <a:pt x="66663" y="39832"/>
                      <a:pt x="64554" y="39456"/>
                      <a:pt x="63375" y="39456"/>
                    </a:cubicBezTo>
                    <a:lnTo>
                      <a:pt x="62747" y="39456"/>
                    </a:lnTo>
                    <a:cubicBezTo>
                      <a:pt x="60664" y="39330"/>
                      <a:pt x="58556" y="39004"/>
                      <a:pt x="56523" y="38477"/>
                    </a:cubicBezTo>
                    <a:cubicBezTo>
                      <a:pt x="54690" y="38050"/>
                      <a:pt x="52708" y="37849"/>
                      <a:pt x="50850" y="37573"/>
                    </a:cubicBezTo>
                    <a:cubicBezTo>
                      <a:pt x="48591" y="37247"/>
                      <a:pt x="46408" y="38402"/>
                      <a:pt x="44099" y="38100"/>
                    </a:cubicBezTo>
                    <a:cubicBezTo>
                      <a:pt x="39430" y="37523"/>
                      <a:pt x="34712" y="37473"/>
                      <a:pt x="30018" y="37975"/>
                    </a:cubicBezTo>
                    <a:cubicBezTo>
                      <a:pt x="27910" y="38151"/>
                      <a:pt x="25802" y="38226"/>
                      <a:pt x="23693" y="38201"/>
                    </a:cubicBezTo>
                    <a:cubicBezTo>
                      <a:pt x="22162" y="38201"/>
                      <a:pt x="20682" y="38452"/>
                      <a:pt x="19151" y="38452"/>
                    </a:cubicBezTo>
                    <a:cubicBezTo>
                      <a:pt x="14557" y="38452"/>
                      <a:pt x="10090" y="37849"/>
                      <a:pt x="5547" y="37473"/>
                    </a:cubicBezTo>
                    <a:cubicBezTo>
                      <a:pt x="4091" y="37348"/>
                      <a:pt x="2560" y="37222"/>
                      <a:pt x="1255" y="36519"/>
                    </a:cubicBezTo>
                    <a:cubicBezTo>
                      <a:pt x="101" y="35917"/>
                      <a:pt x="0" y="35214"/>
                      <a:pt x="0" y="34009"/>
                    </a:cubicBezTo>
                    <a:cubicBezTo>
                      <a:pt x="0" y="32930"/>
                      <a:pt x="0" y="32127"/>
                      <a:pt x="477" y="31198"/>
                    </a:cubicBezTo>
                    <a:cubicBezTo>
                      <a:pt x="929" y="30370"/>
                      <a:pt x="1431" y="29567"/>
                      <a:pt x="1983" y="28814"/>
                    </a:cubicBezTo>
                    <a:cubicBezTo>
                      <a:pt x="2083" y="28688"/>
                      <a:pt x="2159" y="28563"/>
                      <a:pt x="2259" y="28412"/>
                    </a:cubicBezTo>
                    <a:cubicBezTo>
                      <a:pt x="3414" y="26655"/>
                      <a:pt x="4920" y="25350"/>
                      <a:pt x="6978" y="25024"/>
                    </a:cubicBezTo>
                    <a:cubicBezTo>
                      <a:pt x="8032" y="24823"/>
                      <a:pt x="8634" y="24171"/>
                      <a:pt x="9513" y="23518"/>
                    </a:cubicBezTo>
                    <a:cubicBezTo>
                      <a:pt x="10441" y="22815"/>
                      <a:pt x="11470" y="22439"/>
                      <a:pt x="12424" y="21711"/>
                    </a:cubicBezTo>
                    <a:cubicBezTo>
                      <a:pt x="13303" y="21008"/>
                      <a:pt x="14306" y="20205"/>
                      <a:pt x="15336" y="19778"/>
                    </a:cubicBezTo>
                    <a:cubicBezTo>
                      <a:pt x="16339" y="19402"/>
                      <a:pt x="17268" y="18900"/>
                      <a:pt x="18147" y="18323"/>
                    </a:cubicBezTo>
                    <a:cubicBezTo>
                      <a:pt x="19075" y="17695"/>
                      <a:pt x="20129" y="17193"/>
                      <a:pt x="20933" y="16415"/>
                    </a:cubicBezTo>
                    <a:cubicBezTo>
                      <a:pt x="21510" y="15813"/>
                      <a:pt x="22087" y="15135"/>
                      <a:pt x="22815" y="14633"/>
                    </a:cubicBezTo>
                    <a:cubicBezTo>
                      <a:pt x="24321" y="13629"/>
                      <a:pt x="25049" y="11973"/>
                      <a:pt x="25626" y="10291"/>
                    </a:cubicBezTo>
                    <a:cubicBezTo>
                      <a:pt x="25802" y="9789"/>
                      <a:pt x="25977" y="9237"/>
                      <a:pt x="26505" y="8936"/>
                    </a:cubicBezTo>
                    <a:cubicBezTo>
                      <a:pt x="26981" y="8660"/>
                      <a:pt x="27433" y="8760"/>
                      <a:pt x="27860" y="8233"/>
                    </a:cubicBezTo>
                    <a:cubicBezTo>
                      <a:pt x="28939" y="6953"/>
                      <a:pt x="29115" y="5271"/>
                      <a:pt x="30043" y="3916"/>
                    </a:cubicBezTo>
                    <a:cubicBezTo>
                      <a:pt x="31022" y="2510"/>
                      <a:pt x="32327" y="1356"/>
                      <a:pt x="33808" y="503"/>
                    </a:cubicBezTo>
                    <a:cubicBezTo>
                      <a:pt x="34561" y="126"/>
                      <a:pt x="35440" y="1"/>
                      <a:pt x="36268" y="151"/>
                    </a:cubicBezTo>
                    <a:cubicBezTo>
                      <a:pt x="36444" y="176"/>
                      <a:pt x="36619" y="252"/>
                      <a:pt x="36770" y="327"/>
                    </a:cubicBezTo>
                    <a:cubicBezTo>
                      <a:pt x="37648" y="804"/>
                      <a:pt x="38376" y="1507"/>
                      <a:pt x="38878" y="2360"/>
                    </a:cubicBezTo>
                    <a:cubicBezTo>
                      <a:pt x="39205" y="2887"/>
                      <a:pt x="39255" y="3514"/>
                      <a:pt x="39506" y="4041"/>
                    </a:cubicBezTo>
                    <a:cubicBezTo>
                      <a:pt x="39957" y="4995"/>
                      <a:pt x="40459" y="4418"/>
                      <a:pt x="41037" y="4995"/>
                    </a:cubicBezTo>
                    <a:cubicBezTo>
                      <a:pt x="41162" y="5121"/>
                      <a:pt x="41037" y="5522"/>
                      <a:pt x="41187" y="5723"/>
                    </a:cubicBezTo>
                    <a:cubicBezTo>
                      <a:pt x="41388" y="5999"/>
                      <a:pt x="41413" y="5849"/>
                      <a:pt x="41689" y="5974"/>
                    </a:cubicBezTo>
                    <a:cubicBezTo>
                      <a:pt x="41965" y="6125"/>
                      <a:pt x="42091" y="5949"/>
                      <a:pt x="42367" y="6200"/>
                    </a:cubicBezTo>
                    <a:cubicBezTo>
                      <a:pt x="42492" y="6325"/>
                      <a:pt x="42518" y="6551"/>
                      <a:pt x="42618" y="6702"/>
                    </a:cubicBezTo>
                    <a:cubicBezTo>
                      <a:pt x="42844" y="7078"/>
                      <a:pt x="43120" y="7480"/>
                      <a:pt x="43371" y="7856"/>
                    </a:cubicBezTo>
                    <a:cubicBezTo>
                      <a:pt x="43522" y="8107"/>
                      <a:pt x="43848" y="8911"/>
                      <a:pt x="44049" y="9061"/>
                    </a:cubicBezTo>
                    <a:cubicBezTo>
                      <a:pt x="44776" y="9563"/>
                      <a:pt x="45906" y="8961"/>
                      <a:pt x="46734" y="9563"/>
                    </a:cubicBezTo>
                    <a:cubicBezTo>
                      <a:pt x="47713" y="10291"/>
                      <a:pt x="47914" y="10893"/>
                      <a:pt x="49294" y="10919"/>
                    </a:cubicBezTo>
                    <a:cubicBezTo>
                      <a:pt x="50373" y="10944"/>
                      <a:pt x="51252" y="10919"/>
                      <a:pt x="52206" y="11345"/>
                    </a:cubicBezTo>
                    <a:cubicBezTo>
                      <a:pt x="53159" y="11747"/>
                      <a:pt x="53737" y="12224"/>
                      <a:pt x="54741" y="12324"/>
                    </a:cubicBezTo>
                    <a:cubicBezTo>
                      <a:pt x="55318" y="12374"/>
                      <a:pt x="55720" y="12249"/>
                      <a:pt x="56171" y="12575"/>
                    </a:cubicBezTo>
                    <a:cubicBezTo>
                      <a:pt x="56473" y="12776"/>
                      <a:pt x="56673" y="13428"/>
                      <a:pt x="57025" y="13554"/>
                    </a:cubicBezTo>
                    <a:cubicBezTo>
                      <a:pt x="57401" y="13704"/>
                      <a:pt x="58104" y="13428"/>
                      <a:pt x="58556" y="13454"/>
                    </a:cubicBezTo>
                    <a:cubicBezTo>
                      <a:pt x="58982" y="13428"/>
                      <a:pt x="59434" y="13604"/>
                      <a:pt x="59710" y="13930"/>
                    </a:cubicBezTo>
                    <a:cubicBezTo>
                      <a:pt x="60388" y="14583"/>
                      <a:pt x="61066" y="15085"/>
                      <a:pt x="61743" y="15712"/>
                    </a:cubicBezTo>
                    <a:cubicBezTo>
                      <a:pt x="62295" y="16214"/>
                      <a:pt x="62873" y="16716"/>
                      <a:pt x="63400" y="17243"/>
                    </a:cubicBezTo>
                    <a:cubicBezTo>
                      <a:pt x="64052" y="17871"/>
                      <a:pt x="64705" y="18498"/>
                      <a:pt x="65282" y="19126"/>
                    </a:cubicBezTo>
                    <a:cubicBezTo>
                      <a:pt x="66663" y="20607"/>
                      <a:pt x="66989" y="22489"/>
                      <a:pt x="67390" y="24346"/>
                    </a:cubicBezTo>
                    <a:cubicBezTo>
                      <a:pt x="67993" y="27157"/>
                      <a:pt x="67918" y="30947"/>
                      <a:pt x="66813" y="33633"/>
                    </a:cubicBezTo>
                    <a:cubicBezTo>
                      <a:pt x="66838" y="33859"/>
                      <a:pt x="67114" y="33658"/>
                      <a:pt x="67165" y="33608"/>
                    </a:cubicBezTo>
                    <a:lnTo>
                      <a:pt x="67165" y="34411"/>
                    </a:lnTo>
                    <a:cubicBezTo>
                      <a:pt x="66110" y="35515"/>
                      <a:pt x="67516" y="37122"/>
                      <a:pt x="67140" y="38326"/>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7741325" y="2341885"/>
                <a:ext cx="534192" cy="850736"/>
              </a:xfrm>
              <a:custGeom>
                <a:avLst/>
                <a:gdLst/>
                <a:ahLst/>
                <a:cxnLst/>
                <a:rect l="l" t="t" r="r" b="b"/>
                <a:pathLst>
                  <a:path w="8259" h="13153" extrusionOk="0">
                    <a:moveTo>
                      <a:pt x="7907" y="9362"/>
                    </a:moveTo>
                    <a:cubicBezTo>
                      <a:pt x="7681" y="8860"/>
                      <a:pt x="7380" y="8408"/>
                      <a:pt x="7104" y="7957"/>
                    </a:cubicBezTo>
                    <a:cubicBezTo>
                      <a:pt x="6476" y="6902"/>
                      <a:pt x="6075" y="5597"/>
                      <a:pt x="5547" y="4468"/>
                    </a:cubicBezTo>
                    <a:cubicBezTo>
                      <a:pt x="4995" y="3288"/>
                      <a:pt x="4694" y="2008"/>
                      <a:pt x="3339" y="1582"/>
                    </a:cubicBezTo>
                    <a:cubicBezTo>
                      <a:pt x="2410" y="1280"/>
                      <a:pt x="1055" y="904"/>
                      <a:pt x="377" y="0"/>
                    </a:cubicBezTo>
                    <a:cubicBezTo>
                      <a:pt x="503" y="527"/>
                      <a:pt x="603" y="1029"/>
                      <a:pt x="728" y="1556"/>
                    </a:cubicBezTo>
                    <a:cubicBezTo>
                      <a:pt x="1306" y="4342"/>
                      <a:pt x="1256" y="8132"/>
                      <a:pt x="126" y="10818"/>
                    </a:cubicBezTo>
                    <a:cubicBezTo>
                      <a:pt x="176" y="11069"/>
                      <a:pt x="452" y="10843"/>
                      <a:pt x="503" y="10793"/>
                    </a:cubicBezTo>
                    <a:lnTo>
                      <a:pt x="503" y="11596"/>
                    </a:lnTo>
                    <a:cubicBezTo>
                      <a:pt x="126" y="12023"/>
                      <a:pt x="1" y="12600"/>
                      <a:pt x="151" y="13152"/>
                    </a:cubicBezTo>
                    <a:cubicBezTo>
                      <a:pt x="854" y="13077"/>
                      <a:pt x="1532" y="12951"/>
                      <a:pt x="2209" y="12750"/>
                    </a:cubicBezTo>
                    <a:cubicBezTo>
                      <a:pt x="3138" y="12424"/>
                      <a:pt x="3966" y="11922"/>
                      <a:pt x="4920" y="11696"/>
                    </a:cubicBezTo>
                    <a:cubicBezTo>
                      <a:pt x="5723" y="11496"/>
                      <a:pt x="6501" y="11219"/>
                      <a:pt x="7204" y="10793"/>
                    </a:cubicBezTo>
                    <a:cubicBezTo>
                      <a:pt x="7957" y="10366"/>
                      <a:pt x="8258" y="10140"/>
                      <a:pt x="7907" y="9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7327377" y="2017195"/>
                <a:ext cx="241968" cy="1237070"/>
              </a:xfrm>
              <a:custGeom>
                <a:avLst/>
                <a:gdLst/>
                <a:ahLst/>
                <a:cxnLst/>
                <a:rect l="l" t="t" r="r" b="b"/>
                <a:pathLst>
                  <a:path w="3741" h="19126" extrusionOk="0">
                    <a:moveTo>
                      <a:pt x="502" y="16415"/>
                    </a:moveTo>
                    <a:lnTo>
                      <a:pt x="502" y="16415"/>
                    </a:lnTo>
                    <a:cubicBezTo>
                      <a:pt x="954" y="16842"/>
                      <a:pt x="1029" y="17269"/>
                      <a:pt x="1029" y="18021"/>
                    </a:cubicBezTo>
                    <a:lnTo>
                      <a:pt x="678" y="17018"/>
                    </a:lnTo>
                    <a:cubicBezTo>
                      <a:pt x="628" y="16817"/>
                      <a:pt x="553" y="16616"/>
                      <a:pt x="502" y="16415"/>
                    </a:cubicBezTo>
                    <a:close/>
                    <a:moveTo>
                      <a:pt x="3213" y="1"/>
                    </a:moveTo>
                    <a:cubicBezTo>
                      <a:pt x="2937" y="151"/>
                      <a:pt x="2636" y="754"/>
                      <a:pt x="2510" y="979"/>
                    </a:cubicBezTo>
                    <a:cubicBezTo>
                      <a:pt x="2234" y="1456"/>
                      <a:pt x="2184" y="2008"/>
                      <a:pt x="2033" y="2510"/>
                    </a:cubicBezTo>
                    <a:cubicBezTo>
                      <a:pt x="1632" y="3690"/>
                      <a:pt x="1130" y="4895"/>
                      <a:pt x="804" y="6074"/>
                    </a:cubicBezTo>
                    <a:cubicBezTo>
                      <a:pt x="427" y="7430"/>
                      <a:pt x="728" y="8936"/>
                      <a:pt x="427" y="10316"/>
                    </a:cubicBezTo>
                    <a:cubicBezTo>
                      <a:pt x="226" y="11144"/>
                      <a:pt x="176" y="11998"/>
                      <a:pt x="51" y="12826"/>
                    </a:cubicBezTo>
                    <a:cubicBezTo>
                      <a:pt x="26" y="12977"/>
                      <a:pt x="26" y="13127"/>
                      <a:pt x="0" y="13278"/>
                    </a:cubicBezTo>
                    <a:cubicBezTo>
                      <a:pt x="101" y="14332"/>
                      <a:pt x="277" y="15386"/>
                      <a:pt x="502" y="16415"/>
                    </a:cubicBezTo>
                    <a:cubicBezTo>
                      <a:pt x="452" y="16365"/>
                      <a:pt x="402" y="16315"/>
                      <a:pt x="352" y="16265"/>
                    </a:cubicBezTo>
                    <a:cubicBezTo>
                      <a:pt x="277" y="16214"/>
                      <a:pt x="201" y="16139"/>
                      <a:pt x="126" y="16089"/>
                    </a:cubicBezTo>
                    <a:lnTo>
                      <a:pt x="126" y="16089"/>
                    </a:lnTo>
                    <a:cubicBezTo>
                      <a:pt x="251" y="16440"/>
                      <a:pt x="402" y="16792"/>
                      <a:pt x="528" y="17093"/>
                    </a:cubicBezTo>
                    <a:cubicBezTo>
                      <a:pt x="678" y="17419"/>
                      <a:pt x="778" y="17770"/>
                      <a:pt x="829" y="18122"/>
                    </a:cubicBezTo>
                    <a:cubicBezTo>
                      <a:pt x="904" y="18448"/>
                      <a:pt x="929" y="18774"/>
                      <a:pt x="954" y="19126"/>
                    </a:cubicBezTo>
                    <a:lnTo>
                      <a:pt x="1406" y="18749"/>
                    </a:lnTo>
                    <a:cubicBezTo>
                      <a:pt x="1506" y="18348"/>
                      <a:pt x="1632" y="17971"/>
                      <a:pt x="1782" y="17595"/>
                    </a:cubicBezTo>
                    <a:cubicBezTo>
                      <a:pt x="2059" y="16691"/>
                      <a:pt x="2284" y="15763"/>
                      <a:pt x="2410" y="14809"/>
                    </a:cubicBezTo>
                    <a:cubicBezTo>
                      <a:pt x="2611" y="13579"/>
                      <a:pt x="2686" y="12349"/>
                      <a:pt x="2661" y="11119"/>
                    </a:cubicBezTo>
                    <a:cubicBezTo>
                      <a:pt x="2661" y="9764"/>
                      <a:pt x="3138" y="8333"/>
                      <a:pt x="3464" y="7028"/>
                    </a:cubicBezTo>
                    <a:cubicBezTo>
                      <a:pt x="3615" y="6451"/>
                      <a:pt x="3690" y="5874"/>
                      <a:pt x="3740" y="5271"/>
                    </a:cubicBezTo>
                    <a:cubicBezTo>
                      <a:pt x="3514" y="3941"/>
                      <a:pt x="3590" y="2510"/>
                      <a:pt x="3389" y="1205"/>
                    </a:cubicBezTo>
                    <a:cubicBezTo>
                      <a:pt x="3339" y="804"/>
                      <a:pt x="3263" y="402"/>
                      <a:pt x="3213"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7033538" y="1750974"/>
                <a:ext cx="198115" cy="1315009"/>
              </a:xfrm>
              <a:custGeom>
                <a:avLst/>
                <a:gdLst/>
                <a:ahLst/>
                <a:cxnLst/>
                <a:rect l="l" t="t" r="r" b="b"/>
                <a:pathLst>
                  <a:path w="3063" h="20331" extrusionOk="0">
                    <a:moveTo>
                      <a:pt x="352" y="0"/>
                    </a:moveTo>
                    <a:cubicBezTo>
                      <a:pt x="327" y="201"/>
                      <a:pt x="327" y="402"/>
                      <a:pt x="327" y="628"/>
                    </a:cubicBezTo>
                    <a:cubicBezTo>
                      <a:pt x="703" y="2586"/>
                      <a:pt x="728" y="4593"/>
                      <a:pt x="402" y="6576"/>
                    </a:cubicBezTo>
                    <a:cubicBezTo>
                      <a:pt x="402" y="6677"/>
                      <a:pt x="377" y="6802"/>
                      <a:pt x="352" y="6903"/>
                    </a:cubicBezTo>
                    <a:cubicBezTo>
                      <a:pt x="327" y="7580"/>
                      <a:pt x="302" y="8283"/>
                      <a:pt x="252" y="8961"/>
                    </a:cubicBezTo>
                    <a:lnTo>
                      <a:pt x="252" y="10316"/>
                    </a:lnTo>
                    <a:cubicBezTo>
                      <a:pt x="252" y="11496"/>
                      <a:pt x="277" y="12675"/>
                      <a:pt x="252" y="13855"/>
                    </a:cubicBezTo>
                    <a:cubicBezTo>
                      <a:pt x="226" y="14733"/>
                      <a:pt x="76" y="15737"/>
                      <a:pt x="1" y="16666"/>
                    </a:cubicBezTo>
                    <a:cubicBezTo>
                      <a:pt x="51" y="16867"/>
                      <a:pt x="101" y="17068"/>
                      <a:pt x="101" y="17268"/>
                    </a:cubicBezTo>
                    <a:cubicBezTo>
                      <a:pt x="553" y="17770"/>
                      <a:pt x="1055" y="18222"/>
                      <a:pt x="1532" y="18674"/>
                    </a:cubicBezTo>
                    <a:cubicBezTo>
                      <a:pt x="1933" y="19050"/>
                      <a:pt x="2084" y="19477"/>
                      <a:pt x="2485" y="19828"/>
                    </a:cubicBezTo>
                    <a:cubicBezTo>
                      <a:pt x="2661" y="20004"/>
                      <a:pt x="2962" y="20130"/>
                      <a:pt x="3063" y="20330"/>
                    </a:cubicBezTo>
                    <a:lnTo>
                      <a:pt x="2937" y="19251"/>
                    </a:lnTo>
                    <a:cubicBezTo>
                      <a:pt x="3063" y="19025"/>
                      <a:pt x="2962" y="18774"/>
                      <a:pt x="2937" y="18523"/>
                    </a:cubicBezTo>
                    <a:cubicBezTo>
                      <a:pt x="2887" y="17896"/>
                      <a:pt x="2937" y="17268"/>
                      <a:pt x="2862" y="16641"/>
                    </a:cubicBezTo>
                    <a:cubicBezTo>
                      <a:pt x="2761" y="15612"/>
                      <a:pt x="2586" y="14583"/>
                      <a:pt x="2536" y="13554"/>
                    </a:cubicBezTo>
                    <a:cubicBezTo>
                      <a:pt x="2510" y="12801"/>
                      <a:pt x="2510" y="12073"/>
                      <a:pt x="2485" y="11320"/>
                    </a:cubicBezTo>
                    <a:cubicBezTo>
                      <a:pt x="2435" y="10969"/>
                      <a:pt x="2385" y="10617"/>
                      <a:pt x="2335" y="10291"/>
                    </a:cubicBezTo>
                    <a:cubicBezTo>
                      <a:pt x="2084" y="8810"/>
                      <a:pt x="2034" y="7329"/>
                      <a:pt x="2184" y="5848"/>
                    </a:cubicBezTo>
                    <a:cubicBezTo>
                      <a:pt x="2209" y="5673"/>
                      <a:pt x="2259" y="5497"/>
                      <a:pt x="2310" y="5346"/>
                    </a:cubicBezTo>
                    <a:cubicBezTo>
                      <a:pt x="2335" y="4945"/>
                      <a:pt x="2360" y="4543"/>
                      <a:pt x="2385" y="4167"/>
                    </a:cubicBezTo>
                    <a:cubicBezTo>
                      <a:pt x="2536" y="3062"/>
                      <a:pt x="2561" y="1958"/>
                      <a:pt x="2485" y="879"/>
                    </a:cubicBezTo>
                    <a:lnTo>
                      <a:pt x="2485" y="879"/>
                    </a:lnTo>
                    <a:cubicBezTo>
                      <a:pt x="1707" y="1531"/>
                      <a:pt x="2008" y="2962"/>
                      <a:pt x="1356" y="3765"/>
                    </a:cubicBezTo>
                    <a:cubicBezTo>
                      <a:pt x="703" y="2711"/>
                      <a:pt x="1331" y="929"/>
                      <a:pt x="352"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6848490" y="2013961"/>
                <a:ext cx="157496" cy="839352"/>
              </a:xfrm>
              <a:custGeom>
                <a:avLst/>
                <a:gdLst/>
                <a:ahLst/>
                <a:cxnLst/>
                <a:rect l="l" t="t" r="r" b="b"/>
                <a:pathLst>
                  <a:path w="2435" h="12977" extrusionOk="0">
                    <a:moveTo>
                      <a:pt x="2435" y="0"/>
                    </a:moveTo>
                    <a:cubicBezTo>
                      <a:pt x="2159" y="427"/>
                      <a:pt x="1908" y="854"/>
                      <a:pt x="1707" y="1331"/>
                    </a:cubicBezTo>
                    <a:cubicBezTo>
                      <a:pt x="1531" y="1807"/>
                      <a:pt x="1280" y="2259"/>
                      <a:pt x="1080" y="2736"/>
                    </a:cubicBezTo>
                    <a:cubicBezTo>
                      <a:pt x="778" y="3364"/>
                      <a:pt x="527" y="4016"/>
                      <a:pt x="352" y="4669"/>
                    </a:cubicBezTo>
                    <a:cubicBezTo>
                      <a:pt x="201" y="5397"/>
                      <a:pt x="126" y="6099"/>
                      <a:pt x="101" y="6827"/>
                    </a:cubicBezTo>
                    <a:cubicBezTo>
                      <a:pt x="0" y="8107"/>
                      <a:pt x="25" y="9412"/>
                      <a:pt x="176" y="10692"/>
                    </a:cubicBezTo>
                    <a:cubicBezTo>
                      <a:pt x="276" y="11471"/>
                      <a:pt x="251" y="12274"/>
                      <a:pt x="628" y="12976"/>
                    </a:cubicBezTo>
                    <a:lnTo>
                      <a:pt x="728" y="12650"/>
                    </a:lnTo>
                    <a:cubicBezTo>
                      <a:pt x="854" y="12449"/>
                      <a:pt x="904" y="12198"/>
                      <a:pt x="879" y="11972"/>
                    </a:cubicBezTo>
                    <a:cubicBezTo>
                      <a:pt x="904" y="11345"/>
                      <a:pt x="979" y="10743"/>
                      <a:pt x="1105" y="10140"/>
                    </a:cubicBezTo>
                    <a:cubicBezTo>
                      <a:pt x="1230" y="9337"/>
                      <a:pt x="1105" y="8559"/>
                      <a:pt x="1180" y="7781"/>
                    </a:cubicBezTo>
                    <a:cubicBezTo>
                      <a:pt x="1280" y="6827"/>
                      <a:pt x="1456" y="5899"/>
                      <a:pt x="1682" y="4970"/>
                    </a:cubicBezTo>
                    <a:cubicBezTo>
                      <a:pt x="1933" y="4142"/>
                      <a:pt x="2109" y="3263"/>
                      <a:pt x="2184" y="2385"/>
                    </a:cubicBezTo>
                    <a:cubicBezTo>
                      <a:pt x="2209" y="1933"/>
                      <a:pt x="2360" y="1406"/>
                      <a:pt x="2435" y="904"/>
                    </a:cubicBezTo>
                    <a:lnTo>
                      <a:pt x="2435" y="0"/>
                    </a:ln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6814404" y="1718505"/>
                <a:ext cx="115324" cy="548745"/>
              </a:xfrm>
              <a:custGeom>
                <a:avLst/>
                <a:gdLst/>
                <a:ahLst/>
                <a:cxnLst/>
                <a:rect l="l" t="t" r="r" b="b"/>
                <a:pathLst>
                  <a:path w="1783" h="8484" extrusionOk="0">
                    <a:moveTo>
                      <a:pt x="1782" y="0"/>
                    </a:moveTo>
                    <a:lnTo>
                      <a:pt x="1581" y="126"/>
                    </a:lnTo>
                    <a:cubicBezTo>
                      <a:pt x="1305" y="377"/>
                      <a:pt x="1330" y="804"/>
                      <a:pt x="1255" y="1130"/>
                    </a:cubicBezTo>
                    <a:cubicBezTo>
                      <a:pt x="1155" y="1431"/>
                      <a:pt x="1079" y="1757"/>
                      <a:pt x="1029" y="2084"/>
                    </a:cubicBezTo>
                    <a:cubicBezTo>
                      <a:pt x="954" y="2811"/>
                      <a:pt x="954" y="3539"/>
                      <a:pt x="828" y="4242"/>
                    </a:cubicBezTo>
                    <a:cubicBezTo>
                      <a:pt x="728" y="4945"/>
                      <a:pt x="527" y="5597"/>
                      <a:pt x="452" y="6325"/>
                    </a:cubicBezTo>
                    <a:cubicBezTo>
                      <a:pt x="427" y="6677"/>
                      <a:pt x="326" y="7003"/>
                      <a:pt x="251" y="7354"/>
                    </a:cubicBezTo>
                    <a:cubicBezTo>
                      <a:pt x="201" y="7681"/>
                      <a:pt x="0" y="8158"/>
                      <a:pt x="75" y="8484"/>
                    </a:cubicBezTo>
                    <a:cubicBezTo>
                      <a:pt x="502" y="8183"/>
                      <a:pt x="577" y="7455"/>
                      <a:pt x="753" y="7003"/>
                    </a:cubicBezTo>
                    <a:cubicBezTo>
                      <a:pt x="954" y="6501"/>
                      <a:pt x="1105" y="5974"/>
                      <a:pt x="1205" y="5447"/>
                    </a:cubicBezTo>
                    <a:cubicBezTo>
                      <a:pt x="1330" y="4844"/>
                      <a:pt x="1406" y="4217"/>
                      <a:pt x="1456" y="3590"/>
                    </a:cubicBezTo>
                    <a:cubicBezTo>
                      <a:pt x="1481" y="2887"/>
                      <a:pt x="1531" y="2209"/>
                      <a:pt x="1607" y="1506"/>
                    </a:cubicBezTo>
                    <a:cubicBezTo>
                      <a:pt x="1632" y="1155"/>
                      <a:pt x="1556" y="226"/>
                      <a:pt x="1782"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6621207" y="1585916"/>
                <a:ext cx="189965" cy="665622"/>
              </a:xfrm>
              <a:custGeom>
                <a:avLst/>
                <a:gdLst/>
                <a:ahLst/>
                <a:cxnLst/>
                <a:rect l="l" t="t" r="r" b="b"/>
                <a:pathLst>
                  <a:path w="2937" h="10291" extrusionOk="0">
                    <a:moveTo>
                      <a:pt x="1456" y="0"/>
                    </a:moveTo>
                    <a:cubicBezTo>
                      <a:pt x="1128" y="109"/>
                      <a:pt x="781" y="181"/>
                      <a:pt x="432" y="181"/>
                    </a:cubicBezTo>
                    <a:cubicBezTo>
                      <a:pt x="380" y="181"/>
                      <a:pt x="328" y="179"/>
                      <a:pt x="277" y="176"/>
                    </a:cubicBezTo>
                    <a:cubicBezTo>
                      <a:pt x="101" y="577"/>
                      <a:pt x="0" y="1004"/>
                      <a:pt x="26" y="1431"/>
                    </a:cubicBezTo>
                    <a:cubicBezTo>
                      <a:pt x="51" y="1832"/>
                      <a:pt x="277" y="2259"/>
                      <a:pt x="327" y="2686"/>
                    </a:cubicBezTo>
                    <a:cubicBezTo>
                      <a:pt x="427" y="3489"/>
                      <a:pt x="753" y="4242"/>
                      <a:pt x="829" y="5020"/>
                    </a:cubicBezTo>
                    <a:cubicBezTo>
                      <a:pt x="1004" y="6777"/>
                      <a:pt x="1456" y="8534"/>
                      <a:pt x="1481" y="10290"/>
                    </a:cubicBezTo>
                    <a:cubicBezTo>
                      <a:pt x="1908" y="9763"/>
                      <a:pt x="1707" y="8709"/>
                      <a:pt x="1833" y="8082"/>
                    </a:cubicBezTo>
                    <a:cubicBezTo>
                      <a:pt x="1983" y="7254"/>
                      <a:pt x="1958" y="6375"/>
                      <a:pt x="2234" y="5547"/>
                    </a:cubicBezTo>
                    <a:cubicBezTo>
                      <a:pt x="2485" y="4719"/>
                      <a:pt x="2711" y="3890"/>
                      <a:pt x="2862" y="3062"/>
                    </a:cubicBezTo>
                    <a:cubicBezTo>
                      <a:pt x="2937" y="2660"/>
                      <a:pt x="2937" y="2234"/>
                      <a:pt x="2912" y="1807"/>
                    </a:cubicBezTo>
                    <a:cubicBezTo>
                      <a:pt x="2912" y="1581"/>
                      <a:pt x="2862" y="602"/>
                      <a:pt x="2736" y="477"/>
                    </a:cubicBezTo>
                    <a:lnTo>
                      <a:pt x="2736" y="402"/>
                    </a:lnTo>
                    <a:cubicBezTo>
                      <a:pt x="2485" y="1155"/>
                      <a:pt x="2485" y="1933"/>
                      <a:pt x="2410" y="2761"/>
                    </a:cubicBezTo>
                    <a:cubicBezTo>
                      <a:pt x="2360" y="3137"/>
                      <a:pt x="2259" y="5070"/>
                      <a:pt x="1782" y="5095"/>
                    </a:cubicBezTo>
                    <a:cubicBezTo>
                      <a:pt x="1557" y="4317"/>
                      <a:pt x="1732" y="3313"/>
                      <a:pt x="1657" y="2510"/>
                    </a:cubicBezTo>
                    <a:cubicBezTo>
                      <a:pt x="1557" y="2083"/>
                      <a:pt x="1506" y="1682"/>
                      <a:pt x="1456" y="1255"/>
                    </a:cubicBezTo>
                    <a:cubicBezTo>
                      <a:pt x="1481" y="828"/>
                      <a:pt x="1481" y="402"/>
                      <a:pt x="1456"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6346836" y="1465893"/>
                <a:ext cx="217584" cy="719177"/>
              </a:xfrm>
              <a:custGeom>
                <a:avLst/>
                <a:gdLst/>
                <a:ahLst/>
                <a:cxnLst/>
                <a:rect l="l" t="t" r="r" b="b"/>
                <a:pathLst>
                  <a:path w="3364" h="11119" extrusionOk="0">
                    <a:moveTo>
                      <a:pt x="1" y="0"/>
                    </a:moveTo>
                    <a:lnTo>
                      <a:pt x="1" y="0"/>
                    </a:lnTo>
                    <a:cubicBezTo>
                      <a:pt x="76" y="226"/>
                      <a:pt x="202" y="452"/>
                      <a:pt x="277" y="703"/>
                    </a:cubicBezTo>
                    <a:cubicBezTo>
                      <a:pt x="327" y="929"/>
                      <a:pt x="327" y="1205"/>
                      <a:pt x="402" y="1456"/>
                    </a:cubicBezTo>
                    <a:cubicBezTo>
                      <a:pt x="553" y="2033"/>
                      <a:pt x="603" y="2635"/>
                      <a:pt x="704" y="3238"/>
                    </a:cubicBezTo>
                    <a:cubicBezTo>
                      <a:pt x="879" y="4166"/>
                      <a:pt x="929" y="5196"/>
                      <a:pt x="1030" y="6149"/>
                    </a:cubicBezTo>
                    <a:cubicBezTo>
                      <a:pt x="1130" y="7128"/>
                      <a:pt x="1507" y="8057"/>
                      <a:pt x="2109" y="8860"/>
                    </a:cubicBezTo>
                    <a:lnTo>
                      <a:pt x="2159" y="8960"/>
                    </a:lnTo>
                    <a:cubicBezTo>
                      <a:pt x="2184" y="8885"/>
                      <a:pt x="2209" y="8835"/>
                      <a:pt x="2235" y="8785"/>
                    </a:cubicBezTo>
                    <a:cubicBezTo>
                      <a:pt x="2511" y="9061"/>
                      <a:pt x="2611" y="9588"/>
                      <a:pt x="2762" y="9964"/>
                    </a:cubicBezTo>
                    <a:cubicBezTo>
                      <a:pt x="2937" y="10366"/>
                      <a:pt x="3088" y="10742"/>
                      <a:pt x="3264" y="11119"/>
                    </a:cubicBezTo>
                    <a:lnTo>
                      <a:pt x="3364" y="10642"/>
                    </a:lnTo>
                    <a:cubicBezTo>
                      <a:pt x="3013" y="9462"/>
                      <a:pt x="3113" y="8082"/>
                      <a:pt x="2711" y="6902"/>
                    </a:cubicBezTo>
                    <a:cubicBezTo>
                      <a:pt x="2410" y="5999"/>
                      <a:pt x="2235" y="5070"/>
                      <a:pt x="2159" y="4116"/>
                    </a:cubicBezTo>
                    <a:cubicBezTo>
                      <a:pt x="2109" y="3213"/>
                      <a:pt x="2084" y="2184"/>
                      <a:pt x="1858" y="1330"/>
                    </a:cubicBezTo>
                    <a:cubicBezTo>
                      <a:pt x="1733" y="954"/>
                      <a:pt x="1482" y="602"/>
                      <a:pt x="1155" y="377"/>
                    </a:cubicBezTo>
                    <a:cubicBezTo>
                      <a:pt x="1030" y="226"/>
                      <a:pt x="879" y="126"/>
                      <a:pt x="704" y="50"/>
                    </a:cubicBezTo>
                    <a:cubicBezTo>
                      <a:pt x="662" y="41"/>
                      <a:pt x="620" y="38"/>
                      <a:pt x="577" y="38"/>
                    </a:cubicBezTo>
                    <a:cubicBezTo>
                      <a:pt x="470" y="38"/>
                      <a:pt x="361" y="58"/>
                      <a:pt x="252" y="58"/>
                    </a:cubicBezTo>
                    <a:cubicBezTo>
                      <a:pt x="167" y="58"/>
                      <a:pt x="82" y="45"/>
                      <a:pt x="1"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3556242" y="871981"/>
                <a:ext cx="2331261" cy="2200349"/>
              </a:xfrm>
              <a:custGeom>
                <a:avLst/>
                <a:gdLst/>
                <a:ahLst/>
                <a:cxnLst/>
                <a:rect l="l" t="t" r="r" b="b"/>
                <a:pathLst>
                  <a:path w="36043" h="34019" extrusionOk="0">
                    <a:moveTo>
                      <a:pt x="33580" y="1"/>
                    </a:moveTo>
                    <a:cubicBezTo>
                      <a:pt x="32974" y="1"/>
                      <a:pt x="32374" y="147"/>
                      <a:pt x="31826" y="439"/>
                    </a:cubicBezTo>
                    <a:cubicBezTo>
                      <a:pt x="30345" y="1267"/>
                      <a:pt x="29040" y="2421"/>
                      <a:pt x="28061" y="3827"/>
                    </a:cubicBezTo>
                    <a:cubicBezTo>
                      <a:pt x="27158" y="5182"/>
                      <a:pt x="26982" y="6864"/>
                      <a:pt x="25878" y="8169"/>
                    </a:cubicBezTo>
                    <a:cubicBezTo>
                      <a:pt x="25451" y="8671"/>
                      <a:pt x="24999" y="8571"/>
                      <a:pt x="24522" y="8847"/>
                    </a:cubicBezTo>
                    <a:cubicBezTo>
                      <a:pt x="23995" y="9148"/>
                      <a:pt x="23820" y="9700"/>
                      <a:pt x="23644" y="10202"/>
                    </a:cubicBezTo>
                    <a:cubicBezTo>
                      <a:pt x="23067" y="11884"/>
                      <a:pt x="22339" y="13540"/>
                      <a:pt x="20833" y="14569"/>
                    </a:cubicBezTo>
                    <a:cubicBezTo>
                      <a:pt x="20080" y="15046"/>
                      <a:pt x="19528" y="15749"/>
                      <a:pt x="18950" y="16326"/>
                    </a:cubicBezTo>
                    <a:cubicBezTo>
                      <a:pt x="18147" y="17129"/>
                      <a:pt x="17093" y="17606"/>
                      <a:pt x="16165" y="18234"/>
                    </a:cubicBezTo>
                    <a:cubicBezTo>
                      <a:pt x="15286" y="18811"/>
                      <a:pt x="14357" y="19313"/>
                      <a:pt x="13353" y="19689"/>
                    </a:cubicBezTo>
                    <a:cubicBezTo>
                      <a:pt x="12324" y="20116"/>
                      <a:pt x="11320" y="20944"/>
                      <a:pt x="10442" y="21622"/>
                    </a:cubicBezTo>
                    <a:cubicBezTo>
                      <a:pt x="9488" y="22375"/>
                      <a:pt x="8459" y="22726"/>
                      <a:pt x="7531" y="23429"/>
                    </a:cubicBezTo>
                    <a:cubicBezTo>
                      <a:pt x="6652" y="24057"/>
                      <a:pt x="6050" y="24759"/>
                      <a:pt x="4996" y="24935"/>
                    </a:cubicBezTo>
                    <a:cubicBezTo>
                      <a:pt x="2937" y="25286"/>
                      <a:pt x="1432" y="26566"/>
                      <a:pt x="277" y="28348"/>
                    </a:cubicBezTo>
                    <a:cubicBezTo>
                      <a:pt x="177" y="28474"/>
                      <a:pt x="101" y="28599"/>
                      <a:pt x="1" y="28725"/>
                    </a:cubicBezTo>
                    <a:cubicBezTo>
                      <a:pt x="76" y="29403"/>
                      <a:pt x="277" y="30030"/>
                      <a:pt x="603" y="30632"/>
                    </a:cubicBezTo>
                    <a:cubicBezTo>
                      <a:pt x="1005" y="31185"/>
                      <a:pt x="1432" y="31712"/>
                      <a:pt x="1908" y="32214"/>
                    </a:cubicBezTo>
                    <a:cubicBezTo>
                      <a:pt x="2285" y="32640"/>
                      <a:pt x="2611" y="33243"/>
                      <a:pt x="3063" y="33594"/>
                    </a:cubicBezTo>
                    <a:cubicBezTo>
                      <a:pt x="3440" y="33880"/>
                      <a:pt x="3797" y="34018"/>
                      <a:pt x="4165" y="34018"/>
                    </a:cubicBezTo>
                    <a:cubicBezTo>
                      <a:pt x="4508" y="34018"/>
                      <a:pt x="4860" y="33899"/>
                      <a:pt x="5247" y="33669"/>
                    </a:cubicBezTo>
                    <a:cubicBezTo>
                      <a:pt x="5774" y="33368"/>
                      <a:pt x="6100" y="32615"/>
                      <a:pt x="6577" y="32163"/>
                    </a:cubicBezTo>
                    <a:cubicBezTo>
                      <a:pt x="7254" y="31561"/>
                      <a:pt x="8032" y="31034"/>
                      <a:pt x="8861" y="30607"/>
                    </a:cubicBezTo>
                    <a:cubicBezTo>
                      <a:pt x="10593" y="29603"/>
                      <a:pt x="12099" y="28374"/>
                      <a:pt x="14056" y="27771"/>
                    </a:cubicBezTo>
                    <a:cubicBezTo>
                      <a:pt x="14709" y="27520"/>
                      <a:pt x="15336" y="27219"/>
                      <a:pt x="15939" y="26868"/>
                    </a:cubicBezTo>
                    <a:cubicBezTo>
                      <a:pt x="16516" y="26566"/>
                      <a:pt x="17194" y="26592"/>
                      <a:pt x="17796" y="26366"/>
                    </a:cubicBezTo>
                    <a:cubicBezTo>
                      <a:pt x="18373" y="26165"/>
                      <a:pt x="19001" y="26039"/>
                      <a:pt x="19628" y="25864"/>
                    </a:cubicBezTo>
                    <a:cubicBezTo>
                      <a:pt x="21059" y="25512"/>
                      <a:pt x="22113" y="24609"/>
                      <a:pt x="23418" y="23981"/>
                    </a:cubicBezTo>
                    <a:cubicBezTo>
                      <a:pt x="24171" y="23630"/>
                      <a:pt x="25049" y="23354"/>
                      <a:pt x="25702" y="22827"/>
                    </a:cubicBezTo>
                    <a:cubicBezTo>
                      <a:pt x="26330" y="22275"/>
                      <a:pt x="27082" y="21722"/>
                      <a:pt x="27635" y="21070"/>
                    </a:cubicBezTo>
                    <a:cubicBezTo>
                      <a:pt x="28036" y="20593"/>
                      <a:pt x="28388" y="20066"/>
                      <a:pt x="28689" y="19539"/>
                    </a:cubicBezTo>
                    <a:cubicBezTo>
                      <a:pt x="28915" y="19087"/>
                      <a:pt x="29065" y="18635"/>
                      <a:pt x="29115" y="18158"/>
                    </a:cubicBezTo>
                    <a:cubicBezTo>
                      <a:pt x="29241" y="16979"/>
                      <a:pt x="29617" y="15849"/>
                      <a:pt x="30220" y="14845"/>
                    </a:cubicBezTo>
                    <a:cubicBezTo>
                      <a:pt x="30546" y="14343"/>
                      <a:pt x="30948" y="13866"/>
                      <a:pt x="31425" y="13490"/>
                    </a:cubicBezTo>
                    <a:cubicBezTo>
                      <a:pt x="31876" y="13114"/>
                      <a:pt x="32378" y="12787"/>
                      <a:pt x="32680" y="12235"/>
                    </a:cubicBezTo>
                    <a:cubicBezTo>
                      <a:pt x="32931" y="11758"/>
                      <a:pt x="32855" y="11231"/>
                      <a:pt x="32931" y="10729"/>
                    </a:cubicBezTo>
                    <a:cubicBezTo>
                      <a:pt x="33006" y="10051"/>
                      <a:pt x="33106" y="9399"/>
                      <a:pt x="33257" y="8746"/>
                    </a:cubicBezTo>
                    <a:cubicBezTo>
                      <a:pt x="33432" y="8144"/>
                      <a:pt x="33784" y="7592"/>
                      <a:pt x="34286" y="7165"/>
                    </a:cubicBezTo>
                    <a:cubicBezTo>
                      <a:pt x="34612" y="6914"/>
                      <a:pt x="34964" y="6713"/>
                      <a:pt x="35290" y="6462"/>
                    </a:cubicBezTo>
                    <a:cubicBezTo>
                      <a:pt x="35440" y="6337"/>
                      <a:pt x="35566" y="6236"/>
                      <a:pt x="35691" y="6111"/>
                    </a:cubicBezTo>
                    <a:cubicBezTo>
                      <a:pt x="36043" y="5709"/>
                      <a:pt x="35942" y="5057"/>
                      <a:pt x="35917" y="4505"/>
                    </a:cubicBezTo>
                    <a:cubicBezTo>
                      <a:pt x="35892" y="3476"/>
                      <a:pt x="35390" y="2723"/>
                      <a:pt x="35089" y="1794"/>
                    </a:cubicBezTo>
                    <a:cubicBezTo>
                      <a:pt x="34938" y="1267"/>
                      <a:pt x="34838" y="765"/>
                      <a:pt x="34788" y="238"/>
                    </a:cubicBezTo>
                    <a:cubicBezTo>
                      <a:pt x="34612" y="163"/>
                      <a:pt x="34436" y="87"/>
                      <a:pt x="34261" y="62"/>
                    </a:cubicBezTo>
                    <a:cubicBezTo>
                      <a:pt x="34035" y="21"/>
                      <a:pt x="33807" y="1"/>
                      <a:pt x="33580"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6100084" y="1671419"/>
                <a:ext cx="181880" cy="845820"/>
              </a:xfrm>
              <a:custGeom>
                <a:avLst/>
                <a:gdLst/>
                <a:ahLst/>
                <a:cxnLst/>
                <a:rect l="l" t="t" r="r" b="b"/>
                <a:pathLst>
                  <a:path w="2812" h="13077" extrusionOk="0">
                    <a:moveTo>
                      <a:pt x="2260" y="1"/>
                    </a:moveTo>
                    <a:lnTo>
                      <a:pt x="2260" y="1"/>
                    </a:lnTo>
                    <a:cubicBezTo>
                      <a:pt x="2034" y="628"/>
                      <a:pt x="1883" y="1255"/>
                      <a:pt x="1758" y="1908"/>
                    </a:cubicBezTo>
                    <a:cubicBezTo>
                      <a:pt x="1707" y="2209"/>
                      <a:pt x="1607" y="2485"/>
                      <a:pt x="1482" y="2761"/>
                    </a:cubicBezTo>
                    <a:cubicBezTo>
                      <a:pt x="1356" y="3012"/>
                      <a:pt x="1130" y="3188"/>
                      <a:pt x="1055" y="3439"/>
                    </a:cubicBezTo>
                    <a:cubicBezTo>
                      <a:pt x="929" y="3941"/>
                      <a:pt x="1306" y="4594"/>
                      <a:pt x="1306" y="5121"/>
                    </a:cubicBezTo>
                    <a:cubicBezTo>
                      <a:pt x="1306" y="5598"/>
                      <a:pt x="1456" y="6401"/>
                      <a:pt x="1231" y="6777"/>
                    </a:cubicBezTo>
                    <a:cubicBezTo>
                      <a:pt x="1055" y="6175"/>
                      <a:pt x="904" y="5572"/>
                      <a:pt x="804" y="4970"/>
                    </a:cubicBezTo>
                    <a:cubicBezTo>
                      <a:pt x="703" y="4468"/>
                      <a:pt x="578" y="3414"/>
                      <a:pt x="252" y="3113"/>
                    </a:cubicBezTo>
                    <a:cubicBezTo>
                      <a:pt x="1" y="3489"/>
                      <a:pt x="126" y="4318"/>
                      <a:pt x="151" y="4769"/>
                    </a:cubicBezTo>
                    <a:cubicBezTo>
                      <a:pt x="202" y="5271"/>
                      <a:pt x="227" y="5798"/>
                      <a:pt x="302" y="6300"/>
                    </a:cubicBezTo>
                    <a:cubicBezTo>
                      <a:pt x="452" y="7129"/>
                      <a:pt x="478" y="7982"/>
                      <a:pt x="352" y="8810"/>
                    </a:cubicBezTo>
                    <a:cubicBezTo>
                      <a:pt x="402" y="10140"/>
                      <a:pt x="352" y="11471"/>
                      <a:pt x="352" y="12801"/>
                    </a:cubicBezTo>
                    <a:cubicBezTo>
                      <a:pt x="427" y="12801"/>
                      <a:pt x="504" y="12800"/>
                      <a:pt x="580" y="12800"/>
                    </a:cubicBezTo>
                    <a:cubicBezTo>
                      <a:pt x="1038" y="12800"/>
                      <a:pt x="1496" y="12819"/>
                      <a:pt x="1733" y="13077"/>
                    </a:cubicBezTo>
                    <a:lnTo>
                      <a:pt x="1933" y="12249"/>
                    </a:lnTo>
                    <a:cubicBezTo>
                      <a:pt x="1557" y="11144"/>
                      <a:pt x="1431" y="9940"/>
                      <a:pt x="1507" y="8785"/>
                    </a:cubicBezTo>
                    <a:cubicBezTo>
                      <a:pt x="1563" y="8770"/>
                      <a:pt x="1616" y="8763"/>
                      <a:pt x="1665" y="8763"/>
                    </a:cubicBezTo>
                    <a:cubicBezTo>
                      <a:pt x="2105" y="8763"/>
                      <a:pt x="2305" y="9328"/>
                      <a:pt x="2485" y="9915"/>
                    </a:cubicBezTo>
                    <a:cubicBezTo>
                      <a:pt x="2561" y="9538"/>
                      <a:pt x="2611" y="9136"/>
                      <a:pt x="2686" y="8760"/>
                    </a:cubicBezTo>
                    <a:cubicBezTo>
                      <a:pt x="2812" y="7781"/>
                      <a:pt x="2812" y="6777"/>
                      <a:pt x="2686" y="5798"/>
                    </a:cubicBezTo>
                    <a:cubicBezTo>
                      <a:pt x="2536" y="4820"/>
                      <a:pt x="2485" y="3841"/>
                      <a:pt x="2511" y="2837"/>
                    </a:cubicBezTo>
                    <a:cubicBezTo>
                      <a:pt x="2511" y="2360"/>
                      <a:pt x="2511" y="1883"/>
                      <a:pt x="2435" y="1406"/>
                    </a:cubicBezTo>
                    <a:cubicBezTo>
                      <a:pt x="2360" y="979"/>
                      <a:pt x="2184" y="452"/>
                      <a:pt x="2260"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5413383" y="1289940"/>
                <a:ext cx="659219" cy="1938395"/>
              </a:xfrm>
              <a:custGeom>
                <a:avLst/>
                <a:gdLst/>
                <a:ahLst/>
                <a:cxnLst/>
                <a:rect l="l" t="t" r="r" b="b"/>
                <a:pathLst>
                  <a:path w="10192" h="29969" extrusionOk="0">
                    <a:moveTo>
                      <a:pt x="6602" y="0"/>
                    </a:moveTo>
                    <a:cubicBezTo>
                      <a:pt x="6301" y="251"/>
                      <a:pt x="5924" y="452"/>
                      <a:pt x="5598" y="728"/>
                    </a:cubicBezTo>
                    <a:cubicBezTo>
                      <a:pt x="5096" y="1130"/>
                      <a:pt x="4745" y="1682"/>
                      <a:pt x="4569" y="2309"/>
                    </a:cubicBezTo>
                    <a:cubicBezTo>
                      <a:pt x="4393" y="2962"/>
                      <a:pt x="4293" y="3615"/>
                      <a:pt x="4243" y="4267"/>
                    </a:cubicBezTo>
                    <a:cubicBezTo>
                      <a:pt x="4167" y="4794"/>
                      <a:pt x="4218" y="5321"/>
                      <a:pt x="3992" y="5798"/>
                    </a:cubicBezTo>
                    <a:cubicBezTo>
                      <a:pt x="3690" y="6325"/>
                      <a:pt x="3163" y="6652"/>
                      <a:pt x="2737" y="7053"/>
                    </a:cubicBezTo>
                    <a:cubicBezTo>
                      <a:pt x="2260" y="7430"/>
                      <a:pt x="1858" y="7881"/>
                      <a:pt x="1532" y="8383"/>
                    </a:cubicBezTo>
                    <a:cubicBezTo>
                      <a:pt x="930" y="9387"/>
                      <a:pt x="553" y="10517"/>
                      <a:pt x="428" y="11696"/>
                    </a:cubicBezTo>
                    <a:cubicBezTo>
                      <a:pt x="377" y="12173"/>
                      <a:pt x="227" y="12650"/>
                      <a:pt x="1" y="13077"/>
                    </a:cubicBezTo>
                    <a:cubicBezTo>
                      <a:pt x="76" y="13152"/>
                      <a:pt x="152" y="13227"/>
                      <a:pt x="227" y="13303"/>
                    </a:cubicBezTo>
                    <a:cubicBezTo>
                      <a:pt x="679" y="13905"/>
                      <a:pt x="1005" y="14558"/>
                      <a:pt x="1381" y="15185"/>
                    </a:cubicBezTo>
                    <a:cubicBezTo>
                      <a:pt x="1783" y="15787"/>
                      <a:pt x="2360" y="16415"/>
                      <a:pt x="2737" y="17093"/>
                    </a:cubicBezTo>
                    <a:cubicBezTo>
                      <a:pt x="3163" y="17871"/>
                      <a:pt x="3439" y="18724"/>
                      <a:pt x="3916" y="19452"/>
                    </a:cubicBezTo>
                    <a:cubicBezTo>
                      <a:pt x="4619" y="20456"/>
                      <a:pt x="5221" y="21485"/>
                      <a:pt x="5774" y="22539"/>
                    </a:cubicBezTo>
                    <a:cubicBezTo>
                      <a:pt x="6251" y="23593"/>
                      <a:pt x="6577" y="24723"/>
                      <a:pt x="7129" y="25727"/>
                    </a:cubicBezTo>
                    <a:cubicBezTo>
                      <a:pt x="7405" y="26229"/>
                      <a:pt x="7681" y="26680"/>
                      <a:pt x="7982" y="27157"/>
                    </a:cubicBezTo>
                    <a:cubicBezTo>
                      <a:pt x="8359" y="27785"/>
                      <a:pt x="8660" y="28513"/>
                      <a:pt x="9087" y="29040"/>
                    </a:cubicBezTo>
                    <a:cubicBezTo>
                      <a:pt x="9388" y="29466"/>
                      <a:pt x="9815" y="29617"/>
                      <a:pt x="10191" y="29968"/>
                    </a:cubicBezTo>
                    <a:lnTo>
                      <a:pt x="10191" y="29366"/>
                    </a:lnTo>
                    <a:cubicBezTo>
                      <a:pt x="10191" y="28011"/>
                      <a:pt x="9564" y="26555"/>
                      <a:pt x="9237" y="25250"/>
                    </a:cubicBezTo>
                    <a:cubicBezTo>
                      <a:pt x="8911" y="24045"/>
                      <a:pt x="8660" y="22790"/>
                      <a:pt x="8459" y="21585"/>
                    </a:cubicBezTo>
                    <a:cubicBezTo>
                      <a:pt x="8033" y="19201"/>
                      <a:pt x="8007" y="16766"/>
                      <a:pt x="7631" y="14407"/>
                    </a:cubicBezTo>
                    <a:cubicBezTo>
                      <a:pt x="7355" y="12650"/>
                      <a:pt x="6928" y="10868"/>
                      <a:pt x="6778" y="9111"/>
                    </a:cubicBezTo>
                    <a:cubicBezTo>
                      <a:pt x="6702" y="8233"/>
                      <a:pt x="6602" y="7379"/>
                      <a:pt x="6527" y="6551"/>
                    </a:cubicBezTo>
                    <a:cubicBezTo>
                      <a:pt x="6451" y="5698"/>
                      <a:pt x="6727" y="4844"/>
                      <a:pt x="6727" y="4016"/>
                    </a:cubicBezTo>
                    <a:cubicBezTo>
                      <a:pt x="6727" y="3163"/>
                      <a:pt x="6853" y="2309"/>
                      <a:pt x="6727" y="1481"/>
                    </a:cubicBezTo>
                    <a:cubicBezTo>
                      <a:pt x="6652" y="1054"/>
                      <a:pt x="6677" y="628"/>
                      <a:pt x="6627" y="226"/>
                    </a:cubicBezTo>
                    <a:cubicBezTo>
                      <a:pt x="6627" y="151"/>
                      <a:pt x="6627" y="76"/>
                      <a:pt x="6602" y="0"/>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9"/>
              <p:cNvSpPr/>
              <p:nvPr/>
            </p:nvSpPr>
            <p:spPr>
              <a:xfrm>
                <a:off x="7488105" y="1983109"/>
                <a:ext cx="339311" cy="1459504"/>
              </a:xfrm>
              <a:custGeom>
                <a:avLst/>
                <a:gdLst/>
                <a:ahLst/>
                <a:cxnLst/>
                <a:rect l="l" t="t" r="r" b="b"/>
                <a:pathLst>
                  <a:path w="5246" h="22565" extrusionOk="0">
                    <a:moveTo>
                      <a:pt x="4418" y="17143"/>
                    </a:moveTo>
                    <a:lnTo>
                      <a:pt x="4418" y="16365"/>
                    </a:lnTo>
                    <a:cubicBezTo>
                      <a:pt x="4342" y="16415"/>
                      <a:pt x="4091" y="16616"/>
                      <a:pt x="4041" y="16390"/>
                    </a:cubicBezTo>
                    <a:cubicBezTo>
                      <a:pt x="5171" y="13704"/>
                      <a:pt x="5246" y="9915"/>
                      <a:pt x="4643" y="7129"/>
                    </a:cubicBezTo>
                    <a:cubicBezTo>
                      <a:pt x="4543" y="6601"/>
                      <a:pt x="4418" y="6100"/>
                      <a:pt x="4292" y="5572"/>
                    </a:cubicBezTo>
                    <a:cubicBezTo>
                      <a:pt x="3991" y="4242"/>
                      <a:pt x="3539" y="2962"/>
                      <a:pt x="2535" y="1883"/>
                    </a:cubicBezTo>
                    <a:cubicBezTo>
                      <a:pt x="1933" y="1230"/>
                      <a:pt x="1280" y="603"/>
                      <a:pt x="653" y="1"/>
                    </a:cubicBezTo>
                    <a:cubicBezTo>
                      <a:pt x="678" y="201"/>
                      <a:pt x="703" y="377"/>
                      <a:pt x="728" y="553"/>
                    </a:cubicBezTo>
                    <a:cubicBezTo>
                      <a:pt x="778" y="954"/>
                      <a:pt x="854" y="1356"/>
                      <a:pt x="904" y="1757"/>
                    </a:cubicBezTo>
                    <a:cubicBezTo>
                      <a:pt x="1105" y="3063"/>
                      <a:pt x="1029" y="4493"/>
                      <a:pt x="1255" y="5823"/>
                    </a:cubicBezTo>
                    <a:lnTo>
                      <a:pt x="1255" y="5823"/>
                    </a:lnTo>
                    <a:cubicBezTo>
                      <a:pt x="1682" y="8509"/>
                      <a:pt x="2259" y="11245"/>
                      <a:pt x="2008" y="14106"/>
                    </a:cubicBezTo>
                    <a:cubicBezTo>
                      <a:pt x="1958" y="14733"/>
                      <a:pt x="1883" y="15461"/>
                      <a:pt x="1757" y="16114"/>
                    </a:cubicBezTo>
                    <a:cubicBezTo>
                      <a:pt x="1632" y="16817"/>
                      <a:pt x="1406" y="17469"/>
                      <a:pt x="1255" y="18147"/>
                    </a:cubicBezTo>
                    <a:cubicBezTo>
                      <a:pt x="1105" y="18925"/>
                      <a:pt x="954" y="19728"/>
                      <a:pt x="753" y="20506"/>
                    </a:cubicBezTo>
                    <a:cubicBezTo>
                      <a:pt x="603" y="21109"/>
                      <a:pt x="352" y="21661"/>
                      <a:pt x="0" y="22188"/>
                    </a:cubicBezTo>
                    <a:lnTo>
                      <a:pt x="603" y="22188"/>
                    </a:lnTo>
                    <a:cubicBezTo>
                      <a:pt x="1807" y="22188"/>
                      <a:pt x="3916" y="22564"/>
                      <a:pt x="4367" y="21058"/>
                    </a:cubicBezTo>
                    <a:cubicBezTo>
                      <a:pt x="4618" y="20356"/>
                      <a:pt x="4217" y="19477"/>
                      <a:pt x="4066" y="18699"/>
                    </a:cubicBezTo>
                    <a:cubicBezTo>
                      <a:pt x="3916" y="18147"/>
                      <a:pt x="4041" y="17570"/>
                      <a:pt x="4418" y="17143"/>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9"/>
              <p:cNvSpPr/>
              <p:nvPr/>
            </p:nvSpPr>
            <p:spPr>
              <a:xfrm>
                <a:off x="7166648" y="1806146"/>
                <a:ext cx="193264" cy="1272838"/>
              </a:xfrm>
              <a:custGeom>
                <a:avLst/>
                <a:gdLst/>
                <a:ahLst/>
                <a:cxnLst/>
                <a:rect l="l" t="t" r="r" b="b"/>
                <a:pathLst>
                  <a:path w="2988" h="19679" extrusionOk="0">
                    <a:moveTo>
                      <a:pt x="2987" y="19678"/>
                    </a:moveTo>
                    <a:cubicBezTo>
                      <a:pt x="2762" y="18649"/>
                      <a:pt x="2586" y="17595"/>
                      <a:pt x="2485" y="16541"/>
                    </a:cubicBezTo>
                    <a:lnTo>
                      <a:pt x="2485" y="16541"/>
                    </a:lnTo>
                    <a:cubicBezTo>
                      <a:pt x="2335" y="15512"/>
                      <a:pt x="1883" y="14483"/>
                      <a:pt x="1808" y="13454"/>
                    </a:cubicBezTo>
                    <a:cubicBezTo>
                      <a:pt x="1707" y="11672"/>
                      <a:pt x="1230" y="10065"/>
                      <a:pt x="1230" y="8283"/>
                    </a:cubicBezTo>
                    <a:cubicBezTo>
                      <a:pt x="1230" y="5598"/>
                      <a:pt x="1682" y="2636"/>
                      <a:pt x="1130" y="1"/>
                    </a:cubicBezTo>
                    <a:cubicBezTo>
                      <a:pt x="703" y="704"/>
                      <a:pt x="678" y="1632"/>
                      <a:pt x="553" y="2435"/>
                    </a:cubicBezTo>
                    <a:cubicBezTo>
                      <a:pt x="478" y="2862"/>
                      <a:pt x="503" y="3264"/>
                      <a:pt x="478" y="3715"/>
                    </a:cubicBezTo>
                    <a:cubicBezTo>
                      <a:pt x="427" y="3966"/>
                      <a:pt x="352" y="4242"/>
                      <a:pt x="252" y="4468"/>
                    </a:cubicBezTo>
                    <a:cubicBezTo>
                      <a:pt x="201" y="4644"/>
                      <a:pt x="151" y="4820"/>
                      <a:pt x="126" y="4970"/>
                    </a:cubicBezTo>
                    <a:cubicBezTo>
                      <a:pt x="1" y="6476"/>
                      <a:pt x="51" y="7957"/>
                      <a:pt x="302" y="9438"/>
                    </a:cubicBezTo>
                    <a:cubicBezTo>
                      <a:pt x="352" y="9789"/>
                      <a:pt x="402" y="10141"/>
                      <a:pt x="427" y="10492"/>
                    </a:cubicBezTo>
                    <a:cubicBezTo>
                      <a:pt x="628" y="11973"/>
                      <a:pt x="754" y="13504"/>
                      <a:pt x="1030" y="14960"/>
                    </a:cubicBezTo>
                    <a:cubicBezTo>
                      <a:pt x="1356" y="16591"/>
                      <a:pt x="1356" y="18197"/>
                      <a:pt x="2611" y="19352"/>
                    </a:cubicBezTo>
                    <a:cubicBezTo>
                      <a:pt x="2686" y="19427"/>
                      <a:pt x="2736" y="19477"/>
                      <a:pt x="2812" y="19553"/>
                    </a:cubicBezTo>
                    <a:cubicBezTo>
                      <a:pt x="2887" y="19603"/>
                      <a:pt x="2937" y="19653"/>
                      <a:pt x="2987" y="19678"/>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a:off x="6999452" y="1757442"/>
                <a:ext cx="81238" cy="1073171"/>
              </a:xfrm>
              <a:custGeom>
                <a:avLst/>
                <a:gdLst/>
                <a:ahLst/>
                <a:cxnLst/>
                <a:rect l="l" t="t" r="r" b="b"/>
                <a:pathLst>
                  <a:path w="1256" h="16592" extrusionOk="0">
                    <a:moveTo>
                      <a:pt x="427" y="16240"/>
                    </a:moveTo>
                    <a:cubicBezTo>
                      <a:pt x="452" y="16365"/>
                      <a:pt x="502" y="16466"/>
                      <a:pt x="528" y="16591"/>
                    </a:cubicBezTo>
                    <a:cubicBezTo>
                      <a:pt x="603" y="15637"/>
                      <a:pt x="753" y="14658"/>
                      <a:pt x="779" y="13755"/>
                    </a:cubicBezTo>
                    <a:cubicBezTo>
                      <a:pt x="804" y="12600"/>
                      <a:pt x="779" y="11421"/>
                      <a:pt x="779" y="10241"/>
                    </a:cubicBezTo>
                    <a:lnTo>
                      <a:pt x="779" y="8861"/>
                    </a:lnTo>
                    <a:cubicBezTo>
                      <a:pt x="779" y="8183"/>
                      <a:pt x="804" y="7505"/>
                      <a:pt x="879" y="6803"/>
                    </a:cubicBezTo>
                    <a:cubicBezTo>
                      <a:pt x="879" y="6702"/>
                      <a:pt x="929" y="6602"/>
                      <a:pt x="929" y="6501"/>
                    </a:cubicBezTo>
                    <a:cubicBezTo>
                      <a:pt x="1255" y="4519"/>
                      <a:pt x="1230" y="2511"/>
                      <a:pt x="854" y="528"/>
                    </a:cubicBezTo>
                    <a:cubicBezTo>
                      <a:pt x="804" y="352"/>
                      <a:pt x="779" y="176"/>
                      <a:pt x="753" y="1"/>
                    </a:cubicBezTo>
                    <a:cubicBezTo>
                      <a:pt x="101" y="1105"/>
                      <a:pt x="101" y="2586"/>
                      <a:pt x="101" y="3891"/>
                    </a:cubicBezTo>
                    <a:lnTo>
                      <a:pt x="101" y="3966"/>
                    </a:lnTo>
                    <a:lnTo>
                      <a:pt x="101" y="4895"/>
                    </a:lnTo>
                    <a:cubicBezTo>
                      <a:pt x="126" y="6401"/>
                      <a:pt x="201" y="7882"/>
                      <a:pt x="176" y="9413"/>
                    </a:cubicBezTo>
                    <a:cubicBezTo>
                      <a:pt x="151" y="10316"/>
                      <a:pt x="0" y="11195"/>
                      <a:pt x="0" y="12098"/>
                    </a:cubicBezTo>
                    <a:cubicBezTo>
                      <a:pt x="0" y="12500"/>
                      <a:pt x="26" y="12927"/>
                      <a:pt x="51" y="13328"/>
                    </a:cubicBezTo>
                    <a:cubicBezTo>
                      <a:pt x="51" y="13629"/>
                      <a:pt x="76" y="13956"/>
                      <a:pt x="76" y="14282"/>
                    </a:cubicBezTo>
                    <a:cubicBezTo>
                      <a:pt x="126" y="14935"/>
                      <a:pt x="226" y="15587"/>
                      <a:pt x="427" y="16240"/>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5963740" y="1374346"/>
                <a:ext cx="164028" cy="1246836"/>
              </a:xfrm>
              <a:custGeom>
                <a:avLst/>
                <a:gdLst/>
                <a:ahLst/>
                <a:cxnLst/>
                <a:rect l="l" t="t" r="r" b="b"/>
                <a:pathLst>
                  <a:path w="2536" h="19277" extrusionOk="0">
                    <a:moveTo>
                      <a:pt x="2460" y="13403"/>
                    </a:moveTo>
                    <a:cubicBezTo>
                      <a:pt x="2460" y="13152"/>
                      <a:pt x="2435" y="12926"/>
                      <a:pt x="2410" y="12700"/>
                    </a:cubicBezTo>
                    <a:cubicBezTo>
                      <a:pt x="2284" y="11169"/>
                      <a:pt x="1908" y="9689"/>
                      <a:pt x="1657" y="8183"/>
                    </a:cubicBezTo>
                    <a:cubicBezTo>
                      <a:pt x="1431" y="6777"/>
                      <a:pt x="1306" y="5296"/>
                      <a:pt x="1004" y="3891"/>
                    </a:cubicBezTo>
                    <a:cubicBezTo>
                      <a:pt x="854" y="3163"/>
                      <a:pt x="954" y="2435"/>
                      <a:pt x="904" y="1682"/>
                    </a:cubicBezTo>
                    <a:cubicBezTo>
                      <a:pt x="879" y="1255"/>
                      <a:pt x="703" y="251"/>
                      <a:pt x="327" y="0"/>
                    </a:cubicBezTo>
                    <a:cubicBezTo>
                      <a:pt x="0" y="2837"/>
                      <a:pt x="402" y="5623"/>
                      <a:pt x="402" y="8459"/>
                    </a:cubicBezTo>
                    <a:cubicBezTo>
                      <a:pt x="402" y="9162"/>
                      <a:pt x="377" y="9864"/>
                      <a:pt x="302" y="10567"/>
                    </a:cubicBezTo>
                    <a:cubicBezTo>
                      <a:pt x="251" y="11320"/>
                      <a:pt x="502" y="11897"/>
                      <a:pt x="753" y="12600"/>
                    </a:cubicBezTo>
                    <a:cubicBezTo>
                      <a:pt x="1130" y="13654"/>
                      <a:pt x="1406" y="14733"/>
                      <a:pt x="1632" y="15838"/>
                    </a:cubicBezTo>
                    <a:cubicBezTo>
                      <a:pt x="1707" y="16189"/>
                      <a:pt x="1782" y="16541"/>
                      <a:pt x="1858" y="16892"/>
                    </a:cubicBezTo>
                    <a:cubicBezTo>
                      <a:pt x="1883" y="17017"/>
                      <a:pt x="1908" y="17168"/>
                      <a:pt x="1958" y="17319"/>
                    </a:cubicBezTo>
                    <a:cubicBezTo>
                      <a:pt x="2008" y="17519"/>
                      <a:pt x="2059" y="17720"/>
                      <a:pt x="2134" y="17946"/>
                    </a:cubicBezTo>
                    <a:cubicBezTo>
                      <a:pt x="2310" y="18398"/>
                      <a:pt x="2335" y="18850"/>
                      <a:pt x="2510" y="19276"/>
                    </a:cubicBezTo>
                    <a:lnTo>
                      <a:pt x="2510" y="18599"/>
                    </a:lnTo>
                    <a:cubicBezTo>
                      <a:pt x="2485" y="18197"/>
                      <a:pt x="2460" y="17795"/>
                      <a:pt x="2460" y="17394"/>
                    </a:cubicBezTo>
                    <a:cubicBezTo>
                      <a:pt x="2460" y="16064"/>
                      <a:pt x="2535" y="14708"/>
                      <a:pt x="2460" y="13403"/>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9"/>
              <p:cNvSpPr/>
              <p:nvPr/>
            </p:nvSpPr>
            <p:spPr>
              <a:xfrm>
                <a:off x="6356603" y="1927937"/>
                <a:ext cx="1269539" cy="1219218"/>
              </a:xfrm>
              <a:custGeom>
                <a:avLst/>
                <a:gdLst/>
                <a:ahLst/>
                <a:cxnLst/>
                <a:rect l="l" t="t" r="r" b="b"/>
                <a:pathLst>
                  <a:path w="19628" h="18850" extrusionOk="0">
                    <a:moveTo>
                      <a:pt x="25" y="0"/>
                    </a:moveTo>
                    <a:lnTo>
                      <a:pt x="25" y="0"/>
                    </a:lnTo>
                    <a:cubicBezTo>
                      <a:pt x="0" y="552"/>
                      <a:pt x="51" y="1130"/>
                      <a:pt x="176" y="1682"/>
                    </a:cubicBezTo>
                    <a:cubicBezTo>
                      <a:pt x="502" y="3087"/>
                      <a:pt x="653" y="4543"/>
                      <a:pt x="603" y="5999"/>
                    </a:cubicBezTo>
                    <a:cubicBezTo>
                      <a:pt x="603" y="6702"/>
                      <a:pt x="578" y="7454"/>
                      <a:pt x="803" y="8132"/>
                    </a:cubicBezTo>
                    <a:cubicBezTo>
                      <a:pt x="1029" y="8785"/>
                      <a:pt x="1230" y="9437"/>
                      <a:pt x="1381" y="10115"/>
                    </a:cubicBezTo>
                    <a:cubicBezTo>
                      <a:pt x="1682" y="11445"/>
                      <a:pt x="2284" y="12700"/>
                      <a:pt x="3138" y="13779"/>
                    </a:cubicBezTo>
                    <a:cubicBezTo>
                      <a:pt x="3414" y="14206"/>
                      <a:pt x="3815" y="14532"/>
                      <a:pt x="4267" y="14733"/>
                    </a:cubicBezTo>
                    <a:cubicBezTo>
                      <a:pt x="4543" y="14859"/>
                      <a:pt x="4819" y="14959"/>
                      <a:pt x="5095" y="15009"/>
                    </a:cubicBezTo>
                    <a:cubicBezTo>
                      <a:pt x="5238" y="15032"/>
                      <a:pt x="5386" y="15036"/>
                      <a:pt x="5535" y="15036"/>
                    </a:cubicBezTo>
                    <a:cubicBezTo>
                      <a:pt x="5634" y="15036"/>
                      <a:pt x="5734" y="15034"/>
                      <a:pt x="5833" y="15034"/>
                    </a:cubicBezTo>
                    <a:cubicBezTo>
                      <a:pt x="6081" y="15034"/>
                      <a:pt x="6325" y="15047"/>
                      <a:pt x="6551" y="15135"/>
                    </a:cubicBezTo>
                    <a:cubicBezTo>
                      <a:pt x="6827" y="15260"/>
                      <a:pt x="7128" y="15436"/>
                      <a:pt x="7379" y="15612"/>
                    </a:cubicBezTo>
                    <a:cubicBezTo>
                      <a:pt x="7706" y="15787"/>
                      <a:pt x="8007" y="15888"/>
                      <a:pt x="8333" y="16063"/>
                    </a:cubicBezTo>
                    <a:cubicBezTo>
                      <a:pt x="8685" y="16289"/>
                      <a:pt x="8961" y="16590"/>
                      <a:pt x="9362" y="16791"/>
                    </a:cubicBezTo>
                    <a:cubicBezTo>
                      <a:pt x="9889" y="16992"/>
                      <a:pt x="10441" y="17117"/>
                      <a:pt x="11019" y="17143"/>
                    </a:cubicBezTo>
                    <a:cubicBezTo>
                      <a:pt x="11972" y="17268"/>
                      <a:pt x="12901" y="17544"/>
                      <a:pt x="13830" y="17695"/>
                    </a:cubicBezTo>
                    <a:cubicBezTo>
                      <a:pt x="14608" y="17795"/>
                      <a:pt x="15361" y="17921"/>
                      <a:pt x="16114" y="18096"/>
                    </a:cubicBezTo>
                    <a:cubicBezTo>
                      <a:pt x="16641" y="18222"/>
                      <a:pt x="17168" y="18398"/>
                      <a:pt x="17670" y="18598"/>
                    </a:cubicBezTo>
                    <a:cubicBezTo>
                      <a:pt x="17996" y="18774"/>
                      <a:pt x="18348" y="18849"/>
                      <a:pt x="18699" y="18849"/>
                    </a:cubicBezTo>
                    <a:cubicBezTo>
                      <a:pt x="18884" y="18849"/>
                      <a:pt x="19027" y="18721"/>
                      <a:pt x="19225" y="18721"/>
                    </a:cubicBezTo>
                    <a:cubicBezTo>
                      <a:pt x="19242" y="18721"/>
                      <a:pt x="19259" y="18722"/>
                      <a:pt x="19276" y="18724"/>
                    </a:cubicBezTo>
                    <a:lnTo>
                      <a:pt x="19502" y="18423"/>
                    </a:lnTo>
                    <a:cubicBezTo>
                      <a:pt x="19628" y="17544"/>
                      <a:pt x="18247" y="17143"/>
                      <a:pt x="17670" y="17017"/>
                    </a:cubicBezTo>
                    <a:cubicBezTo>
                      <a:pt x="17444" y="16264"/>
                      <a:pt x="16741" y="15938"/>
                      <a:pt x="16214" y="15411"/>
                    </a:cubicBezTo>
                    <a:cubicBezTo>
                      <a:pt x="15762" y="14959"/>
                      <a:pt x="14834" y="14633"/>
                      <a:pt x="14181" y="14357"/>
                    </a:cubicBezTo>
                    <a:cubicBezTo>
                      <a:pt x="14181" y="13880"/>
                      <a:pt x="14031" y="13453"/>
                      <a:pt x="13754" y="13102"/>
                    </a:cubicBezTo>
                    <a:cubicBezTo>
                      <a:pt x="13579" y="12976"/>
                      <a:pt x="13403" y="12851"/>
                      <a:pt x="13227" y="12775"/>
                    </a:cubicBezTo>
                    <a:cubicBezTo>
                      <a:pt x="12901" y="12600"/>
                      <a:pt x="12976" y="12625"/>
                      <a:pt x="12901" y="12223"/>
                    </a:cubicBezTo>
                    <a:cubicBezTo>
                      <a:pt x="12776" y="11420"/>
                      <a:pt x="11696" y="10843"/>
                      <a:pt x="11044" y="10391"/>
                    </a:cubicBezTo>
                    <a:cubicBezTo>
                      <a:pt x="10969" y="10316"/>
                      <a:pt x="10818" y="10341"/>
                      <a:pt x="10768" y="10240"/>
                    </a:cubicBezTo>
                    <a:cubicBezTo>
                      <a:pt x="10718" y="10165"/>
                      <a:pt x="10793" y="9989"/>
                      <a:pt x="10743" y="9889"/>
                    </a:cubicBezTo>
                    <a:cubicBezTo>
                      <a:pt x="10617" y="9688"/>
                      <a:pt x="10441" y="9538"/>
                      <a:pt x="10241" y="9437"/>
                    </a:cubicBezTo>
                    <a:cubicBezTo>
                      <a:pt x="9839" y="9161"/>
                      <a:pt x="9387" y="8986"/>
                      <a:pt x="8910" y="8860"/>
                    </a:cubicBezTo>
                    <a:cubicBezTo>
                      <a:pt x="8484" y="8785"/>
                      <a:pt x="8057" y="8609"/>
                      <a:pt x="7706" y="8383"/>
                    </a:cubicBezTo>
                    <a:cubicBezTo>
                      <a:pt x="7480" y="8207"/>
                      <a:pt x="7555" y="8107"/>
                      <a:pt x="7555" y="7856"/>
                    </a:cubicBezTo>
                    <a:cubicBezTo>
                      <a:pt x="7555" y="7555"/>
                      <a:pt x="7455" y="7254"/>
                      <a:pt x="7480" y="6953"/>
                    </a:cubicBezTo>
                    <a:cubicBezTo>
                      <a:pt x="7505" y="6651"/>
                      <a:pt x="7480" y="6375"/>
                      <a:pt x="7480" y="6099"/>
                    </a:cubicBezTo>
                    <a:cubicBezTo>
                      <a:pt x="7480" y="5873"/>
                      <a:pt x="7480" y="5923"/>
                      <a:pt x="7329" y="5823"/>
                    </a:cubicBezTo>
                    <a:cubicBezTo>
                      <a:pt x="7179" y="5698"/>
                      <a:pt x="7204" y="5572"/>
                      <a:pt x="7128" y="5421"/>
                    </a:cubicBezTo>
                    <a:cubicBezTo>
                      <a:pt x="6877" y="4945"/>
                      <a:pt x="6526" y="4493"/>
                      <a:pt x="6124" y="4116"/>
                    </a:cubicBezTo>
                    <a:cubicBezTo>
                      <a:pt x="5949" y="3966"/>
                      <a:pt x="5823" y="3815"/>
                      <a:pt x="5673" y="3665"/>
                    </a:cubicBezTo>
                    <a:cubicBezTo>
                      <a:pt x="5572" y="3489"/>
                      <a:pt x="5397" y="3363"/>
                      <a:pt x="5196" y="3338"/>
                    </a:cubicBezTo>
                    <a:cubicBezTo>
                      <a:pt x="5086" y="3338"/>
                      <a:pt x="4950" y="3391"/>
                      <a:pt x="4836" y="3391"/>
                    </a:cubicBezTo>
                    <a:cubicBezTo>
                      <a:pt x="4793" y="3391"/>
                      <a:pt x="4753" y="3384"/>
                      <a:pt x="4719" y="3363"/>
                    </a:cubicBezTo>
                    <a:cubicBezTo>
                      <a:pt x="4619" y="3313"/>
                      <a:pt x="4593" y="3188"/>
                      <a:pt x="4518" y="3112"/>
                    </a:cubicBezTo>
                    <a:cubicBezTo>
                      <a:pt x="4443" y="3012"/>
                      <a:pt x="4342" y="2912"/>
                      <a:pt x="4242" y="2861"/>
                    </a:cubicBezTo>
                    <a:cubicBezTo>
                      <a:pt x="4066" y="2736"/>
                      <a:pt x="3891" y="2610"/>
                      <a:pt x="3690" y="2535"/>
                    </a:cubicBezTo>
                    <a:cubicBezTo>
                      <a:pt x="3364" y="2334"/>
                      <a:pt x="3037" y="2108"/>
                      <a:pt x="2736" y="1832"/>
                    </a:cubicBezTo>
                    <a:cubicBezTo>
                      <a:pt x="2385" y="1581"/>
                      <a:pt x="1782" y="1807"/>
                      <a:pt x="1556" y="1381"/>
                    </a:cubicBezTo>
                    <a:cubicBezTo>
                      <a:pt x="1481" y="1230"/>
                      <a:pt x="1481" y="1155"/>
                      <a:pt x="1331" y="1054"/>
                    </a:cubicBezTo>
                    <a:cubicBezTo>
                      <a:pt x="1180" y="979"/>
                      <a:pt x="1180" y="1054"/>
                      <a:pt x="1105" y="904"/>
                    </a:cubicBezTo>
                    <a:cubicBezTo>
                      <a:pt x="1004" y="678"/>
                      <a:pt x="1054" y="452"/>
                      <a:pt x="778" y="301"/>
                    </a:cubicBezTo>
                    <a:cubicBezTo>
                      <a:pt x="527" y="176"/>
                      <a:pt x="76" y="377"/>
                      <a:pt x="25" y="0"/>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a:off x="6192641" y="1457136"/>
                <a:ext cx="982230" cy="2060123"/>
              </a:xfrm>
              <a:custGeom>
                <a:avLst/>
                <a:gdLst/>
                <a:ahLst/>
                <a:cxnLst/>
                <a:rect l="l" t="t" r="r" b="b"/>
                <a:pathLst>
                  <a:path w="15186" h="31851" extrusionOk="0">
                    <a:moveTo>
                      <a:pt x="12600" y="28061"/>
                    </a:moveTo>
                    <a:cubicBezTo>
                      <a:pt x="11496" y="26806"/>
                      <a:pt x="10793" y="25149"/>
                      <a:pt x="10115" y="23669"/>
                    </a:cubicBezTo>
                    <a:cubicBezTo>
                      <a:pt x="9262" y="21912"/>
                      <a:pt x="8609" y="20105"/>
                      <a:pt x="8107" y="18247"/>
                    </a:cubicBezTo>
                    <a:cubicBezTo>
                      <a:pt x="7856" y="17294"/>
                      <a:pt x="7580" y="16365"/>
                      <a:pt x="7229" y="15461"/>
                    </a:cubicBezTo>
                    <a:cubicBezTo>
                      <a:pt x="6877" y="14508"/>
                      <a:pt x="6501" y="13579"/>
                      <a:pt x="6124" y="12650"/>
                    </a:cubicBezTo>
                    <a:cubicBezTo>
                      <a:pt x="5773" y="11872"/>
                      <a:pt x="5497" y="11044"/>
                      <a:pt x="4970" y="10391"/>
                    </a:cubicBezTo>
                    <a:cubicBezTo>
                      <a:pt x="4518" y="9915"/>
                      <a:pt x="4192" y="9387"/>
                      <a:pt x="3941" y="8785"/>
                    </a:cubicBezTo>
                    <a:cubicBezTo>
                      <a:pt x="3790" y="8384"/>
                      <a:pt x="3564" y="8007"/>
                      <a:pt x="3338" y="7631"/>
                    </a:cubicBezTo>
                    <a:cubicBezTo>
                      <a:pt x="3163" y="7254"/>
                      <a:pt x="2987" y="6852"/>
                      <a:pt x="2862" y="6451"/>
                    </a:cubicBezTo>
                    <a:cubicBezTo>
                      <a:pt x="2711" y="6175"/>
                      <a:pt x="2636" y="5924"/>
                      <a:pt x="2560" y="5623"/>
                    </a:cubicBezTo>
                    <a:cubicBezTo>
                      <a:pt x="2535" y="5321"/>
                      <a:pt x="2460" y="4995"/>
                      <a:pt x="2335" y="4719"/>
                    </a:cubicBezTo>
                    <a:cubicBezTo>
                      <a:pt x="2134" y="4092"/>
                      <a:pt x="1908" y="3539"/>
                      <a:pt x="1757" y="2937"/>
                    </a:cubicBezTo>
                    <a:cubicBezTo>
                      <a:pt x="1582" y="2310"/>
                      <a:pt x="1531" y="1682"/>
                      <a:pt x="1356" y="1055"/>
                    </a:cubicBezTo>
                    <a:cubicBezTo>
                      <a:pt x="1255" y="678"/>
                      <a:pt x="1105" y="327"/>
                      <a:pt x="929" y="1"/>
                    </a:cubicBezTo>
                    <a:cubicBezTo>
                      <a:pt x="778" y="1306"/>
                      <a:pt x="1130" y="2586"/>
                      <a:pt x="1230" y="3866"/>
                    </a:cubicBezTo>
                    <a:cubicBezTo>
                      <a:pt x="1381" y="5020"/>
                      <a:pt x="1607" y="6175"/>
                      <a:pt x="1933" y="7304"/>
                    </a:cubicBezTo>
                    <a:cubicBezTo>
                      <a:pt x="2234" y="8484"/>
                      <a:pt x="2058" y="9613"/>
                      <a:pt x="1833" y="10768"/>
                    </a:cubicBezTo>
                    <a:cubicBezTo>
                      <a:pt x="1732" y="11345"/>
                      <a:pt x="1682" y="11948"/>
                      <a:pt x="1682" y="12525"/>
                    </a:cubicBezTo>
                    <a:cubicBezTo>
                      <a:pt x="1682" y="13077"/>
                      <a:pt x="1833" y="13930"/>
                      <a:pt x="1582" y="14382"/>
                    </a:cubicBezTo>
                    <a:cubicBezTo>
                      <a:pt x="1356" y="14232"/>
                      <a:pt x="1230" y="13704"/>
                      <a:pt x="1054" y="13177"/>
                    </a:cubicBezTo>
                    <a:cubicBezTo>
                      <a:pt x="879" y="12525"/>
                      <a:pt x="628" y="11897"/>
                      <a:pt x="76" y="12048"/>
                    </a:cubicBezTo>
                    <a:cubicBezTo>
                      <a:pt x="0" y="13228"/>
                      <a:pt x="151" y="14407"/>
                      <a:pt x="502" y="15537"/>
                    </a:cubicBezTo>
                    <a:cubicBezTo>
                      <a:pt x="603" y="15813"/>
                      <a:pt x="703" y="16089"/>
                      <a:pt x="804" y="16365"/>
                    </a:cubicBezTo>
                    <a:cubicBezTo>
                      <a:pt x="1431" y="17971"/>
                      <a:pt x="1155" y="19703"/>
                      <a:pt x="1556" y="21360"/>
                    </a:cubicBezTo>
                    <a:cubicBezTo>
                      <a:pt x="1883" y="22539"/>
                      <a:pt x="1858" y="23794"/>
                      <a:pt x="2284" y="24999"/>
                    </a:cubicBezTo>
                    <a:cubicBezTo>
                      <a:pt x="2560" y="25677"/>
                      <a:pt x="2786" y="26379"/>
                      <a:pt x="2937" y="27107"/>
                    </a:cubicBezTo>
                    <a:cubicBezTo>
                      <a:pt x="3062" y="27910"/>
                      <a:pt x="3012" y="28739"/>
                      <a:pt x="3213" y="29542"/>
                    </a:cubicBezTo>
                    <a:cubicBezTo>
                      <a:pt x="3414" y="30370"/>
                      <a:pt x="3589" y="30872"/>
                      <a:pt x="4368" y="31248"/>
                    </a:cubicBezTo>
                    <a:cubicBezTo>
                      <a:pt x="4794" y="31474"/>
                      <a:pt x="5246" y="31575"/>
                      <a:pt x="5723" y="31575"/>
                    </a:cubicBezTo>
                    <a:cubicBezTo>
                      <a:pt x="6074" y="31575"/>
                      <a:pt x="6325" y="31424"/>
                      <a:pt x="6652" y="31399"/>
                    </a:cubicBezTo>
                    <a:cubicBezTo>
                      <a:pt x="6978" y="31399"/>
                      <a:pt x="7304" y="31449"/>
                      <a:pt x="7655" y="31474"/>
                    </a:cubicBezTo>
                    <a:cubicBezTo>
                      <a:pt x="8082" y="31474"/>
                      <a:pt x="8534" y="31399"/>
                      <a:pt x="8936" y="31223"/>
                    </a:cubicBezTo>
                    <a:cubicBezTo>
                      <a:pt x="9663" y="31023"/>
                      <a:pt x="10391" y="31223"/>
                      <a:pt x="11119" y="31223"/>
                    </a:cubicBezTo>
                    <a:cubicBezTo>
                      <a:pt x="11872" y="31223"/>
                      <a:pt x="12625" y="31148"/>
                      <a:pt x="13328" y="31299"/>
                    </a:cubicBezTo>
                    <a:cubicBezTo>
                      <a:pt x="13579" y="31374"/>
                      <a:pt x="13855" y="31424"/>
                      <a:pt x="14081" y="31474"/>
                    </a:cubicBezTo>
                    <a:cubicBezTo>
                      <a:pt x="14332" y="31550"/>
                      <a:pt x="14583" y="31851"/>
                      <a:pt x="14859" y="31826"/>
                    </a:cubicBezTo>
                    <a:lnTo>
                      <a:pt x="15185" y="31148"/>
                    </a:lnTo>
                    <a:cubicBezTo>
                      <a:pt x="15160" y="30797"/>
                      <a:pt x="14633" y="30320"/>
                      <a:pt x="14407" y="30044"/>
                    </a:cubicBezTo>
                    <a:cubicBezTo>
                      <a:pt x="13855" y="29341"/>
                      <a:pt x="13177" y="28739"/>
                      <a:pt x="12600" y="280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9"/>
              <p:cNvSpPr/>
              <p:nvPr/>
            </p:nvSpPr>
            <p:spPr>
              <a:xfrm>
                <a:off x="3518228" y="1724973"/>
                <a:ext cx="2560164" cy="1779347"/>
              </a:xfrm>
              <a:custGeom>
                <a:avLst/>
                <a:gdLst/>
                <a:ahLst/>
                <a:cxnLst/>
                <a:rect l="l" t="t" r="r" b="b"/>
                <a:pathLst>
                  <a:path w="39582" h="27510" extrusionOk="0">
                    <a:moveTo>
                      <a:pt x="38302" y="22339"/>
                    </a:moveTo>
                    <a:cubicBezTo>
                      <a:pt x="38126" y="22615"/>
                      <a:pt x="37850" y="23267"/>
                      <a:pt x="37549" y="23443"/>
                    </a:cubicBezTo>
                    <a:cubicBezTo>
                      <a:pt x="37247" y="23594"/>
                      <a:pt x="36896" y="23292"/>
                      <a:pt x="36620" y="23267"/>
                    </a:cubicBezTo>
                    <a:cubicBezTo>
                      <a:pt x="36018" y="23217"/>
                      <a:pt x="35465" y="23543"/>
                      <a:pt x="34888" y="23518"/>
                    </a:cubicBezTo>
                    <a:cubicBezTo>
                      <a:pt x="34386" y="23493"/>
                      <a:pt x="33909" y="23493"/>
                      <a:pt x="33407" y="23493"/>
                    </a:cubicBezTo>
                    <a:cubicBezTo>
                      <a:pt x="32504" y="23543"/>
                      <a:pt x="31600" y="23518"/>
                      <a:pt x="30697" y="23443"/>
                    </a:cubicBezTo>
                    <a:cubicBezTo>
                      <a:pt x="29366" y="23343"/>
                      <a:pt x="28061" y="23619"/>
                      <a:pt x="26706" y="23543"/>
                    </a:cubicBezTo>
                    <a:cubicBezTo>
                      <a:pt x="24071" y="23368"/>
                      <a:pt x="21561" y="24422"/>
                      <a:pt x="19051" y="25200"/>
                    </a:cubicBezTo>
                    <a:cubicBezTo>
                      <a:pt x="17721" y="25602"/>
                      <a:pt x="16340" y="25802"/>
                      <a:pt x="15010" y="26154"/>
                    </a:cubicBezTo>
                    <a:cubicBezTo>
                      <a:pt x="13805" y="26455"/>
                      <a:pt x="12626" y="26229"/>
                      <a:pt x="11421" y="26480"/>
                    </a:cubicBezTo>
                    <a:cubicBezTo>
                      <a:pt x="10241" y="26756"/>
                      <a:pt x="9162" y="27509"/>
                      <a:pt x="7982" y="26806"/>
                    </a:cubicBezTo>
                    <a:cubicBezTo>
                      <a:pt x="7581" y="26555"/>
                      <a:pt x="7154" y="26354"/>
                      <a:pt x="6702" y="26229"/>
                    </a:cubicBezTo>
                    <a:lnTo>
                      <a:pt x="6602" y="26179"/>
                    </a:lnTo>
                    <a:cubicBezTo>
                      <a:pt x="5297" y="25777"/>
                      <a:pt x="4092" y="25100"/>
                      <a:pt x="2812" y="24673"/>
                    </a:cubicBezTo>
                    <a:cubicBezTo>
                      <a:pt x="2009" y="24422"/>
                      <a:pt x="1231" y="24146"/>
                      <a:pt x="729" y="23493"/>
                    </a:cubicBezTo>
                    <a:cubicBezTo>
                      <a:pt x="603" y="23368"/>
                      <a:pt x="1" y="22715"/>
                      <a:pt x="1" y="22565"/>
                    </a:cubicBezTo>
                    <a:cubicBezTo>
                      <a:pt x="76" y="22238"/>
                      <a:pt x="628" y="22339"/>
                      <a:pt x="879" y="22314"/>
                    </a:cubicBezTo>
                    <a:cubicBezTo>
                      <a:pt x="1507" y="22314"/>
                      <a:pt x="2285" y="22389"/>
                      <a:pt x="2887" y="22138"/>
                    </a:cubicBezTo>
                    <a:cubicBezTo>
                      <a:pt x="3038" y="21536"/>
                      <a:pt x="3866" y="21109"/>
                      <a:pt x="4343" y="20732"/>
                    </a:cubicBezTo>
                    <a:cubicBezTo>
                      <a:pt x="4870" y="20281"/>
                      <a:pt x="5497" y="19979"/>
                      <a:pt x="6050" y="19553"/>
                    </a:cubicBezTo>
                    <a:cubicBezTo>
                      <a:pt x="6451" y="19252"/>
                      <a:pt x="7028" y="18925"/>
                      <a:pt x="7229" y="18448"/>
                    </a:cubicBezTo>
                    <a:cubicBezTo>
                      <a:pt x="7530" y="17771"/>
                      <a:pt x="7455" y="17269"/>
                      <a:pt x="7530" y="16491"/>
                    </a:cubicBezTo>
                    <a:cubicBezTo>
                      <a:pt x="7631" y="15788"/>
                      <a:pt x="7781" y="15085"/>
                      <a:pt x="7957" y="14382"/>
                    </a:cubicBezTo>
                    <a:cubicBezTo>
                      <a:pt x="8133" y="13680"/>
                      <a:pt x="8660" y="13153"/>
                      <a:pt x="8961" y="12500"/>
                    </a:cubicBezTo>
                    <a:cubicBezTo>
                      <a:pt x="9212" y="11873"/>
                      <a:pt x="9538" y="11245"/>
                      <a:pt x="9890" y="10643"/>
                    </a:cubicBezTo>
                    <a:cubicBezTo>
                      <a:pt x="10291" y="10015"/>
                      <a:pt x="10392" y="9363"/>
                      <a:pt x="10593" y="8660"/>
                    </a:cubicBezTo>
                    <a:cubicBezTo>
                      <a:pt x="11044" y="7104"/>
                      <a:pt x="11697" y="5598"/>
                      <a:pt x="12550" y="4243"/>
                    </a:cubicBezTo>
                    <a:lnTo>
                      <a:pt x="12651" y="4067"/>
                    </a:lnTo>
                    <a:cubicBezTo>
                      <a:pt x="13529" y="2737"/>
                      <a:pt x="14583" y="1532"/>
                      <a:pt x="15738" y="453"/>
                    </a:cubicBezTo>
                    <a:cubicBezTo>
                      <a:pt x="16240" y="1"/>
                      <a:pt x="16993" y="26"/>
                      <a:pt x="17470" y="503"/>
                    </a:cubicBezTo>
                    <a:cubicBezTo>
                      <a:pt x="17595" y="653"/>
                      <a:pt x="17620" y="904"/>
                      <a:pt x="17746" y="1030"/>
                    </a:cubicBezTo>
                    <a:cubicBezTo>
                      <a:pt x="17896" y="1155"/>
                      <a:pt x="18047" y="1130"/>
                      <a:pt x="18197" y="1206"/>
                    </a:cubicBezTo>
                    <a:cubicBezTo>
                      <a:pt x="18524" y="1331"/>
                      <a:pt x="18800" y="1582"/>
                      <a:pt x="18950" y="1883"/>
                    </a:cubicBezTo>
                    <a:cubicBezTo>
                      <a:pt x="19327" y="2536"/>
                      <a:pt x="19327" y="2762"/>
                      <a:pt x="20030" y="3088"/>
                    </a:cubicBezTo>
                    <a:cubicBezTo>
                      <a:pt x="20582" y="3389"/>
                      <a:pt x="21034" y="3841"/>
                      <a:pt x="21335" y="4418"/>
                    </a:cubicBezTo>
                    <a:cubicBezTo>
                      <a:pt x="21435" y="4694"/>
                      <a:pt x="21636" y="4920"/>
                      <a:pt x="21887" y="5096"/>
                    </a:cubicBezTo>
                    <a:cubicBezTo>
                      <a:pt x="22113" y="5171"/>
                      <a:pt x="22364" y="5121"/>
                      <a:pt x="22514" y="4945"/>
                    </a:cubicBezTo>
                    <a:cubicBezTo>
                      <a:pt x="22941" y="4619"/>
                      <a:pt x="22916" y="3138"/>
                      <a:pt x="23569" y="3289"/>
                    </a:cubicBezTo>
                    <a:cubicBezTo>
                      <a:pt x="24045" y="3414"/>
                      <a:pt x="24397" y="4167"/>
                      <a:pt x="24924" y="4092"/>
                    </a:cubicBezTo>
                    <a:cubicBezTo>
                      <a:pt x="25225" y="4067"/>
                      <a:pt x="25677" y="3439"/>
                      <a:pt x="25878" y="3188"/>
                    </a:cubicBezTo>
                    <a:cubicBezTo>
                      <a:pt x="26078" y="2988"/>
                      <a:pt x="26254" y="2812"/>
                      <a:pt x="26480" y="2636"/>
                    </a:cubicBezTo>
                    <a:cubicBezTo>
                      <a:pt x="26982" y="2210"/>
                      <a:pt x="27559" y="2235"/>
                      <a:pt x="28162" y="2034"/>
                    </a:cubicBezTo>
                    <a:cubicBezTo>
                      <a:pt x="28337" y="1959"/>
                      <a:pt x="28538" y="1959"/>
                      <a:pt x="28739" y="2034"/>
                    </a:cubicBezTo>
                    <a:cubicBezTo>
                      <a:pt x="29015" y="2134"/>
                      <a:pt x="29216" y="2410"/>
                      <a:pt x="29517" y="2737"/>
                    </a:cubicBezTo>
                    <a:cubicBezTo>
                      <a:pt x="30571" y="3816"/>
                      <a:pt x="31023" y="5196"/>
                      <a:pt x="31299" y="6627"/>
                    </a:cubicBezTo>
                    <a:cubicBezTo>
                      <a:pt x="31525" y="7907"/>
                      <a:pt x="32629" y="8083"/>
                      <a:pt x="33683" y="8660"/>
                    </a:cubicBezTo>
                    <a:cubicBezTo>
                      <a:pt x="33909" y="8810"/>
                      <a:pt x="35767" y="10718"/>
                      <a:pt x="36143" y="10542"/>
                    </a:cubicBezTo>
                    <a:cubicBezTo>
                      <a:pt x="35967" y="11270"/>
                      <a:pt x="37875" y="12023"/>
                      <a:pt x="38302" y="12374"/>
                    </a:cubicBezTo>
                    <a:cubicBezTo>
                      <a:pt x="38728" y="12726"/>
                      <a:pt x="38829" y="13504"/>
                      <a:pt x="38904" y="13956"/>
                    </a:cubicBezTo>
                    <a:cubicBezTo>
                      <a:pt x="38904" y="14232"/>
                      <a:pt x="38954" y="14508"/>
                      <a:pt x="39004" y="14809"/>
                    </a:cubicBezTo>
                    <a:cubicBezTo>
                      <a:pt x="39130" y="15110"/>
                      <a:pt x="39205" y="15411"/>
                      <a:pt x="39230" y="15738"/>
                    </a:cubicBezTo>
                    <a:cubicBezTo>
                      <a:pt x="39406" y="17871"/>
                      <a:pt x="39582" y="20506"/>
                      <a:pt x="38302" y="223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9"/>
              <p:cNvSpPr/>
              <p:nvPr/>
            </p:nvSpPr>
            <p:spPr>
              <a:xfrm>
                <a:off x="3519845" y="1989577"/>
                <a:ext cx="858886" cy="1431886"/>
              </a:xfrm>
              <a:custGeom>
                <a:avLst/>
                <a:gdLst/>
                <a:ahLst/>
                <a:cxnLst/>
                <a:rect l="l" t="t" r="r" b="b"/>
                <a:pathLst>
                  <a:path w="13279" h="22138" extrusionOk="0">
                    <a:moveTo>
                      <a:pt x="13228" y="5548"/>
                    </a:moveTo>
                    <a:cubicBezTo>
                      <a:pt x="13203" y="6401"/>
                      <a:pt x="13128" y="7229"/>
                      <a:pt x="13027" y="8058"/>
                    </a:cubicBezTo>
                    <a:cubicBezTo>
                      <a:pt x="12902" y="8710"/>
                      <a:pt x="12877" y="9388"/>
                      <a:pt x="12927" y="10040"/>
                    </a:cubicBezTo>
                    <a:cubicBezTo>
                      <a:pt x="12977" y="10517"/>
                      <a:pt x="12751" y="10894"/>
                      <a:pt x="12550" y="11295"/>
                    </a:cubicBezTo>
                    <a:cubicBezTo>
                      <a:pt x="12174" y="12098"/>
                      <a:pt x="11873" y="12927"/>
                      <a:pt x="11571" y="13755"/>
                    </a:cubicBezTo>
                    <a:cubicBezTo>
                      <a:pt x="11371" y="14307"/>
                      <a:pt x="11145" y="14859"/>
                      <a:pt x="10944" y="15412"/>
                    </a:cubicBezTo>
                    <a:cubicBezTo>
                      <a:pt x="10693" y="16089"/>
                      <a:pt x="10492" y="16742"/>
                      <a:pt x="10266" y="17445"/>
                    </a:cubicBezTo>
                    <a:cubicBezTo>
                      <a:pt x="10091" y="17947"/>
                      <a:pt x="9990" y="18499"/>
                      <a:pt x="9990" y="19051"/>
                    </a:cubicBezTo>
                    <a:cubicBezTo>
                      <a:pt x="9990" y="19377"/>
                      <a:pt x="9915" y="19703"/>
                      <a:pt x="9739" y="19980"/>
                    </a:cubicBezTo>
                    <a:cubicBezTo>
                      <a:pt x="9212" y="20833"/>
                      <a:pt x="8409" y="21360"/>
                      <a:pt x="7531" y="21812"/>
                    </a:cubicBezTo>
                    <a:cubicBezTo>
                      <a:pt x="7280" y="21962"/>
                      <a:pt x="6978" y="22063"/>
                      <a:pt x="6702" y="22138"/>
                    </a:cubicBezTo>
                    <a:lnTo>
                      <a:pt x="6602" y="22113"/>
                    </a:lnTo>
                    <a:cubicBezTo>
                      <a:pt x="5297" y="21711"/>
                      <a:pt x="4092" y="21009"/>
                      <a:pt x="2812" y="20607"/>
                    </a:cubicBezTo>
                    <a:cubicBezTo>
                      <a:pt x="2009" y="20356"/>
                      <a:pt x="1231" y="20080"/>
                      <a:pt x="704" y="19427"/>
                    </a:cubicBezTo>
                    <a:cubicBezTo>
                      <a:pt x="603" y="19277"/>
                      <a:pt x="1" y="18649"/>
                      <a:pt x="1" y="18499"/>
                    </a:cubicBezTo>
                    <a:cubicBezTo>
                      <a:pt x="51" y="18172"/>
                      <a:pt x="628" y="18248"/>
                      <a:pt x="854" y="18248"/>
                    </a:cubicBezTo>
                    <a:cubicBezTo>
                      <a:pt x="1507" y="18248"/>
                      <a:pt x="2285" y="18323"/>
                      <a:pt x="2887" y="18072"/>
                    </a:cubicBezTo>
                    <a:cubicBezTo>
                      <a:pt x="3013" y="17470"/>
                      <a:pt x="3866" y="17043"/>
                      <a:pt x="4343" y="16666"/>
                    </a:cubicBezTo>
                    <a:cubicBezTo>
                      <a:pt x="4870" y="16215"/>
                      <a:pt x="5498" y="15888"/>
                      <a:pt x="6050" y="15487"/>
                    </a:cubicBezTo>
                    <a:cubicBezTo>
                      <a:pt x="6451" y="15186"/>
                      <a:pt x="7029" y="14834"/>
                      <a:pt x="7229" y="14382"/>
                    </a:cubicBezTo>
                    <a:cubicBezTo>
                      <a:pt x="7531" y="13705"/>
                      <a:pt x="7455" y="13203"/>
                      <a:pt x="7531" y="12425"/>
                    </a:cubicBezTo>
                    <a:cubicBezTo>
                      <a:pt x="7631" y="11722"/>
                      <a:pt x="7782" y="11019"/>
                      <a:pt x="7957" y="10316"/>
                    </a:cubicBezTo>
                    <a:cubicBezTo>
                      <a:pt x="8133" y="9589"/>
                      <a:pt x="8660" y="9087"/>
                      <a:pt x="8961" y="8434"/>
                    </a:cubicBezTo>
                    <a:cubicBezTo>
                      <a:pt x="9212" y="7782"/>
                      <a:pt x="9538" y="7179"/>
                      <a:pt x="9890" y="6577"/>
                    </a:cubicBezTo>
                    <a:cubicBezTo>
                      <a:pt x="10291" y="5949"/>
                      <a:pt x="10392" y="5297"/>
                      <a:pt x="10593" y="4594"/>
                    </a:cubicBezTo>
                    <a:cubicBezTo>
                      <a:pt x="11019" y="3038"/>
                      <a:pt x="11697" y="1532"/>
                      <a:pt x="12550" y="152"/>
                    </a:cubicBezTo>
                    <a:lnTo>
                      <a:pt x="12651" y="1"/>
                    </a:lnTo>
                    <a:cubicBezTo>
                      <a:pt x="12676" y="76"/>
                      <a:pt x="12676" y="177"/>
                      <a:pt x="12701" y="252"/>
                    </a:cubicBezTo>
                    <a:cubicBezTo>
                      <a:pt x="12852" y="653"/>
                      <a:pt x="13077" y="1005"/>
                      <a:pt x="13178" y="1406"/>
                    </a:cubicBezTo>
                    <a:cubicBezTo>
                      <a:pt x="13278" y="1934"/>
                      <a:pt x="13278" y="2461"/>
                      <a:pt x="13228" y="3013"/>
                    </a:cubicBezTo>
                    <a:cubicBezTo>
                      <a:pt x="13128" y="3866"/>
                      <a:pt x="13253" y="4694"/>
                      <a:pt x="13228" y="5548"/>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9"/>
              <p:cNvSpPr/>
              <p:nvPr/>
            </p:nvSpPr>
            <p:spPr>
              <a:xfrm>
                <a:off x="4933802" y="1853232"/>
                <a:ext cx="441635" cy="487105"/>
              </a:xfrm>
              <a:custGeom>
                <a:avLst/>
                <a:gdLst/>
                <a:ahLst/>
                <a:cxnLst/>
                <a:rect l="l" t="t" r="r" b="b"/>
                <a:pathLst>
                  <a:path w="6828" h="7531" extrusionOk="0">
                    <a:moveTo>
                      <a:pt x="6150" y="3113"/>
                    </a:moveTo>
                    <a:cubicBezTo>
                      <a:pt x="6050" y="3941"/>
                      <a:pt x="6025" y="4794"/>
                      <a:pt x="6075" y="5623"/>
                    </a:cubicBezTo>
                    <a:cubicBezTo>
                      <a:pt x="6100" y="5924"/>
                      <a:pt x="6150" y="6200"/>
                      <a:pt x="6150" y="6501"/>
                    </a:cubicBezTo>
                    <a:cubicBezTo>
                      <a:pt x="6150" y="6827"/>
                      <a:pt x="6000" y="7154"/>
                      <a:pt x="6025" y="7480"/>
                    </a:cubicBezTo>
                    <a:cubicBezTo>
                      <a:pt x="5322" y="7530"/>
                      <a:pt x="4720" y="6953"/>
                      <a:pt x="4293" y="6476"/>
                    </a:cubicBezTo>
                    <a:cubicBezTo>
                      <a:pt x="4067" y="6225"/>
                      <a:pt x="3941" y="5974"/>
                      <a:pt x="3716" y="5748"/>
                    </a:cubicBezTo>
                    <a:cubicBezTo>
                      <a:pt x="3515" y="5472"/>
                      <a:pt x="3339" y="5196"/>
                      <a:pt x="3189" y="4920"/>
                    </a:cubicBezTo>
                    <a:cubicBezTo>
                      <a:pt x="3113" y="4794"/>
                      <a:pt x="2988" y="4694"/>
                      <a:pt x="2887" y="4619"/>
                    </a:cubicBezTo>
                    <a:cubicBezTo>
                      <a:pt x="2762" y="4518"/>
                      <a:pt x="2687" y="4418"/>
                      <a:pt x="2561" y="4318"/>
                    </a:cubicBezTo>
                    <a:cubicBezTo>
                      <a:pt x="2310" y="4092"/>
                      <a:pt x="2034" y="3916"/>
                      <a:pt x="1758" y="3765"/>
                    </a:cubicBezTo>
                    <a:cubicBezTo>
                      <a:pt x="1582" y="3690"/>
                      <a:pt x="1407" y="3615"/>
                      <a:pt x="1206" y="3590"/>
                    </a:cubicBezTo>
                    <a:cubicBezTo>
                      <a:pt x="1030" y="3565"/>
                      <a:pt x="854" y="3540"/>
                      <a:pt x="654" y="3514"/>
                    </a:cubicBezTo>
                    <a:cubicBezTo>
                      <a:pt x="428" y="3414"/>
                      <a:pt x="202" y="3289"/>
                      <a:pt x="1" y="3138"/>
                    </a:cubicBezTo>
                    <a:cubicBezTo>
                      <a:pt x="227" y="3213"/>
                      <a:pt x="478" y="3163"/>
                      <a:pt x="628" y="2987"/>
                    </a:cubicBezTo>
                    <a:cubicBezTo>
                      <a:pt x="1030" y="2661"/>
                      <a:pt x="1005" y="1180"/>
                      <a:pt x="1683" y="1331"/>
                    </a:cubicBezTo>
                    <a:cubicBezTo>
                      <a:pt x="2159" y="1456"/>
                      <a:pt x="2511" y="2209"/>
                      <a:pt x="3013" y="2134"/>
                    </a:cubicBezTo>
                    <a:cubicBezTo>
                      <a:pt x="3339" y="2109"/>
                      <a:pt x="3791" y="1481"/>
                      <a:pt x="3992" y="1230"/>
                    </a:cubicBezTo>
                    <a:cubicBezTo>
                      <a:pt x="4167" y="1030"/>
                      <a:pt x="4368" y="854"/>
                      <a:pt x="4569" y="678"/>
                    </a:cubicBezTo>
                    <a:cubicBezTo>
                      <a:pt x="5071" y="227"/>
                      <a:pt x="5673" y="252"/>
                      <a:pt x="6251" y="76"/>
                    </a:cubicBezTo>
                    <a:cubicBezTo>
                      <a:pt x="6451" y="1"/>
                      <a:pt x="6652" y="1"/>
                      <a:pt x="6828" y="76"/>
                    </a:cubicBezTo>
                    <a:cubicBezTo>
                      <a:pt x="6753" y="503"/>
                      <a:pt x="6652" y="929"/>
                      <a:pt x="6502" y="1356"/>
                    </a:cubicBezTo>
                    <a:cubicBezTo>
                      <a:pt x="6326" y="1933"/>
                      <a:pt x="6200" y="2510"/>
                      <a:pt x="6150" y="3113"/>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9"/>
            <p:cNvGrpSpPr/>
            <p:nvPr/>
          </p:nvGrpSpPr>
          <p:grpSpPr>
            <a:xfrm>
              <a:off x="4406636" y="3058674"/>
              <a:ext cx="6172500" cy="2488800"/>
              <a:chOff x="4406636" y="3058674"/>
              <a:chExt cx="6172500" cy="2488800"/>
            </a:xfrm>
          </p:grpSpPr>
          <p:sp>
            <p:nvSpPr>
              <p:cNvPr id="741" name="Google Shape;741;p39"/>
              <p:cNvSpPr/>
              <p:nvPr/>
            </p:nvSpPr>
            <p:spPr>
              <a:xfrm>
                <a:off x="4406636" y="4029474"/>
                <a:ext cx="6172500" cy="1518000"/>
              </a:xfrm>
              <a:prstGeom prst="roundRect">
                <a:avLst>
                  <a:gd name="adj" fmla="val 44437"/>
                </a:avLst>
              </a:pr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39"/>
              <p:cNvGrpSpPr/>
              <p:nvPr/>
            </p:nvGrpSpPr>
            <p:grpSpPr>
              <a:xfrm>
                <a:off x="4697202" y="3058674"/>
                <a:ext cx="5575353" cy="1794453"/>
                <a:chOff x="2960480" y="2296416"/>
                <a:chExt cx="4829654" cy="1554447"/>
              </a:xfrm>
            </p:grpSpPr>
            <p:sp>
              <p:nvSpPr>
                <p:cNvPr id="743" name="Google Shape;743;p39"/>
                <p:cNvSpPr/>
                <p:nvPr/>
              </p:nvSpPr>
              <p:spPr>
                <a:xfrm>
                  <a:off x="7028687" y="2906795"/>
                  <a:ext cx="65" cy="3299"/>
                </a:xfrm>
                <a:custGeom>
                  <a:avLst/>
                  <a:gdLst/>
                  <a:ahLst/>
                  <a:cxnLst/>
                  <a:rect l="l" t="t" r="r" b="b"/>
                  <a:pathLst>
                    <a:path w="1" h="51" fill="none" extrusionOk="0">
                      <a:moveTo>
                        <a:pt x="0" y="1"/>
                      </a:moveTo>
                      <a:lnTo>
                        <a:pt x="0" y="51"/>
                      </a:lnTo>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9"/>
                <p:cNvSpPr/>
                <p:nvPr/>
              </p:nvSpPr>
              <p:spPr>
                <a:xfrm>
                  <a:off x="7359846" y="3078907"/>
                  <a:ext cx="34151" cy="103941"/>
                </a:xfrm>
                <a:custGeom>
                  <a:avLst/>
                  <a:gdLst/>
                  <a:ahLst/>
                  <a:cxnLst/>
                  <a:rect l="l" t="t" r="r" b="b"/>
                  <a:pathLst>
                    <a:path w="528" h="1607" extrusionOk="0">
                      <a:moveTo>
                        <a:pt x="527" y="1606"/>
                      </a:moveTo>
                      <a:cubicBezTo>
                        <a:pt x="527" y="879"/>
                        <a:pt x="452" y="427"/>
                        <a:pt x="0" y="0"/>
                      </a:cubicBezTo>
                      <a:cubicBezTo>
                        <a:pt x="51" y="201"/>
                        <a:pt x="126" y="402"/>
                        <a:pt x="176" y="603"/>
                      </a:cubicBezTo>
                      <a:close/>
                    </a:path>
                  </a:pathLst>
                </a:custGeom>
                <a:solidFill>
                  <a:srgbClr val="99D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9"/>
                <p:cNvSpPr/>
                <p:nvPr/>
              </p:nvSpPr>
              <p:spPr>
                <a:xfrm>
                  <a:off x="3121209" y="2296416"/>
                  <a:ext cx="4668926" cy="1430269"/>
                </a:xfrm>
                <a:custGeom>
                  <a:avLst/>
                  <a:gdLst/>
                  <a:ahLst/>
                  <a:cxnLst/>
                  <a:rect l="l" t="t" r="r" b="b"/>
                  <a:pathLst>
                    <a:path w="72185" h="22113" extrusionOk="0">
                      <a:moveTo>
                        <a:pt x="72134" y="12299"/>
                      </a:moveTo>
                      <a:cubicBezTo>
                        <a:pt x="72084" y="12952"/>
                        <a:pt x="72084" y="13378"/>
                        <a:pt x="71557" y="13930"/>
                      </a:cubicBezTo>
                      <a:cubicBezTo>
                        <a:pt x="71256" y="14232"/>
                        <a:pt x="70879" y="14432"/>
                        <a:pt x="70628" y="14759"/>
                      </a:cubicBezTo>
                      <a:cubicBezTo>
                        <a:pt x="70277" y="15210"/>
                        <a:pt x="70101" y="15788"/>
                        <a:pt x="69825" y="16290"/>
                      </a:cubicBezTo>
                      <a:cubicBezTo>
                        <a:pt x="69323" y="17218"/>
                        <a:pt x="68846" y="17695"/>
                        <a:pt x="67767" y="17921"/>
                      </a:cubicBezTo>
                      <a:cubicBezTo>
                        <a:pt x="66337" y="18247"/>
                        <a:pt x="64931" y="18699"/>
                        <a:pt x="63576" y="19251"/>
                      </a:cubicBezTo>
                      <a:cubicBezTo>
                        <a:pt x="61693" y="20004"/>
                        <a:pt x="59811" y="20029"/>
                        <a:pt x="57853" y="20481"/>
                      </a:cubicBezTo>
                      <a:cubicBezTo>
                        <a:pt x="55569" y="21008"/>
                        <a:pt x="53386" y="21008"/>
                        <a:pt x="51076" y="21109"/>
                      </a:cubicBezTo>
                      <a:cubicBezTo>
                        <a:pt x="48240" y="21234"/>
                        <a:pt x="45454" y="21234"/>
                        <a:pt x="42643" y="21560"/>
                      </a:cubicBezTo>
                      <a:cubicBezTo>
                        <a:pt x="38954" y="21987"/>
                        <a:pt x="35214" y="22113"/>
                        <a:pt x="31499" y="21912"/>
                      </a:cubicBezTo>
                      <a:cubicBezTo>
                        <a:pt x="28312" y="21711"/>
                        <a:pt x="25124" y="21410"/>
                        <a:pt x="21937" y="21159"/>
                      </a:cubicBezTo>
                      <a:cubicBezTo>
                        <a:pt x="21134" y="21084"/>
                        <a:pt x="20356" y="21033"/>
                        <a:pt x="19577" y="20983"/>
                      </a:cubicBezTo>
                      <a:lnTo>
                        <a:pt x="19577" y="20983"/>
                      </a:lnTo>
                      <a:lnTo>
                        <a:pt x="16716" y="20782"/>
                      </a:lnTo>
                      <a:lnTo>
                        <a:pt x="16716" y="20782"/>
                      </a:lnTo>
                      <a:cubicBezTo>
                        <a:pt x="15637" y="20732"/>
                        <a:pt x="14583" y="20707"/>
                        <a:pt x="13504" y="20707"/>
                      </a:cubicBezTo>
                      <a:cubicBezTo>
                        <a:pt x="11270" y="20707"/>
                        <a:pt x="9086" y="20732"/>
                        <a:pt x="6903" y="20255"/>
                      </a:cubicBezTo>
                      <a:cubicBezTo>
                        <a:pt x="5020" y="19879"/>
                        <a:pt x="3138" y="19402"/>
                        <a:pt x="1306" y="18800"/>
                      </a:cubicBezTo>
                      <a:cubicBezTo>
                        <a:pt x="929" y="18699"/>
                        <a:pt x="603" y="18498"/>
                        <a:pt x="327" y="18247"/>
                      </a:cubicBezTo>
                      <a:cubicBezTo>
                        <a:pt x="0" y="17821"/>
                        <a:pt x="51" y="17093"/>
                        <a:pt x="51" y="16591"/>
                      </a:cubicBezTo>
                      <a:cubicBezTo>
                        <a:pt x="25" y="16265"/>
                        <a:pt x="25" y="15963"/>
                        <a:pt x="51" y="15637"/>
                      </a:cubicBezTo>
                      <a:cubicBezTo>
                        <a:pt x="201" y="15286"/>
                        <a:pt x="402" y="14985"/>
                        <a:pt x="628" y="14683"/>
                      </a:cubicBezTo>
                      <a:cubicBezTo>
                        <a:pt x="1004" y="14206"/>
                        <a:pt x="1481" y="13805"/>
                        <a:pt x="2033" y="13479"/>
                      </a:cubicBezTo>
                      <a:cubicBezTo>
                        <a:pt x="2912" y="12851"/>
                        <a:pt x="3740" y="12173"/>
                        <a:pt x="4543" y="11446"/>
                      </a:cubicBezTo>
                      <a:cubicBezTo>
                        <a:pt x="5372" y="10718"/>
                        <a:pt x="6526" y="10391"/>
                        <a:pt x="7530" y="9889"/>
                      </a:cubicBezTo>
                      <a:cubicBezTo>
                        <a:pt x="8710" y="9287"/>
                        <a:pt x="9914" y="8810"/>
                        <a:pt x="11119" y="8283"/>
                      </a:cubicBezTo>
                      <a:cubicBezTo>
                        <a:pt x="11696" y="8082"/>
                        <a:pt x="12224" y="7806"/>
                        <a:pt x="12725" y="7480"/>
                      </a:cubicBezTo>
                      <a:cubicBezTo>
                        <a:pt x="13127" y="7179"/>
                        <a:pt x="13504" y="6827"/>
                        <a:pt x="13880" y="6501"/>
                      </a:cubicBezTo>
                      <a:cubicBezTo>
                        <a:pt x="14206" y="6225"/>
                        <a:pt x="14508" y="5899"/>
                        <a:pt x="14758" y="5572"/>
                      </a:cubicBezTo>
                      <a:cubicBezTo>
                        <a:pt x="14934" y="5347"/>
                        <a:pt x="15135" y="5171"/>
                        <a:pt x="15336" y="4995"/>
                      </a:cubicBezTo>
                      <a:lnTo>
                        <a:pt x="15511" y="4845"/>
                      </a:lnTo>
                      <a:lnTo>
                        <a:pt x="15762" y="4644"/>
                      </a:lnTo>
                      <a:cubicBezTo>
                        <a:pt x="15988" y="4443"/>
                        <a:pt x="16239" y="4242"/>
                        <a:pt x="16465" y="4041"/>
                      </a:cubicBezTo>
                      <a:cubicBezTo>
                        <a:pt x="16541" y="3966"/>
                        <a:pt x="16616" y="3916"/>
                        <a:pt x="16691" y="3841"/>
                      </a:cubicBezTo>
                      <a:lnTo>
                        <a:pt x="16791" y="3740"/>
                      </a:lnTo>
                      <a:cubicBezTo>
                        <a:pt x="16992" y="3539"/>
                        <a:pt x="17218" y="3339"/>
                        <a:pt x="17444" y="3188"/>
                      </a:cubicBezTo>
                      <a:lnTo>
                        <a:pt x="17645" y="3038"/>
                      </a:lnTo>
                      <a:lnTo>
                        <a:pt x="18122" y="2736"/>
                      </a:lnTo>
                      <a:cubicBezTo>
                        <a:pt x="18147" y="2736"/>
                        <a:pt x="18147" y="2711"/>
                        <a:pt x="18172" y="2711"/>
                      </a:cubicBezTo>
                      <a:cubicBezTo>
                        <a:pt x="18222" y="2686"/>
                        <a:pt x="18272" y="2661"/>
                        <a:pt x="18297" y="2611"/>
                      </a:cubicBezTo>
                      <a:lnTo>
                        <a:pt x="18373" y="2586"/>
                      </a:lnTo>
                      <a:cubicBezTo>
                        <a:pt x="18599" y="2460"/>
                        <a:pt x="18825" y="2335"/>
                        <a:pt x="19075" y="2234"/>
                      </a:cubicBezTo>
                      <a:lnTo>
                        <a:pt x="19477" y="2059"/>
                      </a:lnTo>
                      <a:lnTo>
                        <a:pt x="19728" y="1958"/>
                      </a:lnTo>
                      <a:lnTo>
                        <a:pt x="19728" y="1958"/>
                      </a:lnTo>
                      <a:cubicBezTo>
                        <a:pt x="20004" y="1883"/>
                        <a:pt x="20255" y="1757"/>
                        <a:pt x="20506" y="1632"/>
                      </a:cubicBezTo>
                      <a:cubicBezTo>
                        <a:pt x="20556" y="1582"/>
                        <a:pt x="20632" y="1557"/>
                        <a:pt x="20682" y="1532"/>
                      </a:cubicBezTo>
                      <a:lnTo>
                        <a:pt x="20782" y="1456"/>
                      </a:lnTo>
                      <a:cubicBezTo>
                        <a:pt x="21209" y="1180"/>
                        <a:pt x="21435" y="1055"/>
                        <a:pt x="22012" y="1281"/>
                      </a:cubicBezTo>
                      <a:cubicBezTo>
                        <a:pt x="22138" y="1331"/>
                        <a:pt x="22288" y="1381"/>
                        <a:pt x="22439" y="1406"/>
                      </a:cubicBezTo>
                      <a:cubicBezTo>
                        <a:pt x="22614" y="1431"/>
                        <a:pt x="22765" y="1456"/>
                        <a:pt x="22916" y="1456"/>
                      </a:cubicBezTo>
                      <a:cubicBezTo>
                        <a:pt x="23141" y="1456"/>
                        <a:pt x="23342" y="1406"/>
                        <a:pt x="23518" y="1331"/>
                      </a:cubicBezTo>
                      <a:lnTo>
                        <a:pt x="23518" y="1331"/>
                      </a:lnTo>
                      <a:cubicBezTo>
                        <a:pt x="23618" y="1281"/>
                        <a:pt x="23694" y="1230"/>
                        <a:pt x="23769" y="1155"/>
                      </a:cubicBezTo>
                      <a:cubicBezTo>
                        <a:pt x="23869" y="1080"/>
                        <a:pt x="23995" y="1005"/>
                        <a:pt x="24095" y="929"/>
                      </a:cubicBezTo>
                      <a:cubicBezTo>
                        <a:pt x="24120" y="904"/>
                        <a:pt x="24145" y="904"/>
                        <a:pt x="24171" y="879"/>
                      </a:cubicBezTo>
                      <a:cubicBezTo>
                        <a:pt x="24246" y="829"/>
                        <a:pt x="24321" y="804"/>
                        <a:pt x="24396" y="779"/>
                      </a:cubicBezTo>
                      <a:cubicBezTo>
                        <a:pt x="24673" y="703"/>
                        <a:pt x="24949" y="628"/>
                        <a:pt x="25225" y="578"/>
                      </a:cubicBezTo>
                      <a:cubicBezTo>
                        <a:pt x="26429" y="352"/>
                        <a:pt x="27684" y="252"/>
                        <a:pt x="28914" y="302"/>
                      </a:cubicBezTo>
                      <a:cubicBezTo>
                        <a:pt x="29266" y="302"/>
                        <a:pt x="29617" y="327"/>
                        <a:pt x="29968" y="352"/>
                      </a:cubicBezTo>
                      <a:cubicBezTo>
                        <a:pt x="30144" y="352"/>
                        <a:pt x="30320" y="377"/>
                        <a:pt x="30521" y="402"/>
                      </a:cubicBezTo>
                      <a:cubicBezTo>
                        <a:pt x="31098" y="452"/>
                        <a:pt x="31675" y="503"/>
                        <a:pt x="32227" y="477"/>
                      </a:cubicBezTo>
                      <a:cubicBezTo>
                        <a:pt x="32729" y="477"/>
                        <a:pt x="33181" y="201"/>
                        <a:pt x="33683" y="126"/>
                      </a:cubicBezTo>
                      <a:cubicBezTo>
                        <a:pt x="34185" y="51"/>
                        <a:pt x="34712" y="26"/>
                        <a:pt x="35239" y="51"/>
                      </a:cubicBezTo>
                      <a:cubicBezTo>
                        <a:pt x="35791" y="51"/>
                        <a:pt x="36369" y="1"/>
                        <a:pt x="36896" y="51"/>
                      </a:cubicBezTo>
                      <a:cubicBezTo>
                        <a:pt x="37398" y="101"/>
                        <a:pt x="37849" y="252"/>
                        <a:pt x="38351" y="252"/>
                      </a:cubicBezTo>
                      <a:cubicBezTo>
                        <a:pt x="38979" y="252"/>
                        <a:pt x="39556" y="327"/>
                        <a:pt x="40133" y="377"/>
                      </a:cubicBezTo>
                      <a:cubicBezTo>
                        <a:pt x="40334" y="377"/>
                        <a:pt x="40535" y="402"/>
                        <a:pt x="40711" y="377"/>
                      </a:cubicBezTo>
                      <a:cubicBezTo>
                        <a:pt x="41062" y="352"/>
                        <a:pt x="41413" y="427"/>
                        <a:pt x="41715" y="578"/>
                      </a:cubicBezTo>
                      <a:cubicBezTo>
                        <a:pt x="42091" y="779"/>
                        <a:pt x="42794" y="1130"/>
                        <a:pt x="43246" y="1080"/>
                      </a:cubicBezTo>
                      <a:cubicBezTo>
                        <a:pt x="43798" y="1005"/>
                        <a:pt x="44049" y="503"/>
                        <a:pt x="44651" y="779"/>
                      </a:cubicBezTo>
                      <a:cubicBezTo>
                        <a:pt x="45028" y="678"/>
                        <a:pt x="45404" y="653"/>
                        <a:pt x="45781" y="703"/>
                      </a:cubicBezTo>
                      <a:lnTo>
                        <a:pt x="45881" y="703"/>
                      </a:lnTo>
                      <a:cubicBezTo>
                        <a:pt x="45931" y="703"/>
                        <a:pt x="45956" y="804"/>
                        <a:pt x="46007" y="854"/>
                      </a:cubicBezTo>
                      <a:cubicBezTo>
                        <a:pt x="46082" y="954"/>
                        <a:pt x="46207" y="1055"/>
                        <a:pt x="46333" y="1130"/>
                      </a:cubicBezTo>
                      <a:lnTo>
                        <a:pt x="46408" y="1130"/>
                      </a:lnTo>
                      <a:cubicBezTo>
                        <a:pt x="46584" y="1155"/>
                        <a:pt x="46785" y="1105"/>
                        <a:pt x="46960" y="1180"/>
                      </a:cubicBezTo>
                      <a:cubicBezTo>
                        <a:pt x="47337" y="1356"/>
                        <a:pt x="47437" y="1682"/>
                        <a:pt x="47864" y="1732"/>
                      </a:cubicBezTo>
                      <a:cubicBezTo>
                        <a:pt x="48341" y="1808"/>
                        <a:pt x="48767" y="1682"/>
                        <a:pt x="49194" y="1858"/>
                      </a:cubicBezTo>
                      <a:cubicBezTo>
                        <a:pt x="49520" y="2008"/>
                        <a:pt x="49796" y="2285"/>
                        <a:pt x="50098" y="2435"/>
                      </a:cubicBezTo>
                      <a:cubicBezTo>
                        <a:pt x="50549" y="2686"/>
                        <a:pt x="50901" y="2485"/>
                        <a:pt x="51227" y="2937"/>
                      </a:cubicBezTo>
                      <a:cubicBezTo>
                        <a:pt x="51428" y="3263"/>
                        <a:pt x="51403" y="3263"/>
                        <a:pt x="51804" y="3339"/>
                      </a:cubicBezTo>
                      <a:cubicBezTo>
                        <a:pt x="51955" y="3364"/>
                        <a:pt x="52131" y="3364"/>
                        <a:pt x="52281" y="3364"/>
                      </a:cubicBezTo>
                      <a:lnTo>
                        <a:pt x="52482" y="3364"/>
                      </a:lnTo>
                      <a:lnTo>
                        <a:pt x="52658" y="3364"/>
                      </a:lnTo>
                      <a:lnTo>
                        <a:pt x="52658" y="3364"/>
                      </a:lnTo>
                      <a:cubicBezTo>
                        <a:pt x="52859" y="3389"/>
                        <a:pt x="53034" y="3414"/>
                        <a:pt x="53185" y="3489"/>
                      </a:cubicBezTo>
                      <a:cubicBezTo>
                        <a:pt x="53436" y="3615"/>
                        <a:pt x="53436" y="3816"/>
                        <a:pt x="53561" y="3991"/>
                      </a:cubicBezTo>
                      <a:cubicBezTo>
                        <a:pt x="53586" y="4016"/>
                        <a:pt x="53586" y="4041"/>
                        <a:pt x="53611" y="4067"/>
                      </a:cubicBezTo>
                      <a:cubicBezTo>
                        <a:pt x="53963" y="4468"/>
                        <a:pt x="54791" y="4418"/>
                        <a:pt x="55318" y="4368"/>
                      </a:cubicBezTo>
                      <a:cubicBezTo>
                        <a:pt x="55268" y="4368"/>
                        <a:pt x="55218" y="4368"/>
                        <a:pt x="55168" y="4368"/>
                      </a:cubicBezTo>
                      <a:cubicBezTo>
                        <a:pt x="55670" y="4569"/>
                        <a:pt x="56197" y="4744"/>
                        <a:pt x="56724" y="4895"/>
                      </a:cubicBezTo>
                      <a:cubicBezTo>
                        <a:pt x="57175" y="5020"/>
                        <a:pt x="57703" y="4970"/>
                        <a:pt x="58179" y="5071"/>
                      </a:cubicBezTo>
                      <a:cubicBezTo>
                        <a:pt x="58456" y="5071"/>
                        <a:pt x="58707" y="5121"/>
                        <a:pt x="58932" y="5221"/>
                      </a:cubicBezTo>
                      <a:cubicBezTo>
                        <a:pt x="58983" y="5246"/>
                        <a:pt x="59008" y="5271"/>
                        <a:pt x="59033" y="5296"/>
                      </a:cubicBezTo>
                      <a:cubicBezTo>
                        <a:pt x="59209" y="5447"/>
                        <a:pt x="59234" y="5598"/>
                        <a:pt x="59334" y="5798"/>
                      </a:cubicBezTo>
                      <a:cubicBezTo>
                        <a:pt x="59560" y="6250"/>
                        <a:pt x="60037" y="6551"/>
                        <a:pt x="60539" y="6576"/>
                      </a:cubicBezTo>
                      <a:cubicBezTo>
                        <a:pt x="60890" y="6602"/>
                        <a:pt x="61041" y="6526"/>
                        <a:pt x="61242" y="6752"/>
                      </a:cubicBezTo>
                      <a:cubicBezTo>
                        <a:pt x="61392" y="6953"/>
                        <a:pt x="61467" y="7179"/>
                        <a:pt x="61518" y="7405"/>
                      </a:cubicBezTo>
                      <a:cubicBezTo>
                        <a:pt x="61944" y="8559"/>
                        <a:pt x="63174" y="8107"/>
                        <a:pt x="63977" y="8835"/>
                      </a:cubicBezTo>
                      <a:cubicBezTo>
                        <a:pt x="64153" y="9011"/>
                        <a:pt x="64278" y="9237"/>
                        <a:pt x="64529" y="9312"/>
                      </a:cubicBezTo>
                      <a:cubicBezTo>
                        <a:pt x="64755" y="9387"/>
                        <a:pt x="65107" y="9212"/>
                        <a:pt x="65358" y="9312"/>
                      </a:cubicBezTo>
                      <a:cubicBezTo>
                        <a:pt x="65885" y="9463"/>
                        <a:pt x="65759" y="10140"/>
                        <a:pt x="65809" y="10567"/>
                      </a:cubicBezTo>
                      <a:lnTo>
                        <a:pt x="65885" y="10567"/>
                      </a:lnTo>
                      <a:cubicBezTo>
                        <a:pt x="66236" y="10617"/>
                        <a:pt x="66512" y="10793"/>
                        <a:pt x="66889" y="10868"/>
                      </a:cubicBezTo>
                      <a:cubicBezTo>
                        <a:pt x="67366" y="10969"/>
                        <a:pt x="67842" y="11019"/>
                        <a:pt x="68319" y="11019"/>
                      </a:cubicBezTo>
                      <a:cubicBezTo>
                        <a:pt x="69022" y="11069"/>
                        <a:pt x="69725" y="11044"/>
                        <a:pt x="70428" y="11094"/>
                      </a:cubicBezTo>
                      <a:cubicBezTo>
                        <a:pt x="70804" y="11119"/>
                        <a:pt x="71356" y="11270"/>
                        <a:pt x="71758" y="11094"/>
                      </a:cubicBezTo>
                      <a:lnTo>
                        <a:pt x="71883" y="11395"/>
                      </a:lnTo>
                      <a:cubicBezTo>
                        <a:pt x="71833" y="11370"/>
                        <a:pt x="71808" y="11370"/>
                        <a:pt x="71783" y="11345"/>
                      </a:cubicBezTo>
                      <a:cubicBezTo>
                        <a:pt x="72059" y="11571"/>
                        <a:pt x="72185" y="11922"/>
                        <a:pt x="72134" y="12299"/>
                      </a:cubicBezTo>
                      <a:close/>
                    </a:path>
                  </a:pathLst>
                </a:cu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9"/>
                <p:cNvSpPr/>
                <p:nvPr/>
              </p:nvSpPr>
              <p:spPr>
                <a:xfrm>
                  <a:off x="2960480" y="3111829"/>
                  <a:ext cx="2405967" cy="739034"/>
                </a:xfrm>
                <a:custGeom>
                  <a:avLst/>
                  <a:gdLst/>
                  <a:ahLst/>
                  <a:cxnLst/>
                  <a:rect l="l" t="t" r="r" b="b"/>
                  <a:pathLst>
                    <a:path w="37198" h="11426" extrusionOk="0">
                      <a:moveTo>
                        <a:pt x="17930" y="1"/>
                      </a:moveTo>
                      <a:cubicBezTo>
                        <a:pt x="17589" y="1"/>
                        <a:pt x="17246" y="118"/>
                        <a:pt x="16867" y="294"/>
                      </a:cubicBezTo>
                      <a:cubicBezTo>
                        <a:pt x="15938" y="696"/>
                        <a:pt x="15035" y="1148"/>
                        <a:pt x="14006" y="1298"/>
                      </a:cubicBezTo>
                      <a:cubicBezTo>
                        <a:pt x="13454" y="1399"/>
                        <a:pt x="12901" y="1424"/>
                        <a:pt x="12324" y="1424"/>
                      </a:cubicBezTo>
                      <a:cubicBezTo>
                        <a:pt x="11546" y="1424"/>
                        <a:pt x="10793" y="1549"/>
                        <a:pt x="10015" y="1549"/>
                      </a:cubicBezTo>
                      <a:cubicBezTo>
                        <a:pt x="9463" y="1549"/>
                        <a:pt x="9388" y="1273"/>
                        <a:pt x="8886" y="1123"/>
                      </a:cubicBezTo>
                      <a:cubicBezTo>
                        <a:pt x="8434" y="997"/>
                        <a:pt x="7932" y="1097"/>
                        <a:pt x="7480" y="972"/>
                      </a:cubicBezTo>
                      <a:cubicBezTo>
                        <a:pt x="7028" y="846"/>
                        <a:pt x="6627" y="570"/>
                        <a:pt x="6100" y="545"/>
                      </a:cubicBezTo>
                      <a:cubicBezTo>
                        <a:pt x="5722" y="524"/>
                        <a:pt x="5353" y="495"/>
                        <a:pt x="4989" y="495"/>
                      </a:cubicBezTo>
                      <a:cubicBezTo>
                        <a:pt x="4482" y="495"/>
                        <a:pt x="3986" y="552"/>
                        <a:pt x="3489" y="771"/>
                      </a:cubicBezTo>
                      <a:cubicBezTo>
                        <a:pt x="2636" y="1173"/>
                        <a:pt x="1833" y="1725"/>
                        <a:pt x="1155" y="2378"/>
                      </a:cubicBezTo>
                      <a:cubicBezTo>
                        <a:pt x="754" y="2779"/>
                        <a:pt x="76" y="3632"/>
                        <a:pt x="1" y="4210"/>
                      </a:cubicBezTo>
                      <a:cubicBezTo>
                        <a:pt x="1" y="4536"/>
                        <a:pt x="126" y="4862"/>
                        <a:pt x="327" y="5113"/>
                      </a:cubicBezTo>
                      <a:cubicBezTo>
                        <a:pt x="779" y="5916"/>
                        <a:pt x="1507" y="6519"/>
                        <a:pt x="2360" y="6845"/>
                      </a:cubicBezTo>
                      <a:cubicBezTo>
                        <a:pt x="3113" y="7171"/>
                        <a:pt x="3791" y="7573"/>
                        <a:pt x="4518" y="7975"/>
                      </a:cubicBezTo>
                      <a:cubicBezTo>
                        <a:pt x="5522" y="8502"/>
                        <a:pt x="6576" y="8878"/>
                        <a:pt x="7656" y="9129"/>
                      </a:cubicBezTo>
                      <a:cubicBezTo>
                        <a:pt x="8860" y="9430"/>
                        <a:pt x="10015" y="9857"/>
                        <a:pt x="11220" y="10259"/>
                      </a:cubicBezTo>
                      <a:cubicBezTo>
                        <a:pt x="12550" y="10660"/>
                        <a:pt x="13930" y="10911"/>
                        <a:pt x="15336" y="11011"/>
                      </a:cubicBezTo>
                      <a:cubicBezTo>
                        <a:pt x="17414" y="11188"/>
                        <a:pt x="19522" y="11426"/>
                        <a:pt x="21625" y="11426"/>
                      </a:cubicBezTo>
                      <a:cubicBezTo>
                        <a:pt x="22215" y="11426"/>
                        <a:pt x="22804" y="11407"/>
                        <a:pt x="23393" y="11363"/>
                      </a:cubicBezTo>
                      <a:cubicBezTo>
                        <a:pt x="24899" y="11262"/>
                        <a:pt x="26329" y="10886"/>
                        <a:pt x="27810" y="10685"/>
                      </a:cubicBezTo>
                      <a:cubicBezTo>
                        <a:pt x="29065" y="10535"/>
                        <a:pt x="30370" y="10610"/>
                        <a:pt x="31650" y="10535"/>
                      </a:cubicBezTo>
                      <a:cubicBezTo>
                        <a:pt x="33181" y="10484"/>
                        <a:pt x="34712" y="10208"/>
                        <a:pt x="36193" y="9731"/>
                      </a:cubicBezTo>
                      <a:cubicBezTo>
                        <a:pt x="36369" y="9681"/>
                        <a:pt x="36770" y="9581"/>
                        <a:pt x="36896" y="9430"/>
                      </a:cubicBezTo>
                      <a:cubicBezTo>
                        <a:pt x="37021" y="9255"/>
                        <a:pt x="36921" y="9179"/>
                        <a:pt x="36971" y="9029"/>
                      </a:cubicBezTo>
                      <a:cubicBezTo>
                        <a:pt x="37072" y="8677"/>
                        <a:pt x="37197" y="8627"/>
                        <a:pt x="37072" y="8276"/>
                      </a:cubicBezTo>
                      <a:cubicBezTo>
                        <a:pt x="36946" y="8050"/>
                        <a:pt x="36846" y="7799"/>
                        <a:pt x="36821" y="7523"/>
                      </a:cubicBezTo>
                      <a:cubicBezTo>
                        <a:pt x="36821" y="7272"/>
                        <a:pt x="36921" y="6293"/>
                        <a:pt x="37147" y="6193"/>
                      </a:cubicBezTo>
                      <a:lnTo>
                        <a:pt x="36770" y="5565"/>
                      </a:lnTo>
                      <a:cubicBezTo>
                        <a:pt x="35415" y="5565"/>
                        <a:pt x="34085" y="5389"/>
                        <a:pt x="32780" y="5038"/>
                      </a:cubicBezTo>
                      <a:cubicBezTo>
                        <a:pt x="32253" y="4912"/>
                        <a:pt x="31776" y="4737"/>
                        <a:pt x="31249" y="4611"/>
                      </a:cubicBezTo>
                      <a:cubicBezTo>
                        <a:pt x="30835" y="4555"/>
                        <a:pt x="30420" y="4527"/>
                        <a:pt x="30006" y="4527"/>
                      </a:cubicBezTo>
                      <a:cubicBezTo>
                        <a:pt x="29868" y="4527"/>
                        <a:pt x="29730" y="4530"/>
                        <a:pt x="29592" y="4536"/>
                      </a:cubicBezTo>
                      <a:cubicBezTo>
                        <a:pt x="27258" y="4536"/>
                        <a:pt x="24522" y="4511"/>
                        <a:pt x="22690" y="2829"/>
                      </a:cubicBezTo>
                      <a:cubicBezTo>
                        <a:pt x="21987" y="2177"/>
                        <a:pt x="21159" y="1725"/>
                        <a:pt x="20381" y="1173"/>
                      </a:cubicBezTo>
                      <a:cubicBezTo>
                        <a:pt x="19879" y="821"/>
                        <a:pt x="19352" y="621"/>
                        <a:pt x="18825" y="294"/>
                      </a:cubicBezTo>
                      <a:cubicBezTo>
                        <a:pt x="18513" y="86"/>
                        <a:pt x="18222" y="1"/>
                        <a:pt x="17930"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9"/>
                <p:cNvSpPr/>
                <p:nvPr/>
              </p:nvSpPr>
              <p:spPr>
                <a:xfrm>
                  <a:off x="4077365" y="2315108"/>
                  <a:ext cx="2430286" cy="1172196"/>
                </a:xfrm>
                <a:custGeom>
                  <a:avLst/>
                  <a:gdLst/>
                  <a:ahLst/>
                  <a:cxnLst/>
                  <a:rect l="l" t="t" r="r" b="b"/>
                  <a:pathLst>
                    <a:path w="37574" h="18123" extrusionOk="0">
                      <a:moveTo>
                        <a:pt x="13506" y="0"/>
                      </a:moveTo>
                      <a:cubicBezTo>
                        <a:pt x="12479" y="0"/>
                        <a:pt x="11443" y="101"/>
                        <a:pt x="10442" y="289"/>
                      </a:cubicBezTo>
                      <a:cubicBezTo>
                        <a:pt x="10166" y="339"/>
                        <a:pt x="9890" y="414"/>
                        <a:pt x="9613" y="490"/>
                      </a:cubicBezTo>
                      <a:cubicBezTo>
                        <a:pt x="9538" y="515"/>
                        <a:pt x="9463" y="540"/>
                        <a:pt x="9388" y="590"/>
                      </a:cubicBezTo>
                      <a:cubicBezTo>
                        <a:pt x="9362" y="615"/>
                        <a:pt x="9337" y="615"/>
                        <a:pt x="9312" y="640"/>
                      </a:cubicBezTo>
                      <a:cubicBezTo>
                        <a:pt x="9212" y="716"/>
                        <a:pt x="9086" y="791"/>
                        <a:pt x="8986" y="866"/>
                      </a:cubicBezTo>
                      <a:cubicBezTo>
                        <a:pt x="8911" y="941"/>
                        <a:pt x="8835" y="992"/>
                        <a:pt x="8735" y="1042"/>
                      </a:cubicBezTo>
                      <a:cubicBezTo>
                        <a:pt x="8559" y="1117"/>
                        <a:pt x="8358" y="1167"/>
                        <a:pt x="8133" y="1167"/>
                      </a:cubicBezTo>
                      <a:cubicBezTo>
                        <a:pt x="7982" y="1167"/>
                        <a:pt x="7831" y="1142"/>
                        <a:pt x="7656" y="1117"/>
                      </a:cubicBezTo>
                      <a:cubicBezTo>
                        <a:pt x="7505" y="1092"/>
                        <a:pt x="7355" y="1042"/>
                        <a:pt x="7229" y="992"/>
                      </a:cubicBezTo>
                      <a:cubicBezTo>
                        <a:pt x="7022" y="911"/>
                        <a:pt x="6861" y="875"/>
                        <a:pt x="6719" y="875"/>
                      </a:cubicBezTo>
                      <a:cubicBezTo>
                        <a:pt x="6464" y="875"/>
                        <a:pt x="6273" y="990"/>
                        <a:pt x="5999" y="1167"/>
                      </a:cubicBezTo>
                      <a:lnTo>
                        <a:pt x="5899" y="1243"/>
                      </a:lnTo>
                      <a:cubicBezTo>
                        <a:pt x="5849" y="1268"/>
                        <a:pt x="5773" y="1293"/>
                        <a:pt x="5723" y="1343"/>
                      </a:cubicBezTo>
                      <a:cubicBezTo>
                        <a:pt x="5472" y="1468"/>
                        <a:pt x="5221" y="1569"/>
                        <a:pt x="4970" y="1669"/>
                      </a:cubicBezTo>
                      <a:lnTo>
                        <a:pt x="4719" y="1770"/>
                      </a:lnTo>
                      <a:lnTo>
                        <a:pt x="4318" y="1945"/>
                      </a:lnTo>
                      <a:lnTo>
                        <a:pt x="3916" y="2146"/>
                      </a:lnTo>
                      <a:cubicBezTo>
                        <a:pt x="3765" y="2247"/>
                        <a:pt x="3590" y="2347"/>
                        <a:pt x="3414" y="2422"/>
                      </a:cubicBezTo>
                      <a:cubicBezTo>
                        <a:pt x="3389" y="2422"/>
                        <a:pt x="3389" y="2447"/>
                        <a:pt x="3364" y="2447"/>
                      </a:cubicBezTo>
                      <a:lnTo>
                        <a:pt x="2887" y="2749"/>
                      </a:lnTo>
                      <a:lnTo>
                        <a:pt x="2686" y="2899"/>
                      </a:lnTo>
                      <a:cubicBezTo>
                        <a:pt x="2460" y="3050"/>
                        <a:pt x="2234" y="3250"/>
                        <a:pt x="2034" y="3451"/>
                      </a:cubicBezTo>
                      <a:lnTo>
                        <a:pt x="1908" y="3552"/>
                      </a:lnTo>
                      <a:cubicBezTo>
                        <a:pt x="1858" y="3627"/>
                        <a:pt x="1783" y="3677"/>
                        <a:pt x="1707" y="3752"/>
                      </a:cubicBezTo>
                      <a:cubicBezTo>
                        <a:pt x="1456" y="3953"/>
                        <a:pt x="1230" y="4154"/>
                        <a:pt x="1005" y="4355"/>
                      </a:cubicBezTo>
                      <a:lnTo>
                        <a:pt x="754" y="4556"/>
                      </a:lnTo>
                      <a:lnTo>
                        <a:pt x="578" y="4706"/>
                      </a:lnTo>
                      <a:cubicBezTo>
                        <a:pt x="352" y="4882"/>
                        <a:pt x="176" y="5058"/>
                        <a:pt x="1" y="5283"/>
                      </a:cubicBezTo>
                      <a:cubicBezTo>
                        <a:pt x="26" y="5334"/>
                        <a:pt x="76" y="5384"/>
                        <a:pt x="126" y="5434"/>
                      </a:cubicBezTo>
                      <a:cubicBezTo>
                        <a:pt x="528" y="5861"/>
                        <a:pt x="1030" y="6011"/>
                        <a:pt x="1582" y="6187"/>
                      </a:cubicBezTo>
                      <a:cubicBezTo>
                        <a:pt x="2736" y="6488"/>
                        <a:pt x="3891" y="6915"/>
                        <a:pt x="4995" y="7442"/>
                      </a:cubicBezTo>
                      <a:cubicBezTo>
                        <a:pt x="6100" y="8019"/>
                        <a:pt x="7279" y="8496"/>
                        <a:pt x="8484" y="8797"/>
                      </a:cubicBezTo>
                      <a:cubicBezTo>
                        <a:pt x="9233" y="8989"/>
                        <a:pt x="9923" y="9299"/>
                        <a:pt x="10655" y="9299"/>
                      </a:cubicBezTo>
                      <a:cubicBezTo>
                        <a:pt x="10880" y="9299"/>
                        <a:pt x="11109" y="9270"/>
                        <a:pt x="11345" y="9199"/>
                      </a:cubicBezTo>
                      <a:cubicBezTo>
                        <a:pt x="11621" y="9124"/>
                        <a:pt x="11872" y="8998"/>
                        <a:pt x="12098" y="8822"/>
                      </a:cubicBezTo>
                      <a:lnTo>
                        <a:pt x="12098" y="8822"/>
                      </a:lnTo>
                      <a:cubicBezTo>
                        <a:pt x="12374" y="9299"/>
                        <a:pt x="11621" y="9726"/>
                        <a:pt x="11521" y="10128"/>
                      </a:cubicBezTo>
                      <a:cubicBezTo>
                        <a:pt x="11421" y="10529"/>
                        <a:pt x="11897" y="10906"/>
                        <a:pt x="12299" y="11031"/>
                      </a:cubicBezTo>
                      <a:cubicBezTo>
                        <a:pt x="12827" y="11179"/>
                        <a:pt x="13391" y="11238"/>
                        <a:pt x="13960" y="11238"/>
                      </a:cubicBezTo>
                      <a:cubicBezTo>
                        <a:pt x="14067" y="11238"/>
                        <a:pt x="14175" y="11236"/>
                        <a:pt x="14282" y="11232"/>
                      </a:cubicBezTo>
                      <a:cubicBezTo>
                        <a:pt x="14686" y="11232"/>
                        <a:pt x="15119" y="11357"/>
                        <a:pt x="15527" y="11357"/>
                      </a:cubicBezTo>
                      <a:cubicBezTo>
                        <a:pt x="15778" y="11357"/>
                        <a:pt x="16020" y="11310"/>
                        <a:pt x="16240" y="11157"/>
                      </a:cubicBezTo>
                      <a:cubicBezTo>
                        <a:pt x="16440" y="10956"/>
                        <a:pt x="16691" y="10780"/>
                        <a:pt x="16942" y="10655"/>
                      </a:cubicBezTo>
                      <a:cubicBezTo>
                        <a:pt x="17193" y="10588"/>
                        <a:pt x="17444" y="10554"/>
                        <a:pt x="17695" y="10554"/>
                      </a:cubicBezTo>
                      <a:cubicBezTo>
                        <a:pt x="17821" y="10554"/>
                        <a:pt x="17946" y="10563"/>
                        <a:pt x="18072" y="10579"/>
                      </a:cubicBezTo>
                      <a:cubicBezTo>
                        <a:pt x="18775" y="10579"/>
                        <a:pt x="19427" y="10604"/>
                        <a:pt x="20155" y="10655"/>
                      </a:cubicBezTo>
                      <a:cubicBezTo>
                        <a:pt x="20858" y="10705"/>
                        <a:pt x="21335" y="10630"/>
                        <a:pt x="21912" y="11031"/>
                      </a:cubicBezTo>
                      <a:cubicBezTo>
                        <a:pt x="22414" y="11483"/>
                        <a:pt x="22891" y="11960"/>
                        <a:pt x="23342" y="12487"/>
                      </a:cubicBezTo>
                      <a:cubicBezTo>
                        <a:pt x="23769" y="12939"/>
                        <a:pt x="24321" y="13190"/>
                        <a:pt x="24321" y="13892"/>
                      </a:cubicBezTo>
                      <a:cubicBezTo>
                        <a:pt x="24346" y="14319"/>
                        <a:pt x="24045" y="15298"/>
                        <a:pt x="24372" y="15624"/>
                      </a:cubicBezTo>
                      <a:cubicBezTo>
                        <a:pt x="24773" y="16026"/>
                        <a:pt x="25225" y="16352"/>
                        <a:pt x="25727" y="16603"/>
                      </a:cubicBezTo>
                      <a:cubicBezTo>
                        <a:pt x="26304" y="16904"/>
                        <a:pt x="27007" y="17055"/>
                        <a:pt x="27634" y="17306"/>
                      </a:cubicBezTo>
                      <a:cubicBezTo>
                        <a:pt x="28573" y="17732"/>
                        <a:pt x="29692" y="18123"/>
                        <a:pt x="30746" y="18123"/>
                      </a:cubicBezTo>
                      <a:cubicBezTo>
                        <a:pt x="30933" y="18123"/>
                        <a:pt x="31118" y="18110"/>
                        <a:pt x="31299" y="18084"/>
                      </a:cubicBezTo>
                      <a:cubicBezTo>
                        <a:pt x="31826" y="18009"/>
                        <a:pt x="32328" y="17808"/>
                        <a:pt x="32880" y="17707"/>
                      </a:cubicBezTo>
                      <a:cubicBezTo>
                        <a:pt x="33432" y="17607"/>
                        <a:pt x="34009" y="17557"/>
                        <a:pt x="34587" y="17557"/>
                      </a:cubicBezTo>
                      <a:cubicBezTo>
                        <a:pt x="35064" y="17481"/>
                        <a:pt x="35515" y="17331"/>
                        <a:pt x="35942" y="17080"/>
                      </a:cubicBezTo>
                      <a:cubicBezTo>
                        <a:pt x="36268" y="16879"/>
                        <a:pt x="36544" y="16603"/>
                        <a:pt x="36946" y="16603"/>
                      </a:cubicBezTo>
                      <a:lnTo>
                        <a:pt x="37574" y="16227"/>
                      </a:lnTo>
                      <a:cubicBezTo>
                        <a:pt x="37498" y="15950"/>
                        <a:pt x="37448" y="15699"/>
                        <a:pt x="37398" y="15423"/>
                      </a:cubicBezTo>
                      <a:cubicBezTo>
                        <a:pt x="37323" y="15047"/>
                        <a:pt x="37097" y="14746"/>
                        <a:pt x="36996" y="14369"/>
                      </a:cubicBezTo>
                      <a:cubicBezTo>
                        <a:pt x="36795" y="13566"/>
                        <a:pt x="36168" y="13164"/>
                        <a:pt x="35691" y="12512"/>
                      </a:cubicBezTo>
                      <a:cubicBezTo>
                        <a:pt x="35315" y="11935"/>
                        <a:pt x="34813" y="11458"/>
                        <a:pt x="34235" y="11131"/>
                      </a:cubicBezTo>
                      <a:cubicBezTo>
                        <a:pt x="33733" y="10881"/>
                        <a:pt x="33282" y="10579"/>
                        <a:pt x="32855" y="10203"/>
                      </a:cubicBezTo>
                      <a:cubicBezTo>
                        <a:pt x="32504" y="9902"/>
                        <a:pt x="32077" y="9726"/>
                        <a:pt x="31625" y="9651"/>
                      </a:cubicBezTo>
                      <a:cubicBezTo>
                        <a:pt x="31399" y="9626"/>
                        <a:pt x="31148" y="9575"/>
                        <a:pt x="30922" y="9525"/>
                      </a:cubicBezTo>
                      <a:cubicBezTo>
                        <a:pt x="30571" y="9450"/>
                        <a:pt x="30621" y="9375"/>
                        <a:pt x="30395" y="9098"/>
                      </a:cubicBezTo>
                      <a:cubicBezTo>
                        <a:pt x="29768" y="8346"/>
                        <a:pt x="28990" y="7718"/>
                        <a:pt x="28086" y="7291"/>
                      </a:cubicBezTo>
                      <a:cubicBezTo>
                        <a:pt x="27534" y="6990"/>
                        <a:pt x="26932" y="6789"/>
                        <a:pt x="26379" y="6538"/>
                      </a:cubicBezTo>
                      <a:cubicBezTo>
                        <a:pt x="25802" y="6237"/>
                        <a:pt x="25250" y="5886"/>
                        <a:pt x="24723" y="5534"/>
                      </a:cubicBezTo>
                      <a:cubicBezTo>
                        <a:pt x="23669" y="4932"/>
                        <a:pt x="22715" y="4229"/>
                        <a:pt x="21811" y="3426"/>
                      </a:cubicBezTo>
                      <a:cubicBezTo>
                        <a:pt x="21084" y="2673"/>
                        <a:pt x="20632" y="1795"/>
                        <a:pt x="19553" y="1544"/>
                      </a:cubicBezTo>
                      <a:cubicBezTo>
                        <a:pt x="18825" y="1418"/>
                        <a:pt x="18122" y="1243"/>
                        <a:pt x="17419" y="1017"/>
                      </a:cubicBezTo>
                      <a:cubicBezTo>
                        <a:pt x="16842" y="791"/>
                        <a:pt x="16240" y="640"/>
                        <a:pt x="15662" y="389"/>
                      </a:cubicBezTo>
                      <a:cubicBezTo>
                        <a:pt x="15487" y="289"/>
                        <a:pt x="15311" y="188"/>
                        <a:pt x="15185" y="63"/>
                      </a:cubicBezTo>
                      <a:cubicBezTo>
                        <a:pt x="14834" y="38"/>
                        <a:pt x="14483" y="13"/>
                        <a:pt x="14131" y="13"/>
                      </a:cubicBezTo>
                      <a:cubicBezTo>
                        <a:pt x="13923" y="4"/>
                        <a:pt x="13715" y="0"/>
                        <a:pt x="13506" y="0"/>
                      </a:cubicBezTo>
                      <a:close/>
                    </a:path>
                  </a:pathLst>
                </a:custGeom>
                <a:gradFill>
                  <a:gsLst>
                    <a:gs pos="0">
                      <a:schemeClr val="accent3"/>
                    </a:gs>
                    <a:gs pos="100000">
                      <a:schemeClr val="accent5"/>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9"/>
                <p:cNvSpPr/>
                <p:nvPr/>
              </p:nvSpPr>
              <p:spPr>
                <a:xfrm>
                  <a:off x="6027061" y="2596722"/>
                  <a:ext cx="272756" cy="297140"/>
                </a:xfrm>
                <a:custGeom>
                  <a:avLst/>
                  <a:gdLst/>
                  <a:ahLst/>
                  <a:cxnLst/>
                  <a:rect l="l" t="t" r="r" b="b"/>
                  <a:pathLst>
                    <a:path w="4217" h="4594" extrusionOk="0">
                      <a:moveTo>
                        <a:pt x="1205" y="1"/>
                      </a:moveTo>
                      <a:cubicBezTo>
                        <a:pt x="879" y="51"/>
                        <a:pt x="628" y="177"/>
                        <a:pt x="628" y="553"/>
                      </a:cubicBezTo>
                      <a:cubicBezTo>
                        <a:pt x="653" y="1005"/>
                        <a:pt x="653" y="1482"/>
                        <a:pt x="628" y="1933"/>
                      </a:cubicBezTo>
                      <a:cubicBezTo>
                        <a:pt x="477" y="2762"/>
                        <a:pt x="0" y="3715"/>
                        <a:pt x="76" y="4594"/>
                      </a:cubicBezTo>
                      <a:lnTo>
                        <a:pt x="979" y="4443"/>
                      </a:lnTo>
                      <a:cubicBezTo>
                        <a:pt x="1331" y="4393"/>
                        <a:pt x="1707" y="4343"/>
                        <a:pt x="2058" y="4343"/>
                      </a:cubicBezTo>
                      <a:cubicBezTo>
                        <a:pt x="2309" y="4343"/>
                        <a:pt x="2560" y="4332"/>
                        <a:pt x="2804" y="4332"/>
                      </a:cubicBezTo>
                      <a:cubicBezTo>
                        <a:pt x="2926" y="4332"/>
                        <a:pt x="3046" y="4335"/>
                        <a:pt x="3163" y="4343"/>
                      </a:cubicBezTo>
                      <a:cubicBezTo>
                        <a:pt x="3439" y="4368"/>
                        <a:pt x="3966" y="4343"/>
                        <a:pt x="4192" y="4468"/>
                      </a:cubicBezTo>
                      <a:lnTo>
                        <a:pt x="4217" y="4418"/>
                      </a:lnTo>
                      <a:cubicBezTo>
                        <a:pt x="4167" y="4343"/>
                        <a:pt x="4142" y="4268"/>
                        <a:pt x="4066" y="4192"/>
                      </a:cubicBezTo>
                      <a:cubicBezTo>
                        <a:pt x="3564" y="3414"/>
                        <a:pt x="3087" y="2586"/>
                        <a:pt x="2611" y="1808"/>
                      </a:cubicBezTo>
                      <a:cubicBezTo>
                        <a:pt x="2611" y="1808"/>
                        <a:pt x="2611" y="1783"/>
                        <a:pt x="2585" y="1758"/>
                      </a:cubicBezTo>
                      <a:cubicBezTo>
                        <a:pt x="2360" y="1431"/>
                        <a:pt x="2109" y="1105"/>
                        <a:pt x="1832" y="804"/>
                      </a:cubicBezTo>
                      <a:cubicBezTo>
                        <a:pt x="1607" y="553"/>
                        <a:pt x="1431" y="277"/>
                        <a:pt x="1205" y="1"/>
                      </a:cubicBezTo>
                      <a:close/>
                    </a:path>
                  </a:pathLst>
                </a:custGeom>
                <a:solidFill>
                  <a:srgbClr val="467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9"/>
                <p:cNvSpPr/>
                <p:nvPr/>
              </p:nvSpPr>
              <p:spPr>
                <a:xfrm>
                  <a:off x="6126085" y="2517166"/>
                  <a:ext cx="461104" cy="75158"/>
                </a:xfrm>
                <a:custGeom>
                  <a:avLst/>
                  <a:gdLst/>
                  <a:ahLst/>
                  <a:cxnLst/>
                  <a:rect l="l" t="t" r="r" b="b"/>
                  <a:pathLst>
                    <a:path w="7129" h="1162" extrusionOk="0">
                      <a:moveTo>
                        <a:pt x="6175" y="1"/>
                      </a:moveTo>
                      <a:cubicBezTo>
                        <a:pt x="5999" y="26"/>
                        <a:pt x="5823" y="51"/>
                        <a:pt x="5648" y="51"/>
                      </a:cubicBezTo>
                      <a:cubicBezTo>
                        <a:pt x="5422" y="68"/>
                        <a:pt x="5201" y="74"/>
                        <a:pt x="4983" y="74"/>
                      </a:cubicBezTo>
                      <a:cubicBezTo>
                        <a:pt x="4546" y="74"/>
                        <a:pt x="4117" y="51"/>
                        <a:pt x="3665" y="51"/>
                      </a:cubicBezTo>
                      <a:cubicBezTo>
                        <a:pt x="3351" y="39"/>
                        <a:pt x="3031" y="32"/>
                        <a:pt x="2711" y="32"/>
                      </a:cubicBezTo>
                      <a:cubicBezTo>
                        <a:pt x="2391" y="32"/>
                        <a:pt x="2071" y="39"/>
                        <a:pt x="1757" y="51"/>
                      </a:cubicBezTo>
                      <a:cubicBezTo>
                        <a:pt x="1205" y="101"/>
                        <a:pt x="502" y="101"/>
                        <a:pt x="0" y="327"/>
                      </a:cubicBezTo>
                      <a:cubicBezTo>
                        <a:pt x="126" y="553"/>
                        <a:pt x="502" y="553"/>
                        <a:pt x="728" y="628"/>
                      </a:cubicBezTo>
                      <a:cubicBezTo>
                        <a:pt x="954" y="729"/>
                        <a:pt x="1130" y="955"/>
                        <a:pt x="1305" y="1055"/>
                      </a:cubicBezTo>
                      <a:cubicBezTo>
                        <a:pt x="1447" y="1135"/>
                        <a:pt x="1644" y="1161"/>
                        <a:pt x="1864" y="1161"/>
                      </a:cubicBezTo>
                      <a:cubicBezTo>
                        <a:pt x="2268" y="1161"/>
                        <a:pt x="2746" y="1071"/>
                        <a:pt x="3087" y="1055"/>
                      </a:cubicBezTo>
                      <a:cubicBezTo>
                        <a:pt x="3790" y="1030"/>
                        <a:pt x="4518" y="930"/>
                        <a:pt x="5196" y="879"/>
                      </a:cubicBezTo>
                      <a:cubicBezTo>
                        <a:pt x="5522" y="854"/>
                        <a:pt x="5873" y="879"/>
                        <a:pt x="6200" y="829"/>
                      </a:cubicBezTo>
                      <a:cubicBezTo>
                        <a:pt x="6501" y="779"/>
                        <a:pt x="6827" y="704"/>
                        <a:pt x="7128" y="679"/>
                      </a:cubicBezTo>
                      <a:cubicBezTo>
                        <a:pt x="7103" y="654"/>
                        <a:pt x="7103" y="654"/>
                        <a:pt x="7078" y="628"/>
                      </a:cubicBezTo>
                      <a:cubicBezTo>
                        <a:pt x="6953" y="428"/>
                        <a:pt x="6953" y="227"/>
                        <a:pt x="6702" y="126"/>
                      </a:cubicBezTo>
                      <a:cubicBezTo>
                        <a:pt x="6526" y="51"/>
                        <a:pt x="6350" y="1"/>
                        <a:pt x="6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9"/>
                <p:cNvSpPr/>
                <p:nvPr/>
              </p:nvSpPr>
              <p:spPr>
                <a:xfrm>
                  <a:off x="5752691" y="2319118"/>
                  <a:ext cx="748477" cy="220882"/>
                </a:xfrm>
                <a:custGeom>
                  <a:avLst/>
                  <a:gdLst/>
                  <a:ahLst/>
                  <a:cxnLst/>
                  <a:rect l="l" t="t" r="r" b="b"/>
                  <a:pathLst>
                    <a:path w="11572" h="3415" extrusionOk="0">
                      <a:moveTo>
                        <a:pt x="11571" y="3038"/>
                      </a:moveTo>
                      <a:cubicBezTo>
                        <a:pt x="11496" y="3088"/>
                        <a:pt x="11395" y="3138"/>
                        <a:pt x="11270" y="3163"/>
                      </a:cubicBezTo>
                      <a:cubicBezTo>
                        <a:pt x="10994" y="3214"/>
                        <a:pt x="10743" y="3239"/>
                        <a:pt x="10467" y="3239"/>
                      </a:cubicBezTo>
                      <a:cubicBezTo>
                        <a:pt x="9864" y="3289"/>
                        <a:pt x="9262" y="3314"/>
                        <a:pt x="8685" y="3289"/>
                      </a:cubicBezTo>
                      <a:cubicBezTo>
                        <a:pt x="8208" y="3214"/>
                        <a:pt x="7706" y="3163"/>
                        <a:pt x="7229" y="3163"/>
                      </a:cubicBezTo>
                      <a:cubicBezTo>
                        <a:pt x="7078" y="3188"/>
                        <a:pt x="6953" y="3214"/>
                        <a:pt x="6802" y="3239"/>
                      </a:cubicBezTo>
                      <a:cubicBezTo>
                        <a:pt x="6426" y="3364"/>
                        <a:pt x="6024" y="3414"/>
                        <a:pt x="5648" y="3414"/>
                      </a:cubicBezTo>
                      <a:cubicBezTo>
                        <a:pt x="5196" y="3389"/>
                        <a:pt x="4719" y="3088"/>
                        <a:pt x="4318" y="2912"/>
                      </a:cubicBezTo>
                      <a:cubicBezTo>
                        <a:pt x="3916" y="2712"/>
                        <a:pt x="3439" y="2511"/>
                        <a:pt x="3012" y="2310"/>
                      </a:cubicBezTo>
                      <a:cubicBezTo>
                        <a:pt x="2008" y="1758"/>
                        <a:pt x="1055" y="1080"/>
                        <a:pt x="226" y="277"/>
                      </a:cubicBezTo>
                      <a:cubicBezTo>
                        <a:pt x="151" y="202"/>
                        <a:pt x="76" y="101"/>
                        <a:pt x="1" y="26"/>
                      </a:cubicBezTo>
                      <a:cubicBezTo>
                        <a:pt x="352" y="1"/>
                        <a:pt x="703" y="51"/>
                        <a:pt x="1005" y="202"/>
                      </a:cubicBezTo>
                      <a:cubicBezTo>
                        <a:pt x="1381" y="403"/>
                        <a:pt x="2084" y="754"/>
                        <a:pt x="2536" y="704"/>
                      </a:cubicBezTo>
                      <a:cubicBezTo>
                        <a:pt x="3088" y="628"/>
                        <a:pt x="3339" y="126"/>
                        <a:pt x="3941" y="403"/>
                      </a:cubicBezTo>
                      <a:cubicBezTo>
                        <a:pt x="4318" y="302"/>
                        <a:pt x="4694" y="277"/>
                        <a:pt x="5071" y="327"/>
                      </a:cubicBezTo>
                      <a:lnTo>
                        <a:pt x="5171" y="327"/>
                      </a:lnTo>
                      <a:cubicBezTo>
                        <a:pt x="5221" y="327"/>
                        <a:pt x="5246" y="428"/>
                        <a:pt x="5296" y="478"/>
                      </a:cubicBezTo>
                      <a:cubicBezTo>
                        <a:pt x="5372" y="603"/>
                        <a:pt x="5497" y="704"/>
                        <a:pt x="5623" y="754"/>
                      </a:cubicBezTo>
                      <a:lnTo>
                        <a:pt x="5698" y="754"/>
                      </a:lnTo>
                      <a:cubicBezTo>
                        <a:pt x="5874" y="804"/>
                        <a:pt x="6074" y="729"/>
                        <a:pt x="6250" y="804"/>
                      </a:cubicBezTo>
                      <a:cubicBezTo>
                        <a:pt x="6627" y="980"/>
                        <a:pt x="6727" y="1306"/>
                        <a:pt x="7154" y="1381"/>
                      </a:cubicBezTo>
                      <a:cubicBezTo>
                        <a:pt x="7631" y="1457"/>
                        <a:pt x="8057" y="1306"/>
                        <a:pt x="8484" y="1507"/>
                      </a:cubicBezTo>
                      <a:cubicBezTo>
                        <a:pt x="8810" y="1632"/>
                        <a:pt x="9086" y="1908"/>
                        <a:pt x="9362" y="2059"/>
                      </a:cubicBezTo>
                      <a:cubicBezTo>
                        <a:pt x="9839" y="2310"/>
                        <a:pt x="10191" y="2109"/>
                        <a:pt x="10517" y="2586"/>
                      </a:cubicBezTo>
                      <a:cubicBezTo>
                        <a:pt x="10718" y="2887"/>
                        <a:pt x="10693" y="2887"/>
                        <a:pt x="11094" y="2963"/>
                      </a:cubicBezTo>
                      <a:cubicBezTo>
                        <a:pt x="11245" y="2988"/>
                        <a:pt x="11421" y="3013"/>
                        <a:pt x="11571" y="30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9"/>
                <p:cNvSpPr/>
                <p:nvPr/>
              </p:nvSpPr>
              <p:spPr>
                <a:xfrm>
                  <a:off x="5093608" y="2296416"/>
                  <a:ext cx="1011401" cy="618600"/>
                </a:xfrm>
                <a:custGeom>
                  <a:avLst/>
                  <a:gdLst/>
                  <a:ahLst/>
                  <a:cxnLst/>
                  <a:rect l="l" t="t" r="r" b="b"/>
                  <a:pathLst>
                    <a:path w="15637" h="9564" extrusionOk="0">
                      <a:moveTo>
                        <a:pt x="13604" y="2887"/>
                      </a:moveTo>
                      <a:cubicBezTo>
                        <a:pt x="13127" y="2636"/>
                        <a:pt x="11420" y="2360"/>
                        <a:pt x="11345" y="1707"/>
                      </a:cubicBezTo>
                      <a:cubicBezTo>
                        <a:pt x="11446" y="1707"/>
                        <a:pt x="11571" y="1707"/>
                        <a:pt x="11671" y="1707"/>
                      </a:cubicBezTo>
                      <a:cubicBezTo>
                        <a:pt x="11245" y="1381"/>
                        <a:pt x="10818" y="1005"/>
                        <a:pt x="10416" y="628"/>
                      </a:cubicBezTo>
                      <a:cubicBezTo>
                        <a:pt x="10341" y="553"/>
                        <a:pt x="10266" y="477"/>
                        <a:pt x="10216" y="377"/>
                      </a:cubicBezTo>
                      <a:cubicBezTo>
                        <a:pt x="10015" y="377"/>
                        <a:pt x="9814" y="377"/>
                        <a:pt x="9613" y="377"/>
                      </a:cubicBezTo>
                      <a:cubicBezTo>
                        <a:pt x="9036" y="302"/>
                        <a:pt x="8459" y="252"/>
                        <a:pt x="7831" y="252"/>
                      </a:cubicBezTo>
                      <a:cubicBezTo>
                        <a:pt x="7329" y="252"/>
                        <a:pt x="6878" y="101"/>
                        <a:pt x="6376" y="51"/>
                      </a:cubicBezTo>
                      <a:cubicBezTo>
                        <a:pt x="5848" y="1"/>
                        <a:pt x="5271" y="51"/>
                        <a:pt x="4719" y="51"/>
                      </a:cubicBezTo>
                      <a:cubicBezTo>
                        <a:pt x="4192" y="26"/>
                        <a:pt x="3665" y="51"/>
                        <a:pt x="3163" y="101"/>
                      </a:cubicBezTo>
                      <a:cubicBezTo>
                        <a:pt x="2636" y="176"/>
                        <a:pt x="2209" y="477"/>
                        <a:pt x="1707" y="477"/>
                      </a:cubicBezTo>
                      <a:cubicBezTo>
                        <a:pt x="1155" y="477"/>
                        <a:pt x="578" y="427"/>
                        <a:pt x="0" y="377"/>
                      </a:cubicBezTo>
                      <a:cubicBezTo>
                        <a:pt x="101" y="528"/>
                        <a:pt x="251" y="653"/>
                        <a:pt x="377" y="804"/>
                      </a:cubicBezTo>
                      <a:cubicBezTo>
                        <a:pt x="1030" y="1456"/>
                        <a:pt x="1632" y="1657"/>
                        <a:pt x="2460" y="1958"/>
                      </a:cubicBezTo>
                      <a:cubicBezTo>
                        <a:pt x="3364" y="2259"/>
                        <a:pt x="4418" y="2536"/>
                        <a:pt x="5246" y="3088"/>
                      </a:cubicBezTo>
                      <a:cubicBezTo>
                        <a:pt x="5597" y="3364"/>
                        <a:pt x="5974" y="3590"/>
                        <a:pt x="6376" y="3790"/>
                      </a:cubicBezTo>
                      <a:cubicBezTo>
                        <a:pt x="6852" y="3941"/>
                        <a:pt x="7354" y="4067"/>
                        <a:pt x="7831" y="4167"/>
                      </a:cubicBezTo>
                      <a:cubicBezTo>
                        <a:pt x="8308" y="4292"/>
                        <a:pt x="8735" y="4518"/>
                        <a:pt x="9136" y="4794"/>
                      </a:cubicBezTo>
                      <a:cubicBezTo>
                        <a:pt x="9413" y="4970"/>
                        <a:pt x="9438" y="4920"/>
                        <a:pt x="9413" y="5296"/>
                      </a:cubicBezTo>
                      <a:cubicBezTo>
                        <a:pt x="9413" y="5497"/>
                        <a:pt x="9362" y="5773"/>
                        <a:pt x="9362" y="5999"/>
                      </a:cubicBezTo>
                      <a:cubicBezTo>
                        <a:pt x="9864" y="6200"/>
                        <a:pt x="10341" y="6325"/>
                        <a:pt x="10818" y="6526"/>
                      </a:cubicBezTo>
                      <a:cubicBezTo>
                        <a:pt x="11295" y="6752"/>
                        <a:pt x="11646" y="7104"/>
                        <a:pt x="12073" y="7354"/>
                      </a:cubicBezTo>
                      <a:cubicBezTo>
                        <a:pt x="12475" y="7605"/>
                        <a:pt x="12826" y="7907"/>
                        <a:pt x="13152" y="8233"/>
                      </a:cubicBezTo>
                      <a:cubicBezTo>
                        <a:pt x="13328" y="8409"/>
                        <a:pt x="13554" y="8559"/>
                        <a:pt x="13730" y="8710"/>
                      </a:cubicBezTo>
                      <a:cubicBezTo>
                        <a:pt x="13905" y="8886"/>
                        <a:pt x="14056" y="9212"/>
                        <a:pt x="14231" y="9312"/>
                      </a:cubicBezTo>
                      <a:lnTo>
                        <a:pt x="14934" y="9563"/>
                      </a:lnTo>
                      <a:cubicBezTo>
                        <a:pt x="14884" y="9513"/>
                        <a:pt x="14834" y="9488"/>
                        <a:pt x="14884" y="9387"/>
                      </a:cubicBezTo>
                      <a:cubicBezTo>
                        <a:pt x="15085" y="9337"/>
                        <a:pt x="15261" y="9237"/>
                        <a:pt x="15411" y="9086"/>
                      </a:cubicBezTo>
                      <a:lnTo>
                        <a:pt x="14508" y="9237"/>
                      </a:lnTo>
                      <a:cubicBezTo>
                        <a:pt x="14432" y="8358"/>
                        <a:pt x="14909" y="7405"/>
                        <a:pt x="15060" y="6576"/>
                      </a:cubicBezTo>
                      <a:cubicBezTo>
                        <a:pt x="15085" y="6125"/>
                        <a:pt x="15085" y="5648"/>
                        <a:pt x="15060" y="5196"/>
                      </a:cubicBezTo>
                      <a:cubicBezTo>
                        <a:pt x="15060" y="4820"/>
                        <a:pt x="15311" y="4694"/>
                        <a:pt x="15637" y="4644"/>
                      </a:cubicBezTo>
                      <a:cubicBezTo>
                        <a:pt x="15562" y="4569"/>
                        <a:pt x="15486" y="4493"/>
                        <a:pt x="15386" y="4418"/>
                      </a:cubicBezTo>
                      <a:cubicBezTo>
                        <a:pt x="14834" y="3866"/>
                        <a:pt x="14282" y="3263"/>
                        <a:pt x="13604" y="28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9"/>
                <p:cNvSpPr/>
                <p:nvPr/>
              </p:nvSpPr>
              <p:spPr>
                <a:xfrm>
                  <a:off x="6169873" y="2676278"/>
                  <a:ext cx="13065" cy="16299"/>
                </a:xfrm>
                <a:custGeom>
                  <a:avLst/>
                  <a:gdLst/>
                  <a:ahLst/>
                  <a:cxnLst/>
                  <a:rect l="l" t="t" r="r" b="b"/>
                  <a:pathLst>
                    <a:path w="202" h="252" fill="none" extrusionOk="0">
                      <a:moveTo>
                        <a:pt x="202" y="252"/>
                      </a:moveTo>
                      <a:cubicBezTo>
                        <a:pt x="126" y="176"/>
                        <a:pt x="76" y="101"/>
                        <a:pt x="1" y="1"/>
                      </a:cubicBezTo>
                      <a:cubicBezTo>
                        <a:pt x="76" y="101"/>
                        <a:pt x="126" y="176"/>
                        <a:pt x="202" y="252"/>
                      </a:cubicBezTo>
                      <a:close/>
                    </a:path>
                  </a:pathLst>
                </a:custGeom>
                <a:noFill/>
                <a:ln w="6275" cap="flat" cmpd="sng">
                  <a:solidFill>
                    <a:srgbClr val="4D893E"/>
                  </a:solidFill>
                  <a:prstDash val="solid"/>
                  <a:miter lim="25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9"/>
                <p:cNvSpPr/>
                <p:nvPr/>
              </p:nvSpPr>
              <p:spPr>
                <a:xfrm>
                  <a:off x="6184491" y="2694129"/>
                  <a:ext cx="8214" cy="11448"/>
                </a:xfrm>
                <a:custGeom>
                  <a:avLst/>
                  <a:gdLst/>
                  <a:ahLst/>
                  <a:cxnLst/>
                  <a:rect l="l" t="t" r="r" b="b"/>
                  <a:pathLst>
                    <a:path w="127" h="177" fill="none" extrusionOk="0">
                      <a:moveTo>
                        <a:pt x="126" y="176"/>
                      </a:moveTo>
                      <a:cubicBezTo>
                        <a:pt x="76" y="126"/>
                        <a:pt x="51" y="51"/>
                        <a:pt x="1" y="1"/>
                      </a:cubicBezTo>
                      <a:cubicBezTo>
                        <a:pt x="26" y="51"/>
                        <a:pt x="76" y="126"/>
                        <a:pt x="126" y="176"/>
                      </a:cubicBezTo>
                      <a:close/>
                    </a:path>
                  </a:pathLst>
                </a:custGeom>
                <a:noFill/>
                <a:ln w="6275" cap="flat" cmpd="sng">
                  <a:solidFill>
                    <a:srgbClr val="4D893E"/>
                  </a:solidFill>
                  <a:prstDash val="solid"/>
                  <a:miter lim="25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9"/>
                <p:cNvSpPr/>
                <p:nvPr/>
              </p:nvSpPr>
              <p:spPr>
                <a:xfrm>
                  <a:off x="5816012" y="2395440"/>
                  <a:ext cx="792265" cy="673772"/>
                </a:xfrm>
                <a:custGeom>
                  <a:avLst/>
                  <a:gdLst/>
                  <a:ahLst/>
                  <a:cxnLst/>
                  <a:rect l="l" t="t" r="r" b="b"/>
                  <a:pathLst>
                    <a:path w="12249" h="10417" extrusionOk="0">
                      <a:moveTo>
                        <a:pt x="0" y="1"/>
                      </a:moveTo>
                      <a:lnTo>
                        <a:pt x="26" y="151"/>
                      </a:lnTo>
                      <a:cubicBezTo>
                        <a:pt x="76" y="703"/>
                        <a:pt x="979" y="979"/>
                        <a:pt x="1707" y="1205"/>
                      </a:cubicBezTo>
                      <a:cubicBezTo>
                        <a:pt x="1933" y="1256"/>
                        <a:pt x="2159" y="1356"/>
                        <a:pt x="2360" y="1431"/>
                      </a:cubicBezTo>
                      <a:cubicBezTo>
                        <a:pt x="2862" y="1732"/>
                        <a:pt x="3313" y="2109"/>
                        <a:pt x="3690" y="2510"/>
                      </a:cubicBezTo>
                      <a:cubicBezTo>
                        <a:pt x="3841" y="2661"/>
                        <a:pt x="3991" y="2787"/>
                        <a:pt x="4117" y="2912"/>
                      </a:cubicBezTo>
                      <a:cubicBezTo>
                        <a:pt x="4192" y="2987"/>
                        <a:pt x="4267" y="3088"/>
                        <a:pt x="4343" y="3163"/>
                      </a:cubicBezTo>
                      <a:cubicBezTo>
                        <a:pt x="4468" y="3289"/>
                        <a:pt x="4594" y="3464"/>
                        <a:pt x="4694" y="3615"/>
                      </a:cubicBezTo>
                      <a:cubicBezTo>
                        <a:pt x="4819" y="3765"/>
                        <a:pt x="4870" y="3841"/>
                        <a:pt x="4970" y="3966"/>
                      </a:cubicBezTo>
                      <a:cubicBezTo>
                        <a:pt x="5070" y="4067"/>
                        <a:pt x="5146" y="4167"/>
                        <a:pt x="5221" y="4267"/>
                      </a:cubicBezTo>
                      <a:lnTo>
                        <a:pt x="5346" y="4418"/>
                      </a:lnTo>
                      <a:cubicBezTo>
                        <a:pt x="5422" y="4493"/>
                        <a:pt x="5497" y="4569"/>
                        <a:pt x="5572" y="4669"/>
                      </a:cubicBezTo>
                      <a:cubicBezTo>
                        <a:pt x="5648" y="4769"/>
                        <a:pt x="5648" y="4769"/>
                        <a:pt x="5673" y="4845"/>
                      </a:cubicBezTo>
                      <a:lnTo>
                        <a:pt x="5723" y="4870"/>
                      </a:lnTo>
                      <a:lnTo>
                        <a:pt x="5748" y="4945"/>
                      </a:lnTo>
                      <a:lnTo>
                        <a:pt x="5798" y="5020"/>
                      </a:lnTo>
                      <a:cubicBezTo>
                        <a:pt x="6250" y="5798"/>
                        <a:pt x="6702" y="6576"/>
                        <a:pt x="7204" y="7355"/>
                      </a:cubicBezTo>
                      <a:cubicBezTo>
                        <a:pt x="7254" y="7430"/>
                        <a:pt x="7304" y="7505"/>
                        <a:pt x="7354" y="7555"/>
                      </a:cubicBezTo>
                      <a:cubicBezTo>
                        <a:pt x="7605" y="7907"/>
                        <a:pt x="7932" y="8158"/>
                        <a:pt x="8333" y="8283"/>
                      </a:cubicBezTo>
                      <a:cubicBezTo>
                        <a:pt x="8634" y="8409"/>
                        <a:pt x="8911" y="8559"/>
                        <a:pt x="9187" y="8685"/>
                      </a:cubicBezTo>
                      <a:cubicBezTo>
                        <a:pt x="9312" y="8760"/>
                        <a:pt x="9438" y="8810"/>
                        <a:pt x="9563" y="8886"/>
                      </a:cubicBezTo>
                      <a:lnTo>
                        <a:pt x="9689" y="8936"/>
                      </a:lnTo>
                      <a:cubicBezTo>
                        <a:pt x="10065" y="9086"/>
                        <a:pt x="10442" y="9312"/>
                        <a:pt x="10793" y="9588"/>
                      </a:cubicBezTo>
                      <a:lnTo>
                        <a:pt x="10868" y="9664"/>
                      </a:lnTo>
                      <a:cubicBezTo>
                        <a:pt x="11320" y="10040"/>
                        <a:pt x="11772" y="10417"/>
                        <a:pt x="12123" y="10417"/>
                      </a:cubicBezTo>
                      <a:lnTo>
                        <a:pt x="12224" y="10417"/>
                      </a:lnTo>
                      <a:lnTo>
                        <a:pt x="12224" y="10316"/>
                      </a:lnTo>
                      <a:cubicBezTo>
                        <a:pt x="12249" y="9889"/>
                        <a:pt x="12148" y="9463"/>
                        <a:pt x="11947" y="9086"/>
                      </a:cubicBezTo>
                      <a:cubicBezTo>
                        <a:pt x="11872" y="8911"/>
                        <a:pt x="11797" y="8760"/>
                        <a:pt x="11747" y="8609"/>
                      </a:cubicBezTo>
                      <a:cubicBezTo>
                        <a:pt x="11571" y="8107"/>
                        <a:pt x="11119" y="7907"/>
                        <a:pt x="10718" y="7731"/>
                      </a:cubicBezTo>
                      <a:lnTo>
                        <a:pt x="10542" y="7631"/>
                      </a:lnTo>
                      <a:lnTo>
                        <a:pt x="10517" y="7631"/>
                      </a:lnTo>
                      <a:cubicBezTo>
                        <a:pt x="10090" y="7480"/>
                        <a:pt x="9714" y="7229"/>
                        <a:pt x="9412" y="6928"/>
                      </a:cubicBezTo>
                      <a:cubicBezTo>
                        <a:pt x="9312" y="6777"/>
                        <a:pt x="9237" y="6627"/>
                        <a:pt x="9187" y="6451"/>
                      </a:cubicBezTo>
                      <a:cubicBezTo>
                        <a:pt x="9161" y="6150"/>
                        <a:pt x="8961" y="5899"/>
                        <a:pt x="8710" y="5748"/>
                      </a:cubicBezTo>
                      <a:cubicBezTo>
                        <a:pt x="8609" y="5698"/>
                        <a:pt x="8509" y="5673"/>
                        <a:pt x="8383" y="5648"/>
                      </a:cubicBezTo>
                      <a:cubicBezTo>
                        <a:pt x="8258" y="5623"/>
                        <a:pt x="8132" y="5573"/>
                        <a:pt x="8032" y="5497"/>
                      </a:cubicBezTo>
                      <a:cubicBezTo>
                        <a:pt x="7957" y="5422"/>
                        <a:pt x="7907" y="5322"/>
                        <a:pt x="7881" y="5221"/>
                      </a:cubicBezTo>
                      <a:cubicBezTo>
                        <a:pt x="7856" y="5121"/>
                        <a:pt x="7806" y="5045"/>
                        <a:pt x="7781" y="4995"/>
                      </a:cubicBezTo>
                      <a:cubicBezTo>
                        <a:pt x="7605" y="4694"/>
                        <a:pt x="7455" y="4368"/>
                        <a:pt x="7329" y="4041"/>
                      </a:cubicBezTo>
                      <a:lnTo>
                        <a:pt x="7254" y="3816"/>
                      </a:lnTo>
                      <a:cubicBezTo>
                        <a:pt x="6953" y="3289"/>
                        <a:pt x="6501" y="2862"/>
                        <a:pt x="5924" y="2636"/>
                      </a:cubicBezTo>
                      <a:lnTo>
                        <a:pt x="5447" y="2410"/>
                      </a:lnTo>
                      <a:lnTo>
                        <a:pt x="5070" y="2234"/>
                      </a:lnTo>
                      <a:cubicBezTo>
                        <a:pt x="4995" y="2209"/>
                        <a:pt x="4920" y="2159"/>
                        <a:pt x="4844" y="2134"/>
                      </a:cubicBezTo>
                      <a:lnTo>
                        <a:pt x="4669" y="2034"/>
                      </a:lnTo>
                      <a:cubicBezTo>
                        <a:pt x="4443" y="1908"/>
                        <a:pt x="4192" y="1783"/>
                        <a:pt x="3941" y="1682"/>
                      </a:cubicBezTo>
                      <a:cubicBezTo>
                        <a:pt x="3514" y="1507"/>
                        <a:pt x="3113" y="1256"/>
                        <a:pt x="2786" y="954"/>
                      </a:cubicBezTo>
                      <a:lnTo>
                        <a:pt x="2636" y="854"/>
                      </a:lnTo>
                      <a:cubicBezTo>
                        <a:pt x="2310" y="603"/>
                        <a:pt x="1958" y="377"/>
                        <a:pt x="1607" y="176"/>
                      </a:cubicBezTo>
                      <a:cubicBezTo>
                        <a:pt x="1381" y="51"/>
                        <a:pt x="1130" y="1"/>
                        <a:pt x="879"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9"/>
                <p:cNvSpPr/>
                <p:nvPr/>
              </p:nvSpPr>
              <p:spPr>
                <a:xfrm>
                  <a:off x="4822472" y="3416533"/>
                  <a:ext cx="282587" cy="91005"/>
                </a:xfrm>
                <a:custGeom>
                  <a:avLst/>
                  <a:gdLst/>
                  <a:ahLst/>
                  <a:cxnLst/>
                  <a:rect l="l" t="t" r="r" b="b"/>
                  <a:pathLst>
                    <a:path w="4369" h="1407" extrusionOk="0">
                      <a:moveTo>
                        <a:pt x="4243" y="1105"/>
                      </a:moveTo>
                      <a:cubicBezTo>
                        <a:pt x="3741" y="678"/>
                        <a:pt x="3038" y="703"/>
                        <a:pt x="2410" y="528"/>
                      </a:cubicBezTo>
                      <a:cubicBezTo>
                        <a:pt x="1683" y="302"/>
                        <a:pt x="955" y="1"/>
                        <a:pt x="177" y="26"/>
                      </a:cubicBezTo>
                      <a:cubicBezTo>
                        <a:pt x="51" y="26"/>
                        <a:pt x="1" y="201"/>
                        <a:pt x="126" y="252"/>
                      </a:cubicBezTo>
                      <a:cubicBezTo>
                        <a:pt x="779" y="578"/>
                        <a:pt x="1532" y="678"/>
                        <a:pt x="2210" y="980"/>
                      </a:cubicBezTo>
                      <a:cubicBezTo>
                        <a:pt x="2812" y="1256"/>
                        <a:pt x="3465" y="1406"/>
                        <a:pt x="4117" y="1406"/>
                      </a:cubicBezTo>
                      <a:cubicBezTo>
                        <a:pt x="4243" y="1406"/>
                        <a:pt x="4368" y="1205"/>
                        <a:pt x="4243" y="11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9"/>
                <p:cNvSpPr/>
                <p:nvPr/>
              </p:nvSpPr>
              <p:spPr>
                <a:xfrm>
                  <a:off x="4687744" y="3468471"/>
                  <a:ext cx="389697" cy="170561"/>
                </a:xfrm>
                <a:custGeom>
                  <a:avLst/>
                  <a:gdLst/>
                  <a:ahLst/>
                  <a:cxnLst/>
                  <a:rect l="l" t="t" r="r" b="b"/>
                  <a:pathLst>
                    <a:path w="6025" h="2637" extrusionOk="0">
                      <a:moveTo>
                        <a:pt x="5748" y="1607"/>
                      </a:moveTo>
                      <a:cubicBezTo>
                        <a:pt x="4719" y="1682"/>
                        <a:pt x="3690" y="1482"/>
                        <a:pt x="2787" y="980"/>
                      </a:cubicBezTo>
                      <a:cubicBezTo>
                        <a:pt x="1933" y="578"/>
                        <a:pt x="980" y="478"/>
                        <a:pt x="151" y="51"/>
                      </a:cubicBezTo>
                      <a:cubicBezTo>
                        <a:pt x="76" y="1"/>
                        <a:pt x="1" y="76"/>
                        <a:pt x="51" y="151"/>
                      </a:cubicBezTo>
                      <a:cubicBezTo>
                        <a:pt x="603" y="955"/>
                        <a:pt x="1933" y="1155"/>
                        <a:pt x="2787" y="1582"/>
                      </a:cubicBezTo>
                      <a:cubicBezTo>
                        <a:pt x="3640" y="2009"/>
                        <a:pt x="4995" y="2636"/>
                        <a:pt x="5849" y="1984"/>
                      </a:cubicBezTo>
                      <a:cubicBezTo>
                        <a:pt x="6024" y="1883"/>
                        <a:pt x="5974" y="1582"/>
                        <a:pt x="5748" y="16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9"/>
                <p:cNvSpPr/>
                <p:nvPr/>
              </p:nvSpPr>
              <p:spPr>
                <a:xfrm>
                  <a:off x="4639041" y="3548026"/>
                  <a:ext cx="392931" cy="199732"/>
                </a:xfrm>
                <a:custGeom>
                  <a:avLst/>
                  <a:gdLst/>
                  <a:ahLst/>
                  <a:cxnLst/>
                  <a:rect l="l" t="t" r="r" b="b"/>
                  <a:pathLst>
                    <a:path w="6075" h="3088" extrusionOk="0">
                      <a:moveTo>
                        <a:pt x="5874" y="1582"/>
                      </a:moveTo>
                      <a:cubicBezTo>
                        <a:pt x="4770" y="1557"/>
                        <a:pt x="3866" y="1833"/>
                        <a:pt x="2762" y="1507"/>
                      </a:cubicBezTo>
                      <a:cubicBezTo>
                        <a:pt x="1758" y="1205"/>
                        <a:pt x="1130" y="201"/>
                        <a:pt x="126" y="26"/>
                      </a:cubicBezTo>
                      <a:cubicBezTo>
                        <a:pt x="51" y="1"/>
                        <a:pt x="1" y="76"/>
                        <a:pt x="51" y="126"/>
                      </a:cubicBezTo>
                      <a:cubicBezTo>
                        <a:pt x="1507" y="1632"/>
                        <a:pt x="3866" y="3088"/>
                        <a:pt x="5949" y="1858"/>
                      </a:cubicBezTo>
                      <a:cubicBezTo>
                        <a:pt x="6075" y="1783"/>
                        <a:pt x="6024" y="1582"/>
                        <a:pt x="5874" y="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9"/>
                <p:cNvSpPr/>
                <p:nvPr/>
              </p:nvSpPr>
              <p:spPr>
                <a:xfrm>
                  <a:off x="5101693" y="2461995"/>
                  <a:ext cx="904291" cy="395389"/>
                </a:xfrm>
                <a:custGeom>
                  <a:avLst/>
                  <a:gdLst/>
                  <a:ahLst/>
                  <a:cxnLst/>
                  <a:rect l="l" t="t" r="r" b="b"/>
                  <a:pathLst>
                    <a:path w="13981" h="6113" extrusionOk="0">
                      <a:moveTo>
                        <a:pt x="5372" y="1"/>
                      </a:moveTo>
                      <a:cubicBezTo>
                        <a:pt x="4443" y="427"/>
                        <a:pt x="3439" y="377"/>
                        <a:pt x="2436" y="452"/>
                      </a:cubicBezTo>
                      <a:cubicBezTo>
                        <a:pt x="2222" y="478"/>
                        <a:pt x="1996" y="478"/>
                        <a:pt x="1774" y="478"/>
                      </a:cubicBezTo>
                      <a:cubicBezTo>
                        <a:pt x="1551" y="478"/>
                        <a:pt x="1331" y="478"/>
                        <a:pt x="1130" y="503"/>
                      </a:cubicBezTo>
                      <a:cubicBezTo>
                        <a:pt x="704" y="553"/>
                        <a:pt x="403" y="854"/>
                        <a:pt x="1" y="954"/>
                      </a:cubicBezTo>
                      <a:cubicBezTo>
                        <a:pt x="51" y="1306"/>
                        <a:pt x="729" y="1707"/>
                        <a:pt x="1005" y="1908"/>
                      </a:cubicBezTo>
                      <a:cubicBezTo>
                        <a:pt x="1406" y="2159"/>
                        <a:pt x="1808" y="2385"/>
                        <a:pt x="2260" y="2586"/>
                      </a:cubicBezTo>
                      <a:cubicBezTo>
                        <a:pt x="3214" y="3088"/>
                        <a:pt x="4067" y="3715"/>
                        <a:pt x="4996" y="4293"/>
                      </a:cubicBezTo>
                      <a:cubicBezTo>
                        <a:pt x="5372" y="4544"/>
                        <a:pt x="5874" y="5096"/>
                        <a:pt x="6301" y="5196"/>
                      </a:cubicBezTo>
                      <a:cubicBezTo>
                        <a:pt x="6362" y="5213"/>
                        <a:pt x="6424" y="5220"/>
                        <a:pt x="6488" y="5220"/>
                      </a:cubicBezTo>
                      <a:cubicBezTo>
                        <a:pt x="6899" y="5220"/>
                        <a:pt x="7365" y="4917"/>
                        <a:pt x="7756" y="4895"/>
                      </a:cubicBezTo>
                      <a:cubicBezTo>
                        <a:pt x="7892" y="4883"/>
                        <a:pt x="8031" y="4872"/>
                        <a:pt x="8165" y="4872"/>
                      </a:cubicBezTo>
                      <a:cubicBezTo>
                        <a:pt x="8576" y="4872"/>
                        <a:pt x="8942" y="4974"/>
                        <a:pt x="9037" y="5447"/>
                      </a:cubicBezTo>
                      <a:cubicBezTo>
                        <a:pt x="9087" y="5748"/>
                        <a:pt x="8961" y="5949"/>
                        <a:pt x="9313" y="6075"/>
                      </a:cubicBezTo>
                      <a:cubicBezTo>
                        <a:pt x="9438" y="6100"/>
                        <a:pt x="9570" y="6112"/>
                        <a:pt x="9705" y="6112"/>
                      </a:cubicBezTo>
                      <a:cubicBezTo>
                        <a:pt x="9840" y="6112"/>
                        <a:pt x="9978" y="6100"/>
                        <a:pt x="10116" y="6075"/>
                      </a:cubicBezTo>
                      <a:lnTo>
                        <a:pt x="12023" y="6075"/>
                      </a:lnTo>
                      <a:cubicBezTo>
                        <a:pt x="12601" y="6049"/>
                        <a:pt x="13203" y="5949"/>
                        <a:pt x="13780" y="5824"/>
                      </a:cubicBezTo>
                      <a:cubicBezTo>
                        <a:pt x="13981" y="5071"/>
                        <a:pt x="12852" y="4594"/>
                        <a:pt x="12400" y="4242"/>
                      </a:cubicBezTo>
                      <a:cubicBezTo>
                        <a:pt x="12073" y="4016"/>
                        <a:pt x="11722" y="3816"/>
                        <a:pt x="11396" y="3590"/>
                      </a:cubicBezTo>
                      <a:cubicBezTo>
                        <a:pt x="11095" y="3414"/>
                        <a:pt x="10793" y="3238"/>
                        <a:pt x="10467" y="3088"/>
                      </a:cubicBezTo>
                      <a:cubicBezTo>
                        <a:pt x="10166" y="2862"/>
                        <a:pt x="9890" y="2636"/>
                        <a:pt x="9614" y="2385"/>
                      </a:cubicBezTo>
                      <a:cubicBezTo>
                        <a:pt x="8886" y="1883"/>
                        <a:pt x="8083" y="1632"/>
                        <a:pt x="7330" y="1256"/>
                      </a:cubicBezTo>
                      <a:cubicBezTo>
                        <a:pt x="7068" y="1113"/>
                        <a:pt x="5995" y="294"/>
                        <a:pt x="5713" y="294"/>
                      </a:cubicBezTo>
                      <a:cubicBezTo>
                        <a:pt x="5697" y="294"/>
                        <a:pt x="5684" y="297"/>
                        <a:pt x="5673" y="302"/>
                      </a:cubicBezTo>
                      <a:lnTo>
                        <a:pt x="5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9"/>
                <p:cNvSpPr/>
                <p:nvPr/>
              </p:nvSpPr>
              <p:spPr>
                <a:xfrm>
                  <a:off x="5965357" y="2857315"/>
                  <a:ext cx="646153" cy="257362"/>
                </a:xfrm>
                <a:custGeom>
                  <a:avLst/>
                  <a:gdLst/>
                  <a:ahLst/>
                  <a:cxnLst/>
                  <a:rect l="l" t="t" r="r" b="b"/>
                  <a:pathLst>
                    <a:path w="9990" h="3979" extrusionOk="0">
                      <a:moveTo>
                        <a:pt x="3743" y="0"/>
                      </a:moveTo>
                      <a:cubicBezTo>
                        <a:pt x="3489" y="0"/>
                        <a:pt x="3238" y="13"/>
                        <a:pt x="2987" y="38"/>
                      </a:cubicBezTo>
                      <a:cubicBezTo>
                        <a:pt x="2510" y="113"/>
                        <a:pt x="2059" y="214"/>
                        <a:pt x="1582" y="364"/>
                      </a:cubicBezTo>
                      <a:cubicBezTo>
                        <a:pt x="1373" y="419"/>
                        <a:pt x="1156" y="431"/>
                        <a:pt x="935" y="431"/>
                      </a:cubicBezTo>
                      <a:cubicBezTo>
                        <a:pt x="769" y="431"/>
                        <a:pt x="602" y="424"/>
                        <a:pt x="435" y="424"/>
                      </a:cubicBezTo>
                      <a:cubicBezTo>
                        <a:pt x="315" y="424"/>
                        <a:pt x="195" y="428"/>
                        <a:pt x="76" y="439"/>
                      </a:cubicBezTo>
                      <a:cubicBezTo>
                        <a:pt x="1" y="1418"/>
                        <a:pt x="1180" y="1745"/>
                        <a:pt x="1958" y="1820"/>
                      </a:cubicBezTo>
                      <a:cubicBezTo>
                        <a:pt x="2962" y="1920"/>
                        <a:pt x="3866" y="2372"/>
                        <a:pt x="4819" y="2748"/>
                      </a:cubicBezTo>
                      <a:cubicBezTo>
                        <a:pt x="5623" y="3100"/>
                        <a:pt x="6225" y="3652"/>
                        <a:pt x="7103" y="3853"/>
                      </a:cubicBezTo>
                      <a:cubicBezTo>
                        <a:pt x="7379" y="3901"/>
                        <a:pt x="7665" y="3929"/>
                        <a:pt x="7955" y="3929"/>
                      </a:cubicBezTo>
                      <a:cubicBezTo>
                        <a:pt x="8114" y="3929"/>
                        <a:pt x="8274" y="3921"/>
                        <a:pt x="8434" y="3903"/>
                      </a:cubicBezTo>
                      <a:cubicBezTo>
                        <a:pt x="8615" y="3903"/>
                        <a:pt x="8951" y="3864"/>
                        <a:pt x="9253" y="3864"/>
                      </a:cubicBezTo>
                      <a:cubicBezTo>
                        <a:pt x="9494" y="3864"/>
                        <a:pt x="9714" y="3889"/>
                        <a:pt x="9814" y="3978"/>
                      </a:cubicBezTo>
                      <a:lnTo>
                        <a:pt x="9965" y="3727"/>
                      </a:lnTo>
                      <a:cubicBezTo>
                        <a:pt x="9990" y="3050"/>
                        <a:pt x="8534" y="2221"/>
                        <a:pt x="8082" y="1920"/>
                      </a:cubicBezTo>
                      <a:cubicBezTo>
                        <a:pt x="7279" y="1418"/>
                        <a:pt x="6401" y="1142"/>
                        <a:pt x="5572" y="665"/>
                      </a:cubicBezTo>
                      <a:cubicBezTo>
                        <a:pt x="5221" y="465"/>
                        <a:pt x="4920" y="113"/>
                        <a:pt x="4518" y="38"/>
                      </a:cubicBezTo>
                      <a:cubicBezTo>
                        <a:pt x="4255" y="13"/>
                        <a:pt x="3997" y="0"/>
                        <a:pt x="3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9"/>
                <p:cNvSpPr/>
                <p:nvPr/>
              </p:nvSpPr>
              <p:spPr>
                <a:xfrm>
                  <a:off x="6220259" y="2965718"/>
                  <a:ext cx="1344180" cy="372880"/>
                </a:xfrm>
                <a:custGeom>
                  <a:avLst/>
                  <a:gdLst/>
                  <a:ahLst/>
                  <a:cxnLst/>
                  <a:rect l="l" t="t" r="r" b="b"/>
                  <a:pathLst>
                    <a:path w="20782" h="5765" extrusionOk="0">
                      <a:moveTo>
                        <a:pt x="16311" y="1"/>
                      </a:moveTo>
                      <a:cubicBezTo>
                        <a:pt x="15370" y="1"/>
                        <a:pt x="14415" y="94"/>
                        <a:pt x="13503" y="144"/>
                      </a:cubicBezTo>
                      <a:cubicBezTo>
                        <a:pt x="10993" y="294"/>
                        <a:pt x="8483" y="872"/>
                        <a:pt x="5974" y="1047"/>
                      </a:cubicBezTo>
                      <a:cubicBezTo>
                        <a:pt x="5882" y="1055"/>
                        <a:pt x="5790" y="1058"/>
                        <a:pt x="5699" y="1058"/>
                      </a:cubicBezTo>
                      <a:cubicBezTo>
                        <a:pt x="5261" y="1058"/>
                        <a:pt x="4832" y="987"/>
                        <a:pt x="4406" y="987"/>
                      </a:cubicBezTo>
                      <a:cubicBezTo>
                        <a:pt x="4318" y="987"/>
                        <a:pt x="4230" y="990"/>
                        <a:pt x="4141" y="997"/>
                      </a:cubicBezTo>
                      <a:cubicBezTo>
                        <a:pt x="3865" y="1499"/>
                        <a:pt x="4543" y="1750"/>
                        <a:pt x="4417" y="2252"/>
                      </a:cubicBezTo>
                      <a:cubicBezTo>
                        <a:pt x="4364" y="2286"/>
                        <a:pt x="4304" y="2300"/>
                        <a:pt x="4240" y="2300"/>
                      </a:cubicBezTo>
                      <a:cubicBezTo>
                        <a:pt x="3971" y="2300"/>
                        <a:pt x="3626" y="2052"/>
                        <a:pt x="3363" y="1951"/>
                      </a:cubicBezTo>
                      <a:cubicBezTo>
                        <a:pt x="2987" y="1851"/>
                        <a:pt x="2610" y="1700"/>
                        <a:pt x="2209" y="1574"/>
                      </a:cubicBezTo>
                      <a:cubicBezTo>
                        <a:pt x="1832" y="1449"/>
                        <a:pt x="1456" y="1323"/>
                        <a:pt x="1155" y="1173"/>
                      </a:cubicBezTo>
                      <a:cubicBezTo>
                        <a:pt x="799" y="1018"/>
                        <a:pt x="582" y="784"/>
                        <a:pt x="224" y="784"/>
                      </a:cubicBezTo>
                      <a:cubicBezTo>
                        <a:pt x="177" y="784"/>
                        <a:pt x="128" y="788"/>
                        <a:pt x="75" y="796"/>
                      </a:cubicBezTo>
                      <a:cubicBezTo>
                        <a:pt x="0" y="1374"/>
                        <a:pt x="627" y="1650"/>
                        <a:pt x="954" y="1976"/>
                      </a:cubicBezTo>
                      <a:cubicBezTo>
                        <a:pt x="1280" y="2277"/>
                        <a:pt x="1506" y="2729"/>
                        <a:pt x="1832" y="3055"/>
                      </a:cubicBezTo>
                      <a:cubicBezTo>
                        <a:pt x="2159" y="3382"/>
                        <a:pt x="2460" y="3733"/>
                        <a:pt x="2786" y="4084"/>
                      </a:cubicBezTo>
                      <a:cubicBezTo>
                        <a:pt x="3087" y="4436"/>
                        <a:pt x="3338" y="4812"/>
                        <a:pt x="3539" y="5214"/>
                      </a:cubicBezTo>
                      <a:cubicBezTo>
                        <a:pt x="3639" y="5389"/>
                        <a:pt x="3690" y="5640"/>
                        <a:pt x="3865" y="5741"/>
                      </a:cubicBezTo>
                      <a:cubicBezTo>
                        <a:pt x="3899" y="5758"/>
                        <a:pt x="3950" y="5765"/>
                        <a:pt x="4010" y="5765"/>
                      </a:cubicBezTo>
                      <a:cubicBezTo>
                        <a:pt x="4217" y="5765"/>
                        <a:pt x="4538" y="5685"/>
                        <a:pt x="4694" y="5666"/>
                      </a:cubicBezTo>
                      <a:cubicBezTo>
                        <a:pt x="5246" y="5540"/>
                        <a:pt x="5798" y="5339"/>
                        <a:pt x="6325" y="5088"/>
                      </a:cubicBezTo>
                      <a:cubicBezTo>
                        <a:pt x="7254" y="4737"/>
                        <a:pt x="8232" y="4712"/>
                        <a:pt x="9186" y="4511"/>
                      </a:cubicBezTo>
                      <a:cubicBezTo>
                        <a:pt x="11194" y="4059"/>
                        <a:pt x="13302" y="4185"/>
                        <a:pt x="15361" y="3909"/>
                      </a:cubicBezTo>
                      <a:cubicBezTo>
                        <a:pt x="16038" y="3808"/>
                        <a:pt x="16741" y="3833"/>
                        <a:pt x="17419" y="3683"/>
                      </a:cubicBezTo>
                      <a:cubicBezTo>
                        <a:pt x="17820" y="3582"/>
                        <a:pt x="18247" y="3457"/>
                        <a:pt x="18623" y="3306"/>
                      </a:cubicBezTo>
                      <a:cubicBezTo>
                        <a:pt x="18950" y="3206"/>
                        <a:pt x="19401" y="3156"/>
                        <a:pt x="19652" y="2880"/>
                      </a:cubicBezTo>
                      <a:cubicBezTo>
                        <a:pt x="19878" y="2604"/>
                        <a:pt x="19928" y="2353"/>
                        <a:pt x="20154" y="2127"/>
                      </a:cubicBezTo>
                      <a:cubicBezTo>
                        <a:pt x="20380" y="1901"/>
                        <a:pt x="20581" y="1725"/>
                        <a:pt x="20782" y="1549"/>
                      </a:cubicBezTo>
                      <a:lnTo>
                        <a:pt x="20732" y="972"/>
                      </a:lnTo>
                      <a:cubicBezTo>
                        <a:pt x="20675" y="1000"/>
                        <a:pt x="20613" y="1013"/>
                        <a:pt x="20546" y="1013"/>
                      </a:cubicBezTo>
                      <a:cubicBezTo>
                        <a:pt x="20139" y="1013"/>
                        <a:pt x="19574" y="549"/>
                        <a:pt x="19251" y="420"/>
                      </a:cubicBezTo>
                      <a:cubicBezTo>
                        <a:pt x="18774" y="244"/>
                        <a:pt x="18247" y="144"/>
                        <a:pt x="17745" y="94"/>
                      </a:cubicBezTo>
                      <a:cubicBezTo>
                        <a:pt x="17276" y="25"/>
                        <a:pt x="16795" y="1"/>
                        <a:pt x="16311"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a:off x="4163388" y="3277537"/>
                  <a:ext cx="355611" cy="200379"/>
                </a:xfrm>
                <a:custGeom>
                  <a:avLst/>
                  <a:gdLst/>
                  <a:ahLst/>
                  <a:cxnLst/>
                  <a:rect l="l" t="t" r="r" b="b"/>
                  <a:pathLst>
                    <a:path w="5498" h="3098" extrusionOk="0">
                      <a:moveTo>
                        <a:pt x="793" y="0"/>
                      </a:moveTo>
                      <a:cubicBezTo>
                        <a:pt x="779" y="0"/>
                        <a:pt x="765" y="5"/>
                        <a:pt x="754" y="16"/>
                      </a:cubicBezTo>
                      <a:cubicBezTo>
                        <a:pt x="1" y="870"/>
                        <a:pt x="1406" y="1623"/>
                        <a:pt x="2034" y="1924"/>
                      </a:cubicBezTo>
                      <a:cubicBezTo>
                        <a:pt x="2686" y="2250"/>
                        <a:pt x="3339" y="2501"/>
                        <a:pt x="4042" y="2727"/>
                      </a:cubicBezTo>
                      <a:cubicBezTo>
                        <a:pt x="4290" y="2810"/>
                        <a:pt x="4828" y="3097"/>
                        <a:pt x="5192" y="3097"/>
                      </a:cubicBezTo>
                      <a:cubicBezTo>
                        <a:pt x="5270" y="3097"/>
                        <a:pt x="5340" y="3084"/>
                        <a:pt x="5397" y="3053"/>
                      </a:cubicBezTo>
                      <a:cubicBezTo>
                        <a:pt x="5472" y="3003"/>
                        <a:pt x="5497" y="2903"/>
                        <a:pt x="5472" y="2827"/>
                      </a:cubicBezTo>
                      <a:cubicBezTo>
                        <a:pt x="5372" y="2300"/>
                        <a:pt x="3791" y="2074"/>
                        <a:pt x="3389" y="1924"/>
                      </a:cubicBezTo>
                      <a:cubicBezTo>
                        <a:pt x="2837" y="1748"/>
                        <a:pt x="302" y="1020"/>
                        <a:pt x="879" y="117"/>
                      </a:cubicBezTo>
                      <a:cubicBezTo>
                        <a:pt x="899" y="58"/>
                        <a:pt x="843" y="0"/>
                        <a:pt x="793"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4114685" y="3342799"/>
                  <a:ext cx="357228" cy="203289"/>
                </a:xfrm>
                <a:custGeom>
                  <a:avLst/>
                  <a:gdLst/>
                  <a:ahLst/>
                  <a:cxnLst/>
                  <a:rect l="l" t="t" r="r" b="b"/>
                  <a:pathLst>
                    <a:path w="5523" h="3143" extrusionOk="0">
                      <a:moveTo>
                        <a:pt x="275" y="0"/>
                      </a:moveTo>
                      <a:cubicBezTo>
                        <a:pt x="246" y="0"/>
                        <a:pt x="218" y="11"/>
                        <a:pt x="202" y="36"/>
                      </a:cubicBezTo>
                      <a:cubicBezTo>
                        <a:pt x="101" y="237"/>
                        <a:pt x="26" y="488"/>
                        <a:pt x="1" y="714"/>
                      </a:cubicBezTo>
                      <a:cubicBezTo>
                        <a:pt x="1" y="764"/>
                        <a:pt x="26" y="814"/>
                        <a:pt x="76" y="840"/>
                      </a:cubicBezTo>
                      <a:cubicBezTo>
                        <a:pt x="980" y="1392"/>
                        <a:pt x="1959" y="1843"/>
                        <a:pt x="2963" y="2145"/>
                      </a:cubicBezTo>
                      <a:cubicBezTo>
                        <a:pt x="3339" y="2270"/>
                        <a:pt x="3690" y="2371"/>
                        <a:pt x="4067" y="2496"/>
                      </a:cubicBezTo>
                      <a:cubicBezTo>
                        <a:pt x="4494" y="2647"/>
                        <a:pt x="4745" y="2923"/>
                        <a:pt x="5121" y="3123"/>
                      </a:cubicBezTo>
                      <a:cubicBezTo>
                        <a:pt x="5147" y="3136"/>
                        <a:pt x="5178" y="3143"/>
                        <a:pt x="5210" y="3143"/>
                      </a:cubicBezTo>
                      <a:cubicBezTo>
                        <a:pt x="5302" y="3143"/>
                        <a:pt x="5404" y="3091"/>
                        <a:pt x="5422" y="2998"/>
                      </a:cubicBezTo>
                      <a:cubicBezTo>
                        <a:pt x="5523" y="2295"/>
                        <a:pt x="4519" y="2019"/>
                        <a:pt x="3992" y="1843"/>
                      </a:cubicBezTo>
                      <a:cubicBezTo>
                        <a:pt x="3540" y="1718"/>
                        <a:pt x="3063" y="1618"/>
                        <a:pt x="2586" y="1492"/>
                      </a:cubicBezTo>
                      <a:cubicBezTo>
                        <a:pt x="2009" y="1291"/>
                        <a:pt x="1457" y="1065"/>
                        <a:pt x="930" y="814"/>
                      </a:cubicBezTo>
                      <a:cubicBezTo>
                        <a:pt x="503" y="639"/>
                        <a:pt x="177" y="639"/>
                        <a:pt x="377" y="112"/>
                      </a:cubicBezTo>
                      <a:cubicBezTo>
                        <a:pt x="394" y="45"/>
                        <a:pt x="333" y="0"/>
                        <a:pt x="275"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3966957" y="3400622"/>
                  <a:ext cx="455024" cy="212991"/>
                </a:xfrm>
                <a:custGeom>
                  <a:avLst/>
                  <a:gdLst/>
                  <a:ahLst/>
                  <a:cxnLst/>
                  <a:rect l="l" t="t" r="r" b="b"/>
                  <a:pathLst>
                    <a:path w="7035" h="3293" extrusionOk="0">
                      <a:moveTo>
                        <a:pt x="1361" y="1"/>
                      </a:moveTo>
                      <a:cubicBezTo>
                        <a:pt x="1340" y="1"/>
                        <a:pt x="1320" y="7"/>
                        <a:pt x="1306" y="21"/>
                      </a:cubicBezTo>
                      <a:cubicBezTo>
                        <a:pt x="1" y="1527"/>
                        <a:pt x="5774" y="3033"/>
                        <a:pt x="6627" y="3284"/>
                      </a:cubicBezTo>
                      <a:cubicBezTo>
                        <a:pt x="6652" y="3290"/>
                        <a:pt x="6676" y="3293"/>
                        <a:pt x="6699" y="3293"/>
                      </a:cubicBezTo>
                      <a:cubicBezTo>
                        <a:pt x="6947" y="3293"/>
                        <a:pt x="7035" y="2943"/>
                        <a:pt x="6828" y="2782"/>
                      </a:cubicBezTo>
                      <a:cubicBezTo>
                        <a:pt x="6050" y="2204"/>
                        <a:pt x="879" y="1502"/>
                        <a:pt x="1457" y="96"/>
                      </a:cubicBezTo>
                      <a:cubicBezTo>
                        <a:pt x="1475" y="42"/>
                        <a:pt x="1415" y="1"/>
                        <a:pt x="1361"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3945871" y="3464784"/>
                  <a:ext cx="441635" cy="187249"/>
                </a:xfrm>
                <a:custGeom>
                  <a:avLst/>
                  <a:gdLst/>
                  <a:ahLst/>
                  <a:cxnLst/>
                  <a:rect l="l" t="t" r="r" b="b"/>
                  <a:pathLst>
                    <a:path w="6828" h="2895" extrusionOk="0">
                      <a:moveTo>
                        <a:pt x="360" y="0"/>
                      </a:moveTo>
                      <a:cubicBezTo>
                        <a:pt x="317" y="0"/>
                        <a:pt x="274" y="26"/>
                        <a:pt x="252" y="83"/>
                      </a:cubicBezTo>
                      <a:cubicBezTo>
                        <a:pt x="1" y="811"/>
                        <a:pt x="402" y="1589"/>
                        <a:pt x="1155" y="1840"/>
                      </a:cubicBezTo>
                      <a:cubicBezTo>
                        <a:pt x="2059" y="2191"/>
                        <a:pt x="3012" y="2492"/>
                        <a:pt x="3966" y="2718"/>
                      </a:cubicBezTo>
                      <a:lnTo>
                        <a:pt x="6827" y="2894"/>
                      </a:lnTo>
                      <a:cubicBezTo>
                        <a:pt x="5924" y="2492"/>
                        <a:pt x="4970" y="2216"/>
                        <a:pt x="3991" y="2041"/>
                      </a:cubicBezTo>
                      <a:cubicBezTo>
                        <a:pt x="2812" y="1765"/>
                        <a:pt x="452" y="1714"/>
                        <a:pt x="477" y="108"/>
                      </a:cubicBezTo>
                      <a:cubicBezTo>
                        <a:pt x="464" y="39"/>
                        <a:pt x="412" y="0"/>
                        <a:pt x="360"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4299797" y="3128839"/>
                  <a:ext cx="1256538" cy="271527"/>
                </a:xfrm>
                <a:custGeom>
                  <a:avLst/>
                  <a:gdLst/>
                  <a:ahLst/>
                  <a:cxnLst/>
                  <a:rect l="l" t="t" r="r" b="b"/>
                  <a:pathLst>
                    <a:path w="19427" h="4198" extrusionOk="0">
                      <a:moveTo>
                        <a:pt x="8491" y="1"/>
                      </a:moveTo>
                      <a:cubicBezTo>
                        <a:pt x="8191" y="1"/>
                        <a:pt x="7945" y="84"/>
                        <a:pt x="8157" y="433"/>
                      </a:cubicBezTo>
                      <a:cubicBezTo>
                        <a:pt x="8358" y="784"/>
                        <a:pt x="8986" y="734"/>
                        <a:pt x="8835" y="1311"/>
                      </a:cubicBezTo>
                      <a:cubicBezTo>
                        <a:pt x="8755" y="1318"/>
                        <a:pt x="8675" y="1320"/>
                        <a:pt x="8596" y="1320"/>
                      </a:cubicBezTo>
                      <a:cubicBezTo>
                        <a:pt x="8029" y="1320"/>
                        <a:pt x="7481" y="1180"/>
                        <a:pt x="6953" y="1136"/>
                      </a:cubicBezTo>
                      <a:cubicBezTo>
                        <a:pt x="6743" y="1119"/>
                        <a:pt x="6526" y="1113"/>
                        <a:pt x="6305" y="1113"/>
                      </a:cubicBezTo>
                      <a:cubicBezTo>
                        <a:pt x="5862" y="1113"/>
                        <a:pt x="5405" y="1136"/>
                        <a:pt x="4970" y="1136"/>
                      </a:cubicBezTo>
                      <a:lnTo>
                        <a:pt x="2435" y="1136"/>
                      </a:lnTo>
                      <a:cubicBezTo>
                        <a:pt x="2298" y="1136"/>
                        <a:pt x="2012" y="1122"/>
                        <a:pt x="1695" y="1122"/>
                      </a:cubicBezTo>
                      <a:cubicBezTo>
                        <a:pt x="1142" y="1122"/>
                        <a:pt x="498" y="1163"/>
                        <a:pt x="402" y="1387"/>
                      </a:cubicBezTo>
                      <a:lnTo>
                        <a:pt x="477" y="1562"/>
                      </a:lnTo>
                      <a:cubicBezTo>
                        <a:pt x="326" y="1613"/>
                        <a:pt x="276" y="1688"/>
                        <a:pt x="301" y="1788"/>
                      </a:cubicBezTo>
                      <a:cubicBezTo>
                        <a:pt x="251" y="1738"/>
                        <a:pt x="201" y="1688"/>
                        <a:pt x="151" y="1638"/>
                      </a:cubicBezTo>
                      <a:cubicBezTo>
                        <a:pt x="137" y="1624"/>
                        <a:pt x="119" y="1617"/>
                        <a:pt x="100" y="1617"/>
                      </a:cubicBezTo>
                      <a:cubicBezTo>
                        <a:pt x="52" y="1617"/>
                        <a:pt x="0" y="1659"/>
                        <a:pt x="0" y="1713"/>
                      </a:cubicBezTo>
                      <a:cubicBezTo>
                        <a:pt x="326" y="2566"/>
                        <a:pt x="1155" y="2968"/>
                        <a:pt x="1958" y="3269"/>
                      </a:cubicBezTo>
                      <a:cubicBezTo>
                        <a:pt x="2510" y="3445"/>
                        <a:pt x="3062" y="3595"/>
                        <a:pt x="3614" y="3746"/>
                      </a:cubicBezTo>
                      <a:cubicBezTo>
                        <a:pt x="4091" y="3897"/>
                        <a:pt x="4593" y="4198"/>
                        <a:pt x="5095" y="4198"/>
                      </a:cubicBezTo>
                      <a:cubicBezTo>
                        <a:pt x="5221" y="4173"/>
                        <a:pt x="5271" y="4072"/>
                        <a:pt x="5221" y="3972"/>
                      </a:cubicBezTo>
                      <a:lnTo>
                        <a:pt x="5196" y="3922"/>
                      </a:lnTo>
                      <a:lnTo>
                        <a:pt x="5196" y="3922"/>
                      </a:lnTo>
                      <a:cubicBezTo>
                        <a:pt x="5271" y="3934"/>
                        <a:pt x="5352" y="3940"/>
                        <a:pt x="5434" y="3940"/>
                      </a:cubicBezTo>
                      <a:cubicBezTo>
                        <a:pt x="5516" y="3940"/>
                        <a:pt x="5597" y="3934"/>
                        <a:pt x="5672" y="3922"/>
                      </a:cubicBezTo>
                      <a:cubicBezTo>
                        <a:pt x="5949" y="3796"/>
                        <a:pt x="6225" y="3671"/>
                        <a:pt x="6501" y="3495"/>
                      </a:cubicBezTo>
                      <a:cubicBezTo>
                        <a:pt x="7781" y="2918"/>
                        <a:pt x="9412" y="2742"/>
                        <a:pt x="10818" y="2717"/>
                      </a:cubicBezTo>
                      <a:cubicBezTo>
                        <a:pt x="11702" y="2717"/>
                        <a:pt x="12615" y="2632"/>
                        <a:pt x="13514" y="2632"/>
                      </a:cubicBezTo>
                      <a:cubicBezTo>
                        <a:pt x="13814" y="2632"/>
                        <a:pt x="14112" y="2642"/>
                        <a:pt x="14407" y="2667"/>
                      </a:cubicBezTo>
                      <a:cubicBezTo>
                        <a:pt x="14745" y="2725"/>
                        <a:pt x="15083" y="2750"/>
                        <a:pt x="15421" y="2750"/>
                      </a:cubicBezTo>
                      <a:cubicBezTo>
                        <a:pt x="15660" y="2750"/>
                        <a:pt x="15900" y="2738"/>
                        <a:pt x="16139" y="2717"/>
                      </a:cubicBezTo>
                      <a:cubicBezTo>
                        <a:pt x="16339" y="2692"/>
                        <a:pt x="16540" y="2616"/>
                        <a:pt x="16691" y="2466"/>
                      </a:cubicBezTo>
                      <a:cubicBezTo>
                        <a:pt x="16867" y="2240"/>
                        <a:pt x="16691" y="2064"/>
                        <a:pt x="16867" y="1838"/>
                      </a:cubicBezTo>
                      <a:cubicBezTo>
                        <a:pt x="17168" y="1387"/>
                        <a:pt x="19427" y="1261"/>
                        <a:pt x="19276" y="734"/>
                      </a:cubicBezTo>
                      <a:cubicBezTo>
                        <a:pt x="18874" y="508"/>
                        <a:pt x="18398" y="533"/>
                        <a:pt x="17971" y="333"/>
                      </a:cubicBezTo>
                      <a:cubicBezTo>
                        <a:pt x="17795" y="232"/>
                        <a:pt x="17619" y="132"/>
                        <a:pt x="17444" y="56"/>
                      </a:cubicBezTo>
                      <a:cubicBezTo>
                        <a:pt x="17352" y="23"/>
                        <a:pt x="17276" y="12"/>
                        <a:pt x="17207" y="12"/>
                      </a:cubicBezTo>
                      <a:cubicBezTo>
                        <a:pt x="17067" y="12"/>
                        <a:pt x="16950" y="56"/>
                        <a:pt x="16766" y="56"/>
                      </a:cubicBezTo>
                      <a:cubicBezTo>
                        <a:pt x="16841" y="182"/>
                        <a:pt x="16967" y="307"/>
                        <a:pt x="17118" y="358"/>
                      </a:cubicBezTo>
                      <a:cubicBezTo>
                        <a:pt x="16725" y="576"/>
                        <a:pt x="16155" y="651"/>
                        <a:pt x="15599" y="651"/>
                      </a:cubicBezTo>
                      <a:cubicBezTo>
                        <a:pt x="15195" y="651"/>
                        <a:pt x="14799" y="611"/>
                        <a:pt x="14482" y="558"/>
                      </a:cubicBezTo>
                      <a:cubicBezTo>
                        <a:pt x="13553" y="408"/>
                        <a:pt x="12600" y="408"/>
                        <a:pt x="11671" y="232"/>
                      </a:cubicBezTo>
                      <a:cubicBezTo>
                        <a:pt x="10818" y="82"/>
                        <a:pt x="9889" y="207"/>
                        <a:pt x="9036" y="56"/>
                      </a:cubicBezTo>
                      <a:cubicBezTo>
                        <a:pt x="8907" y="37"/>
                        <a:pt x="8687" y="1"/>
                        <a:pt x="8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a:off x="4678042" y="2348353"/>
                  <a:ext cx="264671" cy="55301"/>
                </a:xfrm>
                <a:custGeom>
                  <a:avLst/>
                  <a:gdLst/>
                  <a:ahLst/>
                  <a:cxnLst/>
                  <a:rect l="l" t="t" r="r" b="b"/>
                  <a:pathLst>
                    <a:path w="4092" h="855" extrusionOk="0">
                      <a:moveTo>
                        <a:pt x="3865" y="829"/>
                      </a:moveTo>
                      <a:cubicBezTo>
                        <a:pt x="4016" y="829"/>
                        <a:pt x="4091" y="603"/>
                        <a:pt x="3941" y="528"/>
                      </a:cubicBezTo>
                      <a:cubicBezTo>
                        <a:pt x="3414" y="302"/>
                        <a:pt x="2736" y="352"/>
                        <a:pt x="2159" y="302"/>
                      </a:cubicBezTo>
                      <a:cubicBezTo>
                        <a:pt x="1531" y="277"/>
                        <a:pt x="904" y="176"/>
                        <a:pt x="301" y="1"/>
                      </a:cubicBezTo>
                      <a:lnTo>
                        <a:pt x="0" y="126"/>
                      </a:lnTo>
                      <a:cubicBezTo>
                        <a:pt x="377" y="327"/>
                        <a:pt x="753" y="453"/>
                        <a:pt x="1180" y="528"/>
                      </a:cubicBezTo>
                      <a:cubicBezTo>
                        <a:pt x="2058" y="754"/>
                        <a:pt x="2962" y="854"/>
                        <a:pt x="3865" y="8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9"/>
                <p:cNvSpPr/>
                <p:nvPr/>
              </p:nvSpPr>
              <p:spPr>
                <a:xfrm>
                  <a:off x="4642275" y="2369503"/>
                  <a:ext cx="254969" cy="99090"/>
                </a:xfrm>
                <a:custGeom>
                  <a:avLst/>
                  <a:gdLst/>
                  <a:ahLst/>
                  <a:cxnLst/>
                  <a:rect l="l" t="t" r="r" b="b"/>
                  <a:pathLst>
                    <a:path w="3942" h="1532" extrusionOk="0">
                      <a:moveTo>
                        <a:pt x="3791" y="1431"/>
                      </a:moveTo>
                      <a:cubicBezTo>
                        <a:pt x="3916" y="1431"/>
                        <a:pt x="3941" y="1255"/>
                        <a:pt x="3816" y="1230"/>
                      </a:cubicBezTo>
                      <a:cubicBezTo>
                        <a:pt x="2963" y="954"/>
                        <a:pt x="2084" y="803"/>
                        <a:pt x="1231" y="452"/>
                      </a:cubicBezTo>
                      <a:cubicBezTo>
                        <a:pt x="905" y="301"/>
                        <a:pt x="578" y="151"/>
                        <a:pt x="252" y="0"/>
                      </a:cubicBezTo>
                      <a:lnTo>
                        <a:pt x="1" y="176"/>
                      </a:lnTo>
                      <a:cubicBezTo>
                        <a:pt x="1181" y="828"/>
                        <a:pt x="2561" y="1531"/>
                        <a:pt x="3791" y="14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9"/>
                <p:cNvSpPr/>
                <p:nvPr/>
              </p:nvSpPr>
              <p:spPr>
                <a:xfrm>
                  <a:off x="4572486" y="2387355"/>
                  <a:ext cx="313375" cy="126643"/>
                </a:xfrm>
                <a:custGeom>
                  <a:avLst/>
                  <a:gdLst/>
                  <a:ahLst/>
                  <a:cxnLst/>
                  <a:rect l="l" t="t" r="r" b="b"/>
                  <a:pathLst>
                    <a:path w="4845" h="1958" extrusionOk="0">
                      <a:moveTo>
                        <a:pt x="4619" y="1807"/>
                      </a:moveTo>
                      <a:cubicBezTo>
                        <a:pt x="4795" y="1807"/>
                        <a:pt x="4845" y="1531"/>
                        <a:pt x="4669" y="1506"/>
                      </a:cubicBezTo>
                      <a:cubicBezTo>
                        <a:pt x="3113" y="1155"/>
                        <a:pt x="1733" y="879"/>
                        <a:pt x="478" y="50"/>
                      </a:cubicBezTo>
                      <a:lnTo>
                        <a:pt x="1" y="0"/>
                      </a:lnTo>
                      <a:cubicBezTo>
                        <a:pt x="1256" y="1079"/>
                        <a:pt x="2962" y="1958"/>
                        <a:pt x="4619" y="18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4447525" y="2390589"/>
                  <a:ext cx="412400" cy="149411"/>
                </a:xfrm>
                <a:custGeom>
                  <a:avLst/>
                  <a:gdLst/>
                  <a:ahLst/>
                  <a:cxnLst/>
                  <a:rect l="l" t="t" r="r" b="b"/>
                  <a:pathLst>
                    <a:path w="6376" h="2310" extrusionOk="0">
                      <a:moveTo>
                        <a:pt x="6074" y="2309"/>
                      </a:moveTo>
                      <a:cubicBezTo>
                        <a:pt x="6325" y="2309"/>
                        <a:pt x="6375" y="1933"/>
                        <a:pt x="6149" y="1908"/>
                      </a:cubicBezTo>
                      <a:cubicBezTo>
                        <a:pt x="4066" y="1582"/>
                        <a:pt x="1983" y="1180"/>
                        <a:pt x="251" y="0"/>
                      </a:cubicBezTo>
                      <a:lnTo>
                        <a:pt x="0" y="176"/>
                      </a:lnTo>
                      <a:cubicBezTo>
                        <a:pt x="552" y="728"/>
                        <a:pt x="1406" y="1054"/>
                        <a:pt x="2083" y="1381"/>
                      </a:cubicBezTo>
                      <a:cubicBezTo>
                        <a:pt x="3338" y="1958"/>
                        <a:pt x="4694" y="2259"/>
                        <a:pt x="6074" y="23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9"/>
                <p:cNvSpPr/>
                <p:nvPr/>
              </p:nvSpPr>
              <p:spPr>
                <a:xfrm>
                  <a:off x="4379288" y="2423058"/>
                  <a:ext cx="438401" cy="151028"/>
                </a:xfrm>
                <a:custGeom>
                  <a:avLst/>
                  <a:gdLst/>
                  <a:ahLst/>
                  <a:cxnLst/>
                  <a:rect l="l" t="t" r="r" b="b"/>
                  <a:pathLst>
                    <a:path w="6778" h="2335" extrusionOk="0">
                      <a:moveTo>
                        <a:pt x="2210" y="1381"/>
                      </a:moveTo>
                      <a:cubicBezTo>
                        <a:pt x="3615" y="1883"/>
                        <a:pt x="5046" y="2334"/>
                        <a:pt x="6552" y="2209"/>
                      </a:cubicBezTo>
                      <a:cubicBezTo>
                        <a:pt x="6778" y="2209"/>
                        <a:pt x="6778" y="1858"/>
                        <a:pt x="6552" y="1858"/>
                      </a:cubicBezTo>
                      <a:cubicBezTo>
                        <a:pt x="4669" y="1657"/>
                        <a:pt x="1808" y="1431"/>
                        <a:pt x="277" y="0"/>
                      </a:cubicBezTo>
                      <a:lnTo>
                        <a:pt x="277" y="0"/>
                      </a:lnTo>
                      <a:lnTo>
                        <a:pt x="1" y="101"/>
                      </a:lnTo>
                      <a:cubicBezTo>
                        <a:pt x="503" y="803"/>
                        <a:pt x="1432" y="1105"/>
                        <a:pt x="2210" y="13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9"/>
                <p:cNvSpPr/>
                <p:nvPr/>
              </p:nvSpPr>
              <p:spPr>
                <a:xfrm>
                  <a:off x="4293265" y="2463612"/>
                  <a:ext cx="664070" cy="303673"/>
                </a:xfrm>
                <a:custGeom>
                  <a:avLst/>
                  <a:gdLst/>
                  <a:ahLst/>
                  <a:cxnLst/>
                  <a:rect l="l" t="t" r="r" b="b"/>
                  <a:pathLst>
                    <a:path w="10267" h="4695" extrusionOk="0">
                      <a:moveTo>
                        <a:pt x="10116" y="4343"/>
                      </a:moveTo>
                      <a:cubicBezTo>
                        <a:pt x="9112" y="3966"/>
                        <a:pt x="8183" y="3464"/>
                        <a:pt x="7355" y="2787"/>
                      </a:cubicBezTo>
                      <a:cubicBezTo>
                        <a:pt x="6803" y="2335"/>
                        <a:pt x="6200" y="2209"/>
                        <a:pt x="5522" y="2059"/>
                      </a:cubicBezTo>
                      <a:cubicBezTo>
                        <a:pt x="3615" y="1657"/>
                        <a:pt x="1758" y="1205"/>
                        <a:pt x="252" y="1"/>
                      </a:cubicBezTo>
                      <a:lnTo>
                        <a:pt x="176" y="26"/>
                      </a:lnTo>
                      <a:lnTo>
                        <a:pt x="1" y="151"/>
                      </a:lnTo>
                      <a:cubicBezTo>
                        <a:pt x="1231" y="1356"/>
                        <a:pt x="2912" y="1883"/>
                        <a:pt x="4569" y="2285"/>
                      </a:cubicBezTo>
                      <a:cubicBezTo>
                        <a:pt x="5773" y="2586"/>
                        <a:pt x="6602" y="2787"/>
                        <a:pt x="7606" y="3565"/>
                      </a:cubicBezTo>
                      <a:cubicBezTo>
                        <a:pt x="8308" y="4167"/>
                        <a:pt x="9162" y="4544"/>
                        <a:pt x="10065" y="4644"/>
                      </a:cubicBezTo>
                      <a:cubicBezTo>
                        <a:pt x="10266" y="4694"/>
                        <a:pt x="10266" y="4393"/>
                        <a:pt x="10116" y="43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9"/>
                <p:cNvSpPr/>
                <p:nvPr/>
              </p:nvSpPr>
              <p:spPr>
                <a:xfrm>
                  <a:off x="4251094" y="2492847"/>
                  <a:ext cx="641302" cy="316609"/>
                </a:xfrm>
                <a:custGeom>
                  <a:avLst/>
                  <a:gdLst/>
                  <a:ahLst/>
                  <a:cxnLst/>
                  <a:rect l="l" t="t" r="r" b="b"/>
                  <a:pathLst>
                    <a:path w="9915" h="4895" extrusionOk="0">
                      <a:moveTo>
                        <a:pt x="9713" y="4493"/>
                      </a:moveTo>
                      <a:cubicBezTo>
                        <a:pt x="7956" y="4217"/>
                        <a:pt x="6626" y="3037"/>
                        <a:pt x="4995" y="2360"/>
                      </a:cubicBezTo>
                      <a:cubicBezTo>
                        <a:pt x="3363" y="1682"/>
                        <a:pt x="1531" y="1180"/>
                        <a:pt x="176" y="1"/>
                      </a:cubicBezTo>
                      <a:lnTo>
                        <a:pt x="0" y="126"/>
                      </a:lnTo>
                      <a:cubicBezTo>
                        <a:pt x="1105" y="1255"/>
                        <a:pt x="2585" y="1808"/>
                        <a:pt x="4041" y="2410"/>
                      </a:cubicBezTo>
                      <a:cubicBezTo>
                        <a:pt x="5271" y="2912"/>
                        <a:pt x="6451" y="3539"/>
                        <a:pt x="7580" y="4242"/>
                      </a:cubicBezTo>
                      <a:cubicBezTo>
                        <a:pt x="8182" y="4669"/>
                        <a:pt x="8910" y="4895"/>
                        <a:pt x="9663" y="4870"/>
                      </a:cubicBezTo>
                      <a:cubicBezTo>
                        <a:pt x="9864" y="4819"/>
                        <a:pt x="9914" y="4543"/>
                        <a:pt x="9713" y="44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9"/>
                <p:cNvSpPr/>
                <p:nvPr/>
              </p:nvSpPr>
              <p:spPr>
                <a:xfrm>
                  <a:off x="4186155" y="2544784"/>
                  <a:ext cx="686708" cy="326375"/>
                </a:xfrm>
                <a:custGeom>
                  <a:avLst/>
                  <a:gdLst/>
                  <a:ahLst/>
                  <a:cxnLst/>
                  <a:rect l="l" t="t" r="r" b="b"/>
                  <a:pathLst>
                    <a:path w="10617" h="5046" extrusionOk="0">
                      <a:moveTo>
                        <a:pt x="10466" y="4619"/>
                      </a:moveTo>
                      <a:cubicBezTo>
                        <a:pt x="9462" y="4393"/>
                        <a:pt x="8534" y="3991"/>
                        <a:pt x="7680" y="3464"/>
                      </a:cubicBezTo>
                      <a:cubicBezTo>
                        <a:pt x="6978" y="3013"/>
                        <a:pt x="6451" y="2485"/>
                        <a:pt x="5673" y="2159"/>
                      </a:cubicBezTo>
                      <a:cubicBezTo>
                        <a:pt x="3916" y="1431"/>
                        <a:pt x="1883" y="1005"/>
                        <a:pt x="226" y="1"/>
                      </a:cubicBezTo>
                      <a:cubicBezTo>
                        <a:pt x="151" y="51"/>
                        <a:pt x="76" y="126"/>
                        <a:pt x="0" y="201"/>
                      </a:cubicBezTo>
                      <a:cubicBezTo>
                        <a:pt x="1330" y="1205"/>
                        <a:pt x="3188" y="1758"/>
                        <a:pt x="4694" y="2285"/>
                      </a:cubicBezTo>
                      <a:cubicBezTo>
                        <a:pt x="6651" y="2937"/>
                        <a:pt x="8208" y="5046"/>
                        <a:pt x="10416" y="4895"/>
                      </a:cubicBezTo>
                      <a:cubicBezTo>
                        <a:pt x="10592" y="4895"/>
                        <a:pt x="10617" y="4669"/>
                        <a:pt x="10466" y="46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9"/>
                <p:cNvSpPr/>
                <p:nvPr/>
              </p:nvSpPr>
              <p:spPr>
                <a:xfrm>
                  <a:off x="4794918" y="2859773"/>
                  <a:ext cx="878290" cy="222629"/>
                </a:xfrm>
                <a:custGeom>
                  <a:avLst/>
                  <a:gdLst/>
                  <a:ahLst/>
                  <a:cxnLst/>
                  <a:rect l="l" t="t" r="r" b="b"/>
                  <a:pathLst>
                    <a:path w="13579" h="3442" extrusionOk="0">
                      <a:moveTo>
                        <a:pt x="4196" y="1"/>
                      </a:moveTo>
                      <a:cubicBezTo>
                        <a:pt x="3859" y="1"/>
                        <a:pt x="3519" y="55"/>
                        <a:pt x="3414" y="326"/>
                      </a:cubicBezTo>
                      <a:cubicBezTo>
                        <a:pt x="3213" y="853"/>
                        <a:pt x="4142" y="928"/>
                        <a:pt x="4091" y="1405"/>
                      </a:cubicBezTo>
                      <a:cubicBezTo>
                        <a:pt x="3857" y="1422"/>
                        <a:pt x="3620" y="1425"/>
                        <a:pt x="3382" y="1425"/>
                      </a:cubicBezTo>
                      <a:cubicBezTo>
                        <a:pt x="3263" y="1425"/>
                        <a:pt x="3144" y="1424"/>
                        <a:pt x="3025" y="1424"/>
                      </a:cubicBezTo>
                      <a:cubicBezTo>
                        <a:pt x="2667" y="1424"/>
                        <a:pt x="2309" y="1430"/>
                        <a:pt x="1958" y="1481"/>
                      </a:cubicBezTo>
                      <a:cubicBezTo>
                        <a:pt x="1531" y="1531"/>
                        <a:pt x="527" y="1531"/>
                        <a:pt x="301" y="1958"/>
                      </a:cubicBezTo>
                      <a:cubicBezTo>
                        <a:pt x="0" y="2535"/>
                        <a:pt x="1029" y="2510"/>
                        <a:pt x="1381" y="2610"/>
                      </a:cubicBezTo>
                      <a:cubicBezTo>
                        <a:pt x="1983" y="2811"/>
                        <a:pt x="2585" y="2936"/>
                        <a:pt x="3213" y="3062"/>
                      </a:cubicBezTo>
                      <a:cubicBezTo>
                        <a:pt x="3740" y="3112"/>
                        <a:pt x="4167" y="3263"/>
                        <a:pt x="4669" y="3363"/>
                      </a:cubicBezTo>
                      <a:cubicBezTo>
                        <a:pt x="4833" y="3404"/>
                        <a:pt x="5182" y="3441"/>
                        <a:pt x="5555" y="3441"/>
                      </a:cubicBezTo>
                      <a:cubicBezTo>
                        <a:pt x="6093" y="3441"/>
                        <a:pt x="6679" y="3364"/>
                        <a:pt x="6827" y="3112"/>
                      </a:cubicBezTo>
                      <a:cubicBezTo>
                        <a:pt x="7053" y="2761"/>
                        <a:pt x="6601" y="2736"/>
                        <a:pt x="6626" y="2409"/>
                      </a:cubicBezTo>
                      <a:cubicBezTo>
                        <a:pt x="6661" y="2186"/>
                        <a:pt x="6813" y="2151"/>
                        <a:pt x="6977" y="2151"/>
                      </a:cubicBezTo>
                      <a:cubicBezTo>
                        <a:pt x="7053" y="2151"/>
                        <a:pt x="7132" y="2158"/>
                        <a:pt x="7204" y="2158"/>
                      </a:cubicBezTo>
                      <a:cubicBezTo>
                        <a:pt x="7906" y="2158"/>
                        <a:pt x="8534" y="2384"/>
                        <a:pt x="9237" y="2460"/>
                      </a:cubicBezTo>
                      <a:cubicBezTo>
                        <a:pt x="9652" y="2511"/>
                        <a:pt x="10151" y="2599"/>
                        <a:pt x="10611" y="2599"/>
                      </a:cubicBezTo>
                      <a:cubicBezTo>
                        <a:pt x="10817" y="2599"/>
                        <a:pt x="11015" y="2582"/>
                        <a:pt x="11194" y="2535"/>
                      </a:cubicBezTo>
                      <a:cubicBezTo>
                        <a:pt x="11521" y="2434"/>
                        <a:pt x="12324" y="2133"/>
                        <a:pt x="12449" y="1857"/>
                      </a:cubicBezTo>
                      <a:cubicBezTo>
                        <a:pt x="12700" y="1456"/>
                        <a:pt x="13579" y="1932"/>
                        <a:pt x="13252" y="1205"/>
                      </a:cubicBezTo>
                      <a:cubicBezTo>
                        <a:pt x="13001" y="703"/>
                        <a:pt x="12650" y="803"/>
                        <a:pt x="12148" y="778"/>
                      </a:cubicBezTo>
                      <a:cubicBezTo>
                        <a:pt x="11019" y="703"/>
                        <a:pt x="9864" y="577"/>
                        <a:pt x="8760" y="376"/>
                      </a:cubicBezTo>
                      <a:cubicBezTo>
                        <a:pt x="7564" y="146"/>
                        <a:pt x="6347" y="22"/>
                        <a:pt x="5129" y="22"/>
                      </a:cubicBezTo>
                      <a:cubicBezTo>
                        <a:pt x="5017" y="22"/>
                        <a:pt x="4906" y="23"/>
                        <a:pt x="4794" y="25"/>
                      </a:cubicBezTo>
                      <a:cubicBezTo>
                        <a:pt x="4644" y="25"/>
                        <a:pt x="4421" y="1"/>
                        <a:pt x="41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9"/>
                <p:cNvSpPr/>
                <p:nvPr/>
              </p:nvSpPr>
              <p:spPr>
                <a:xfrm>
                  <a:off x="4979966" y="2564253"/>
                  <a:ext cx="467572" cy="277671"/>
                </a:xfrm>
                <a:custGeom>
                  <a:avLst/>
                  <a:gdLst/>
                  <a:ahLst/>
                  <a:cxnLst/>
                  <a:rect l="l" t="t" r="r" b="b"/>
                  <a:pathLst>
                    <a:path w="7229" h="4293" extrusionOk="0">
                      <a:moveTo>
                        <a:pt x="7179" y="4042"/>
                      </a:moveTo>
                      <a:cubicBezTo>
                        <a:pt x="6652" y="3364"/>
                        <a:pt x="5171" y="3013"/>
                        <a:pt x="4443" y="2636"/>
                      </a:cubicBezTo>
                      <a:cubicBezTo>
                        <a:pt x="3916" y="2385"/>
                        <a:pt x="779" y="1030"/>
                        <a:pt x="1180" y="177"/>
                      </a:cubicBezTo>
                      <a:cubicBezTo>
                        <a:pt x="1230" y="101"/>
                        <a:pt x="1105" y="1"/>
                        <a:pt x="1030" y="76"/>
                      </a:cubicBezTo>
                      <a:cubicBezTo>
                        <a:pt x="1" y="1306"/>
                        <a:pt x="6074" y="4192"/>
                        <a:pt x="7053" y="4293"/>
                      </a:cubicBezTo>
                      <a:cubicBezTo>
                        <a:pt x="7204" y="4293"/>
                        <a:pt x="7229" y="4117"/>
                        <a:pt x="7179" y="40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9"/>
                <p:cNvSpPr/>
                <p:nvPr/>
              </p:nvSpPr>
              <p:spPr>
                <a:xfrm>
                  <a:off x="4929645" y="2616255"/>
                  <a:ext cx="337759" cy="209434"/>
                </a:xfrm>
                <a:custGeom>
                  <a:avLst/>
                  <a:gdLst/>
                  <a:ahLst/>
                  <a:cxnLst/>
                  <a:rect l="l" t="t" r="r" b="b"/>
                  <a:pathLst>
                    <a:path w="5222" h="3238" extrusionOk="0">
                      <a:moveTo>
                        <a:pt x="5096" y="2987"/>
                      </a:moveTo>
                      <a:cubicBezTo>
                        <a:pt x="4192" y="2359"/>
                        <a:pt x="753" y="1732"/>
                        <a:pt x="1431" y="126"/>
                      </a:cubicBezTo>
                      <a:cubicBezTo>
                        <a:pt x="1481" y="50"/>
                        <a:pt x="1356" y="0"/>
                        <a:pt x="1306" y="50"/>
                      </a:cubicBezTo>
                      <a:cubicBezTo>
                        <a:pt x="0" y="1456"/>
                        <a:pt x="4142" y="2987"/>
                        <a:pt x="5020" y="3188"/>
                      </a:cubicBezTo>
                      <a:cubicBezTo>
                        <a:pt x="5146" y="3238"/>
                        <a:pt x="5221" y="3037"/>
                        <a:pt x="5096" y="29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a:off x="4915028" y="2716896"/>
                  <a:ext cx="224116" cy="118558"/>
                </a:xfrm>
                <a:custGeom>
                  <a:avLst/>
                  <a:gdLst/>
                  <a:ahLst/>
                  <a:cxnLst/>
                  <a:rect l="l" t="t" r="r" b="b"/>
                  <a:pathLst>
                    <a:path w="3465" h="1833" extrusionOk="0">
                      <a:moveTo>
                        <a:pt x="3414" y="1657"/>
                      </a:moveTo>
                      <a:cubicBezTo>
                        <a:pt x="2962" y="1330"/>
                        <a:pt x="352" y="1054"/>
                        <a:pt x="929" y="75"/>
                      </a:cubicBezTo>
                      <a:cubicBezTo>
                        <a:pt x="954" y="50"/>
                        <a:pt x="904" y="0"/>
                        <a:pt x="879" y="25"/>
                      </a:cubicBezTo>
                      <a:cubicBezTo>
                        <a:pt x="1" y="1029"/>
                        <a:pt x="2736" y="1832"/>
                        <a:pt x="3389" y="1782"/>
                      </a:cubicBezTo>
                      <a:cubicBezTo>
                        <a:pt x="3464" y="1782"/>
                        <a:pt x="3464" y="1682"/>
                        <a:pt x="3414" y="16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5936122" y="2974967"/>
                  <a:ext cx="375079" cy="279288"/>
                </a:xfrm>
                <a:custGeom>
                  <a:avLst/>
                  <a:gdLst/>
                  <a:ahLst/>
                  <a:cxnLst/>
                  <a:rect l="l" t="t" r="r" b="b"/>
                  <a:pathLst>
                    <a:path w="5799" h="4318" extrusionOk="0">
                      <a:moveTo>
                        <a:pt x="5773" y="4092"/>
                      </a:moveTo>
                      <a:cubicBezTo>
                        <a:pt x="5522" y="3163"/>
                        <a:pt x="4719" y="2184"/>
                        <a:pt x="3916" y="1632"/>
                      </a:cubicBezTo>
                      <a:cubicBezTo>
                        <a:pt x="2737" y="804"/>
                        <a:pt x="1306" y="779"/>
                        <a:pt x="101" y="26"/>
                      </a:cubicBezTo>
                      <a:cubicBezTo>
                        <a:pt x="51" y="1"/>
                        <a:pt x="1" y="76"/>
                        <a:pt x="51" y="101"/>
                      </a:cubicBezTo>
                      <a:cubicBezTo>
                        <a:pt x="904" y="779"/>
                        <a:pt x="2009" y="929"/>
                        <a:pt x="2987" y="1431"/>
                      </a:cubicBezTo>
                      <a:cubicBezTo>
                        <a:pt x="4242" y="2084"/>
                        <a:pt x="4744" y="3188"/>
                        <a:pt x="5573" y="4192"/>
                      </a:cubicBezTo>
                      <a:cubicBezTo>
                        <a:pt x="5648" y="4318"/>
                        <a:pt x="5799" y="4192"/>
                        <a:pt x="5773" y="409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5902036" y="3033437"/>
                  <a:ext cx="310141" cy="272756"/>
                </a:xfrm>
                <a:custGeom>
                  <a:avLst/>
                  <a:gdLst/>
                  <a:ahLst/>
                  <a:cxnLst/>
                  <a:rect l="l" t="t" r="r" b="b"/>
                  <a:pathLst>
                    <a:path w="4795" h="4217" extrusionOk="0">
                      <a:moveTo>
                        <a:pt x="3113" y="1381"/>
                      </a:moveTo>
                      <a:cubicBezTo>
                        <a:pt x="2260" y="703"/>
                        <a:pt x="854" y="829"/>
                        <a:pt x="151" y="51"/>
                      </a:cubicBezTo>
                      <a:cubicBezTo>
                        <a:pt x="101" y="0"/>
                        <a:pt x="1" y="51"/>
                        <a:pt x="26" y="126"/>
                      </a:cubicBezTo>
                      <a:cubicBezTo>
                        <a:pt x="227" y="753"/>
                        <a:pt x="1256" y="879"/>
                        <a:pt x="1783" y="1055"/>
                      </a:cubicBezTo>
                      <a:cubicBezTo>
                        <a:pt x="3314" y="1506"/>
                        <a:pt x="3941" y="2887"/>
                        <a:pt x="4669" y="4142"/>
                      </a:cubicBezTo>
                      <a:cubicBezTo>
                        <a:pt x="4694" y="4217"/>
                        <a:pt x="4795" y="4192"/>
                        <a:pt x="4795" y="4117"/>
                      </a:cubicBezTo>
                      <a:cubicBezTo>
                        <a:pt x="4694" y="3012"/>
                        <a:pt x="3966" y="2033"/>
                        <a:pt x="3113" y="13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9"/>
                <p:cNvSpPr/>
                <p:nvPr/>
              </p:nvSpPr>
              <p:spPr>
                <a:xfrm>
                  <a:off x="5848481" y="3083758"/>
                  <a:ext cx="285756" cy="248436"/>
                </a:xfrm>
                <a:custGeom>
                  <a:avLst/>
                  <a:gdLst/>
                  <a:ahLst/>
                  <a:cxnLst/>
                  <a:rect l="l" t="t" r="r" b="b"/>
                  <a:pathLst>
                    <a:path w="4418" h="3841" extrusionOk="0">
                      <a:moveTo>
                        <a:pt x="2837" y="1557"/>
                      </a:moveTo>
                      <a:cubicBezTo>
                        <a:pt x="2460" y="1306"/>
                        <a:pt x="2033" y="1080"/>
                        <a:pt x="1607" y="929"/>
                      </a:cubicBezTo>
                      <a:cubicBezTo>
                        <a:pt x="1280" y="804"/>
                        <a:pt x="276" y="703"/>
                        <a:pt x="427" y="126"/>
                      </a:cubicBezTo>
                      <a:cubicBezTo>
                        <a:pt x="452" y="26"/>
                        <a:pt x="327" y="0"/>
                        <a:pt x="276" y="76"/>
                      </a:cubicBezTo>
                      <a:cubicBezTo>
                        <a:pt x="0" y="753"/>
                        <a:pt x="854" y="1030"/>
                        <a:pt x="1356" y="1180"/>
                      </a:cubicBezTo>
                      <a:cubicBezTo>
                        <a:pt x="1983" y="1406"/>
                        <a:pt x="2586" y="1782"/>
                        <a:pt x="3088" y="2234"/>
                      </a:cubicBezTo>
                      <a:cubicBezTo>
                        <a:pt x="3564" y="2661"/>
                        <a:pt x="3765" y="3263"/>
                        <a:pt x="4192" y="3740"/>
                      </a:cubicBezTo>
                      <a:cubicBezTo>
                        <a:pt x="4292" y="3841"/>
                        <a:pt x="4418" y="3740"/>
                        <a:pt x="4393" y="3615"/>
                      </a:cubicBezTo>
                      <a:cubicBezTo>
                        <a:pt x="4267" y="2761"/>
                        <a:pt x="3489" y="2033"/>
                        <a:pt x="2837" y="15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9"/>
                <p:cNvSpPr/>
                <p:nvPr/>
              </p:nvSpPr>
              <p:spPr>
                <a:xfrm>
                  <a:off x="5837098" y="3168164"/>
                  <a:ext cx="227350" cy="167262"/>
                </a:xfrm>
                <a:custGeom>
                  <a:avLst/>
                  <a:gdLst/>
                  <a:ahLst/>
                  <a:cxnLst/>
                  <a:rect l="l" t="t" r="r" b="b"/>
                  <a:pathLst>
                    <a:path w="3515" h="2586" extrusionOk="0">
                      <a:moveTo>
                        <a:pt x="2385" y="1256"/>
                      </a:moveTo>
                      <a:cubicBezTo>
                        <a:pt x="1758" y="979"/>
                        <a:pt x="402" y="854"/>
                        <a:pt x="176" y="101"/>
                      </a:cubicBezTo>
                      <a:cubicBezTo>
                        <a:pt x="151" y="1"/>
                        <a:pt x="1" y="51"/>
                        <a:pt x="26" y="151"/>
                      </a:cubicBezTo>
                      <a:cubicBezTo>
                        <a:pt x="101" y="754"/>
                        <a:pt x="729" y="954"/>
                        <a:pt x="1231" y="1155"/>
                      </a:cubicBezTo>
                      <a:cubicBezTo>
                        <a:pt x="1632" y="1281"/>
                        <a:pt x="2009" y="1431"/>
                        <a:pt x="2385" y="1607"/>
                      </a:cubicBezTo>
                      <a:cubicBezTo>
                        <a:pt x="2762" y="1808"/>
                        <a:pt x="3063" y="2134"/>
                        <a:pt x="3238" y="2510"/>
                      </a:cubicBezTo>
                      <a:cubicBezTo>
                        <a:pt x="3289" y="2586"/>
                        <a:pt x="3414" y="2586"/>
                        <a:pt x="3414" y="2485"/>
                      </a:cubicBezTo>
                      <a:cubicBezTo>
                        <a:pt x="3515" y="1883"/>
                        <a:pt x="2887" y="1456"/>
                        <a:pt x="2385" y="12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9"/>
                <p:cNvSpPr/>
                <p:nvPr/>
              </p:nvSpPr>
              <p:spPr>
                <a:xfrm>
                  <a:off x="6309516" y="2575637"/>
                  <a:ext cx="389697" cy="81238"/>
                </a:xfrm>
                <a:custGeom>
                  <a:avLst/>
                  <a:gdLst/>
                  <a:ahLst/>
                  <a:cxnLst/>
                  <a:rect l="l" t="t" r="r" b="b"/>
                  <a:pathLst>
                    <a:path w="6025" h="1256" extrusionOk="0">
                      <a:moveTo>
                        <a:pt x="5899" y="1"/>
                      </a:moveTo>
                      <a:cubicBezTo>
                        <a:pt x="5070" y="126"/>
                        <a:pt x="4242" y="302"/>
                        <a:pt x="3439" y="503"/>
                      </a:cubicBezTo>
                      <a:cubicBezTo>
                        <a:pt x="2335" y="728"/>
                        <a:pt x="1230" y="854"/>
                        <a:pt x="126" y="929"/>
                      </a:cubicBezTo>
                      <a:cubicBezTo>
                        <a:pt x="0" y="954"/>
                        <a:pt x="0" y="1130"/>
                        <a:pt x="126" y="1155"/>
                      </a:cubicBezTo>
                      <a:cubicBezTo>
                        <a:pt x="1983" y="1255"/>
                        <a:pt x="4267" y="954"/>
                        <a:pt x="5949" y="176"/>
                      </a:cubicBezTo>
                      <a:cubicBezTo>
                        <a:pt x="6024" y="126"/>
                        <a:pt x="5999" y="1"/>
                        <a:pt x="5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9"/>
                <p:cNvSpPr/>
                <p:nvPr/>
              </p:nvSpPr>
              <p:spPr>
                <a:xfrm>
                  <a:off x="6406924" y="2598339"/>
                  <a:ext cx="417251" cy="99090"/>
                </a:xfrm>
                <a:custGeom>
                  <a:avLst/>
                  <a:gdLst/>
                  <a:ahLst/>
                  <a:cxnLst/>
                  <a:rect l="l" t="t" r="r" b="b"/>
                  <a:pathLst>
                    <a:path w="6451" h="1532" extrusionOk="0">
                      <a:moveTo>
                        <a:pt x="6350" y="1"/>
                      </a:moveTo>
                      <a:cubicBezTo>
                        <a:pt x="4292" y="101"/>
                        <a:pt x="2084" y="904"/>
                        <a:pt x="76" y="1381"/>
                      </a:cubicBezTo>
                      <a:cubicBezTo>
                        <a:pt x="0" y="1406"/>
                        <a:pt x="25" y="1532"/>
                        <a:pt x="76" y="1507"/>
                      </a:cubicBezTo>
                      <a:cubicBezTo>
                        <a:pt x="2109" y="1281"/>
                        <a:pt x="4518" y="955"/>
                        <a:pt x="6401" y="101"/>
                      </a:cubicBezTo>
                      <a:cubicBezTo>
                        <a:pt x="6451" y="101"/>
                        <a:pt x="6426" y="1"/>
                        <a:pt x="6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9"/>
                <p:cNvSpPr/>
                <p:nvPr/>
              </p:nvSpPr>
              <p:spPr>
                <a:xfrm>
                  <a:off x="3197530" y="3221719"/>
                  <a:ext cx="414017" cy="212733"/>
                </a:xfrm>
                <a:custGeom>
                  <a:avLst/>
                  <a:gdLst/>
                  <a:ahLst/>
                  <a:cxnLst/>
                  <a:rect l="l" t="t" r="r" b="b"/>
                  <a:pathLst>
                    <a:path w="6401" h="3289" extrusionOk="0">
                      <a:moveTo>
                        <a:pt x="6375" y="3138"/>
                      </a:moveTo>
                      <a:cubicBezTo>
                        <a:pt x="5647" y="2310"/>
                        <a:pt x="4719" y="1657"/>
                        <a:pt x="3690" y="1231"/>
                      </a:cubicBezTo>
                      <a:cubicBezTo>
                        <a:pt x="2560" y="854"/>
                        <a:pt x="1155" y="930"/>
                        <a:pt x="251" y="76"/>
                      </a:cubicBezTo>
                      <a:cubicBezTo>
                        <a:pt x="126" y="1"/>
                        <a:pt x="0" y="126"/>
                        <a:pt x="75" y="252"/>
                      </a:cubicBezTo>
                      <a:cubicBezTo>
                        <a:pt x="653" y="930"/>
                        <a:pt x="1657" y="1055"/>
                        <a:pt x="2485" y="1231"/>
                      </a:cubicBezTo>
                      <a:cubicBezTo>
                        <a:pt x="4041" y="1557"/>
                        <a:pt x="4919" y="2586"/>
                        <a:pt x="6300" y="3264"/>
                      </a:cubicBezTo>
                      <a:cubicBezTo>
                        <a:pt x="6350" y="3289"/>
                        <a:pt x="6400" y="3213"/>
                        <a:pt x="6375" y="31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9"/>
                <p:cNvSpPr/>
                <p:nvPr/>
              </p:nvSpPr>
              <p:spPr>
                <a:xfrm>
                  <a:off x="3148827" y="3298041"/>
                  <a:ext cx="397782" cy="215967"/>
                </a:xfrm>
                <a:custGeom>
                  <a:avLst/>
                  <a:gdLst/>
                  <a:ahLst/>
                  <a:cxnLst/>
                  <a:rect l="l" t="t" r="r" b="b"/>
                  <a:pathLst>
                    <a:path w="6150" h="3339" extrusionOk="0">
                      <a:moveTo>
                        <a:pt x="4192" y="1582"/>
                      </a:moveTo>
                      <a:cubicBezTo>
                        <a:pt x="3639" y="1331"/>
                        <a:pt x="3087" y="1155"/>
                        <a:pt x="2510" y="979"/>
                      </a:cubicBezTo>
                      <a:cubicBezTo>
                        <a:pt x="1732" y="804"/>
                        <a:pt x="703" y="879"/>
                        <a:pt x="201" y="126"/>
                      </a:cubicBezTo>
                      <a:cubicBezTo>
                        <a:pt x="151" y="0"/>
                        <a:pt x="0" y="101"/>
                        <a:pt x="50" y="201"/>
                      </a:cubicBezTo>
                      <a:cubicBezTo>
                        <a:pt x="477" y="1055"/>
                        <a:pt x="1631" y="1080"/>
                        <a:pt x="2435" y="1255"/>
                      </a:cubicBezTo>
                      <a:cubicBezTo>
                        <a:pt x="3815" y="1532"/>
                        <a:pt x="5045" y="2234"/>
                        <a:pt x="5974" y="3263"/>
                      </a:cubicBezTo>
                      <a:cubicBezTo>
                        <a:pt x="6049" y="3339"/>
                        <a:pt x="6149" y="3263"/>
                        <a:pt x="6124" y="3188"/>
                      </a:cubicBezTo>
                      <a:cubicBezTo>
                        <a:pt x="5999" y="2360"/>
                        <a:pt x="4869" y="1858"/>
                        <a:pt x="4192" y="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86" name="Google Shape;786;p39"/>
          <p:cNvSpPr/>
          <p:nvPr/>
        </p:nvSpPr>
        <p:spPr>
          <a:xfrm rot="1799290">
            <a:off x="7365289" y="-1457652"/>
            <a:ext cx="1051576" cy="8734080"/>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164;p3">
            <a:extLst>
              <a:ext uri="{FF2B5EF4-FFF2-40B4-BE49-F238E27FC236}">
                <a16:creationId xmlns:a16="http://schemas.microsoft.com/office/drawing/2014/main" id="{AB7EA2D8-17A5-D6E6-BE9E-F243E6663110}"/>
              </a:ext>
            </a:extLst>
          </p:cNvPr>
          <p:cNvGrpSpPr/>
          <p:nvPr/>
        </p:nvGrpSpPr>
        <p:grpSpPr>
          <a:xfrm rot="-5400000">
            <a:off x="-461104" y="3298592"/>
            <a:ext cx="2717815" cy="1661149"/>
            <a:chOff x="3182725" y="919500"/>
            <a:chExt cx="1712225" cy="1046525"/>
          </a:xfrm>
        </p:grpSpPr>
        <p:sp>
          <p:nvSpPr>
            <p:cNvPr id="864" name="Google Shape;165;p3">
              <a:extLst>
                <a:ext uri="{FF2B5EF4-FFF2-40B4-BE49-F238E27FC236}">
                  <a16:creationId xmlns:a16="http://schemas.microsoft.com/office/drawing/2014/main" id="{DD255024-E904-B81D-E0D9-BBC8247E4BF6}"/>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5" name="Google Shape;166;p3">
              <a:extLst>
                <a:ext uri="{FF2B5EF4-FFF2-40B4-BE49-F238E27FC236}">
                  <a16:creationId xmlns:a16="http://schemas.microsoft.com/office/drawing/2014/main" id="{C3B4AFD6-E3E0-252D-D7EB-812D586DD1F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6" name="Google Shape;167;p3">
              <a:extLst>
                <a:ext uri="{FF2B5EF4-FFF2-40B4-BE49-F238E27FC236}">
                  <a16:creationId xmlns:a16="http://schemas.microsoft.com/office/drawing/2014/main" id="{CFA7A56D-2127-8657-F9C0-C1AF3B483A20}"/>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7" name="Google Shape;168;p3">
              <a:extLst>
                <a:ext uri="{FF2B5EF4-FFF2-40B4-BE49-F238E27FC236}">
                  <a16:creationId xmlns:a16="http://schemas.microsoft.com/office/drawing/2014/main" id="{BDCA0EE5-1921-1F87-BFA6-CC8FF497F798}"/>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8" name="Google Shape;169;p3">
              <a:extLst>
                <a:ext uri="{FF2B5EF4-FFF2-40B4-BE49-F238E27FC236}">
                  <a16:creationId xmlns:a16="http://schemas.microsoft.com/office/drawing/2014/main" id="{F70E651A-64DF-C4E5-B36D-6357AA96303E}"/>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72" name="Google Shape;1204;p57">
            <a:extLst>
              <a:ext uri="{FF2B5EF4-FFF2-40B4-BE49-F238E27FC236}">
                <a16:creationId xmlns:a16="http://schemas.microsoft.com/office/drawing/2014/main" id="{2AFBC688-5E0B-36EF-80CF-50E9B1B3BD04}"/>
              </a:ext>
            </a:extLst>
          </p:cNvPr>
          <p:cNvGrpSpPr/>
          <p:nvPr/>
        </p:nvGrpSpPr>
        <p:grpSpPr>
          <a:xfrm flipH="1">
            <a:off x="6015637" y="3250756"/>
            <a:ext cx="2102525" cy="696250"/>
            <a:chOff x="2250625" y="399575"/>
            <a:chExt cx="2102525" cy="696250"/>
          </a:xfrm>
        </p:grpSpPr>
        <p:sp>
          <p:nvSpPr>
            <p:cNvPr id="873" name="Google Shape;1205;p57">
              <a:extLst>
                <a:ext uri="{FF2B5EF4-FFF2-40B4-BE49-F238E27FC236}">
                  <a16:creationId xmlns:a16="http://schemas.microsoft.com/office/drawing/2014/main" id="{6B9D15D3-61CD-BF0B-3D03-A322ADC1B4FE}"/>
                </a:ext>
              </a:extLst>
            </p:cNvPr>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206;p57">
              <a:extLst>
                <a:ext uri="{FF2B5EF4-FFF2-40B4-BE49-F238E27FC236}">
                  <a16:creationId xmlns:a16="http://schemas.microsoft.com/office/drawing/2014/main" id="{CC3FF215-80F0-9FD5-12C0-A1815E519B99}"/>
                </a:ext>
              </a:extLst>
            </p:cNvPr>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207;p57">
              <a:extLst>
                <a:ext uri="{FF2B5EF4-FFF2-40B4-BE49-F238E27FC236}">
                  <a16:creationId xmlns:a16="http://schemas.microsoft.com/office/drawing/2014/main" id="{4CE8DCAF-6A18-77D5-5DE3-614E7B865622}"/>
                </a:ext>
              </a:extLst>
            </p:cNvPr>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208;p57">
              <a:extLst>
                <a:ext uri="{FF2B5EF4-FFF2-40B4-BE49-F238E27FC236}">
                  <a16:creationId xmlns:a16="http://schemas.microsoft.com/office/drawing/2014/main" id="{02E12B04-BB4B-9EB2-B0BC-C58927223BA8}"/>
                </a:ext>
              </a:extLst>
            </p:cNvPr>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1209;p57">
              <a:extLst>
                <a:ext uri="{FF2B5EF4-FFF2-40B4-BE49-F238E27FC236}">
                  <a16:creationId xmlns:a16="http://schemas.microsoft.com/office/drawing/2014/main" id="{5ABFCEF8-5F04-1543-9775-E1FFDEA75534}"/>
                </a:ext>
              </a:extLst>
            </p:cNvPr>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210;p57">
              <a:extLst>
                <a:ext uri="{FF2B5EF4-FFF2-40B4-BE49-F238E27FC236}">
                  <a16:creationId xmlns:a16="http://schemas.microsoft.com/office/drawing/2014/main" id="{F4127B6F-340E-C1E5-8C54-69A44515C053}"/>
                </a:ext>
              </a:extLst>
            </p:cNvPr>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211;p57">
              <a:extLst>
                <a:ext uri="{FF2B5EF4-FFF2-40B4-BE49-F238E27FC236}">
                  <a16:creationId xmlns:a16="http://schemas.microsoft.com/office/drawing/2014/main" id="{75160811-12B9-5318-5C32-7B02FD2DA94F}"/>
                </a:ext>
              </a:extLst>
            </p:cNvPr>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1"/>
                                        </p:tgtEl>
                                        <p:attrNameLst>
                                          <p:attrName>style.visibility</p:attrName>
                                        </p:attrNameLst>
                                      </p:cBhvr>
                                      <p:to>
                                        <p:strVal val="visible"/>
                                      </p:to>
                                    </p:set>
                                    <p:animEffect transition="in" filter="fade">
                                      <p:cBhvr>
                                        <p:cTn id="7" dur="1000"/>
                                        <p:tgtEl>
                                          <p:spTgt spid="791"/>
                                        </p:tgtEl>
                                      </p:cBhvr>
                                    </p:animEffect>
                                    <p:anim calcmode="lin" valueType="num">
                                      <p:cBhvr>
                                        <p:cTn id="8" dur="1000" fill="hold"/>
                                        <p:tgtEl>
                                          <p:spTgt spid="791"/>
                                        </p:tgtEl>
                                        <p:attrNameLst>
                                          <p:attrName>ppt_x</p:attrName>
                                        </p:attrNameLst>
                                      </p:cBhvr>
                                      <p:tavLst>
                                        <p:tav tm="0">
                                          <p:val>
                                            <p:strVal val="#ppt_x"/>
                                          </p:val>
                                        </p:tav>
                                        <p:tav tm="100000">
                                          <p:val>
                                            <p:strVal val="#ppt_x"/>
                                          </p:val>
                                        </p:tav>
                                      </p:tavLst>
                                    </p:anim>
                                    <p:anim calcmode="lin" valueType="num">
                                      <p:cBhvr>
                                        <p:cTn id="9" dur="1000" fill="hold"/>
                                        <p:tgtEl>
                                          <p:spTgt spid="79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01"/>
                                        </p:tgtEl>
                                        <p:attrNameLst>
                                          <p:attrName>style.visibility</p:attrName>
                                        </p:attrNameLst>
                                      </p:cBhvr>
                                      <p:to>
                                        <p:strVal val="visible"/>
                                      </p:to>
                                    </p:set>
                                    <p:animEffect transition="in" filter="fade">
                                      <p:cBhvr>
                                        <p:cTn id="12" dur="1000"/>
                                        <p:tgtEl>
                                          <p:spTgt spid="801"/>
                                        </p:tgtEl>
                                      </p:cBhvr>
                                    </p:animEffect>
                                    <p:anim calcmode="lin" valueType="num">
                                      <p:cBhvr>
                                        <p:cTn id="13" dur="1000" fill="hold"/>
                                        <p:tgtEl>
                                          <p:spTgt spid="801"/>
                                        </p:tgtEl>
                                        <p:attrNameLst>
                                          <p:attrName>ppt_x</p:attrName>
                                        </p:attrNameLst>
                                      </p:cBhvr>
                                      <p:tavLst>
                                        <p:tav tm="0">
                                          <p:val>
                                            <p:strVal val="#ppt_x"/>
                                          </p:val>
                                        </p:tav>
                                        <p:tav tm="100000">
                                          <p:val>
                                            <p:strVal val="#ppt_x"/>
                                          </p:val>
                                        </p:tav>
                                      </p:tavLst>
                                    </p:anim>
                                    <p:anim calcmode="lin" valueType="num">
                                      <p:cBhvr>
                                        <p:cTn id="14" dur="1000" fill="hold"/>
                                        <p:tgtEl>
                                          <p:spTgt spid="80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26"/>
                                        </p:tgtEl>
                                        <p:attrNameLst>
                                          <p:attrName>style.visibility</p:attrName>
                                        </p:attrNameLst>
                                      </p:cBhvr>
                                      <p:to>
                                        <p:strVal val="visible"/>
                                      </p:to>
                                    </p:set>
                                    <p:animEffect transition="in" filter="fade">
                                      <p:cBhvr>
                                        <p:cTn id="17" dur="1000"/>
                                        <p:tgtEl>
                                          <p:spTgt spid="826"/>
                                        </p:tgtEl>
                                      </p:cBhvr>
                                    </p:animEffect>
                                    <p:anim calcmode="lin" valueType="num">
                                      <p:cBhvr>
                                        <p:cTn id="18" dur="1000" fill="hold"/>
                                        <p:tgtEl>
                                          <p:spTgt spid="826"/>
                                        </p:tgtEl>
                                        <p:attrNameLst>
                                          <p:attrName>ppt_x</p:attrName>
                                        </p:attrNameLst>
                                      </p:cBhvr>
                                      <p:tavLst>
                                        <p:tav tm="0">
                                          <p:val>
                                            <p:strVal val="#ppt_x"/>
                                          </p:val>
                                        </p:tav>
                                        <p:tav tm="100000">
                                          <p:val>
                                            <p:strVal val="#ppt_x"/>
                                          </p:val>
                                        </p:tav>
                                      </p:tavLst>
                                    </p:anim>
                                    <p:anim calcmode="lin" valueType="num">
                                      <p:cBhvr>
                                        <p:cTn id="19" dur="1000" fill="hold"/>
                                        <p:tgtEl>
                                          <p:spTgt spid="8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31"/>
                                        </p:tgtEl>
                                        <p:attrNameLst>
                                          <p:attrName>style.visibility</p:attrName>
                                        </p:attrNameLst>
                                      </p:cBhvr>
                                      <p:to>
                                        <p:strVal val="visible"/>
                                      </p:to>
                                    </p:set>
                                    <p:animEffect transition="in" filter="fade">
                                      <p:cBhvr>
                                        <p:cTn id="22" dur="1000"/>
                                        <p:tgtEl>
                                          <p:spTgt spid="831"/>
                                        </p:tgtEl>
                                      </p:cBhvr>
                                    </p:animEffect>
                                    <p:anim calcmode="lin" valueType="num">
                                      <p:cBhvr>
                                        <p:cTn id="23" dur="1000" fill="hold"/>
                                        <p:tgtEl>
                                          <p:spTgt spid="831"/>
                                        </p:tgtEl>
                                        <p:attrNameLst>
                                          <p:attrName>ppt_x</p:attrName>
                                        </p:attrNameLst>
                                      </p:cBhvr>
                                      <p:tavLst>
                                        <p:tav tm="0">
                                          <p:val>
                                            <p:strVal val="#ppt_x"/>
                                          </p:val>
                                        </p:tav>
                                        <p:tav tm="100000">
                                          <p:val>
                                            <p:strVal val="#ppt_x"/>
                                          </p:val>
                                        </p:tav>
                                      </p:tavLst>
                                    </p:anim>
                                    <p:anim calcmode="lin" valueType="num">
                                      <p:cBhvr>
                                        <p:cTn id="24" dur="1000" fill="hold"/>
                                        <p:tgtEl>
                                          <p:spTgt spid="8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08"/>
                                        </p:tgtEl>
                                        <p:attrNameLst>
                                          <p:attrName>style.visibility</p:attrName>
                                        </p:attrNameLst>
                                      </p:cBhvr>
                                      <p:to>
                                        <p:strVal val="visible"/>
                                      </p:to>
                                    </p:set>
                                    <p:animEffect transition="in" filter="fade">
                                      <p:cBhvr>
                                        <p:cTn id="27" dur="1000"/>
                                        <p:tgtEl>
                                          <p:spTgt spid="708"/>
                                        </p:tgtEl>
                                      </p:cBhvr>
                                    </p:animEffect>
                                    <p:anim calcmode="lin" valueType="num">
                                      <p:cBhvr>
                                        <p:cTn id="28" dur="1000" fill="hold"/>
                                        <p:tgtEl>
                                          <p:spTgt spid="708"/>
                                        </p:tgtEl>
                                        <p:attrNameLst>
                                          <p:attrName>ppt_x</p:attrName>
                                        </p:attrNameLst>
                                      </p:cBhvr>
                                      <p:tavLst>
                                        <p:tav tm="0">
                                          <p:val>
                                            <p:strVal val="#ppt_x"/>
                                          </p:val>
                                        </p:tav>
                                        <p:tav tm="100000">
                                          <p:val>
                                            <p:strVal val="#ppt_x"/>
                                          </p:val>
                                        </p:tav>
                                      </p:tavLst>
                                    </p:anim>
                                    <p:anim calcmode="lin" valueType="num">
                                      <p:cBhvr>
                                        <p:cTn id="29" dur="1000" fill="hold"/>
                                        <p:tgtEl>
                                          <p:spTgt spid="70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09"/>
                                        </p:tgtEl>
                                        <p:attrNameLst>
                                          <p:attrName>style.visibility</p:attrName>
                                        </p:attrNameLst>
                                      </p:cBhvr>
                                      <p:to>
                                        <p:strVal val="visible"/>
                                      </p:to>
                                    </p:set>
                                    <p:animEffect transition="in" filter="fade">
                                      <p:cBhvr>
                                        <p:cTn id="32" dur="1000"/>
                                        <p:tgtEl>
                                          <p:spTgt spid="709"/>
                                        </p:tgtEl>
                                      </p:cBhvr>
                                    </p:animEffect>
                                    <p:anim calcmode="lin" valueType="num">
                                      <p:cBhvr>
                                        <p:cTn id="33" dur="1000" fill="hold"/>
                                        <p:tgtEl>
                                          <p:spTgt spid="709"/>
                                        </p:tgtEl>
                                        <p:attrNameLst>
                                          <p:attrName>ppt_x</p:attrName>
                                        </p:attrNameLst>
                                      </p:cBhvr>
                                      <p:tavLst>
                                        <p:tav tm="0">
                                          <p:val>
                                            <p:strVal val="#ppt_x"/>
                                          </p:val>
                                        </p:tav>
                                        <p:tav tm="100000">
                                          <p:val>
                                            <p:strVal val="#ppt_x"/>
                                          </p:val>
                                        </p:tav>
                                      </p:tavLst>
                                    </p:anim>
                                    <p:anim calcmode="lin" valueType="num">
                                      <p:cBhvr>
                                        <p:cTn id="34" dur="1000" fill="hold"/>
                                        <p:tgtEl>
                                          <p:spTgt spid="70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11"/>
                                        </p:tgtEl>
                                        <p:attrNameLst>
                                          <p:attrName>style.visibility</p:attrName>
                                        </p:attrNameLst>
                                      </p:cBhvr>
                                      <p:to>
                                        <p:strVal val="visible"/>
                                      </p:to>
                                    </p:set>
                                    <p:animEffect transition="in" filter="fade">
                                      <p:cBhvr>
                                        <p:cTn id="37" dur="1000"/>
                                        <p:tgtEl>
                                          <p:spTgt spid="711"/>
                                        </p:tgtEl>
                                      </p:cBhvr>
                                    </p:animEffect>
                                    <p:anim calcmode="lin" valueType="num">
                                      <p:cBhvr>
                                        <p:cTn id="38" dur="1000" fill="hold"/>
                                        <p:tgtEl>
                                          <p:spTgt spid="711"/>
                                        </p:tgtEl>
                                        <p:attrNameLst>
                                          <p:attrName>ppt_x</p:attrName>
                                        </p:attrNameLst>
                                      </p:cBhvr>
                                      <p:tavLst>
                                        <p:tav tm="0">
                                          <p:val>
                                            <p:strVal val="#ppt_x"/>
                                          </p:val>
                                        </p:tav>
                                        <p:tav tm="100000">
                                          <p:val>
                                            <p:strVal val="#ppt_x"/>
                                          </p:val>
                                        </p:tav>
                                      </p:tavLst>
                                    </p:anim>
                                    <p:anim calcmode="lin" valueType="num">
                                      <p:cBhvr>
                                        <p:cTn id="39" dur="1000" fill="hold"/>
                                        <p:tgtEl>
                                          <p:spTgt spid="7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18"/>
                                        </p:tgtEl>
                                        <p:attrNameLst>
                                          <p:attrName>style.visibility</p:attrName>
                                        </p:attrNameLst>
                                      </p:cBhvr>
                                      <p:to>
                                        <p:strVal val="visible"/>
                                      </p:to>
                                    </p:set>
                                    <p:animEffect transition="in" filter="fade">
                                      <p:cBhvr>
                                        <p:cTn id="42" dur="1000"/>
                                        <p:tgtEl>
                                          <p:spTgt spid="718"/>
                                        </p:tgtEl>
                                      </p:cBhvr>
                                    </p:animEffect>
                                    <p:anim calcmode="lin" valueType="num">
                                      <p:cBhvr>
                                        <p:cTn id="43" dur="1000" fill="hold"/>
                                        <p:tgtEl>
                                          <p:spTgt spid="718"/>
                                        </p:tgtEl>
                                        <p:attrNameLst>
                                          <p:attrName>ppt_x</p:attrName>
                                        </p:attrNameLst>
                                      </p:cBhvr>
                                      <p:tavLst>
                                        <p:tav tm="0">
                                          <p:val>
                                            <p:strVal val="#ppt_x"/>
                                          </p:val>
                                        </p:tav>
                                        <p:tav tm="100000">
                                          <p:val>
                                            <p:strVal val="#ppt_x"/>
                                          </p:val>
                                        </p:tav>
                                      </p:tavLst>
                                    </p:anim>
                                    <p:anim calcmode="lin" valueType="num">
                                      <p:cBhvr>
                                        <p:cTn id="44" dur="1000" fill="hold"/>
                                        <p:tgtEl>
                                          <p:spTgt spid="7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86"/>
                                        </p:tgtEl>
                                        <p:attrNameLst>
                                          <p:attrName>style.visibility</p:attrName>
                                        </p:attrNameLst>
                                      </p:cBhvr>
                                      <p:to>
                                        <p:strVal val="visible"/>
                                      </p:to>
                                    </p:set>
                                    <p:animEffect transition="in" filter="fade">
                                      <p:cBhvr>
                                        <p:cTn id="47" dur="1000"/>
                                        <p:tgtEl>
                                          <p:spTgt spid="786"/>
                                        </p:tgtEl>
                                      </p:cBhvr>
                                    </p:animEffect>
                                    <p:anim calcmode="lin" valueType="num">
                                      <p:cBhvr>
                                        <p:cTn id="48" dur="1000" fill="hold"/>
                                        <p:tgtEl>
                                          <p:spTgt spid="786"/>
                                        </p:tgtEl>
                                        <p:attrNameLst>
                                          <p:attrName>ppt_x</p:attrName>
                                        </p:attrNameLst>
                                      </p:cBhvr>
                                      <p:tavLst>
                                        <p:tav tm="0">
                                          <p:val>
                                            <p:strVal val="#ppt_x"/>
                                          </p:val>
                                        </p:tav>
                                        <p:tav tm="100000">
                                          <p:val>
                                            <p:strVal val="#ppt_x"/>
                                          </p:val>
                                        </p:tav>
                                      </p:tavLst>
                                    </p:anim>
                                    <p:anim calcmode="lin" valueType="num">
                                      <p:cBhvr>
                                        <p:cTn id="49" dur="1000" fill="hold"/>
                                        <p:tgtEl>
                                          <p:spTgt spid="78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63"/>
                                        </p:tgtEl>
                                        <p:attrNameLst>
                                          <p:attrName>style.visibility</p:attrName>
                                        </p:attrNameLst>
                                      </p:cBhvr>
                                      <p:to>
                                        <p:strVal val="visible"/>
                                      </p:to>
                                    </p:set>
                                    <p:animEffect transition="in" filter="fade">
                                      <p:cBhvr>
                                        <p:cTn id="52" dur="1000"/>
                                        <p:tgtEl>
                                          <p:spTgt spid="863"/>
                                        </p:tgtEl>
                                      </p:cBhvr>
                                    </p:animEffect>
                                    <p:anim calcmode="lin" valueType="num">
                                      <p:cBhvr>
                                        <p:cTn id="53" dur="1000" fill="hold"/>
                                        <p:tgtEl>
                                          <p:spTgt spid="863"/>
                                        </p:tgtEl>
                                        <p:attrNameLst>
                                          <p:attrName>ppt_x</p:attrName>
                                        </p:attrNameLst>
                                      </p:cBhvr>
                                      <p:tavLst>
                                        <p:tav tm="0">
                                          <p:val>
                                            <p:strVal val="#ppt_x"/>
                                          </p:val>
                                        </p:tav>
                                        <p:tav tm="100000">
                                          <p:val>
                                            <p:strVal val="#ppt_x"/>
                                          </p:val>
                                        </p:tav>
                                      </p:tavLst>
                                    </p:anim>
                                    <p:anim calcmode="lin" valueType="num">
                                      <p:cBhvr>
                                        <p:cTn id="54" dur="1000" fill="hold"/>
                                        <p:tgtEl>
                                          <p:spTgt spid="86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72"/>
                                        </p:tgtEl>
                                        <p:attrNameLst>
                                          <p:attrName>style.visibility</p:attrName>
                                        </p:attrNameLst>
                                      </p:cBhvr>
                                      <p:to>
                                        <p:strVal val="visible"/>
                                      </p:to>
                                    </p:set>
                                    <p:animEffect transition="in" filter="fade">
                                      <p:cBhvr>
                                        <p:cTn id="57" dur="1000"/>
                                        <p:tgtEl>
                                          <p:spTgt spid="872"/>
                                        </p:tgtEl>
                                      </p:cBhvr>
                                    </p:animEffect>
                                    <p:anim calcmode="lin" valueType="num">
                                      <p:cBhvr>
                                        <p:cTn id="58" dur="1000" fill="hold"/>
                                        <p:tgtEl>
                                          <p:spTgt spid="872"/>
                                        </p:tgtEl>
                                        <p:attrNameLst>
                                          <p:attrName>ppt_x</p:attrName>
                                        </p:attrNameLst>
                                      </p:cBhvr>
                                      <p:tavLst>
                                        <p:tav tm="0">
                                          <p:val>
                                            <p:strVal val="#ppt_x"/>
                                          </p:val>
                                        </p:tav>
                                        <p:tav tm="100000">
                                          <p:val>
                                            <p:strVal val="#ppt_x"/>
                                          </p:val>
                                        </p:tav>
                                      </p:tavLst>
                                    </p:anim>
                                    <p:anim calcmode="lin" valueType="num">
                                      <p:cBhvr>
                                        <p:cTn id="59" dur="1000" fill="hold"/>
                                        <p:tgtEl>
                                          <p:spTgt spid="8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 grpId="0" animBg="1"/>
      <p:bldP spid="709" grpId="0"/>
      <p:bldP spid="78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grpSp>
        <p:nvGrpSpPr>
          <p:cNvPr id="791" name="Google Shape;124;p3">
            <a:extLst>
              <a:ext uri="{FF2B5EF4-FFF2-40B4-BE49-F238E27FC236}">
                <a16:creationId xmlns:a16="http://schemas.microsoft.com/office/drawing/2014/main" id="{B8719A11-D3E5-AACB-F497-FF6987A0799E}"/>
              </a:ext>
            </a:extLst>
          </p:cNvPr>
          <p:cNvGrpSpPr/>
          <p:nvPr/>
        </p:nvGrpSpPr>
        <p:grpSpPr>
          <a:xfrm>
            <a:off x="200944" y="367710"/>
            <a:ext cx="9144081" cy="4567289"/>
            <a:chOff x="244450" y="272744"/>
            <a:chExt cx="9144081" cy="4567289"/>
          </a:xfrm>
        </p:grpSpPr>
        <p:sp>
          <p:nvSpPr>
            <p:cNvPr id="792" name="Google Shape;125;p3">
              <a:extLst>
                <a:ext uri="{FF2B5EF4-FFF2-40B4-BE49-F238E27FC236}">
                  <a16:creationId xmlns:a16="http://schemas.microsoft.com/office/drawing/2014/main" id="{1133C195-9D1A-974C-36E3-33BC25BF7E88}"/>
                </a:ext>
              </a:extLst>
            </p:cNvPr>
            <p:cNvSpPr/>
            <p:nvPr/>
          </p:nvSpPr>
          <p:spPr>
            <a:xfrm flipH="1">
              <a:off x="244450" y="1449339"/>
              <a:ext cx="9144081" cy="3390694"/>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93" name="Google Shape;126;p3">
              <a:extLst>
                <a:ext uri="{FF2B5EF4-FFF2-40B4-BE49-F238E27FC236}">
                  <a16:creationId xmlns:a16="http://schemas.microsoft.com/office/drawing/2014/main" id="{CD24F482-3844-055B-1AB4-BB381B873B98}"/>
                </a:ext>
              </a:extLst>
            </p:cNvPr>
            <p:cNvGrpSpPr/>
            <p:nvPr/>
          </p:nvGrpSpPr>
          <p:grpSpPr>
            <a:xfrm>
              <a:off x="1182787" y="1773301"/>
              <a:ext cx="1518624" cy="2350143"/>
              <a:chOff x="2593675" y="2254750"/>
              <a:chExt cx="344125" cy="532550"/>
            </a:xfrm>
          </p:grpSpPr>
          <p:sp>
            <p:nvSpPr>
              <p:cNvPr id="799" name="Google Shape;127;p3">
                <a:extLst>
                  <a:ext uri="{FF2B5EF4-FFF2-40B4-BE49-F238E27FC236}">
                    <a16:creationId xmlns:a16="http://schemas.microsoft.com/office/drawing/2014/main" id="{C1B7DE61-2CCF-686F-068E-19C7A85EB9D3}"/>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0" name="Google Shape;128;p3">
                <a:extLst>
                  <a:ext uri="{FF2B5EF4-FFF2-40B4-BE49-F238E27FC236}">
                    <a16:creationId xmlns:a16="http://schemas.microsoft.com/office/drawing/2014/main" id="{A7EC4E1F-5022-46DB-B02C-310161E32CA9}"/>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94" name="Google Shape;129;p3">
              <a:extLst>
                <a:ext uri="{FF2B5EF4-FFF2-40B4-BE49-F238E27FC236}">
                  <a16:creationId xmlns:a16="http://schemas.microsoft.com/office/drawing/2014/main" id="{3CDECD2F-0E3D-98F4-E2A4-BDA6D398DE73}"/>
                </a:ext>
              </a:extLst>
            </p:cNvPr>
            <p:cNvSpPr/>
            <p:nvPr/>
          </p:nvSpPr>
          <p:spPr>
            <a:xfrm>
              <a:off x="8243425" y="1773289"/>
              <a:ext cx="1108004" cy="2045020"/>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5" name="Google Shape;130;p3">
              <a:extLst>
                <a:ext uri="{FF2B5EF4-FFF2-40B4-BE49-F238E27FC236}">
                  <a16:creationId xmlns:a16="http://schemas.microsoft.com/office/drawing/2014/main" id="{59B0350A-7812-0CBB-A208-8F8AB6A19E68}"/>
                </a:ext>
              </a:extLst>
            </p:cNvPr>
            <p:cNvSpPr/>
            <p:nvPr/>
          </p:nvSpPr>
          <p:spPr>
            <a:xfrm flipH="1">
              <a:off x="1393328" y="272744"/>
              <a:ext cx="1900222" cy="3507199"/>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96" name="Google Shape;131;p3">
              <a:extLst>
                <a:ext uri="{FF2B5EF4-FFF2-40B4-BE49-F238E27FC236}">
                  <a16:creationId xmlns:a16="http://schemas.microsoft.com/office/drawing/2014/main" id="{32D6ED04-A5F6-98E3-AC9B-CAD402B7CFBE}"/>
                </a:ext>
              </a:extLst>
            </p:cNvPr>
            <p:cNvGrpSpPr/>
            <p:nvPr/>
          </p:nvGrpSpPr>
          <p:grpSpPr>
            <a:xfrm flipH="1">
              <a:off x="6662550" y="1823876"/>
              <a:ext cx="1518624" cy="2350143"/>
              <a:chOff x="2593675" y="2254750"/>
              <a:chExt cx="344125" cy="532550"/>
            </a:xfrm>
          </p:grpSpPr>
          <p:sp>
            <p:nvSpPr>
              <p:cNvPr id="797" name="Google Shape;132;p3">
                <a:extLst>
                  <a:ext uri="{FF2B5EF4-FFF2-40B4-BE49-F238E27FC236}">
                    <a16:creationId xmlns:a16="http://schemas.microsoft.com/office/drawing/2014/main" id="{F7BC05E9-66AD-6210-27C0-2DDB034EAB2E}"/>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8" name="Google Shape;133;p3">
                <a:extLst>
                  <a:ext uri="{FF2B5EF4-FFF2-40B4-BE49-F238E27FC236}">
                    <a16:creationId xmlns:a16="http://schemas.microsoft.com/office/drawing/2014/main" id="{9D1EA59E-A853-869A-1379-75C854492A89}"/>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801" name="Google Shape;136;p3">
            <a:extLst>
              <a:ext uri="{FF2B5EF4-FFF2-40B4-BE49-F238E27FC236}">
                <a16:creationId xmlns:a16="http://schemas.microsoft.com/office/drawing/2014/main" id="{C0F1FCC3-22B8-7B69-49B3-F70568AD9108}"/>
              </a:ext>
            </a:extLst>
          </p:cNvPr>
          <p:cNvGrpSpPr/>
          <p:nvPr/>
        </p:nvGrpSpPr>
        <p:grpSpPr>
          <a:xfrm>
            <a:off x="6510140" y="32"/>
            <a:ext cx="2634163" cy="1149414"/>
            <a:chOff x="4955225" y="742325"/>
            <a:chExt cx="2025500" cy="883825"/>
          </a:xfrm>
        </p:grpSpPr>
        <p:sp>
          <p:nvSpPr>
            <p:cNvPr id="802" name="Google Shape;137;p3">
              <a:extLst>
                <a:ext uri="{FF2B5EF4-FFF2-40B4-BE49-F238E27FC236}">
                  <a16:creationId xmlns:a16="http://schemas.microsoft.com/office/drawing/2014/main" id="{CD71D9D8-69D5-3B1E-40BF-D69422149BF9}"/>
                </a:ext>
              </a:extLst>
            </p:cNvPr>
            <p:cNvSpPr/>
            <p:nvPr/>
          </p:nvSpPr>
          <p:spPr>
            <a:xfrm>
              <a:off x="4955225" y="742325"/>
              <a:ext cx="2025500" cy="857900"/>
            </a:xfrm>
            <a:custGeom>
              <a:avLst/>
              <a:gdLst/>
              <a:ahLst/>
              <a:cxnLst/>
              <a:rect l="l" t="t" r="r" b="b"/>
              <a:pathLst>
                <a:path w="81020" h="34316" extrusionOk="0">
                  <a:moveTo>
                    <a:pt x="1" y="0"/>
                  </a:moveTo>
                  <a:cubicBezTo>
                    <a:pt x="1" y="0"/>
                    <a:pt x="7596" y="19853"/>
                    <a:pt x="33090" y="23036"/>
                  </a:cubicBezTo>
                  <a:cubicBezTo>
                    <a:pt x="58586" y="26220"/>
                    <a:pt x="75106" y="29046"/>
                    <a:pt x="81019" y="34316"/>
                  </a:cubicBezTo>
                  <a:lnTo>
                    <a:pt x="81019" y="20681"/>
                  </a:lnTo>
                  <a:cubicBezTo>
                    <a:pt x="81019" y="20681"/>
                    <a:pt x="67049" y="14522"/>
                    <a:pt x="45958" y="14522"/>
                  </a:cubicBezTo>
                  <a:cubicBezTo>
                    <a:pt x="29744" y="14522"/>
                    <a:pt x="12318" y="9316"/>
                    <a:pt x="10376"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3" name="Google Shape;138;p3">
              <a:extLst>
                <a:ext uri="{FF2B5EF4-FFF2-40B4-BE49-F238E27FC236}">
                  <a16:creationId xmlns:a16="http://schemas.microsoft.com/office/drawing/2014/main" id="{11F66876-C2A5-8117-2711-9CEB98BBC559}"/>
                </a:ext>
              </a:extLst>
            </p:cNvPr>
            <p:cNvSpPr/>
            <p:nvPr/>
          </p:nvSpPr>
          <p:spPr>
            <a:xfrm>
              <a:off x="4990100" y="742325"/>
              <a:ext cx="1990625" cy="581100"/>
            </a:xfrm>
            <a:custGeom>
              <a:avLst/>
              <a:gdLst/>
              <a:ahLst/>
              <a:cxnLst/>
              <a:rect l="l" t="t" r="r" b="b"/>
              <a:pathLst>
                <a:path w="79625" h="23244" extrusionOk="0">
                  <a:moveTo>
                    <a:pt x="1" y="0"/>
                  </a:moveTo>
                  <a:cubicBezTo>
                    <a:pt x="4577" y="3016"/>
                    <a:pt x="8850" y="6261"/>
                    <a:pt x="13396" y="9509"/>
                  </a:cubicBezTo>
                  <a:cubicBezTo>
                    <a:pt x="18775" y="13350"/>
                    <a:pt x="24921" y="15080"/>
                    <a:pt x="31451" y="16616"/>
                  </a:cubicBezTo>
                  <a:cubicBezTo>
                    <a:pt x="38558" y="18152"/>
                    <a:pt x="45859" y="19689"/>
                    <a:pt x="52966" y="20650"/>
                  </a:cubicBezTo>
                  <a:cubicBezTo>
                    <a:pt x="60456" y="21610"/>
                    <a:pt x="68140" y="21226"/>
                    <a:pt x="75632" y="22378"/>
                  </a:cubicBezTo>
                  <a:cubicBezTo>
                    <a:pt x="76993" y="22605"/>
                    <a:pt x="78320" y="22899"/>
                    <a:pt x="79624" y="23243"/>
                  </a:cubicBezTo>
                  <a:lnTo>
                    <a:pt x="79624" y="20681"/>
                  </a:lnTo>
                  <a:cubicBezTo>
                    <a:pt x="79624" y="20681"/>
                    <a:pt x="65654" y="14522"/>
                    <a:pt x="44563" y="14522"/>
                  </a:cubicBezTo>
                  <a:cubicBezTo>
                    <a:pt x="28349" y="14522"/>
                    <a:pt x="10923" y="9316"/>
                    <a:pt x="8981"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4" name="Google Shape;139;p3">
              <a:extLst>
                <a:ext uri="{FF2B5EF4-FFF2-40B4-BE49-F238E27FC236}">
                  <a16:creationId xmlns:a16="http://schemas.microsoft.com/office/drawing/2014/main" id="{3F761A82-2CA8-CA54-4EAA-859BD377DC3B}"/>
                </a:ext>
              </a:extLst>
            </p:cNvPr>
            <p:cNvSpPr/>
            <p:nvPr/>
          </p:nvSpPr>
          <p:spPr>
            <a:xfrm>
              <a:off x="5054225" y="742325"/>
              <a:ext cx="1926500" cy="827500"/>
            </a:xfrm>
            <a:custGeom>
              <a:avLst/>
              <a:gdLst/>
              <a:ahLst/>
              <a:cxnLst/>
              <a:rect l="l" t="t" r="r" b="b"/>
              <a:pathLst>
                <a:path w="77060" h="33100" extrusionOk="0">
                  <a:moveTo>
                    <a:pt x="0" y="0"/>
                  </a:moveTo>
                  <a:cubicBezTo>
                    <a:pt x="4197" y="5694"/>
                    <a:pt x="8911" y="11056"/>
                    <a:pt x="14778" y="15047"/>
                  </a:cubicBezTo>
                  <a:cubicBezTo>
                    <a:pt x="12636" y="14354"/>
                    <a:pt x="10529" y="13536"/>
                    <a:pt x="8467" y="12545"/>
                  </a:cubicBezTo>
                  <a:cubicBezTo>
                    <a:pt x="8424" y="12524"/>
                    <a:pt x="8381" y="12515"/>
                    <a:pt x="8341" y="12515"/>
                  </a:cubicBezTo>
                  <a:cubicBezTo>
                    <a:pt x="8100" y="12515"/>
                    <a:pt x="7947" y="12848"/>
                    <a:pt x="8199" y="13003"/>
                  </a:cubicBezTo>
                  <a:cubicBezTo>
                    <a:pt x="12779" y="15807"/>
                    <a:pt x="19084" y="18394"/>
                    <a:pt x="19217" y="18457"/>
                  </a:cubicBezTo>
                  <a:cubicBezTo>
                    <a:pt x="21140" y="19350"/>
                    <a:pt x="22720" y="20412"/>
                    <a:pt x="21937" y="20412"/>
                  </a:cubicBezTo>
                  <a:cubicBezTo>
                    <a:pt x="21870" y="20412"/>
                    <a:pt x="21785" y="20404"/>
                    <a:pt x="21681" y="20388"/>
                  </a:cubicBezTo>
                  <a:cubicBezTo>
                    <a:pt x="19814" y="19658"/>
                    <a:pt x="17982" y="18838"/>
                    <a:pt x="16166" y="17985"/>
                  </a:cubicBezTo>
                  <a:cubicBezTo>
                    <a:pt x="11884" y="15970"/>
                    <a:pt x="7818" y="13553"/>
                    <a:pt x="3779" y="11096"/>
                  </a:cubicBezTo>
                  <a:lnTo>
                    <a:pt x="3779" y="11096"/>
                  </a:lnTo>
                  <a:cubicBezTo>
                    <a:pt x="5068" y="12383"/>
                    <a:pt x="6541" y="13680"/>
                    <a:pt x="8218" y="14926"/>
                  </a:cubicBezTo>
                  <a:cubicBezTo>
                    <a:pt x="9022" y="15491"/>
                    <a:pt x="9831" y="16049"/>
                    <a:pt x="10646" y="16595"/>
                  </a:cubicBezTo>
                  <a:cubicBezTo>
                    <a:pt x="15365" y="19592"/>
                    <a:pt x="21430" y="22075"/>
                    <a:pt x="29130" y="23036"/>
                  </a:cubicBezTo>
                  <a:cubicBezTo>
                    <a:pt x="50095" y="25655"/>
                    <a:pt x="64988" y="28031"/>
                    <a:pt x="72908" y="31721"/>
                  </a:cubicBezTo>
                  <a:cubicBezTo>
                    <a:pt x="73319" y="31849"/>
                    <a:pt x="73729" y="31978"/>
                    <a:pt x="74139" y="32110"/>
                  </a:cubicBezTo>
                  <a:cubicBezTo>
                    <a:pt x="75117" y="32425"/>
                    <a:pt x="76090" y="32758"/>
                    <a:pt x="77059" y="33099"/>
                  </a:cubicBezTo>
                  <a:lnTo>
                    <a:pt x="77059" y="27786"/>
                  </a:lnTo>
                  <a:cubicBezTo>
                    <a:pt x="75255" y="26919"/>
                    <a:pt x="73404" y="26151"/>
                    <a:pt x="71507" y="25496"/>
                  </a:cubicBezTo>
                  <a:cubicBezTo>
                    <a:pt x="69388" y="24762"/>
                    <a:pt x="67099" y="24335"/>
                    <a:pt x="64896" y="23935"/>
                  </a:cubicBezTo>
                  <a:cubicBezTo>
                    <a:pt x="62653" y="23530"/>
                    <a:pt x="60399" y="23189"/>
                    <a:pt x="58145" y="22856"/>
                  </a:cubicBezTo>
                  <a:cubicBezTo>
                    <a:pt x="54321" y="22292"/>
                    <a:pt x="50509" y="21685"/>
                    <a:pt x="46693" y="21075"/>
                  </a:cubicBezTo>
                  <a:lnTo>
                    <a:pt x="46693" y="21075"/>
                  </a:lnTo>
                  <a:cubicBezTo>
                    <a:pt x="51042" y="21346"/>
                    <a:pt x="55356" y="21918"/>
                    <a:pt x="59663" y="22616"/>
                  </a:cubicBezTo>
                  <a:cubicBezTo>
                    <a:pt x="64311" y="23371"/>
                    <a:pt x="68975" y="24129"/>
                    <a:pt x="73600" y="25018"/>
                  </a:cubicBezTo>
                  <a:cubicBezTo>
                    <a:pt x="74757" y="25239"/>
                    <a:pt x="75910" y="25475"/>
                    <a:pt x="77059" y="25726"/>
                  </a:cubicBezTo>
                  <a:lnTo>
                    <a:pt x="77059" y="23707"/>
                  </a:lnTo>
                  <a:cubicBezTo>
                    <a:pt x="75016" y="23287"/>
                    <a:pt x="72962" y="22918"/>
                    <a:pt x="70903" y="22587"/>
                  </a:cubicBezTo>
                  <a:cubicBezTo>
                    <a:pt x="66097" y="21814"/>
                    <a:pt x="61263" y="21055"/>
                    <a:pt x="56417" y="20589"/>
                  </a:cubicBezTo>
                  <a:cubicBezTo>
                    <a:pt x="55617" y="20512"/>
                    <a:pt x="54819" y="20447"/>
                    <a:pt x="54019" y="20392"/>
                  </a:cubicBezTo>
                  <a:lnTo>
                    <a:pt x="54019" y="20392"/>
                  </a:lnTo>
                  <a:cubicBezTo>
                    <a:pt x="58722" y="20642"/>
                    <a:pt x="63437" y="21213"/>
                    <a:pt x="68105" y="21767"/>
                  </a:cubicBezTo>
                  <a:cubicBezTo>
                    <a:pt x="70650" y="22069"/>
                    <a:pt x="73107" y="22476"/>
                    <a:pt x="75581" y="23155"/>
                  </a:cubicBezTo>
                  <a:cubicBezTo>
                    <a:pt x="76074" y="23290"/>
                    <a:pt x="76567" y="23430"/>
                    <a:pt x="77059" y="23573"/>
                  </a:cubicBezTo>
                  <a:lnTo>
                    <a:pt x="77059" y="22969"/>
                  </a:lnTo>
                  <a:cubicBezTo>
                    <a:pt x="75523" y="22509"/>
                    <a:pt x="73979" y="22079"/>
                    <a:pt x="72405" y="21753"/>
                  </a:cubicBezTo>
                  <a:cubicBezTo>
                    <a:pt x="69966" y="21245"/>
                    <a:pt x="67443" y="21067"/>
                    <a:pt x="64967" y="20809"/>
                  </a:cubicBezTo>
                  <a:cubicBezTo>
                    <a:pt x="62385" y="20541"/>
                    <a:pt x="59801" y="20310"/>
                    <a:pt x="57212" y="20108"/>
                  </a:cubicBezTo>
                  <a:cubicBezTo>
                    <a:pt x="47188" y="19331"/>
                    <a:pt x="37226" y="18647"/>
                    <a:pt x="27137" y="17797"/>
                  </a:cubicBezTo>
                  <a:cubicBezTo>
                    <a:pt x="16408" y="16894"/>
                    <a:pt x="4990" y="6057"/>
                    <a:pt x="256"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5" name="Google Shape;140;p3">
              <a:extLst>
                <a:ext uri="{FF2B5EF4-FFF2-40B4-BE49-F238E27FC236}">
                  <a16:creationId xmlns:a16="http://schemas.microsoft.com/office/drawing/2014/main" id="{9B33739E-5B2D-C1C4-02AE-AE4783D131E1}"/>
                </a:ext>
              </a:extLst>
            </p:cNvPr>
            <p:cNvSpPr/>
            <p:nvPr/>
          </p:nvSpPr>
          <p:spPr>
            <a:xfrm>
              <a:off x="5457075" y="978950"/>
              <a:ext cx="1095125" cy="591850"/>
            </a:xfrm>
            <a:custGeom>
              <a:avLst/>
              <a:gdLst/>
              <a:ahLst/>
              <a:cxnLst/>
              <a:rect l="l" t="t" r="r" b="b"/>
              <a:pathLst>
                <a:path w="43805" h="23674" extrusionOk="0">
                  <a:moveTo>
                    <a:pt x="788" y="1"/>
                  </a:moveTo>
                  <a:cubicBezTo>
                    <a:pt x="284" y="1"/>
                    <a:pt x="1" y="156"/>
                    <a:pt x="1" y="156"/>
                  </a:cubicBezTo>
                  <a:cubicBezTo>
                    <a:pt x="1594" y="875"/>
                    <a:pt x="2563" y="2702"/>
                    <a:pt x="3150" y="4188"/>
                  </a:cubicBezTo>
                  <a:cubicBezTo>
                    <a:pt x="4203" y="6858"/>
                    <a:pt x="5069" y="9597"/>
                    <a:pt x="6144" y="12257"/>
                  </a:cubicBezTo>
                  <a:cubicBezTo>
                    <a:pt x="7277" y="15063"/>
                    <a:pt x="8644" y="17819"/>
                    <a:pt x="10892" y="19907"/>
                  </a:cubicBezTo>
                  <a:cubicBezTo>
                    <a:pt x="13712" y="22526"/>
                    <a:pt x="17811" y="23674"/>
                    <a:pt x="21616" y="23674"/>
                  </a:cubicBezTo>
                  <a:cubicBezTo>
                    <a:pt x="21829" y="23674"/>
                    <a:pt x="22042" y="23670"/>
                    <a:pt x="22253" y="23663"/>
                  </a:cubicBezTo>
                  <a:cubicBezTo>
                    <a:pt x="27612" y="23479"/>
                    <a:pt x="32600" y="20816"/>
                    <a:pt x="35967" y="16690"/>
                  </a:cubicBezTo>
                  <a:cubicBezTo>
                    <a:pt x="37539" y="14765"/>
                    <a:pt x="38752" y="12641"/>
                    <a:pt x="39924" y="10461"/>
                  </a:cubicBezTo>
                  <a:cubicBezTo>
                    <a:pt x="40415" y="9546"/>
                    <a:pt x="40929" y="8630"/>
                    <a:pt x="41611" y="7845"/>
                  </a:cubicBezTo>
                  <a:cubicBezTo>
                    <a:pt x="42105" y="7275"/>
                    <a:pt x="42846" y="6550"/>
                    <a:pt x="43640" y="6550"/>
                  </a:cubicBezTo>
                  <a:cubicBezTo>
                    <a:pt x="43695" y="6550"/>
                    <a:pt x="43750" y="6553"/>
                    <a:pt x="43804" y="6560"/>
                  </a:cubicBezTo>
                  <a:cubicBezTo>
                    <a:pt x="43687" y="6004"/>
                    <a:pt x="42807" y="5614"/>
                    <a:pt x="41852" y="5614"/>
                  </a:cubicBezTo>
                  <a:cubicBezTo>
                    <a:pt x="41129" y="5614"/>
                    <a:pt x="40364" y="5837"/>
                    <a:pt x="39853" y="6380"/>
                  </a:cubicBezTo>
                  <a:cubicBezTo>
                    <a:pt x="38632" y="7677"/>
                    <a:pt x="37665" y="9248"/>
                    <a:pt x="36761" y="10774"/>
                  </a:cubicBezTo>
                  <a:cubicBezTo>
                    <a:pt x="34707" y="14239"/>
                    <a:pt x="31996" y="17374"/>
                    <a:pt x="28371" y="19234"/>
                  </a:cubicBezTo>
                  <a:cubicBezTo>
                    <a:pt x="26305" y="20293"/>
                    <a:pt x="24008" y="20804"/>
                    <a:pt x="21708" y="20804"/>
                  </a:cubicBezTo>
                  <a:cubicBezTo>
                    <a:pt x="19743" y="20804"/>
                    <a:pt x="17775" y="20431"/>
                    <a:pt x="15947" y="19712"/>
                  </a:cubicBezTo>
                  <a:cubicBezTo>
                    <a:pt x="13059" y="18574"/>
                    <a:pt x="11441" y="16424"/>
                    <a:pt x="9839" y="13841"/>
                  </a:cubicBezTo>
                  <a:cubicBezTo>
                    <a:pt x="7912" y="10734"/>
                    <a:pt x="7728" y="7082"/>
                    <a:pt x="5767" y="4015"/>
                  </a:cubicBezTo>
                  <a:cubicBezTo>
                    <a:pt x="3573" y="585"/>
                    <a:pt x="1765" y="1"/>
                    <a:pt x="7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6" name="Google Shape;141;p3">
              <a:extLst>
                <a:ext uri="{FF2B5EF4-FFF2-40B4-BE49-F238E27FC236}">
                  <a16:creationId xmlns:a16="http://schemas.microsoft.com/office/drawing/2014/main" id="{CE3CAFD4-374C-EDAF-3B52-E3E0B285AB42}"/>
                </a:ext>
              </a:extLst>
            </p:cNvPr>
            <p:cNvSpPr/>
            <p:nvPr/>
          </p:nvSpPr>
          <p:spPr>
            <a:xfrm>
              <a:off x="5535275" y="1082250"/>
              <a:ext cx="1016925" cy="488550"/>
            </a:xfrm>
            <a:custGeom>
              <a:avLst/>
              <a:gdLst/>
              <a:ahLst/>
              <a:cxnLst/>
              <a:rect l="l" t="t" r="r" b="b"/>
              <a:pathLst>
                <a:path w="40677" h="19542" extrusionOk="0">
                  <a:moveTo>
                    <a:pt x="1" y="0"/>
                  </a:moveTo>
                  <a:cubicBezTo>
                    <a:pt x="0" y="0"/>
                    <a:pt x="7" y="18"/>
                    <a:pt x="22" y="56"/>
                  </a:cubicBezTo>
                  <a:cubicBezTo>
                    <a:pt x="1075" y="2726"/>
                    <a:pt x="1941" y="5465"/>
                    <a:pt x="3016" y="8125"/>
                  </a:cubicBezTo>
                  <a:cubicBezTo>
                    <a:pt x="4149" y="10931"/>
                    <a:pt x="5516" y="13687"/>
                    <a:pt x="7764" y="15775"/>
                  </a:cubicBezTo>
                  <a:cubicBezTo>
                    <a:pt x="10584" y="18394"/>
                    <a:pt x="14683" y="19542"/>
                    <a:pt x="18488" y="19542"/>
                  </a:cubicBezTo>
                  <a:cubicBezTo>
                    <a:pt x="18701" y="19542"/>
                    <a:pt x="18914" y="19538"/>
                    <a:pt x="19125" y="19531"/>
                  </a:cubicBezTo>
                  <a:cubicBezTo>
                    <a:pt x="24484" y="19347"/>
                    <a:pt x="29472" y="16684"/>
                    <a:pt x="32839" y="12558"/>
                  </a:cubicBezTo>
                  <a:cubicBezTo>
                    <a:pt x="34411" y="10633"/>
                    <a:pt x="35624" y="8509"/>
                    <a:pt x="36796" y="6329"/>
                  </a:cubicBezTo>
                  <a:cubicBezTo>
                    <a:pt x="37287" y="5414"/>
                    <a:pt x="37801" y="4498"/>
                    <a:pt x="38483" y="3711"/>
                  </a:cubicBezTo>
                  <a:cubicBezTo>
                    <a:pt x="38977" y="3143"/>
                    <a:pt x="39718" y="2418"/>
                    <a:pt x="40512" y="2418"/>
                  </a:cubicBezTo>
                  <a:cubicBezTo>
                    <a:pt x="40567" y="2418"/>
                    <a:pt x="40622" y="2421"/>
                    <a:pt x="40676" y="2428"/>
                  </a:cubicBezTo>
                  <a:cubicBezTo>
                    <a:pt x="40559" y="1872"/>
                    <a:pt x="39678" y="1482"/>
                    <a:pt x="38722" y="1482"/>
                  </a:cubicBezTo>
                  <a:cubicBezTo>
                    <a:pt x="38567" y="1482"/>
                    <a:pt x="38411" y="1492"/>
                    <a:pt x="38255" y="1514"/>
                  </a:cubicBezTo>
                  <a:cubicBezTo>
                    <a:pt x="37051" y="2563"/>
                    <a:pt x="36084" y="4148"/>
                    <a:pt x="35394" y="5376"/>
                  </a:cubicBezTo>
                  <a:cubicBezTo>
                    <a:pt x="34450" y="7054"/>
                    <a:pt x="33623" y="8791"/>
                    <a:pt x="32493" y="10359"/>
                  </a:cubicBezTo>
                  <a:cubicBezTo>
                    <a:pt x="31444" y="11814"/>
                    <a:pt x="30059" y="13071"/>
                    <a:pt x="28610" y="14115"/>
                  </a:cubicBezTo>
                  <a:cubicBezTo>
                    <a:pt x="25377" y="16439"/>
                    <a:pt x="21218" y="17986"/>
                    <a:pt x="17179" y="17986"/>
                  </a:cubicBezTo>
                  <a:cubicBezTo>
                    <a:pt x="14081" y="17986"/>
                    <a:pt x="11054" y="17076"/>
                    <a:pt x="8569" y="14910"/>
                  </a:cubicBezTo>
                  <a:cubicBezTo>
                    <a:pt x="6016" y="12684"/>
                    <a:pt x="4440" y="9460"/>
                    <a:pt x="2959" y="6477"/>
                  </a:cubicBezTo>
                  <a:cubicBezTo>
                    <a:pt x="1578" y="3691"/>
                    <a:pt x="14" y="0"/>
                    <a:pt x="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7" name="Google Shape;142;p3">
              <a:extLst>
                <a:ext uri="{FF2B5EF4-FFF2-40B4-BE49-F238E27FC236}">
                  <a16:creationId xmlns:a16="http://schemas.microsoft.com/office/drawing/2014/main" id="{4C4C0C9E-D712-943C-74ED-46C980B8E64B}"/>
                </a:ext>
              </a:extLst>
            </p:cNvPr>
            <p:cNvSpPr/>
            <p:nvPr/>
          </p:nvSpPr>
          <p:spPr>
            <a:xfrm>
              <a:off x="5510275" y="987050"/>
              <a:ext cx="921950" cy="536475"/>
            </a:xfrm>
            <a:custGeom>
              <a:avLst/>
              <a:gdLst/>
              <a:ahLst/>
              <a:cxnLst/>
              <a:rect l="l" t="t" r="r" b="b"/>
              <a:pathLst>
                <a:path w="36878" h="21459" extrusionOk="0">
                  <a:moveTo>
                    <a:pt x="1" y="1"/>
                  </a:moveTo>
                  <a:cubicBezTo>
                    <a:pt x="1568" y="1078"/>
                    <a:pt x="2866" y="2438"/>
                    <a:pt x="3562" y="4234"/>
                  </a:cubicBezTo>
                  <a:cubicBezTo>
                    <a:pt x="4131" y="5700"/>
                    <a:pt x="4439" y="7237"/>
                    <a:pt x="4738" y="8775"/>
                  </a:cubicBezTo>
                  <a:cubicBezTo>
                    <a:pt x="5106" y="10668"/>
                    <a:pt x="5591" y="12371"/>
                    <a:pt x="6679" y="13994"/>
                  </a:cubicBezTo>
                  <a:cubicBezTo>
                    <a:pt x="7844" y="15738"/>
                    <a:pt x="9388" y="17159"/>
                    <a:pt x="11070" y="18395"/>
                  </a:cubicBezTo>
                  <a:cubicBezTo>
                    <a:pt x="13595" y="20253"/>
                    <a:pt x="16911" y="21459"/>
                    <a:pt x="20141" y="21459"/>
                  </a:cubicBezTo>
                  <a:cubicBezTo>
                    <a:pt x="21482" y="21459"/>
                    <a:pt x="22808" y="21251"/>
                    <a:pt x="24056" y="20795"/>
                  </a:cubicBezTo>
                  <a:cubicBezTo>
                    <a:pt x="28145" y="19302"/>
                    <a:pt x="31561" y="16379"/>
                    <a:pt x="33897" y="12708"/>
                  </a:cubicBezTo>
                  <a:cubicBezTo>
                    <a:pt x="34524" y="11724"/>
                    <a:pt x="35078" y="10697"/>
                    <a:pt x="35610" y="9659"/>
                  </a:cubicBezTo>
                  <a:cubicBezTo>
                    <a:pt x="36051" y="8798"/>
                    <a:pt x="36520" y="7945"/>
                    <a:pt x="36877" y="7047"/>
                  </a:cubicBezTo>
                  <a:lnTo>
                    <a:pt x="36877" y="7047"/>
                  </a:lnTo>
                  <a:cubicBezTo>
                    <a:pt x="36038" y="8115"/>
                    <a:pt x="35318" y="9296"/>
                    <a:pt x="34633" y="10450"/>
                  </a:cubicBezTo>
                  <a:cubicBezTo>
                    <a:pt x="32579" y="13915"/>
                    <a:pt x="29868" y="17050"/>
                    <a:pt x="26243" y="18910"/>
                  </a:cubicBezTo>
                  <a:cubicBezTo>
                    <a:pt x="24177" y="19969"/>
                    <a:pt x="21880" y="20480"/>
                    <a:pt x="19580" y="20480"/>
                  </a:cubicBezTo>
                  <a:cubicBezTo>
                    <a:pt x="17615" y="20480"/>
                    <a:pt x="15647" y="20107"/>
                    <a:pt x="13819" y="19388"/>
                  </a:cubicBezTo>
                  <a:cubicBezTo>
                    <a:pt x="10931" y="18250"/>
                    <a:pt x="9313" y="16100"/>
                    <a:pt x="7711" y="13517"/>
                  </a:cubicBezTo>
                  <a:cubicBezTo>
                    <a:pt x="5784" y="10410"/>
                    <a:pt x="5600" y="6758"/>
                    <a:pt x="3639" y="3691"/>
                  </a:cubicBezTo>
                  <a:cubicBezTo>
                    <a:pt x="2227" y="1484"/>
                    <a:pt x="975" y="455"/>
                    <a:pt x="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8" name="Google Shape;143;p3">
              <a:extLst>
                <a:ext uri="{FF2B5EF4-FFF2-40B4-BE49-F238E27FC236}">
                  <a16:creationId xmlns:a16="http://schemas.microsoft.com/office/drawing/2014/main" id="{1A8AD785-A433-45D7-4AB1-2415AF39B6AF}"/>
                </a:ext>
              </a:extLst>
            </p:cNvPr>
            <p:cNvSpPr/>
            <p:nvPr/>
          </p:nvSpPr>
          <p:spPr>
            <a:xfrm>
              <a:off x="6032300" y="1132925"/>
              <a:ext cx="519825" cy="436475"/>
            </a:xfrm>
            <a:custGeom>
              <a:avLst/>
              <a:gdLst/>
              <a:ahLst/>
              <a:cxnLst/>
              <a:rect l="l" t="t" r="r" b="b"/>
              <a:pathLst>
                <a:path w="20793" h="17459" extrusionOk="0">
                  <a:moveTo>
                    <a:pt x="20553" y="0"/>
                  </a:moveTo>
                  <a:cubicBezTo>
                    <a:pt x="18025" y="442"/>
                    <a:pt x="16227" y="2932"/>
                    <a:pt x="15011" y="5020"/>
                  </a:cubicBezTo>
                  <a:cubicBezTo>
                    <a:pt x="13877" y="6970"/>
                    <a:pt x="12984" y="9040"/>
                    <a:pt x="11637" y="10862"/>
                  </a:cubicBezTo>
                  <a:cubicBezTo>
                    <a:pt x="10358" y="12593"/>
                    <a:pt x="8683" y="13958"/>
                    <a:pt x="6806" y="14993"/>
                  </a:cubicBezTo>
                  <a:cubicBezTo>
                    <a:pt x="5458" y="15736"/>
                    <a:pt x="4015" y="16280"/>
                    <a:pt x="2550" y="16750"/>
                  </a:cubicBezTo>
                  <a:cubicBezTo>
                    <a:pt x="1711" y="17018"/>
                    <a:pt x="856" y="17236"/>
                    <a:pt x="1" y="17458"/>
                  </a:cubicBezTo>
                  <a:cubicBezTo>
                    <a:pt x="5071" y="17063"/>
                    <a:pt x="9751" y="14461"/>
                    <a:pt x="12958" y="10531"/>
                  </a:cubicBezTo>
                  <a:cubicBezTo>
                    <a:pt x="14530" y="8606"/>
                    <a:pt x="15743" y="6482"/>
                    <a:pt x="16915" y="4302"/>
                  </a:cubicBezTo>
                  <a:cubicBezTo>
                    <a:pt x="17406" y="3387"/>
                    <a:pt x="17920" y="2471"/>
                    <a:pt x="18602" y="1684"/>
                  </a:cubicBezTo>
                  <a:cubicBezTo>
                    <a:pt x="19095" y="1116"/>
                    <a:pt x="19835" y="392"/>
                    <a:pt x="20630" y="392"/>
                  </a:cubicBezTo>
                  <a:cubicBezTo>
                    <a:pt x="20681" y="392"/>
                    <a:pt x="20732" y="395"/>
                    <a:pt x="20784" y="401"/>
                  </a:cubicBezTo>
                  <a:cubicBezTo>
                    <a:pt x="20787" y="400"/>
                    <a:pt x="20791" y="398"/>
                    <a:pt x="20793" y="397"/>
                  </a:cubicBezTo>
                  <a:cubicBezTo>
                    <a:pt x="20761" y="251"/>
                    <a:pt x="20676" y="119"/>
                    <a:pt x="20553"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9" name="Google Shape;144;p3">
              <a:extLst>
                <a:ext uri="{FF2B5EF4-FFF2-40B4-BE49-F238E27FC236}">
                  <a16:creationId xmlns:a16="http://schemas.microsoft.com/office/drawing/2014/main" id="{1F042FB7-E919-E67B-2E03-2225AEC94CC1}"/>
                </a:ext>
              </a:extLst>
            </p:cNvPr>
            <p:cNvSpPr/>
            <p:nvPr/>
          </p:nvSpPr>
          <p:spPr>
            <a:xfrm>
              <a:off x="6373525" y="1365200"/>
              <a:ext cx="49125" cy="56900"/>
            </a:xfrm>
            <a:custGeom>
              <a:avLst/>
              <a:gdLst/>
              <a:ahLst/>
              <a:cxnLst/>
              <a:rect l="l" t="t" r="r" b="b"/>
              <a:pathLst>
                <a:path w="1965" h="2276" extrusionOk="0">
                  <a:moveTo>
                    <a:pt x="66" y="1"/>
                  </a:moveTo>
                  <a:cubicBezTo>
                    <a:pt x="25" y="1"/>
                    <a:pt x="0" y="51"/>
                    <a:pt x="7" y="88"/>
                  </a:cubicBezTo>
                  <a:cubicBezTo>
                    <a:pt x="70" y="550"/>
                    <a:pt x="405" y="1013"/>
                    <a:pt x="669" y="1386"/>
                  </a:cubicBezTo>
                  <a:cubicBezTo>
                    <a:pt x="918" y="1741"/>
                    <a:pt x="1141" y="2241"/>
                    <a:pt x="1611" y="2275"/>
                  </a:cubicBezTo>
                  <a:cubicBezTo>
                    <a:pt x="1618" y="2276"/>
                    <a:pt x="1625" y="2276"/>
                    <a:pt x="1631" y="2276"/>
                  </a:cubicBezTo>
                  <a:cubicBezTo>
                    <a:pt x="1798" y="2276"/>
                    <a:pt x="1901" y="2121"/>
                    <a:pt x="1916" y="1970"/>
                  </a:cubicBezTo>
                  <a:cubicBezTo>
                    <a:pt x="1964" y="1522"/>
                    <a:pt x="1414" y="1145"/>
                    <a:pt x="1134" y="849"/>
                  </a:cubicBezTo>
                  <a:cubicBezTo>
                    <a:pt x="840" y="540"/>
                    <a:pt x="487" y="170"/>
                    <a:pt x="89" y="5"/>
                  </a:cubicBezTo>
                  <a:cubicBezTo>
                    <a:pt x="81" y="2"/>
                    <a:pt x="73" y="1"/>
                    <a:pt x="66"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0" name="Google Shape;145;p3">
              <a:extLst>
                <a:ext uri="{FF2B5EF4-FFF2-40B4-BE49-F238E27FC236}">
                  <a16:creationId xmlns:a16="http://schemas.microsoft.com/office/drawing/2014/main" id="{5135686F-FDB2-BC8D-8CA9-D80E59C93BC3}"/>
                </a:ext>
              </a:extLst>
            </p:cNvPr>
            <p:cNvSpPr/>
            <p:nvPr/>
          </p:nvSpPr>
          <p:spPr>
            <a:xfrm>
              <a:off x="6395125" y="1325600"/>
              <a:ext cx="73050" cy="37725"/>
            </a:xfrm>
            <a:custGeom>
              <a:avLst/>
              <a:gdLst/>
              <a:ahLst/>
              <a:cxnLst/>
              <a:rect l="l" t="t" r="r" b="b"/>
              <a:pathLst>
                <a:path w="2922" h="1509" extrusionOk="0">
                  <a:moveTo>
                    <a:pt x="468" y="1"/>
                  </a:moveTo>
                  <a:cubicBezTo>
                    <a:pt x="339" y="1"/>
                    <a:pt x="215" y="18"/>
                    <a:pt x="104" y="61"/>
                  </a:cubicBezTo>
                  <a:cubicBezTo>
                    <a:pt x="26" y="92"/>
                    <a:pt x="0" y="176"/>
                    <a:pt x="56" y="241"/>
                  </a:cubicBezTo>
                  <a:cubicBezTo>
                    <a:pt x="325" y="556"/>
                    <a:pt x="816" y="736"/>
                    <a:pt x="1177" y="933"/>
                  </a:cubicBezTo>
                  <a:cubicBezTo>
                    <a:pt x="1585" y="1157"/>
                    <a:pt x="1940" y="1425"/>
                    <a:pt x="2409" y="1503"/>
                  </a:cubicBezTo>
                  <a:cubicBezTo>
                    <a:pt x="2432" y="1507"/>
                    <a:pt x="2454" y="1508"/>
                    <a:pt x="2476" y="1508"/>
                  </a:cubicBezTo>
                  <a:cubicBezTo>
                    <a:pt x="2758" y="1508"/>
                    <a:pt x="2921" y="1203"/>
                    <a:pt x="2722" y="964"/>
                  </a:cubicBezTo>
                  <a:cubicBezTo>
                    <a:pt x="2392" y="573"/>
                    <a:pt x="1941" y="407"/>
                    <a:pt x="1473" y="231"/>
                  </a:cubicBezTo>
                  <a:cubicBezTo>
                    <a:pt x="1189" y="124"/>
                    <a:pt x="810" y="1"/>
                    <a:pt x="46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1" name="Google Shape;146;p3">
              <a:extLst>
                <a:ext uri="{FF2B5EF4-FFF2-40B4-BE49-F238E27FC236}">
                  <a16:creationId xmlns:a16="http://schemas.microsoft.com/office/drawing/2014/main" id="{3AF0BA9E-7E9C-E407-F148-09BA79C55F3F}"/>
                </a:ext>
              </a:extLst>
            </p:cNvPr>
            <p:cNvSpPr/>
            <p:nvPr/>
          </p:nvSpPr>
          <p:spPr>
            <a:xfrm>
              <a:off x="6256075" y="1306150"/>
              <a:ext cx="68225" cy="32650"/>
            </a:xfrm>
            <a:custGeom>
              <a:avLst/>
              <a:gdLst/>
              <a:ahLst/>
              <a:cxnLst/>
              <a:rect l="l" t="t" r="r" b="b"/>
              <a:pathLst>
                <a:path w="2729" h="1306" extrusionOk="0">
                  <a:moveTo>
                    <a:pt x="706" y="1"/>
                  </a:moveTo>
                  <a:cubicBezTo>
                    <a:pt x="542" y="1"/>
                    <a:pt x="381" y="40"/>
                    <a:pt x="233" y="137"/>
                  </a:cubicBezTo>
                  <a:cubicBezTo>
                    <a:pt x="91" y="231"/>
                    <a:pt x="0" y="445"/>
                    <a:pt x="112" y="601"/>
                  </a:cubicBezTo>
                  <a:cubicBezTo>
                    <a:pt x="380" y="974"/>
                    <a:pt x="814" y="1053"/>
                    <a:pt x="1251" y="1098"/>
                  </a:cubicBezTo>
                  <a:cubicBezTo>
                    <a:pt x="1684" y="1143"/>
                    <a:pt x="2126" y="1306"/>
                    <a:pt x="2564" y="1306"/>
                  </a:cubicBezTo>
                  <a:cubicBezTo>
                    <a:pt x="2598" y="1306"/>
                    <a:pt x="2631" y="1305"/>
                    <a:pt x="2664" y="1303"/>
                  </a:cubicBezTo>
                  <a:cubicBezTo>
                    <a:pt x="2701" y="1300"/>
                    <a:pt x="2728" y="1260"/>
                    <a:pt x="2708" y="1226"/>
                  </a:cubicBezTo>
                  <a:cubicBezTo>
                    <a:pt x="2484" y="850"/>
                    <a:pt x="2076" y="597"/>
                    <a:pt x="1716" y="367"/>
                  </a:cubicBezTo>
                  <a:cubicBezTo>
                    <a:pt x="1427" y="184"/>
                    <a:pt x="1059" y="1"/>
                    <a:pt x="7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2" name="Google Shape;147;p3">
              <a:extLst>
                <a:ext uri="{FF2B5EF4-FFF2-40B4-BE49-F238E27FC236}">
                  <a16:creationId xmlns:a16="http://schemas.microsoft.com/office/drawing/2014/main" id="{E93F84C3-EBE0-E04C-ADD3-7535757C35E1}"/>
                </a:ext>
              </a:extLst>
            </p:cNvPr>
            <p:cNvSpPr/>
            <p:nvPr/>
          </p:nvSpPr>
          <p:spPr>
            <a:xfrm>
              <a:off x="6026000" y="1567750"/>
              <a:ext cx="41250" cy="58400"/>
            </a:xfrm>
            <a:custGeom>
              <a:avLst/>
              <a:gdLst/>
              <a:ahLst/>
              <a:cxnLst/>
              <a:rect l="l" t="t" r="r" b="b"/>
              <a:pathLst>
                <a:path w="1650" h="2336" extrusionOk="0">
                  <a:moveTo>
                    <a:pt x="1285" y="0"/>
                  </a:moveTo>
                  <a:cubicBezTo>
                    <a:pt x="1254" y="0"/>
                    <a:pt x="1220" y="7"/>
                    <a:pt x="1182" y="20"/>
                  </a:cubicBezTo>
                  <a:cubicBezTo>
                    <a:pt x="882" y="125"/>
                    <a:pt x="664" y="596"/>
                    <a:pt x="508" y="848"/>
                  </a:cubicBezTo>
                  <a:cubicBezTo>
                    <a:pt x="260" y="1248"/>
                    <a:pt x="1" y="1628"/>
                    <a:pt x="115" y="2117"/>
                  </a:cubicBezTo>
                  <a:cubicBezTo>
                    <a:pt x="150" y="2268"/>
                    <a:pt x="276" y="2335"/>
                    <a:pt x="408" y="2335"/>
                  </a:cubicBezTo>
                  <a:cubicBezTo>
                    <a:pt x="464" y="2335"/>
                    <a:pt x="520" y="2323"/>
                    <a:pt x="572" y="2301"/>
                  </a:cubicBezTo>
                  <a:cubicBezTo>
                    <a:pt x="1081" y="2084"/>
                    <a:pt x="1268" y="1527"/>
                    <a:pt x="1451" y="1045"/>
                  </a:cubicBezTo>
                  <a:cubicBezTo>
                    <a:pt x="1518" y="873"/>
                    <a:pt x="1649" y="0"/>
                    <a:pt x="128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3" name="Google Shape;148;p3">
              <a:extLst>
                <a:ext uri="{FF2B5EF4-FFF2-40B4-BE49-F238E27FC236}">
                  <a16:creationId xmlns:a16="http://schemas.microsoft.com/office/drawing/2014/main" id="{E86EE57A-C765-7F08-64FC-B7AE139A95DE}"/>
                </a:ext>
              </a:extLst>
            </p:cNvPr>
            <p:cNvSpPr/>
            <p:nvPr/>
          </p:nvSpPr>
          <p:spPr>
            <a:xfrm>
              <a:off x="6061875" y="1567125"/>
              <a:ext cx="41850" cy="58625"/>
            </a:xfrm>
            <a:custGeom>
              <a:avLst/>
              <a:gdLst/>
              <a:ahLst/>
              <a:cxnLst/>
              <a:rect l="l" t="t" r="r" b="b"/>
              <a:pathLst>
                <a:path w="1674" h="2345" extrusionOk="0">
                  <a:moveTo>
                    <a:pt x="205" y="0"/>
                  </a:moveTo>
                  <a:cubicBezTo>
                    <a:pt x="100" y="0"/>
                    <a:pt x="1" y="111"/>
                    <a:pt x="7" y="214"/>
                  </a:cubicBezTo>
                  <a:cubicBezTo>
                    <a:pt x="29" y="537"/>
                    <a:pt x="206" y="856"/>
                    <a:pt x="321" y="1155"/>
                  </a:cubicBezTo>
                  <a:cubicBezTo>
                    <a:pt x="468" y="1537"/>
                    <a:pt x="529" y="1917"/>
                    <a:pt x="810" y="2231"/>
                  </a:cubicBezTo>
                  <a:cubicBezTo>
                    <a:pt x="879" y="2309"/>
                    <a:pt x="978" y="2345"/>
                    <a:pt x="1079" y="2345"/>
                  </a:cubicBezTo>
                  <a:cubicBezTo>
                    <a:pt x="1216" y="2345"/>
                    <a:pt x="1355" y="2277"/>
                    <a:pt x="1421" y="2153"/>
                  </a:cubicBezTo>
                  <a:cubicBezTo>
                    <a:pt x="1673" y="1677"/>
                    <a:pt x="1459" y="1203"/>
                    <a:pt x="1196" y="787"/>
                  </a:cubicBezTo>
                  <a:cubicBezTo>
                    <a:pt x="979" y="445"/>
                    <a:pt x="648" y="44"/>
                    <a:pt x="220" y="1"/>
                  </a:cubicBezTo>
                  <a:cubicBezTo>
                    <a:pt x="215" y="1"/>
                    <a:pt x="210" y="0"/>
                    <a:pt x="20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4" name="Google Shape;149;p3">
              <a:extLst>
                <a:ext uri="{FF2B5EF4-FFF2-40B4-BE49-F238E27FC236}">
                  <a16:creationId xmlns:a16="http://schemas.microsoft.com/office/drawing/2014/main" id="{5AD6FB1B-C7A2-4BCC-A987-628EA10D3667}"/>
                </a:ext>
              </a:extLst>
            </p:cNvPr>
            <p:cNvSpPr/>
            <p:nvPr/>
          </p:nvSpPr>
          <p:spPr>
            <a:xfrm>
              <a:off x="5871000" y="1442600"/>
              <a:ext cx="33550" cy="61525"/>
            </a:xfrm>
            <a:custGeom>
              <a:avLst/>
              <a:gdLst/>
              <a:ahLst/>
              <a:cxnLst/>
              <a:rect l="l" t="t" r="r" b="b"/>
              <a:pathLst>
                <a:path w="1342" h="2461" extrusionOk="0">
                  <a:moveTo>
                    <a:pt x="548" y="0"/>
                  </a:moveTo>
                  <a:cubicBezTo>
                    <a:pt x="473" y="0"/>
                    <a:pt x="399" y="28"/>
                    <a:pt x="331" y="89"/>
                  </a:cubicBezTo>
                  <a:cubicBezTo>
                    <a:pt x="1" y="386"/>
                    <a:pt x="193" y="937"/>
                    <a:pt x="330" y="1283"/>
                  </a:cubicBezTo>
                  <a:cubicBezTo>
                    <a:pt x="473" y="1642"/>
                    <a:pt x="605" y="2040"/>
                    <a:pt x="813" y="2366"/>
                  </a:cubicBezTo>
                  <a:cubicBezTo>
                    <a:pt x="849" y="2423"/>
                    <a:pt x="919" y="2460"/>
                    <a:pt x="986" y="2460"/>
                  </a:cubicBezTo>
                  <a:cubicBezTo>
                    <a:pt x="1032" y="2460"/>
                    <a:pt x="1076" y="2443"/>
                    <a:pt x="1109" y="2405"/>
                  </a:cubicBezTo>
                  <a:cubicBezTo>
                    <a:pt x="1342" y="2130"/>
                    <a:pt x="1238" y="1704"/>
                    <a:pt x="1176" y="1380"/>
                  </a:cubicBezTo>
                  <a:cubicBezTo>
                    <a:pt x="1105" y="1008"/>
                    <a:pt x="1099" y="343"/>
                    <a:pt x="779" y="89"/>
                  </a:cubicBezTo>
                  <a:cubicBezTo>
                    <a:pt x="706" y="32"/>
                    <a:pt x="627" y="0"/>
                    <a:pt x="5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5" name="Google Shape;150;p3">
              <a:extLst>
                <a:ext uri="{FF2B5EF4-FFF2-40B4-BE49-F238E27FC236}">
                  <a16:creationId xmlns:a16="http://schemas.microsoft.com/office/drawing/2014/main" id="{5E357472-DFDF-71A0-6175-6BC47F8C2B5A}"/>
                </a:ext>
              </a:extLst>
            </p:cNvPr>
            <p:cNvSpPr/>
            <p:nvPr/>
          </p:nvSpPr>
          <p:spPr>
            <a:xfrm>
              <a:off x="5732950" y="1354800"/>
              <a:ext cx="53925" cy="23875"/>
            </a:xfrm>
            <a:custGeom>
              <a:avLst/>
              <a:gdLst/>
              <a:ahLst/>
              <a:cxnLst/>
              <a:rect l="l" t="t" r="r" b="b"/>
              <a:pathLst>
                <a:path w="2157" h="955" extrusionOk="0">
                  <a:moveTo>
                    <a:pt x="1667" y="1"/>
                  </a:moveTo>
                  <a:cubicBezTo>
                    <a:pt x="1437" y="1"/>
                    <a:pt x="1218" y="111"/>
                    <a:pt x="1004" y="216"/>
                  </a:cubicBezTo>
                  <a:cubicBezTo>
                    <a:pt x="709" y="362"/>
                    <a:pt x="331" y="465"/>
                    <a:pt x="71" y="660"/>
                  </a:cubicBezTo>
                  <a:cubicBezTo>
                    <a:pt x="26" y="695"/>
                    <a:pt x="0" y="766"/>
                    <a:pt x="51" y="811"/>
                  </a:cubicBezTo>
                  <a:cubicBezTo>
                    <a:pt x="173" y="918"/>
                    <a:pt x="336" y="955"/>
                    <a:pt x="502" y="955"/>
                  </a:cubicBezTo>
                  <a:cubicBezTo>
                    <a:pt x="652" y="955"/>
                    <a:pt x="805" y="925"/>
                    <a:pt x="936" y="891"/>
                  </a:cubicBezTo>
                  <a:cubicBezTo>
                    <a:pt x="1282" y="797"/>
                    <a:pt x="1696" y="708"/>
                    <a:pt x="1985" y="485"/>
                  </a:cubicBezTo>
                  <a:cubicBezTo>
                    <a:pt x="2157" y="355"/>
                    <a:pt x="2128" y="135"/>
                    <a:pt x="1929" y="53"/>
                  </a:cubicBezTo>
                  <a:cubicBezTo>
                    <a:pt x="1840" y="16"/>
                    <a:pt x="1753" y="1"/>
                    <a:pt x="166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6" name="Google Shape;151;p3">
              <a:extLst>
                <a:ext uri="{FF2B5EF4-FFF2-40B4-BE49-F238E27FC236}">
                  <a16:creationId xmlns:a16="http://schemas.microsoft.com/office/drawing/2014/main" id="{3C94CB02-6807-2D61-2747-DFB5EC027E93}"/>
                </a:ext>
              </a:extLst>
            </p:cNvPr>
            <p:cNvSpPr/>
            <p:nvPr/>
          </p:nvSpPr>
          <p:spPr>
            <a:xfrm>
              <a:off x="5725075" y="1321875"/>
              <a:ext cx="32925" cy="48050"/>
            </a:xfrm>
            <a:custGeom>
              <a:avLst/>
              <a:gdLst/>
              <a:ahLst/>
              <a:cxnLst/>
              <a:rect l="l" t="t" r="r" b="b"/>
              <a:pathLst>
                <a:path w="1317" h="1922" extrusionOk="0">
                  <a:moveTo>
                    <a:pt x="948" y="0"/>
                  </a:moveTo>
                  <a:cubicBezTo>
                    <a:pt x="925" y="0"/>
                    <a:pt x="901" y="4"/>
                    <a:pt x="880" y="13"/>
                  </a:cubicBezTo>
                  <a:cubicBezTo>
                    <a:pt x="264" y="258"/>
                    <a:pt x="145" y="1123"/>
                    <a:pt x="28" y="1699"/>
                  </a:cubicBezTo>
                  <a:cubicBezTo>
                    <a:pt x="1" y="1834"/>
                    <a:pt x="97" y="1921"/>
                    <a:pt x="201" y="1921"/>
                  </a:cubicBezTo>
                  <a:cubicBezTo>
                    <a:pt x="258" y="1921"/>
                    <a:pt x="316" y="1895"/>
                    <a:pt x="359" y="1838"/>
                  </a:cubicBezTo>
                  <a:cubicBezTo>
                    <a:pt x="701" y="1377"/>
                    <a:pt x="1316" y="821"/>
                    <a:pt x="1199" y="194"/>
                  </a:cubicBezTo>
                  <a:cubicBezTo>
                    <a:pt x="1179" y="88"/>
                    <a:pt x="1059" y="0"/>
                    <a:pt x="9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7" name="Google Shape;152;p3">
              <a:extLst>
                <a:ext uri="{FF2B5EF4-FFF2-40B4-BE49-F238E27FC236}">
                  <a16:creationId xmlns:a16="http://schemas.microsoft.com/office/drawing/2014/main" id="{71AA86B8-5692-3780-A684-374189C09644}"/>
                </a:ext>
              </a:extLst>
            </p:cNvPr>
            <p:cNvSpPr/>
            <p:nvPr/>
          </p:nvSpPr>
          <p:spPr>
            <a:xfrm>
              <a:off x="5597775" y="1364750"/>
              <a:ext cx="69950" cy="27625"/>
            </a:xfrm>
            <a:custGeom>
              <a:avLst/>
              <a:gdLst/>
              <a:ahLst/>
              <a:cxnLst/>
              <a:rect l="l" t="t" r="r" b="b"/>
              <a:pathLst>
                <a:path w="2798" h="1105" extrusionOk="0">
                  <a:moveTo>
                    <a:pt x="1667" y="1"/>
                  </a:moveTo>
                  <a:cubicBezTo>
                    <a:pt x="1048" y="1"/>
                    <a:pt x="418" y="110"/>
                    <a:pt x="128" y="653"/>
                  </a:cubicBezTo>
                  <a:cubicBezTo>
                    <a:pt x="1" y="892"/>
                    <a:pt x="185" y="1105"/>
                    <a:pt x="419" y="1105"/>
                  </a:cubicBezTo>
                  <a:cubicBezTo>
                    <a:pt x="436" y="1105"/>
                    <a:pt x="454" y="1103"/>
                    <a:pt x="472" y="1101"/>
                  </a:cubicBezTo>
                  <a:cubicBezTo>
                    <a:pt x="827" y="1051"/>
                    <a:pt x="1151" y="853"/>
                    <a:pt x="1487" y="734"/>
                  </a:cubicBezTo>
                  <a:cubicBezTo>
                    <a:pt x="1870" y="598"/>
                    <a:pt x="2251" y="460"/>
                    <a:pt x="2638" y="332"/>
                  </a:cubicBezTo>
                  <a:cubicBezTo>
                    <a:pt x="2797" y="280"/>
                    <a:pt x="2767" y="52"/>
                    <a:pt x="2600" y="45"/>
                  </a:cubicBezTo>
                  <a:cubicBezTo>
                    <a:pt x="2329" y="32"/>
                    <a:pt x="1999" y="1"/>
                    <a:pt x="166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8" name="Google Shape;153;p3">
              <a:extLst>
                <a:ext uri="{FF2B5EF4-FFF2-40B4-BE49-F238E27FC236}">
                  <a16:creationId xmlns:a16="http://schemas.microsoft.com/office/drawing/2014/main" id="{BFBFA27D-35D4-6B59-1431-5A1FCB46DB8B}"/>
                </a:ext>
              </a:extLst>
            </p:cNvPr>
            <p:cNvSpPr/>
            <p:nvPr/>
          </p:nvSpPr>
          <p:spPr>
            <a:xfrm>
              <a:off x="5533525" y="1201900"/>
              <a:ext cx="60675" cy="30100"/>
            </a:xfrm>
            <a:custGeom>
              <a:avLst/>
              <a:gdLst/>
              <a:ahLst/>
              <a:cxnLst/>
              <a:rect l="l" t="t" r="r" b="b"/>
              <a:pathLst>
                <a:path w="2427" h="1204" extrusionOk="0">
                  <a:moveTo>
                    <a:pt x="1982" y="0"/>
                  </a:moveTo>
                  <a:cubicBezTo>
                    <a:pt x="1717" y="0"/>
                    <a:pt x="1433" y="58"/>
                    <a:pt x="1196" y="113"/>
                  </a:cubicBezTo>
                  <a:cubicBezTo>
                    <a:pt x="795" y="208"/>
                    <a:pt x="445" y="366"/>
                    <a:pt x="178" y="686"/>
                  </a:cubicBezTo>
                  <a:cubicBezTo>
                    <a:pt x="1" y="900"/>
                    <a:pt x="135" y="1204"/>
                    <a:pt x="396" y="1204"/>
                  </a:cubicBezTo>
                  <a:cubicBezTo>
                    <a:pt x="421" y="1204"/>
                    <a:pt x="447" y="1201"/>
                    <a:pt x="475" y="1195"/>
                  </a:cubicBezTo>
                  <a:cubicBezTo>
                    <a:pt x="836" y="1117"/>
                    <a:pt x="1158" y="974"/>
                    <a:pt x="1492" y="817"/>
                  </a:cubicBezTo>
                  <a:cubicBezTo>
                    <a:pt x="1777" y="685"/>
                    <a:pt x="2145" y="536"/>
                    <a:pt x="2354" y="295"/>
                  </a:cubicBezTo>
                  <a:cubicBezTo>
                    <a:pt x="2427" y="210"/>
                    <a:pt x="2407" y="58"/>
                    <a:pt x="2284" y="31"/>
                  </a:cubicBezTo>
                  <a:cubicBezTo>
                    <a:pt x="2189" y="9"/>
                    <a:pt x="2087" y="0"/>
                    <a:pt x="1982"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9" name="Google Shape;154;p3">
              <a:extLst>
                <a:ext uri="{FF2B5EF4-FFF2-40B4-BE49-F238E27FC236}">
                  <a16:creationId xmlns:a16="http://schemas.microsoft.com/office/drawing/2014/main" id="{881E758F-40ED-33DD-6AE5-0004556AA520}"/>
                </a:ext>
              </a:extLst>
            </p:cNvPr>
            <p:cNvSpPr/>
            <p:nvPr/>
          </p:nvSpPr>
          <p:spPr>
            <a:xfrm>
              <a:off x="5612325" y="1080925"/>
              <a:ext cx="47275" cy="52125"/>
            </a:xfrm>
            <a:custGeom>
              <a:avLst/>
              <a:gdLst/>
              <a:ahLst/>
              <a:cxnLst/>
              <a:rect l="l" t="t" r="r" b="b"/>
              <a:pathLst>
                <a:path w="1891" h="2085" extrusionOk="0">
                  <a:moveTo>
                    <a:pt x="1397" y="1"/>
                  </a:moveTo>
                  <a:cubicBezTo>
                    <a:pt x="971" y="1"/>
                    <a:pt x="653" y="391"/>
                    <a:pt x="457" y="749"/>
                  </a:cubicBezTo>
                  <a:cubicBezTo>
                    <a:pt x="286" y="1062"/>
                    <a:pt x="1" y="1615"/>
                    <a:pt x="211" y="1964"/>
                  </a:cubicBezTo>
                  <a:cubicBezTo>
                    <a:pt x="258" y="2041"/>
                    <a:pt x="340" y="2085"/>
                    <a:pt x="427" y="2085"/>
                  </a:cubicBezTo>
                  <a:cubicBezTo>
                    <a:pt x="449" y="2085"/>
                    <a:pt x="470" y="2082"/>
                    <a:pt x="491" y="2077"/>
                  </a:cubicBezTo>
                  <a:cubicBezTo>
                    <a:pt x="785" y="2005"/>
                    <a:pt x="995" y="1638"/>
                    <a:pt x="1192" y="1428"/>
                  </a:cubicBezTo>
                  <a:cubicBezTo>
                    <a:pt x="1465" y="1136"/>
                    <a:pt x="1864" y="882"/>
                    <a:pt x="1882" y="447"/>
                  </a:cubicBezTo>
                  <a:cubicBezTo>
                    <a:pt x="1891" y="258"/>
                    <a:pt x="1742" y="58"/>
                    <a:pt x="1556" y="19"/>
                  </a:cubicBezTo>
                  <a:cubicBezTo>
                    <a:pt x="1502" y="7"/>
                    <a:pt x="1449" y="1"/>
                    <a:pt x="139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0" name="Google Shape;155;p3">
              <a:extLst>
                <a:ext uri="{FF2B5EF4-FFF2-40B4-BE49-F238E27FC236}">
                  <a16:creationId xmlns:a16="http://schemas.microsoft.com/office/drawing/2014/main" id="{94BACF69-268B-182B-E32E-28C82286A803}"/>
                </a:ext>
              </a:extLst>
            </p:cNvPr>
            <p:cNvSpPr/>
            <p:nvPr/>
          </p:nvSpPr>
          <p:spPr>
            <a:xfrm>
              <a:off x="5532750" y="1174150"/>
              <a:ext cx="46700" cy="21950"/>
            </a:xfrm>
            <a:custGeom>
              <a:avLst/>
              <a:gdLst/>
              <a:ahLst/>
              <a:cxnLst/>
              <a:rect l="l" t="t" r="r" b="b"/>
              <a:pathLst>
                <a:path w="1868" h="878" extrusionOk="0">
                  <a:moveTo>
                    <a:pt x="618" y="0"/>
                  </a:moveTo>
                  <a:cubicBezTo>
                    <a:pt x="456" y="0"/>
                    <a:pt x="299" y="41"/>
                    <a:pt x="167" y="153"/>
                  </a:cubicBezTo>
                  <a:cubicBezTo>
                    <a:pt x="1" y="293"/>
                    <a:pt x="36" y="629"/>
                    <a:pt x="240" y="720"/>
                  </a:cubicBezTo>
                  <a:cubicBezTo>
                    <a:pt x="489" y="831"/>
                    <a:pt x="771" y="785"/>
                    <a:pt x="1037" y="828"/>
                  </a:cubicBezTo>
                  <a:cubicBezTo>
                    <a:pt x="1182" y="851"/>
                    <a:pt x="1313" y="877"/>
                    <a:pt x="1444" y="877"/>
                  </a:cubicBezTo>
                  <a:cubicBezTo>
                    <a:pt x="1550" y="877"/>
                    <a:pt x="1655" y="860"/>
                    <a:pt x="1766" y="812"/>
                  </a:cubicBezTo>
                  <a:cubicBezTo>
                    <a:pt x="1833" y="782"/>
                    <a:pt x="1868" y="683"/>
                    <a:pt x="1845" y="617"/>
                  </a:cubicBezTo>
                  <a:cubicBezTo>
                    <a:pt x="1750" y="339"/>
                    <a:pt x="1489" y="224"/>
                    <a:pt x="1229" y="132"/>
                  </a:cubicBezTo>
                  <a:cubicBezTo>
                    <a:pt x="1039" y="65"/>
                    <a:pt x="824" y="0"/>
                    <a:pt x="618"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1" name="Google Shape;156;p3">
              <a:extLst>
                <a:ext uri="{FF2B5EF4-FFF2-40B4-BE49-F238E27FC236}">
                  <a16:creationId xmlns:a16="http://schemas.microsoft.com/office/drawing/2014/main" id="{568066AD-4E32-C96F-B56B-4904D2B2F44D}"/>
                </a:ext>
              </a:extLst>
            </p:cNvPr>
            <p:cNvSpPr/>
            <p:nvPr/>
          </p:nvSpPr>
          <p:spPr>
            <a:xfrm>
              <a:off x="5551225" y="1233500"/>
              <a:ext cx="29100" cy="43725"/>
            </a:xfrm>
            <a:custGeom>
              <a:avLst/>
              <a:gdLst/>
              <a:ahLst/>
              <a:cxnLst/>
              <a:rect l="l" t="t" r="r" b="b"/>
              <a:pathLst>
                <a:path w="1164" h="1749" extrusionOk="0">
                  <a:moveTo>
                    <a:pt x="950" y="0"/>
                  </a:moveTo>
                  <a:cubicBezTo>
                    <a:pt x="895" y="0"/>
                    <a:pt x="837" y="27"/>
                    <a:pt x="797" y="84"/>
                  </a:cubicBezTo>
                  <a:cubicBezTo>
                    <a:pt x="528" y="473"/>
                    <a:pt x="0" y="1128"/>
                    <a:pt x="283" y="1618"/>
                  </a:cubicBezTo>
                  <a:cubicBezTo>
                    <a:pt x="327" y="1694"/>
                    <a:pt x="419" y="1748"/>
                    <a:pt x="509" y="1748"/>
                  </a:cubicBezTo>
                  <a:cubicBezTo>
                    <a:pt x="532" y="1748"/>
                    <a:pt x="554" y="1745"/>
                    <a:pt x="576" y="1737"/>
                  </a:cubicBezTo>
                  <a:cubicBezTo>
                    <a:pt x="1139" y="1542"/>
                    <a:pt x="1163" y="670"/>
                    <a:pt x="1128" y="174"/>
                  </a:cubicBezTo>
                  <a:cubicBezTo>
                    <a:pt x="1120" y="64"/>
                    <a:pt x="1037" y="0"/>
                    <a:pt x="950"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26" name="Google Shape;170;p3">
            <a:extLst>
              <a:ext uri="{FF2B5EF4-FFF2-40B4-BE49-F238E27FC236}">
                <a16:creationId xmlns:a16="http://schemas.microsoft.com/office/drawing/2014/main" id="{673A62AD-82B5-716E-90CF-4DCF54FE5535}"/>
              </a:ext>
            </a:extLst>
          </p:cNvPr>
          <p:cNvGrpSpPr/>
          <p:nvPr/>
        </p:nvGrpSpPr>
        <p:grpSpPr>
          <a:xfrm>
            <a:off x="200944" y="-12261"/>
            <a:ext cx="833250" cy="923000"/>
            <a:chOff x="1797975" y="820925"/>
            <a:chExt cx="833250" cy="923000"/>
          </a:xfrm>
        </p:grpSpPr>
        <p:sp>
          <p:nvSpPr>
            <p:cNvPr id="827" name="Google Shape;171;p3">
              <a:extLst>
                <a:ext uri="{FF2B5EF4-FFF2-40B4-BE49-F238E27FC236}">
                  <a16:creationId xmlns:a16="http://schemas.microsoft.com/office/drawing/2014/main" id="{41C225D5-EBB0-315C-8499-A156352ACCEF}"/>
                </a:ext>
              </a:extLst>
            </p:cNvPr>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8" name="Google Shape;172;p3">
              <a:extLst>
                <a:ext uri="{FF2B5EF4-FFF2-40B4-BE49-F238E27FC236}">
                  <a16:creationId xmlns:a16="http://schemas.microsoft.com/office/drawing/2014/main" id="{AB7B3B9D-7A73-EC0B-EE9D-B217CD0D944D}"/>
                </a:ext>
              </a:extLst>
            </p:cNvPr>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9" name="Google Shape;173;p3">
              <a:extLst>
                <a:ext uri="{FF2B5EF4-FFF2-40B4-BE49-F238E27FC236}">
                  <a16:creationId xmlns:a16="http://schemas.microsoft.com/office/drawing/2014/main" id="{1ACFCA0C-B452-914D-5623-E120C55BE765}"/>
                </a:ext>
              </a:extLst>
            </p:cNvPr>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0" name="Google Shape;174;p3">
              <a:extLst>
                <a:ext uri="{FF2B5EF4-FFF2-40B4-BE49-F238E27FC236}">
                  <a16:creationId xmlns:a16="http://schemas.microsoft.com/office/drawing/2014/main" id="{58080BC9-82D8-90C4-C936-17B4F4139BE9}"/>
                </a:ext>
              </a:extLst>
            </p:cNvPr>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31" name="Google Shape;175;p3">
            <a:extLst>
              <a:ext uri="{FF2B5EF4-FFF2-40B4-BE49-F238E27FC236}">
                <a16:creationId xmlns:a16="http://schemas.microsoft.com/office/drawing/2014/main" id="{27AC8ED8-447F-F2D7-3D09-F49FBC2963DB}"/>
              </a:ext>
            </a:extLst>
          </p:cNvPr>
          <p:cNvGrpSpPr/>
          <p:nvPr/>
        </p:nvGrpSpPr>
        <p:grpSpPr>
          <a:xfrm rot="5400000">
            <a:off x="8142875" y="1605075"/>
            <a:ext cx="941750" cy="1293500"/>
            <a:chOff x="1064600" y="709975"/>
            <a:chExt cx="941750" cy="1293500"/>
          </a:xfrm>
        </p:grpSpPr>
        <p:sp>
          <p:nvSpPr>
            <p:cNvPr id="832" name="Google Shape;176;p3">
              <a:extLst>
                <a:ext uri="{FF2B5EF4-FFF2-40B4-BE49-F238E27FC236}">
                  <a16:creationId xmlns:a16="http://schemas.microsoft.com/office/drawing/2014/main" id="{FF1CA0DD-EE1C-547F-725A-3A710A26A1A9}"/>
                </a:ext>
              </a:extLst>
            </p:cNvPr>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3" name="Google Shape;177;p3">
              <a:extLst>
                <a:ext uri="{FF2B5EF4-FFF2-40B4-BE49-F238E27FC236}">
                  <a16:creationId xmlns:a16="http://schemas.microsoft.com/office/drawing/2014/main" id="{BC25054A-828C-35D0-6035-ADAE7F2DB78A}"/>
                </a:ext>
              </a:extLst>
            </p:cNvPr>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4" name="Google Shape;178;p3">
              <a:extLst>
                <a:ext uri="{FF2B5EF4-FFF2-40B4-BE49-F238E27FC236}">
                  <a16:creationId xmlns:a16="http://schemas.microsoft.com/office/drawing/2014/main" id="{B2AB628A-CC96-6D96-1FA4-783EAA992D6A}"/>
                </a:ext>
              </a:extLst>
            </p:cNvPr>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5" name="Google Shape;179;p3">
              <a:extLst>
                <a:ext uri="{FF2B5EF4-FFF2-40B4-BE49-F238E27FC236}">
                  <a16:creationId xmlns:a16="http://schemas.microsoft.com/office/drawing/2014/main" id="{DFF961DD-18B3-647F-7BD7-D2CFBED4160D}"/>
                </a:ext>
              </a:extLst>
            </p:cNvPr>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6" name="Google Shape;180;p3">
              <a:extLst>
                <a:ext uri="{FF2B5EF4-FFF2-40B4-BE49-F238E27FC236}">
                  <a16:creationId xmlns:a16="http://schemas.microsoft.com/office/drawing/2014/main" id="{027D26CF-4EDA-EA4F-657C-A0754E3A1ED8}"/>
                </a:ext>
              </a:extLst>
            </p:cNvPr>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7" name="Google Shape;181;p3">
              <a:extLst>
                <a:ext uri="{FF2B5EF4-FFF2-40B4-BE49-F238E27FC236}">
                  <a16:creationId xmlns:a16="http://schemas.microsoft.com/office/drawing/2014/main" id="{102A7A0E-63C3-9F41-4654-58647F0FC12E}"/>
                </a:ext>
              </a:extLst>
            </p:cNvPr>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8" name="Google Shape;182;p3">
              <a:extLst>
                <a:ext uri="{FF2B5EF4-FFF2-40B4-BE49-F238E27FC236}">
                  <a16:creationId xmlns:a16="http://schemas.microsoft.com/office/drawing/2014/main" id="{B5BB089F-7A44-762A-FBF9-5A871BCD350C}"/>
                </a:ext>
              </a:extLst>
            </p:cNvPr>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9" name="Google Shape;183;p3">
              <a:extLst>
                <a:ext uri="{FF2B5EF4-FFF2-40B4-BE49-F238E27FC236}">
                  <a16:creationId xmlns:a16="http://schemas.microsoft.com/office/drawing/2014/main" id="{4884643D-305B-0B7C-A800-D833482ADDF8}"/>
                </a:ext>
              </a:extLst>
            </p:cNvPr>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0" name="Google Shape;184;p3">
              <a:extLst>
                <a:ext uri="{FF2B5EF4-FFF2-40B4-BE49-F238E27FC236}">
                  <a16:creationId xmlns:a16="http://schemas.microsoft.com/office/drawing/2014/main" id="{D900B87B-5988-DA2F-3CE9-5A3DA31C08A7}"/>
                </a:ext>
              </a:extLst>
            </p:cNvPr>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1" name="Google Shape;185;p3">
              <a:extLst>
                <a:ext uri="{FF2B5EF4-FFF2-40B4-BE49-F238E27FC236}">
                  <a16:creationId xmlns:a16="http://schemas.microsoft.com/office/drawing/2014/main" id="{48AAA6BC-84DB-5D10-65C8-2785E8253996}"/>
                </a:ext>
              </a:extLst>
            </p:cNvPr>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2" name="Google Shape;186;p3">
              <a:extLst>
                <a:ext uri="{FF2B5EF4-FFF2-40B4-BE49-F238E27FC236}">
                  <a16:creationId xmlns:a16="http://schemas.microsoft.com/office/drawing/2014/main" id="{E703BBEA-5054-F07C-95AC-EC06AD8FB455}"/>
                </a:ext>
              </a:extLst>
            </p:cNvPr>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3" name="Google Shape;187;p3">
              <a:extLst>
                <a:ext uri="{FF2B5EF4-FFF2-40B4-BE49-F238E27FC236}">
                  <a16:creationId xmlns:a16="http://schemas.microsoft.com/office/drawing/2014/main" id="{4249E75B-1BF4-F331-BC29-342F044490F4}"/>
                </a:ext>
              </a:extLst>
            </p:cNvPr>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4" name="Google Shape;188;p3">
              <a:extLst>
                <a:ext uri="{FF2B5EF4-FFF2-40B4-BE49-F238E27FC236}">
                  <a16:creationId xmlns:a16="http://schemas.microsoft.com/office/drawing/2014/main" id="{C84C7C80-35AB-0982-1D86-78B992188A7D}"/>
                </a:ext>
              </a:extLst>
            </p:cNvPr>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5" name="Google Shape;189;p3">
              <a:extLst>
                <a:ext uri="{FF2B5EF4-FFF2-40B4-BE49-F238E27FC236}">
                  <a16:creationId xmlns:a16="http://schemas.microsoft.com/office/drawing/2014/main" id="{7036F4C1-E1B0-7349-E620-5E00986D7900}"/>
                </a:ext>
              </a:extLst>
            </p:cNvPr>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6" name="Google Shape;190;p3">
              <a:extLst>
                <a:ext uri="{FF2B5EF4-FFF2-40B4-BE49-F238E27FC236}">
                  <a16:creationId xmlns:a16="http://schemas.microsoft.com/office/drawing/2014/main" id="{596C918D-6D50-D5CA-E301-45F07ABAF297}"/>
                </a:ext>
              </a:extLst>
            </p:cNvPr>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7" name="Google Shape;191;p3">
              <a:extLst>
                <a:ext uri="{FF2B5EF4-FFF2-40B4-BE49-F238E27FC236}">
                  <a16:creationId xmlns:a16="http://schemas.microsoft.com/office/drawing/2014/main" id="{0DA9A3C4-8353-E99A-7AEB-724C696C2CDC}"/>
                </a:ext>
              </a:extLst>
            </p:cNvPr>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8" name="Google Shape;192;p3">
              <a:extLst>
                <a:ext uri="{FF2B5EF4-FFF2-40B4-BE49-F238E27FC236}">
                  <a16:creationId xmlns:a16="http://schemas.microsoft.com/office/drawing/2014/main" id="{DBDD627B-15EE-D5F2-EF52-E111286A1918}"/>
                </a:ext>
              </a:extLst>
            </p:cNvPr>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9" name="Google Shape;193;p3">
              <a:extLst>
                <a:ext uri="{FF2B5EF4-FFF2-40B4-BE49-F238E27FC236}">
                  <a16:creationId xmlns:a16="http://schemas.microsoft.com/office/drawing/2014/main" id="{0F289760-41D2-C087-A81F-1457168A3110}"/>
                </a:ext>
              </a:extLst>
            </p:cNvPr>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0" name="Google Shape;194;p3">
              <a:extLst>
                <a:ext uri="{FF2B5EF4-FFF2-40B4-BE49-F238E27FC236}">
                  <a16:creationId xmlns:a16="http://schemas.microsoft.com/office/drawing/2014/main" id="{2EC9D0BD-45EF-DF83-5EFC-9B2637F0D571}"/>
                </a:ext>
              </a:extLst>
            </p:cNvPr>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1" name="Google Shape;195;p3">
              <a:extLst>
                <a:ext uri="{FF2B5EF4-FFF2-40B4-BE49-F238E27FC236}">
                  <a16:creationId xmlns:a16="http://schemas.microsoft.com/office/drawing/2014/main" id="{BAB503E8-4B74-0D6A-C559-991D118210B9}"/>
                </a:ext>
              </a:extLst>
            </p:cNvPr>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2" name="Google Shape;196;p3">
              <a:extLst>
                <a:ext uri="{FF2B5EF4-FFF2-40B4-BE49-F238E27FC236}">
                  <a16:creationId xmlns:a16="http://schemas.microsoft.com/office/drawing/2014/main" id="{ED8EC7FC-551F-F722-4C20-B493B6F9B8B6}"/>
                </a:ext>
              </a:extLst>
            </p:cNvPr>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3" name="Google Shape;197;p3">
              <a:extLst>
                <a:ext uri="{FF2B5EF4-FFF2-40B4-BE49-F238E27FC236}">
                  <a16:creationId xmlns:a16="http://schemas.microsoft.com/office/drawing/2014/main" id="{25DC90ED-FAD0-64F2-5960-CAD016745434}"/>
                </a:ext>
              </a:extLst>
            </p:cNvPr>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4" name="Google Shape;198;p3">
              <a:extLst>
                <a:ext uri="{FF2B5EF4-FFF2-40B4-BE49-F238E27FC236}">
                  <a16:creationId xmlns:a16="http://schemas.microsoft.com/office/drawing/2014/main" id="{B20D1F41-65A0-7F29-357F-A4A39D1A77BF}"/>
                </a:ext>
              </a:extLst>
            </p:cNvPr>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5" name="Google Shape;199;p3">
              <a:extLst>
                <a:ext uri="{FF2B5EF4-FFF2-40B4-BE49-F238E27FC236}">
                  <a16:creationId xmlns:a16="http://schemas.microsoft.com/office/drawing/2014/main" id="{566F34BB-2B10-DDF5-626B-D607F32EADEE}"/>
                </a:ext>
              </a:extLst>
            </p:cNvPr>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6" name="Google Shape;200;p3">
              <a:extLst>
                <a:ext uri="{FF2B5EF4-FFF2-40B4-BE49-F238E27FC236}">
                  <a16:creationId xmlns:a16="http://schemas.microsoft.com/office/drawing/2014/main" id="{01D40289-1238-9C05-D0AE-B16FD58875C7}"/>
                </a:ext>
              </a:extLst>
            </p:cNvPr>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7" name="Google Shape;201;p3">
              <a:extLst>
                <a:ext uri="{FF2B5EF4-FFF2-40B4-BE49-F238E27FC236}">
                  <a16:creationId xmlns:a16="http://schemas.microsoft.com/office/drawing/2014/main" id="{A03C7C00-EFD7-A239-E450-FFC51ABB336F}"/>
                </a:ext>
              </a:extLst>
            </p:cNvPr>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8" name="Google Shape;202;p3">
              <a:extLst>
                <a:ext uri="{FF2B5EF4-FFF2-40B4-BE49-F238E27FC236}">
                  <a16:creationId xmlns:a16="http://schemas.microsoft.com/office/drawing/2014/main" id="{057799C6-580B-BCE9-5A06-BA0D2EA1E631}"/>
                </a:ext>
              </a:extLst>
            </p:cNvPr>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9" name="Google Shape;203;p3">
              <a:extLst>
                <a:ext uri="{FF2B5EF4-FFF2-40B4-BE49-F238E27FC236}">
                  <a16:creationId xmlns:a16="http://schemas.microsoft.com/office/drawing/2014/main" id="{7082F43C-DE59-1DFB-F2A7-315A48CB6105}"/>
                </a:ext>
              </a:extLst>
            </p:cNvPr>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0" name="Google Shape;204;p3">
              <a:extLst>
                <a:ext uri="{FF2B5EF4-FFF2-40B4-BE49-F238E27FC236}">
                  <a16:creationId xmlns:a16="http://schemas.microsoft.com/office/drawing/2014/main" id="{1033BEDB-2DDB-F2C5-1FD6-D1BE4BF3C7EC}"/>
                </a:ext>
              </a:extLst>
            </p:cNvPr>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08" name="Google Shape;708;p39"/>
          <p:cNvSpPr/>
          <p:nvPr/>
        </p:nvSpPr>
        <p:spPr>
          <a:xfrm rot="1799290">
            <a:off x="6039664" y="-2132927"/>
            <a:ext cx="1051576" cy="8734080"/>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9"/>
          <p:cNvGrpSpPr/>
          <p:nvPr/>
        </p:nvGrpSpPr>
        <p:grpSpPr>
          <a:xfrm>
            <a:off x="5669169" y="537289"/>
            <a:ext cx="2986342" cy="605527"/>
            <a:chOff x="5973969" y="537289"/>
            <a:chExt cx="2986342" cy="605527"/>
          </a:xfrm>
        </p:grpSpPr>
        <p:sp>
          <p:nvSpPr>
            <p:cNvPr id="712" name="Google Shape;712;p39"/>
            <p:cNvSpPr/>
            <p:nvPr/>
          </p:nvSpPr>
          <p:spPr>
            <a:xfrm>
              <a:off x="8762199" y="876185"/>
              <a:ext cx="198112" cy="78270"/>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7375666" y="1018914"/>
              <a:ext cx="253186" cy="123901"/>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6589924" y="1040701"/>
              <a:ext cx="210598" cy="100649"/>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9"/>
            <p:cNvSpPr/>
            <p:nvPr/>
          </p:nvSpPr>
          <p:spPr>
            <a:xfrm>
              <a:off x="5973969" y="537289"/>
              <a:ext cx="128354" cy="60823"/>
            </a:xfrm>
            <a:custGeom>
              <a:avLst/>
              <a:gdLst/>
              <a:ahLst/>
              <a:cxnLst/>
              <a:rect l="l" t="t" r="r" b="b"/>
              <a:pathLst>
                <a:path w="4554" h="2158" extrusionOk="0">
                  <a:moveTo>
                    <a:pt x="4553" y="0"/>
                  </a:moveTo>
                  <a:lnTo>
                    <a:pt x="4553" y="0"/>
                  </a:lnTo>
                  <a:cubicBezTo>
                    <a:pt x="4320" y="280"/>
                    <a:pt x="3970" y="467"/>
                    <a:pt x="3596" y="560"/>
                  </a:cubicBezTo>
                  <a:cubicBezTo>
                    <a:pt x="3176" y="631"/>
                    <a:pt x="2779" y="841"/>
                    <a:pt x="2475" y="1144"/>
                  </a:cubicBezTo>
                  <a:cubicBezTo>
                    <a:pt x="2405" y="1214"/>
                    <a:pt x="2312" y="1284"/>
                    <a:pt x="2195" y="1331"/>
                  </a:cubicBezTo>
                  <a:cubicBezTo>
                    <a:pt x="2005" y="1271"/>
                    <a:pt x="1806" y="1241"/>
                    <a:pt x="1608" y="1241"/>
                  </a:cubicBezTo>
                  <a:cubicBezTo>
                    <a:pt x="1344" y="1241"/>
                    <a:pt x="1081" y="1294"/>
                    <a:pt x="841" y="1401"/>
                  </a:cubicBezTo>
                  <a:cubicBezTo>
                    <a:pt x="701" y="1424"/>
                    <a:pt x="561" y="1436"/>
                    <a:pt x="421" y="1436"/>
                  </a:cubicBezTo>
                  <a:cubicBezTo>
                    <a:pt x="281" y="1436"/>
                    <a:pt x="141" y="1424"/>
                    <a:pt x="0" y="1401"/>
                  </a:cubicBezTo>
                  <a:lnTo>
                    <a:pt x="0" y="1401"/>
                  </a:lnTo>
                  <a:cubicBezTo>
                    <a:pt x="172" y="1588"/>
                    <a:pt x="457" y="1629"/>
                    <a:pt x="718" y="1629"/>
                  </a:cubicBezTo>
                  <a:cubicBezTo>
                    <a:pt x="849" y="1629"/>
                    <a:pt x="973" y="1619"/>
                    <a:pt x="1074" y="1611"/>
                  </a:cubicBezTo>
                  <a:cubicBezTo>
                    <a:pt x="1118" y="1605"/>
                    <a:pt x="1164" y="1602"/>
                    <a:pt x="1210" y="1602"/>
                  </a:cubicBezTo>
                  <a:cubicBezTo>
                    <a:pt x="1336" y="1602"/>
                    <a:pt x="1468" y="1624"/>
                    <a:pt x="1588" y="1658"/>
                  </a:cubicBezTo>
                  <a:cubicBezTo>
                    <a:pt x="1565" y="1705"/>
                    <a:pt x="1541" y="1751"/>
                    <a:pt x="1541" y="1798"/>
                  </a:cubicBezTo>
                  <a:cubicBezTo>
                    <a:pt x="1448" y="1821"/>
                    <a:pt x="1378" y="1868"/>
                    <a:pt x="1308" y="1915"/>
                  </a:cubicBezTo>
                  <a:cubicBezTo>
                    <a:pt x="1425" y="1915"/>
                    <a:pt x="1565" y="1938"/>
                    <a:pt x="1682" y="1985"/>
                  </a:cubicBezTo>
                  <a:cubicBezTo>
                    <a:pt x="1911" y="2113"/>
                    <a:pt x="2078" y="2157"/>
                    <a:pt x="2213" y="2157"/>
                  </a:cubicBezTo>
                  <a:cubicBezTo>
                    <a:pt x="2519" y="2157"/>
                    <a:pt x="2665" y="1932"/>
                    <a:pt x="3006" y="1932"/>
                  </a:cubicBezTo>
                  <a:cubicBezTo>
                    <a:pt x="3037" y="1932"/>
                    <a:pt x="3071" y="1934"/>
                    <a:pt x="3106" y="1938"/>
                  </a:cubicBezTo>
                  <a:lnTo>
                    <a:pt x="3129" y="1938"/>
                  </a:lnTo>
                  <a:cubicBezTo>
                    <a:pt x="3174" y="1945"/>
                    <a:pt x="3218" y="1948"/>
                    <a:pt x="3262" y="1948"/>
                  </a:cubicBezTo>
                  <a:cubicBezTo>
                    <a:pt x="3514" y="1948"/>
                    <a:pt x="3744" y="1837"/>
                    <a:pt x="3923" y="1658"/>
                  </a:cubicBezTo>
                  <a:lnTo>
                    <a:pt x="3923" y="1658"/>
                  </a:lnTo>
                  <a:cubicBezTo>
                    <a:pt x="3666" y="1681"/>
                    <a:pt x="3433" y="1705"/>
                    <a:pt x="3176" y="1705"/>
                  </a:cubicBezTo>
                  <a:cubicBezTo>
                    <a:pt x="3059" y="1658"/>
                    <a:pt x="2896" y="1238"/>
                    <a:pt x="3573" y="911"/>
                  </a:cubicBezTo>
                  <a:cubicBezTo>
                    <a:pt x="3970" y="701"/>
                    <a:pt x="4320" y="374"/>
                    <a:pt x="4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9"/>
            <p:cNvSpPr/>
            <p:nvPr/>
          </p:nvSpPr>
          <p:spPr>
            <a:xfrm>
              <a:off x="7042012" y="712317"/>
              <a:ext cx="197436" cy="78777"/>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9"/>
            <p:cNvSpPr/>
            <p:nvPr/>
          </p:nvSpPr>
          <p:spPr>
            <a:xfrm>
              <a:off x="7828401" y="698253"/>
              <a:ext cx="154031" cy="94645"/>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9"/>
          <p:cNvGrpSpPr/>
          <p:nvPr/>
        </p:nvGrpSpPr>
        <p:grpSpPr>
          <a:xfrm>
            <a:off x="4715494" y="1276925"/>
            <a:ext cx="5612153" cy="3949019"/>
            <a:chOff x="4406636" y="1396318"/>
            <a:chExt cx="6501273" cy="4151157"/>
          </a:xfrm>
        </p:grpSpPr>
        <p:grpSp>
          <p:nvGrpSpPr>
            <p:cNvPr id="719" name="Google Shape;719;p39"/>
            <p:cNvGrpSpPr/>
            <p:nvPr/>
          </p:nvGrpSpPr>
          <p:grpSpPr>
            <a:xfrm>
              <a:off x="5313857" y="1396318"/>
              <a:ext cx="5594052" cy="3060353"/>
              <a:chOff x="3429665" y="866225"/>
              <a:chExt cx="4845852" cy="2651034"/>
            </a:xfrm>
          </p:grpSpPr>
          <p:sp>
            <p:nvSpPr>
              <p:cNvPr id="720" name="Google Shape;720;p39"/>
              <p:cNvSpPr/>
              <p:nvPr/>
            </p:nvSpPr>
            <p:spPr>
              <a:xfrm>
                <a:off x="3429665" y="866225"/>
                <a:ext cx="4397787" cy="2576398"/>
              </a:xfrm>
              <a:custGeom>
                <a:avLst/>
                <a:gdLst/>
                <a:ahLst/>
                <a:cxnLst/>
                <a:rect l="l" t="t" r="r" b="b"/>
                <a:pathLst>
                  <a:path w="67993" h="39833" extrusionOk="0">
                    <a:moveTo>
                      <a:pt x="67140" y="38326"/>
                    </a:moveTo>
                    <a:cubicBezTo>
                      <a:pt x="66663" y="39832"/>
                      <a:pt x="64554" y="39456"/>
                      <a:pt x="63375" y="39456"/>
                    </a:cubicBezTo>
                    <a:lnTo>
                      <a:pt x="62747" y="39456"/>
                    </a:lnTo>
                    <a:cubicBezTo>
                      <a:pt x="60664" y="39330"/>
                      <a:pt x="58556" y="39004"/>
                      <a:pt x="56523" y="38477"/>
                    </a:cubicBezTo>
                    <a:cubicBezTo>
                      <a:pt x="54690" y="38050"/>
                      <a:pt x="52708" y="37849"/>
                      <a:pt x="50850" y="37573"/>
                    </a:cubicBezTo>
                    <a:cubicBezTo>
                      <a:pt x="48591" y="37247"/>
                      <a:pt x="46408" y="38402"/>
                      <a:pt x="44099" y="38100"/>
                    </a:cubicBezTo>
                    <a:cubicBezTo>
                      <a:pt x="39430" y="37523"/>
                      <a:pt x="34712" y="37473"/>
                      <a:pt x="30018" y="37975"/>
                    </a:cubicBezTo>
                    <a:cubicBezTo>
                      <a:pt x="27910" y="38151"/>
                      <a:pt x="25802" y="38226"/>
                      <a:pt x="23693" y="38201"/>
                    </a:cubicBezTo>
                    <a:cubicBezTo>
                      <a:pt x="22162" y="38201"/>
                      <a:pt x="20682" y="38452"/>
                      <a:pt x="19151" y="38452"/>
                    </a:cubicBezTo>
                    <a:cubicBezTo>
                      <a:pt x="14557" y="38452"/>
                      <a:pt x="10090" y="37849"/>
                      <a:pt x="5547" y="37473"/>
                    </a:cubicBezTo>
                    <a:cubicBezTo>
                      <a:pt x="4091" y="37348"/>
                      <a:pt x="2560" y="37222"/>
                      <a:pt x="1255" y="36519"/>
                    </a:cubicBezTo>
                    <a:cubicBezTo>
                      <a:pt x="101" y="35917"/>
                      <a:pt x="0" y="35214"/>
                      <a:pt x="0" y="34009"/>
                    </a:cubicBezTo>
                    <a:cubicBezTo>
                      <a:pt x="0" y="32930"/>
                      <a:pt x="0" y="32127"/>
                      <a:pt x="477" y="31198"/>
                    </a:cubicBezTo>
                    <a:cubicBezTo>
                      <a:pt x="929" y="30370"/>
                      <a:pt x="1431" y="29567"/>
                      <a:pt x="1983" y="28814"/>
                    </a:cubicBezTo>
                    <a:cubicBezTo>
                      <a:pt x="2083" y="28688"/>
                      <a:pt x="2159" y="28563"/>
                      <a:pt x="2259" y="28412"/>
                    </a:cubicBezTo>
                    <a:cubicBezTo>
                      <a:pt x="3414" y="26655"/>
                      <a:pt x="4920" y="25350"/>
                      <a:pt x="6978" y="25024"/>
                    </a:cubicBezTo>
                    <a:cubicBezTo>
                      <a:pt x="8032" y="24823"/>
                      <a:pt x="8634" y="24171"/>
                      <a:pt x="9513" y="23518"/>
                    </a:cubicBezTo>
                    <a:cubicBezTo>
                      <a:pt x="10441" y="22815"/>
                      <a:pt x="11470" y="22439"/>
                      <a:pt x="12424" y="21711"/>
                    </a:cubicBezTo>
                    <a:cubicBezTo>
                      <a:pt x="13303" y="21008"/>
                      <a:pt x="14306" y="20205"/>
                      <a:pt x="15336" y="19778"/>
                    </a:cubicBezTo>
                    <a:cubicBezTo>
                      <a:pt x="16339" y="19402"/>
                      <a:pt x="17268" y="18900"/>
                      <a:pt x="18147" y="18323"/>
                    </a:cubicBezTo>
                    <a:cubicBezTo>
                      <a:pt x="19075" y="17695"/>
                      <a:pt x="20129" y="17193"/>
                      <a:pt x="20933" y="16415"/>
                    </a:cubicBezTo>
                    <a:cubicBezTo>
                      <a:pt x="21510" y="15813"/>
                      <a:pt x="22087" y="15135"/>
                      <a:pt x="22815" y="14633"/>
                    </a:cubicBezTo>
                    <a:cubicBezTo>
                      <a:pt x="24321" y="13629"/>
                      <a:pt x="25049" y="11973"/>
                      <a:pt x="25626" y="10291"/>
                    </a:cubicBezTo>
                    <a:cubicBezTo>
                      <a:pt x="25802" y="9789"/>
                      <a:pt x="25977" y="9237"/>
                      <a:pt x="26505" y="8936"/>
                    </a:cubicBezTo>
                    <a:cubicBezTo>
                      <a:pt x="26981" y="8660"/>
                      <a:pt x="27433" y="8760"/>
                      <a:pt x="27860" y="8233"/>
                    </a:cubicBezTo>
                    <a:cubicBezTo>
                      <a:pt x="28939" y="6953"/>
                      <a:pt x="29115" y="5271"/>
                      <a:pt x="30043" y="3916"/>
                    </a:cubicBezTo>
                    <a:cubicBezTo>
                      <a:pt x="31022" y="2510"/>
                      <a:pt x="32327" y="1356"/>
                      <a:pt x="33808" y="503"/>
                    </a:cubicBezTo>
                    <a:cubicBezTo>
                      <a:pt x="34561" y="126"/>
                      <a:pt x="35440" y="1"/>
                      <a:pt x="36268" y="151"/>
                    </a:cubicBezTo>
                    <a:cubicBezTo>
                      <a:pt x="36444" y="176"/>
                      <a:pt x="36619" y="252"/>
                      <a:pt x="36770" y="327"/>
                    </a:cubicBezTo>
                    <a:cubicBezTo>
                      <a:pt x="37648" y="804"/>
                      <a:pt x="38376" y="1507"/>
                      <a:pt x="38878" y="2360"/>
                    </a:cubicBezTo>
                    <a:cubicBezTo>
                      <a:pt x="39205" y="2887"/>
                      <a:pt x="39255" y="3514"/>
                      <a:pt x="39506" y="4041"/>
                    </a:cubicBezTo>
                    <a:cubicBezTo>
                      <a:pt x="39957" y="4995"/>
                      <a:pt x="40459" y="4418"/>
                      <a:pt x="41037" y="4995"/>
                    </a:cubicBezTo>
                    <a:cubicBezTo>
                      <a:pt x="41162" y="5121"/>
                      <a:pt x="41037" y="5522"/>
                      <a:pt x="41187" y="5723"/>
                    </a:cubicBezTo>
                    <a:cubicBezTo>
                      <a:pt x="41388" y="5999"/>
                      <a:pt x="41413" y="5849"/>
                      <a:pt x="41689" y="5974"/>
                    </a:cubicBezTo>
                    <a:cubicBezTo>
                      <a:pt x="41965" y="6125"/>
                      <a:pt x="42091" y="5949"/>
                      <a:pt x="42367" y="6200"/>
                    </a:cubicBezTo>
                    <a:cubicBezTo>
                      <a:pt x="42492" y="6325"/>
                      <a:pt x="42518" y="6551"/>
                      <a:pt x="42618" y="6702"/>
                    </a:cubicBezTo>
                    <a:cubicBezTo>
                      <a:pt x="42844" y="7078"/>
                      <a:pt x="43120" y="7480"/>
                      <a:pt x="43371" y="7856"/>
                    </a:cubicBezTo>
                    <a:cubicBezTo>
                      <a:pt x="43522" y="8107"/>
                      <a:pt x="43848" y="8911"/>
                      <a:pt x="44049" y="9061"/>
                    </a:cubicBezTo>
                    <a:cubicBezTo>
                      <a:pt x="44776" y="9563"/>
                      <a:pt x="45906" y="8961"/>
                      <a:pt x="46734" y="9563"/>
                    </a:cubicBezTo>
                    <a:cubicBezTo>
                      <a:pt x="47713" y="10291"/>
                      <a:pt x="47914" y="10893"/>
                      <a:pt x="49294" y="10919"/>
                    </a:cubicBezTo>
                    <a:cubicBezTo>
                      <a:pt x="50373" y="10944"/>
                      <a:pt x="51252" y="10919"/>
                      <a:pt x="52206" y="11345"/>
                    </a:cubicBezTo>
                    <a:cubicBezTo>
                      <a:pt x="53159" y="11747"/>
                      <a:pt x="53737" y="12224"/>
                      <a:pt x="54741" y="12324"/>
                    </a:cubicBezTo>
                    <a:cubicBezTo>
                      <a:pt x="55318" y="12374"/>
                      <a:pt x="55720" y="12249"/>
                      <a:pt x="56171" y="12575"/>
                    </a:cubicBezTo>
                    <a:cubicBezTo>
                      <a:pt x="56473" y="12776"/>
                      <a:pt x="56673" y="13428"/>
                      <a:pt x="57025" y="13554"/>
                    </a:cubicBezTo>
                    <a:cubicBezTo>
                      <a:pt x="57401" y="13704"/>
                      <a:pt x="58104" y="13428"/>
                      <a:pt x="58556" y="13454"/>
                    </a:cubicBezTo>
                    <a:cubicBezTo>
                      <a:pt x="58982" y="13428"/>
                      <a:pt x="59434" y="13604"/>
                      <a:pt x="59710" y="13930"/>
                    </a:cubicBezTo>
                    <a:cubicBezTo>
                      <a:pt x="60388" y="14583"/>
                      <a:pt x="61066" y="15085"/>
                      <a:pt x="61743" y="15712"/>
                    </a:cubicBezTo>
                    <a:cubicBezTo>
                      <a:pt x="62295" y="16214"/>
                      <a:pt x="62873" y="16716"/>
                      <a:pt x="63400" y="17243"/>
                    </a:cubicBezTo>
                    <a:cubicBezTo>
                      <a:pt x="64052" y="17871"/>
                      <a:pt x="64705" y="18498"/>
                      <a:pt x="65282" y="19126"/>
                    </a:cubicBezTo>
                    <a:cubicBezTo>
                      <a:pt x="66663" y="20607"/>
                      <a:pt x="66989" y="22489"/>
                      <a:pt x="67390" y="24346"/>
                    </a:cubicBezTo>
                    <a:cubicBezTo>
                      <a:pt x="67993" y="27157"/>
                      <a:pt x="67918" y="30947"/>
                      <a:pt x="66813" y="33633"/>
                    </a:cubicBezTo>
                    <a:cubicBezTo>
                      <a:pt x="66838" y="33859"/>
                      <a:pt x="67114" y="33658"/>
                      <a:pt x="67165" y="33608"/>
                    </a:cubicBezTo>
                    <a:lnTo>
                      <a:pt x="67165" y="34411"/>
                    </a:lnTo>
                    <a:cubicBezTo>
                      <a:pt x="66110" y="35515"/>
                      <a:pt x="67516" y="37122"/>
                      <a:pt x="67140" y="38326"/>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7741325" y="2341885"/>
                <a:ext cx="534192" cy="850736"/>
              </a:xfrm>
              <a:custGeom>
                <a:avLst/>
                <a:gdLst/>
                <a:ahLst/>
                <a:cxnLst/>
                <a:rect l="l" t="t" r="r" b="b"/>
                <a:pathLst>
                  <a:path w="8259" h="13153" extrusionOk="0">
                    <a:moveTo>
                      <a:pt x="7907" y="9362"/>
                    </a:moveTo>
                    <a:cubicBezTo>
                      <a:pt x="7681" y="8860"/>
                      <a:pt x="7380" y="8408"/>
                      <a:pt x="7104" y="7957"/>
                    </a:cubicBezTo>
                    <a:cubicBezTo>
                      <a:pt x="6476" y="6902"/>
                      <a:pt x="6075" y="5597"/>
                      <a:pt x="5547" y="4468"/>
                    </a:cubicBezTo>
                    <a:cubicBezTo>
                      <a:pt x="4995" y="3288"/>
                      <a:pt x="4694" y="2008"/>
                      <a:pt x="3339" y="1582"/>
                    </a:cubicBezTo>
                    <a:cubicBezTo>
                      <a:pt x="2410" y="1280"/>
                      <a:pt x="1055" y="904"/>
                      <a:pt x="377" y="0"/>
                    </a:cubicBezTo>
                    <a:cubicBezTo>
                      <a:pt x="503" y="527"/>
                      <a:pt x="603" y="1029"/>
                      <a:pt x="728" y="1556"/>
                    </a:cubicBezTo>
                    <a:cubicBezTo>
                      <a:pt x="1306" y="4342"/>
                      <a:pt x="1256" y="8132"/>
                      <a:pt x="126" y="10818"/>
                    </a:cubicBezTo>
                    <a:cubicBezTo>
                      <a:pt x="176" y="11069"/>
                      <a:pt x="452" y="10843"/>
                      <a:pt x="503" y="10793"/>
                    </a:cubicBezTo>
                    <a:lnTo>
                      <a:pt x="503" y="11596"/>
                    </a:lnTo>
                    <a:cubicBezTo>
                      <a:pt x="126" y="12023"/>
                      <a:pt x="1" y="12600"/>
                      <a:pt x="151" y="13152"/>
                    </a:cubicBezTo>
                    <a:cubicBezTo>
                      <a:pt x="854" y="13077"/>
                      <a:pt x="1532" y="12951"/>
                      <a:pt x="2209" y="12750"/>
                    </a:cubicBezTo>
                    <a:cubicBezTo>
                      <a:pt x="3138" y="12424"/>
                      <a:pt x="3966" y="11922"/>
                      <a:pt x="4920" y="11696"/>
                    </a:cubicBezTo>
                    <a:cubicBezTo>
                      <a:pt x="5723" y="11496"/>
                      <a:pt x="6501" y="11219"/>
                      <a:pt x="7204" y="10793"/>
                    </a:cubicBezTo>
                    <a:cubicBezTo>
                      <a:pt x="7957" y="10366"/>
                      <a:pt x="8258" y="10140"/>
                      <a:pt x="7907" y="9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7327377" y="2017195"/>
                <a:ext cx="241968" cy="1237070"/>
              </a:xfrm>
              <a:custGeom>
                <a:avLst/>
                <a:gdLst/>
                <a:ahLst/>
                <a:cxnLst/>
                <a:rect l="l" t="t" r="r" b="b"/>
                <a:pathLst>
                  <a:path w="3741" h="19126" extrusionOk="0">
                    <a:moveTo>
                      <a:pt x="502" y="16415"/>
                    </a:moveTo>
                    <a:lnTo>
                      <a:pt x="502" y="16415"/>
                    </a:lnTo>
                    <a:cubicBezTo>
                      <a:pt x="954" y="16842"/>
                      <a:pt x="1029" y="17269"/>
                      <a:pt x="1029" y="18021"/>
                    </a:cubicBezTo>
                    <a:lnTo>
                      <a:pt x="678" y="17018"/>
                    </a:lnTo>
                    <a:cubicBezTo>
                      <a:pt x="628" y="16817"/>
                      <a:pt x="553" y="16616"/>
                      <a:pt x="502" y="16415"/>
                    </a:cubicBezTo>
                    <a:close/>
                    <a:moveTo>
                      <a:pt x="3213" y="1"/>
                    </a:moveTo>
                    <a:cubicBezTo>
                      <a:pt x="2937" y="151"/>
                      <a:pt x="2636" y="754"/>
                      <a:pt x="2510" y="979"/>
                    </a:cubicBezTo>
                    <a:cubicBezTo>
                      <a:pt x="2234" y="1456"/>
                      <a:pt x="2184" y="2008"/>
                      <a:pt x="2033" y="2510"/>
                    </a:cubicBezTo>
                    <a:cubicBezTo>
                      <a:pt x="1632" y="3690"/>
                      <a:pt x="1130" y="4895"/>
                      <a:pt x="804" y="6074"/>
                    </a:cubicBezTo>
                    <a:cubicBezTo>
                      <a:pt x="427" y="7430"/>
                      <a:pt x="728" y="8936"/>
                      <a:pt x="427" y="10316"/>
                    </a:cubicBezTo>
                    <a:cubicBezTo>
                      <a:pt x="226" y="11144"/>
                      <a:pt x="176" y="11998"/>
                      <a:pt x="51" y="12826"/>
                    </a:cubicBezTo>
                    <a:cubicBezTo>
                      <a:pt x="26" y="12977"/>
                      <a:pt x="26" y="13127"/>
                      <a:pt x="0" y="13278"/>
                    </a:cubicBezTo>
                    <a:cubicBezTo>
                      <a:pt x="101" y="14332"/>
                      <a:pt x="277" y="15386"/>
                      <a:pt x="502" y="16415"/>
                    </a:cubicBezTo>
                    <a:cubicBezTo>
                      <a:pt x="452" y="16365"/>
                      <a:pt x="402" y="16315"/>
                      <a:pt x="352" y="16265"/>
                    </a:cubicBezTo>
                    <a:cubicBezTo>
                      <a:pt x="277" y="16214"/>
                      <a:pt x="201" y="16139"/>
                      <a:pt x="126" y="16089"/>
                    </a:cubicBezTo>
                    <a:lnTo>
                      <a:pt x="126" y="16089"/>
                    </a:lnTo>
                    <a:cubicBezTo>
                      <a:pt x="251" y="16440"/>
                      <a:pt x="402" y="16792"/>
                      <a:pt x="528" y="17093"/>
                    </a:cubicBezTo>
                    <a:cubicBezTo>
                      <a:pt x="678" y="17419"/>
                      <a:pt x="778" y="17770"/>
                      <a:pt x="829" y="18122"/>
                    </a:cubicBezTo>
                    <a:cubicBezTo>
                      <a:pt x="904" y="18448"/>
                      <a:pt x="929" y="18774"/>
                      <a:pt x="954" y="19126"/>
                    </a:cubicBezTo>
                    <a:lnTo>
                      <a:pt x="1406" y="18749"/>
                    </a:lnTo>
                    <a:cubicBezTo>
                      <a:pt x="1506" y="18348"/>
                      <a:pt x="1632" y="17971"/>
                      <a:pt x="1782" y="17595"/>
                    </a:cubicBezTo>
                    <a:cubicBezTo>
                      <a:pt x="2059" y="16691"/>
                      <a:pt x="2284" y="15763"/>
                      <a:pt x="2410" y="14809"/>
                    </a:cubicBezTo>
                    <a:cubicBezTo>
                      <a:pt x="2611" y="13579"/>
                      <a:pt x="2686" y="12349"/>
                      <a:pt x="2661" y="11119"/>
                    </a:cubicBezTo>
                    <a:cubicBezTo>
                      <a:pt x="2661" y="9764"/>
                      <a:pt x="3138" y="8333"/>
                      <a:pt x="3464" y="7028"/>
                    </a:cubicBezTo>
                    <a:cubicBezTo>
                      <a:pt x="3615" y="6451"/>
                      <a:pt x="3690" y="5874"/>
                      <a:pt x="3740" y="5271"/>
                    </a:cubicBezTo>
                    <a:cubicBezTo>
                      <a:pt x="3514" y="3941"/>
                      <a:pt x="3590" y="2510"/>
                      <a:pt x="3389" y="1205"/>
                    </a:cubicBezTo>
                    <a:cubicBezTo>
                      <a:pt x="3339" y="804"/>
                      <a:pt x="3263" y="402"/>
                      <a:pt x="3213"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7033538" y="1750974"/>
                <a:ext cx="198115" cy="1315009"/>
              </a:xfrm>
              <a:custGeom>
                <a:avLst/>
                <a:gdLst/>
                <a:ahLst/>
                <a:cxnLst/>
                <a:rect l="l" t="t" r="r" b="b"/>
                <a:pathLst>
                  <a:path w="3063" h="20331" extrusionOk="0">
                    <a:moveTo>
                      <a:pt x="352" y="0"/>
                    </a:moveTo>
                    <a:cubicBezTo>
                      <a:pt x="327" y="201"/>
                      <a:pt x="327" y="402"/>
                      <a:pt x="327" y="628"/>
                    </a:cubicBezTo>
                    <a:cubicBezTo>
                      <a:pt x="703" y="2586"/>
                      <a:pt x="728" y="4593"/>
                      <a:pt x="402" y="6576"/>
                    </a:cubicBezTo>
                    <a:cubicBezTo>
                      <a:pt x="402" y="6677"/>
                      <a:pt x="377" y="6802"/>
                      <a:pt x="352" y="6903"/>
                    </a:cubicBezTo>
                    <a:cubicBezTo>
                      <a:pt x="327" y="7580"/>
                      <a:pt x="302" y="8283"/>
                      <a:pt x="252" y="8961"/>
                    </a:cubicBezTo>
                    <a:lnTo>
                      <a:pt x="252" y="10316"/>
                    </a:lnTo>
                    <a:cubicBezTo>
                      <a:pt x="252" y="11496"/>
                      <a:pt x="277" y="12675"/>
                      <a:pt x="252" y="13855"/>
                    </a:cubicBezTo>
                    <a:cubicBezTo>
                      <a:pt x="226" y="14733"/>
                      <a:pt x="76" y="15737"/>
                      <a:pt x="1" y="16666"/>
                    </a:cubicBezTo>
                    <a:cubicBezTo>
                      <a:pt x="51" y="16867"/>
                      <a:pt x="101" y="17068"/>
                      <a:pt x="101" y="17268"/>
                    </a:cubicBezTo>
                    <a:cubicBezTo>
                      <a:pt x="553" y="17770"/>
                      <a:pt x="1055" y="18222"/>
                      <a:pt x="1532" y="18674"/>
                    </a:cubicBezTo>
                    <a:cubicBezTo>
                      <a:pt x="1933" y="19050"/>
                      <a:pt x="2084" y="19477"/>
                      <a:pt x="2485" y="19828"/>
                    </a:cubicBezTo>
                    <a:cubicBezTo>
                      <a:pt x="2661" y="20004"/>
                      <a:pt x="2962" y="20130"/>
                      <a:pt x="3063" y="20330"/>
                    </a:cubicBezTo>
                    <a:lnTo>
                      <a:pt x="2937" y="19251"/>
                    </a:lnTo>
                    <a:cubicBezTo>
                      <a:pt x="3063" y="19025"/>
                      <a:pt x="2962" y="18774"/>
                      <a:pt x="2937" y="18523"/>
                    </a:cubicBezTo>
                    <a:cubicBezTo>
                      <a:pt x="2887" y="17896"/>
                      <a:pt x="2937" y="17268"/>
                      <a:pt x="2862" y="16641"/>
                    </a:cubicBezTo>
                    <a:cubicBezTo>
                      <a:pt x="2761" y="15612"/>
                      <a:pt x="2586" y="14583"/>
                      <a:pt x="2536" y="13554"/>
                    </a:cubicBezTo>
                    <a:cubicBezTo>
                      <a:pt x="2510" y="12801"/>
                      <a:pt x="2510" y="12073"/>
                      <a:pt x="2485" y="11320"/>
                    </a:cubicBezTo>
                    <a:cubicBezTo>
                      <a:pt x="2435" y="10969"/>
                      <a:pt x="2385" y="10617"/>
                      <a:pt x="2335" y="10291"/>
                    </a:cubicBezTo>
                    <a:cubicBezTo>
                      <a:pt x="2084" y="8810"/>
                      <a:pt x="2034" y="7329"/>
                      <a:pt x="2184" y="5848"/>
                    </a:cubicBezTo>
                    <a:cubicBezTo>
                      <a:pt x="2209" y="5673"/>
                      <a:pt x="2259" y="5497"/>
                      <a:pt x="2310" y="5346"/>
                    </a:cubicBezTo>
                    <a:cubicBezTo>
                      <a:pt x="2335" y="4945"/>
                      <a:pt x="2360" y="4543"/>
                      <a:pt x="2385" y="4167"/>
                    </a:cubicBezTo>
                    <a:cubicBezTo>
                      <a:pt x="2536" y="3062"/>
                      <a:pt x="2561" y="1958"/>
                      <a:pt x="2485" y="879"/>
                    </a:cubicBezTo>
                    <a:lnTo>
                      <a:pt x="2485" y="879"/>
                    </a:lnTo>
                    <a:cubicBezTo>
                      <a:pt x="1707" y="1531"/>
                      <a:pt x="2008" y="2962"/>
                      <a:pt x="1356" y="3765"/>
                    </a:cubicBezTo>
                    <a:cubicBezTo>
                      <a:pt x="703" y="2711"/>
                      <a:pt x="1331" y="929"/>
                      <a:pt x="352"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6848490" y="2013961"/>
                <a:ext cx="157496" cy="839352"/>
              </a:xfrm>
              <a:custGeom>
                <a:avLst/>
                <a:gdLst/>
                <a:ahLst/>
                <a:cxnLst/>
                <a:rect l="l" t="t" r="r" b="b"/>
                <a:pathLst>
                  <a:path w="2435" h="12977" extrusionOk="0">
                    <a:moveTo>
                      <a:pt x="2435" y="0"/>
                    </a:moveTo>
                    <a:cubicBezTo>
                      <a:pt x="2159" y="427"/>
                      <a:pt x="1908" y="854"/>
                      <a:pt x="1707" y="1331"/>
                    </a:cubicBezTo>
                    <a:cubicBezTo>
                      <a:pt x="1531" y="1807"/>
                      <a:pt x="1280" y="2259"/>
                      <a:pt x="1080" y="2736"/>
                    </a:cubicBezTo>
                    <a:cubicBezTo>
                      <a:pt x="778" y="3364"/>
                      <a:pt x="527" y="4016"/>
                      <a:pt x="352" y="4669"/>
                    </a:cubicBezTo>
                    <a:cubicBezTo>
                      <a:pt x="201" y="5397"/>
                      <a:pt x="126" y="6099"/>
                      <a:pt x="101" y="6827"/>
                    </a:cubicBezTo>
                    <a:cubicBezTo>
                      <a:pt x="0" y="8107"/>
                      <a:pt x="25" y="9412"/>
                      <a:pt x="176" y="10692"/>
                    </a:cubicBezTo>
                    <a:cubicBezTo>
                      <a:pt x="276" y="11471"/>
                      <a:pt x="251" y="12274"/>
                      <a:pt x="628" y="12976"/>
                    </a:cubicBezTo>
                    <a:lnTo>
                      <a:pt x="728" y="12650"/>
                    </a:lnTo>
                    <a:cubicBezTo>
                      <a:pt x="854" y="12449"/>
                      <a:pt x="904" y="12198"/>
                      <a:pt x="879" y="11972"/>
                    </a:cubicBezTo>
                    <a:cubicBezTo>
                      <a:pt x="904" y="11345"/>
                      <a:pt x="979" y="10743"/>
                      <a:pt x="1105" y="10140"/>
                    </a:cubicBezTo>
                    <a:cubicBezTo>
                      <a:pt x="1230" y="9337"/>
                      <a:pt x="1105" y="8559"/>
                      <a:pt x="1180" y="7781"/>
                    </a:cubicBezTo>
                    <a:cubicBezTo>
                      <a:pt x="1280" y="6827"/>
                      <a:pt x="1456" y="5899"/>
                      <a:pt x="1682" y="4970"/>
                    </a:cubicBezTo>
                    <a:cubicBezTo>
                      <a:pt x="1933" y="4142"/>
                      <a:pt x="2109" y="3263"/>
                      <a:pt x="2184" y="2385"/>
                    </a:cubicBezTo>
                    <a:cubicBezTo>
                      <a:pt x="2209" y="1933"/>
                      <a:pt x="2360" y="1406"/>
                      <a:pt x="2435" y="904"/>
                    </a:cubicBezTo>
                    <a:lnTo>
                      <a:pt x="2435" y="0"/>
                    </a:ln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6814404" y="1718505"/>
                <a:ext cx="115324" cy="548745"/>
              </a:xfrm>
              <a:custGeom>
                <a:avLst/>
                <a:gdLst/>
                <a:ahLst/>
                <a:cxnLst/>
                <a:rect l="l" t="t" r="r" b="b"/>
                <a:pathLst>
                  <a:path w="1783" h="8484" extrusionOk="0">
                    <a:moveTo>
                      <a:pt x="1782" y="0"/>
                    </a:moveTo>
                    <a:lnTo>
                      <a:pt x="1581" y="126"/>
                    </a:lnTo>
                    <a:cubicBezTo>
                      <a:pt x="1305" y="377"/>
                      <a:pt x="1330" y="804"/>
                      <a:pt x="1255" y="1130"/>
                    </a:cubicBezTo>
                    <a:cubicBezTo>
                      <a:pt x="1155" y="1431"/>
                      <a:pt x="1079" y="1757"/>
                      <a:pt x="1029" y="2084"/>
                    </a:cubicBezTo>
                    <a:cubicBezTo>
                      <a:pt x="954" y="2811"/>
                      <a:pt x="954" y="3539"/>
                      <a:pt x="828" y="4242"/>
                    </a:cubicBezTo>
                    <a:cubicBezTo>
                      <a:pt x="728" y="4945"/>
                      <a:pt x="527" y="5597"/>
                      <a:pt x="452" y="6325"/>
                    </a:cubicBezTo>
                    <a:cubicBezTo>
                      <a:pt x="427" y="6677"/>
                      <a:pt x="326" y="7003"/>
                      <a:pt x="251" y="7354"/>
                    </a:cubicBezTo>
                    <a:cubicBezTo>
                      <a:pt x="201" y="7681"/>
                      <a:pt x="0" y="8158"/>
                      <a:pt x="75" y="8484"/>
                    </a:cubicBezTo>
                    <a:cubicBezTo>
                      <a:pt x="502" y="8183"/>
                      <a:pt x="577" y="7455"/>
                      <a:pt x="753" y="7003"/>
                    </a:cubicBezTo>
                    <a:cubicBezTo>
                      <a:pt x="954" y="6501"/>
                      <a:pt x="1105" y="5974"/>
                      <a:pt x="1205" y="5447"/>
                    </a:cubicBezTo>
                    <a:cubicBezTo>
                      <a:pt x="1330" y="4844"/>
                      <a:pt x="1406" y="4217"/>
                      <a:pt x="1456" y="3590"/>
                    </a:cubicBezTo>
                    <a:cubicBezTo>
                      <a:pt x="1481" y="2887"/>
                      <a:pt x="1531" y="2209"/>
                      <a:pt x="1607" y="1506"/>
                    </a:cubicBezTo>
                    <a:cubicBezTo>
                      <a:pt x="1632" y="1155"/>
                      <a:pt x="1556" y="226"/>
                      <a:pt x="1782"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6621207" y="1585916"/>
                <a:ext cx="189965" cy="665622"/>
              </a:xfrm>
              <a:custGeom>
                <a:avLst/>
                <a:gdLst/>
                <a:ahLst/>
                <a:cxnLst/>
                <a:rect l="l" t="t" r="r" b="b"/>
                <a:pathLst>
                  <a:path w="2937" h="10291" extrusionOk="0">
                    <a:moveTo>
                      <a:pt x="1456" y="0"/>
                    </a:moveTo>
                    <a:cubicBezTo>
                      <a:pt x="1128" y="109"/>
                      <a:pt x="781" y="181"/>
                      <a:pt x="432" y="181"/>
                    </a:cubicBezTo>
                    <a:cubicBezTo>
                      <a:pt x="380" y="181"/>
                      <a:pt x="328" y="179"/>
                      <a:pt x="277" y="176"/>
                    </a:cubicBezTo>
                    <a:cubicBezTo>
                      <a:pt x="101" y="577"/>
                      <a:pt x="0" y="1004"/>
                      <a:pt x="26" y="1431"/>
                    </a:cubicBezTo>
                    <a:cubicBezTo>
                      <a:pt x="51" y="1832"/>
                      <a:pt x="277" y="2259"/>
                      <a:pt x="327" y="2686"/>
                    </a:cubicBezTo>
                    <a:cubicBezTo>
                      <a:pt x="427" y="3489"/>
                      <a:pt x="753" y="4242"/>
                      <a:pt x="829" y="5020"/>
                    </a:cubicBezTo>
                    <a:cubicBezTo>
                      <a:pt x="1004" y="6777"/>
                      <a:pt x="1456" y="8534"/>
                      <a:pt x="1481" y="10290"/>
                    </a:cubicBezTo>
                    <a:cubicBezTo>
                      <a:pt x="1908" y="9763"/>
                      <a:pt x="1707" y="8709"/>
                      <a:pt x="1833" y="8082"/>
                    </a:cubicBezTo>
                    <a:cubicBezTo>
                      <a:pt x="1983" y="7254"/>
                      <a:pt x="1958" y="6375"/>
                      <a:pt x="2234" y="5547"/>
                    </a:cubicBezTo>
                    <a:cubicBezTo>
                      <a:pt x="2485" y="4719"/>
                      <a:pt x="2711" y="3890"/>
                      <a:pt x="2862" y="3062"/>
                    </a:cubicBezTo>
                    <a:cubicBezTo>
                      <a:pt x="2937" y="2660"/>
                      <a:pt x="2937" y="2234"/>
                      <a:pt x="2912" y="1807"/>
                    </a:cubicBezTo>
                    <a:cubicBezTo>
                      <a:pt x="2912" y="1581"/>
                      <a:pt x="2862" y="602"/>
                      <a:pt x="2736" y="477"/>
                    </a:cubicBezTo>
                    <a:lnTo>
                      <a:pt x="2736" y="402"/>
                    </a:lnTo>
                    <a:cubicBezTo>
                      <a:pt x="2485" y="1155"/>
                      <a:pt x="2485" y="1933"/>
                      <a:pt x="2410" y="2761"/>
                    </a:cubicBezTo>
                    <a:cubicBezTo>
                      <a:pt x="2360" y="3137"/>
                      <a:pt x="2259" y="5070"/>
                      <a:pt x="1782" y="5095"/>
                    </a:cubicBezTo>
                    <a:cubicBezTo>
                      <a:pt x="1557" y="4317"/>
                      <a:pt x="1732" y="3313"/>
                      <a:pt x="1657" y="2510"/>
                    </a:cubicBezTo>
                    <a:cubicBezTo>
                      <a:pt x="1557" y="2083"/>
                      <a:pt x="1506" y="1682"/>
                      <a:pt x="1456" y="1255"/>
                    </a:cubicBezTo>
                    <a:cubicBezTo>
                      <a:pt x="1481" y="828"/>
                      <a:pt x="1481" y="402"/>
                      <a:pt x="1456"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6346836" y="1465893"/>
                <a:ext cx="217584" cy="719177"/>
              </a:xfrm>
              <a:custGeom>
                <a:avLst/>
                <a:gdLst/>
                <a:ahLst/>
                <a:cxnLst/>
                <a:rect l="l" t="t" r="r" b="b"/>
                <a:pathLst>
                  <a:path w="3364" h="11119" extrusionOk="0">
                    <a:moveTo>
                      <a:pt x="1" y="0"/>
                    </a:moveTo>
                    <a:lnTo>
                      <a:pt x="1" y="0"/>
                    </a:lnTo>
                    <a:cubicBezTo>
                      <a:pt x="76" y="226"/>
                      <a:pt x="202" y="452"/>
                      <a:pt x="277" y="703"/>
                    </a:cubicBezTo>
                    <a:cubicBezTo>
                      <a:pt x="327" y="929"/>
                      <a:pt x="327" y="1205"/>
                      <a:pt x="402" y="1456"/>
                    </a:cubicBezTo>
                    <a:cubicBezTo>
                      <a:pt x="553" y="2033"/>
                      <a:pt x="603" y="2635"/>
                      <a:pt x="704" y="3238"/>
                    </a:cubicBezTo>
                    <a:cubicBezTo>
                      <a:pt x="879" y="4166"/>
                      <a:pt x="929" y="5196"/>
                      <a:pt x="1030" y="6149"/>
                    </a:cubicBezTo>
                    <a:cubicBezTo>
                      <a:pt x="1130" y="7128"/>
                      <a:pt x="1507" y="8057"/>
                      <a:pt x="2109" y="8860"/>
                    </a:cubicBezTo>
                    <a:lnTo>
                      <a:pt x="2159" y="8960"/>
                    </a:lnTo>
                    <a:cubicBezTo>
                      <a:pt x="2184" y="8885"/>
                      <a:pt x="2209" y="8835"/>
                      <a:pt x="2235" y="8785"/>
                    </a:cubicBezTo>
                    <a:cubicBezTo>
                      <a:pt x="2511" y="9061"/>
                      <a:pt x="2611" y="9588"/>
                      <a:pt x="2762" y="9964"/>
                    </a:cubicBezTo>
                    <a:cubicBezTo>
                      <a:pt x="2937" y="10366"/>
                      <a:pt x="3088" y="10742"/>
                      <a:pt x="3264" y="11119"/>
                    </a:cubicBezTo>
                    <a:lnTo>
                      <a:pt x="3364" y="10642"/>
                    </a:lnTo>
                    <a:cubicBezTo>
                      <a:pt x="3013" y="9462"/>
                      <a:pt x="3113" y="8082"/>
                      <a:pt x="2711" y="6902"/>
                    </a:cubicBezTo>
                    <a:cubicBezTo>
                      <a:pt x="2410" y="5999"/>
                      <a:pt x="2235" y="5070"/>
                      <a:pt x="2159" y="4116"/>
                    </a:cubicBezTo>
                    <a:cubicBezTo>
                      <a:pt x="2109" y="3213"/>
                      <a:pt x="2084" y="2184"/>
                      <a:pt x="1858" y="1330"/>
                    </a:cubicBezTo>
                    <a:cubicBezTo>
                      <a:pt x="1733" y="954"/>
                      <a:pt x="1482" y="602"/>
                      <a:pt x="1155" y="377"/>
                    </a:cubicBezTo>
                    <a:cubicBezTo>
                      <a:pt x="1030" y="226"/>
                      <a:pt x="879" y="126"/>
                      <a:pt x="704" y="50"/>
                    </a:cubicBezTo>
                    <a:cubicBezTo>
                      <a:pt x="662" y="41"/>
                      <a:pt x="620" y="38"/>
                      <a:pt x="577" y="38"/>
                    </a:cubicBezTo>
                    <a:cubicBezTo>
                      <a:pt x="470" y="38"/>
                      <a:pt x="361" y="58"/>
                      <a:pt x="252" y="58"/>
                    </a:cubicBezTo>
                    <a:cubicBezTo>
                      <a:pt x="167" y="58"/>
                      <a:pt x="82" y="45"/>
                      <a:pt x="1"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3556242" y="871981"/>
                <a:ext cx="2331261" cy="2200349"/>
              </a:xfrm>
              <a:custGeom>
                <a:avLst/>
                <a:gdLst/>
                <a:ahLst/>
                <a:cxnLst/>
                <a:rect l="l" t="t" r="r" b="b"/>
                <a:pathLst>
                  <a:path w="36043" h="34019" extrusionOk="0">
                    <a:moveTo>
                      <a:pt x="33580" y="1"/>
                    </a:moveTo>
                    <a:cubicBezTo>
                      <a:pt x="32974" y="1"/>
                      <a:pt x="32374" y="147"/>
                      <a:pt x="31826" y="439"/>
                    </a:cubicBezTo>
                    <a:cubicBezTo>
                      <a:pt x="30345" y="1267"/>
                      <a:pt x="29040" y="2421"/>
                      <a:pt x="28061" y="3827"/>
                    </a:cubicBezTo>
                    <a:cubicBezTo>
                      <a:pt x="27158" y="5182"/>
                      <a:pt x="26982" y="6864"/>
                      <a:pt x="25878" y="8169"/>
                    </a:cubicBezTo>
                    <a:cubicBezTo>
                      <a:pt x="25451" y="8671"/>
                      <a:pt x="24999" y="8571"/>
                      <a:pt x="24522" y="8847"/>
                    </a:cubicBezTo>
                    <a:cubicBezTo>
                      <a:pt x="23995" y="9148"/>
                      <a:pt x="23820" y="9700"/>
                      <a:pt x="23644" y="10202"/>
                    </a:cubicBezTo>
                    <a:cubicBezTo>
                      <a:pt x="23067" y="11884"/>
                      <a:pt x="22339" y="13540"/>
                      <a:pt x="20833" y="14569"/>
                    </a:cubicBezTo>
                    <a:cubicBezTo>
                      <a:pt x="20080" y="15046"/>
                      <a:pt x="19528" y="15749"/>
                      <a:pt x="18950" y="16326"/>
                    </a:cubicBezTo>
                    <a:cubicBezTo>
                      <a:pt x="18147" y="17129"/>
                      <a:pt x="17093" y="17606"/>
                      <a:pt x="16165" y="18234"/>
                    </a:cubicBezTo>
                    <a:cubicBezTo>
                      <a:pt x="15286" y="18811"/>
                      <a:pt x="14357" y="19313"/>
                      <a:pt x="13353" y="19689"/>
                    </a:cubicBezTo>
                    <a:cubicBezTo>
                      <a:pt x="12324" y="20116"/>
                      <a:pt x="11320" y="20944"/>
                      <a:pt x="10442" y="21622"/>
                    </a:cubicBezTo>
                    <a:cubicBezTo>
                      <a:pt x="9488" y="22375"/>
                      <a:pt x="8459" y="22726"/>
                      <a:pt x="7531" y="23429"/>
                    </a:cubicBezTo>
                    <a:cubicBezTo>
                      <a:pt x="6652" y="24057"/>
                      <a:pt x="6050" y="24759"/>
                      <a:pt x="4996" y="24935"/>
                    </a:cubicBezTo>
                    <a:cubicBezTo>
                      <a:pt x="2937" y="25286"/>
                      <a:pt x="1432" y="26566"/>
                      <a:pt x="277" y="28348"/>
                    </a:cubicBezTo>
                    <a:cubicBezTo>
                      <a:pt x="177" y="28474"/>
                      <a:pt x="101" y="28599"/>
                      <a:pt x="1" y="28725"/>
                    </a:cubicBezTo>
                    <a:cubicBezTo>
                      <a:pt x="76" y="29403"/>
                      <a:pt x="277" y="30030"/>
                      <a:pt x="603" y="30632"/>
                    </a:cubicBezTo>
                    <a:cubicBezTo>
                      <a:pt x="1005" y="31185"/>
                      <a:pt x="1432" y="31712"/>
                      <a:pt x="1908" y="32214"/>
                    </a:cubicBezTo>
                    <a:cubicBezTo>
                      <a:pt x="2285" y="32640"/>
                      <a:pt x="2611" y="33243"/>
                      <a:pt x="3063" y="33594"/>
                    </a:cubicBezTo>
                    <a:cubicBezTo>
                      <a:pt x="3440" y="33880"/>
                      <a:pt x="3797" y="34018"/>
                      <a:pt x="4165" y="34018"/>
                    </a:cubicBezTo>
                    <a:cubicBezTo>
                      <a:pt x="4508" y="34018"/>
                      <a:pt x="4860" y="33899"/>
                      <a:pt x="5247" y="33669"/>
                    </a:cubicBezTo>
                    <a:cubicBezTo>
                      <a:pt x="5774" y="33368"/>
                      <a:pt x="6100" y="32615"/>
                      <a:pt x="6577" y="32163"/>
                    </a:cubicBezTo>
                    <a:cubicBezTo>
                      <a:pt x="7254" y="31561"/>
                      <a:pt x="8032" y="31034"/>
                      <a:pt x="8861" y="30607"/>
                    </a:cubicBezTo>
                    <a:cubicBezTo>
                      <a:pt x="10593" y="29603"/>
                      <a:pt x="12099" y="28374"/>
                      <a:pt x="14056" y="27771"/>
                    </a:cubicBezTo>
                    <a:cubicBezTo>
                      <a:pt x="14709" y="27520"/>
                      <a:pt x="15336" y="27219"/>
                      <a:pt x="15939" y="26868"/>
                    </a:cubicBezTo>
                    <a:cubicBezTo>
                      <a:pt x="16516" y="26566"/>
                      <a:pt x="17194" y="26592"/>
                      <a:pt x="17796" y="26366"/>
                    </a:cubicBezTo>
                    <a:cubicBezTo>
                      <a:pt x="18373" y="26165"/>
                      <a:pt x="19001" y="26039"/>
                      <a:pt x="19628" y="25864"/>
                    </a:cubicBezTo>
                    <a:cubicBezTo>
                      <a:pt x="21059" y="25512"/>
                      <a:pt x="22113" y="24609"/>
                      <a:pt x="23418" y="23981"/>
                    </a:cubicBezTo>
                    <a:cubicBezTo>
                      <a:pt x="24171" y="23630"/>
                      <a:pt x="25049" y="23354"/>
                      <a:pt x="25702" y="22827"/>
                    </a:cubicBezTo>
                    <a:cubicBezTo>
                      <a:pt x="26330" y="22275"/>
                      <a:pt x="27082" y="21722"/>
                      <a:pt x="27635" y="21070"/>
                    </a:cubicBezTo>
                    <a:cubicBezTo>
                      <a:pt x="28036" y="20593"/>
                      <a:pt x="28388" y="20066"/>
                      <a:pt x="28689" y="19539"/>
                    </a:cubicBezTo>
                    <a:cubicBezTo>
                      <a:pt x="28915" y="19087"/>
                      <a:pt x="29065" y="18635"/>
                      <a:pt x="29115" y="18158"/>
                    </a:cubicBezTo>
                    <a:cubicBezTo>
                      <a:pt x="29241" y="16979"/>
                      <a:pt x="29617" y="15849"/>
                      <a:pt x="30220" y="14845"/>
                    </a:cubicBezTo>
                    <a:cubicBezTo>
                      <a:pt x="30546" y="14343"/>
                      <a:pt x="30948" y="13866"/>
                      <a:pt x="31425" y="13490"/>
                    </a:cubicBezTo>
                    <a:cubicBezTo>
                      <a:pt x="31876" y="13114"/>
                      <a:pt x="32378" y="12787"/>
                      <a:pt x="32680" y="12235"/>
                    </a:cubicBezTo>
                    <a:cubicBezTo>
                      <a:pt x="32931" y="11758"/>
                      <a:pt x="32855" y="11231"/>
                      <a:pt x="32931" y="10729"/>
                    </a:cubicBezTo>
                    <a:cubicBezTo>
                      <a:pt x="33006" y="10051"/>
                      <a:pt x="33106" y="9399"/>
                      <a:pt x="33257" y="8746"/>
                    </a:cubicBezTo>
                    <a:cubicBezTo>
                      <a:pt x="33432" y="8144"/>
                      <a:pt x="33784" y="7592"/>
                      <a:pt x="34286" y="7165"/>
                    </a:cubicBezTo>
                    <a:cubicBezTo>
                      <a:pt x="34612" y="6914"/>
                      <a:pt x="34964" y="6713"/>
                      <a:pt x="35290" y="6462"/>
                    </a:cubicBezTo>
                    <a:cubicBezTo>
                      <a:pt x="35440" y="6337"/>
                      <a:pt x="35566" y="6236"/>
                      <a:pt x="35691" y="6111"/>
                    </a:cubicBezTo>
                    <a:cubicBezTo>
                      <a:pt x="36043" y="5709"/>
                      <a:pt x="35942" y="5057"/>
                      <a:pt x="35917" y="4505"/>
                    </a:cubicBezTo>
                    <a:cubicBezTo>
                      <a:pt x="35892" y="3476"/>
                      <a:pt x="35390" y="2723"/>
                      <a:pt x="35089" y="1794"/>
                    </a:cubicBezTo>
                    <a:cubicBezTo>
                      <a:pt x="34938" y="1267"/>
                      <a:pt x="34838" y="765"/>
                      <a:pt x="34788" y="238"/>
                    </a:cubicBezTo>
                    <a:cubicBezTo>
                      <a:pt x="34612" y="163"/>
                      <a:pt x="34436" y="87"/>
                      <a:pt x="34261" y="62"/>
                    </a:cubicBezTo>
                    <a:cubicBezTo>
                      <a:pt x="34035" y="21"/>
                      <a:pt x="33807" y="1"/>
                      <a:pt x="33580"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6100084" y="1671419"/>
                <a:ext cx="181880" cy="845820"/>
              </a:xfrm>
              <a:custGeom>
                <a:avLst/>
                <a:gdLst/>
                <a:ahLst/>
                <a:cxnLst/>
                <a:rect l="l" t="t" r="r" b="b"/>
                <a:pathLst>
                  <a:path w="2812" h="13077" extrusionOk="0">
                    <a:moveTo>
                      <a:pt x="2260" y="1"/>
                    </a:moveTo>
                    <a:lnTo>
                      <a:pt x="2260" y="1"/>
                    </a:lnTo>
                    <a:cubicBezTo>
                      <a:pt x="2034" y="628"/>
                      <a:pt x="1883" y="1255"/>
                      <a:pt x="1758" y="1908"/>
                    </a:cubicBezTo>
                    <a:cubicBezTo>
                      <a:pt x="1707" y="2209"/>
                      <a:pt x="1607" y="2485"/>
                      <a:pt x="1482" y="2761"/>
                    </a:cubicBezTo>
                    <a:cubicBezTo>
                      <a:pt x="1356" y="3012"/>
                      <a:pt x="1130" y="3188"/>
                      <a:pt x="1055" y="3439"/>
                    </a:cubicBezTo>
                    <a:cubicBezTo>
                      <a:pt x="929" y="3941"/>
                      <a:pt x="1306" y="4594"/>
                      <a:pt x="1306" y="5121"/>
                    </a:cubicBezTo>
                    <a:cubicBezTo>
                      <a:pt x="1306" y="5598"/>
                      <a:pt x="1456" y="6401"/>
                      <a:pt x="1231" y="6777"/>
                    </a:cubicBezTo>
                    <a:cubicBezTo>
                      <a:pt x="1055" y="6175"/>
                      <a:pt x="904" y="5572"/>
                      <a:pt x="804" y="4970"/>
                    </a:cubicBezTo>
                    <a:cubicBezTo>
                      <a:pt x="703" y="4468"/>
                      <a:pt x="578" y="3414"/>
                      <a:pt x="252" y="3113"/>
                    </a:cubicBezTo>
                    <a:cubicBezTo>
                      <a:pt x="1" y="3489"/>
                      <a:pt x="126" y="4318"/>
                      <a:pt x="151" y="4769"/>
                    </a:cubicBezTo>
                    <a:cubicBezTo>
                      <a:pt x="202" y="5271"/>
                      <a:pt x="227" y="5798"/>
                      <a:pt x="302" y="6300"/>
                    </a:cubicBezTo>
                    <a:cubicBezTo>
                      <a:pt x="452" y="7129"/>
                      <a:pt x="478" y="7982"/>
                      <a:pt x="352" y="8810"/>
                    </a:cubicBezTo>
                    <a:cubicBezTo>
                      <a:pt x="402" y="10140"/>
                      <a:pt x="352" y="11471"/>
                      <a:pt x="352" y="12801"/>
                    </a:cubicBezTo>
                    <a:cubicBezTo>
                      <a:pt x="427" y="12801"/>
                      <a:pt x="504" y="12800"/>
                      <a:pt x="580" y="12800"/>
                    </a:cubicBezTo>
                    <a:cubicBezTo>
                      <a:pt x="1038" y="12800"/>
                      <a:pt x="1496" y="12819"/>
                      <a:pt x="1733" y="13077"/>
                    </a:cubicBezTo>
                    <a:lnTo>
                      <a:pt x="1933" y="12249"/>
                    </a:lnTo>
                    <a:cubicBezTo>
                      <a:pt x="1557" y="11144"/>
                      <a:pt x="1431" y="9940"/>
                      <a:pt x="1507" y="8785"/>
                    </a:cubicBezTo>
                    <a:cubicBezTo>
                      <a:pt x="1563" y="8770"/>
                      <a:pt x="1616" y="8763"/>
                      <a:pt x="1665" y="8763"/>
                    </a:cubicBezTo>
                    <a:cubicBezTo>
                      <a:pt x="2105" y="8763"/>
                      <a:pt x="2305" y="9328"/>
                      <a:pt x="2485" y="9915"/>
                    </a:cubicBezTo>
                    <a:cubicBezTo>
                      <a:pt x="2561" y="9538"/>
                      <a:pt x="2611" y="9136"/>
                      <a:pt x="2686" y="8760"/>
                    </a:cubicBezTo>
                    <a:cubicBezTo>
                      <a:pt x="2812" y="7781"/>
                      <a:pt x="2812" y="6777"/>
                      <a:pt x="2686" y="5798"/>
                    </a:cubicBezTo>
                    <a:cubicBezTo>
                      <a:pt x="2536" y="4820"/>
                      <a:pt x="2485" y="3841"/>
                      <a:pt x="2511" y="2837"/>
                    </a:cubicBezTo>
                    <a:cubicBezTo>
                      <a:pt x="2511" y="2360"/>
                      <a:pt x="2511" y="1883"/>
                      <a:pt x="2435" y="1406"/>
                    </a:cubicBezTo>
                    <a:cubicBezTo>
                      <a:pt x="2360" y="979"/>
                      <a:pt x="2184" y="452"/>
                      <a:pt x="2260"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5413383" y="1289940"/>
                <a:ext cx="659219" cy="1938395"/>
              </a:xfrm>
              <a:custGeom>
                <a:avLst/>
                <a:gdLst/>
                <a:ahLst/>
                <a:cxnLst/>
                <a:rect l="l" t="t" r="r" b="b"/>
                <a:pathLst>
                  <a:path w="10192" h="29969" extrusionOk="0">
                    <a:moveTo>
                      <a:pt x="6602" y="0"/>
                    </a:moveTo>
                    <a:cubicBezTo>
                      <a:pt x="6301" y="251"/>
                      <a:pt x="5924" y="452"/>
                      <a:pt x="5598" y="728"/>
                    </a:cubicBezTo>
                    <a:cubicBezTo>
                      <a:pt x="5096" y="1130"/>
                      <a:pt x="4745" y="1682"/>
                      <a:pt x="4569" y="2309"/>
                    </a:cubicBezTo>
                    <a:cubicBezTo>
                      <a:pt x="4393" y="2962"/>
                      <a:pt x="4293" y="3615"/>
                      <a:pt x="4243" y="4267"/>
                    </a:cubicBezTo>
                    <a:cubicBezTo>
                      <a:pt x="4167" y="4794"/>
                      <a:pt x="4218" y="5321"/>
                      <a:pt x="3992" y="5798"/>
                    </a:cubicBezTo>
                    <a:cubicBezTo>
                      <a:pt x="3690" y="6325"/>
                      <a:pt x="3163" y="6652"/>
                      <a:pt x="2737" y="7053"/>
                    </a:cubicBezTo>
                    <a:cubicBezTo>
                      <a:pt x="2260" y="7430"/>
                      <a:pt x="1858" y="7881"/>
                      <a:pt x="1532" y="8383"/>
                    </a:cubicBezTo>
                    <a:cubicBezTo>
                      <a:pt x="930" y="9387"/>
                      <a:pt x="553" y="10517"/>
                      <a:pt x="428" y="11696"/>
                    </a:cubicBezTo>
                    <a:cubicBezTo>
                      <a:pt x="377" y="12173"/>
                      <a:pt x="227" y="12650"/>
                      <a:pt x="1" y="13077"/>
                    </a:cubicBezTo>
                    <a:cubicBezTo>
                      <a:pt x="76" y="13152"/>
                      <a:pt x="152" y="13227"/>
                      <a:pt x="227" y="13303"/>
                    </a:cubicBezTo>
                    <a:cubicBezTo>
                      <a:pt x="679" y="13905"/>
                      <a:pt x="1005" y="14558"/>
                      <a:pt x="1381" y="15185"/>
                    </a:cubicBezTo>
                    <a:cubicBezTo>
                      <a:pt x="1783" y="15787"/>
                      <a:pt x="2360" y="16415"/>
                      <a:pt x="2737" y="17093"/>
                    </a:cubicBezTo>
                    <a:cubicBezTo>
                      <a:pt x="3163" y="17871"/>
                      <a:pt x="3439" y="18724"/>
                      <a:pt x="3916" y="19452"/>
                    </a:cubicBezTo>
                    <a:cubicBezTo>
                      <a:pt x="4619" y="20456"/>
                      <a:pt x="5221" y="21485"/>
                      <a:pt x="5774" y="22539"/>
                    </a:cubicBezTo>
                    <a:cubicBezTo>
                      <a:pt x="6251" y="23593"/>
                      <a:pt x="6577" y="24723"/>
                      <a:pt x="7129" y="25727"/>
                    </a:cubicBezTo>
                    <a:cubicBezTo>
                      <a:pt x="7405" y="26229"/>
                      <a:pt x="7681" y="26680"/>
                      <a:pt x="7982" y="27157"/>
                    </a:cubicBezTo>
                    <a:cubicBezTo>
                      <a:pt x="8359" y="27785"/>
                      <a:pt x="8660" y="28513"/>
                      <a:pt x="9087" y="29040"/>
                    </a:cubicBezTo>
                    <a:cubicBezTo>
                      <a:pt x="9388" y="29466"/>
                      <a:pt x="9815" y="29617"/>
                      <a:pt x="10191" y="29968"/>
                    </a:cubicBezTo>
                    <a:lnTo>
                      <a:pt x="10191" y="29366"/>
                    </a:lnTo>
                    <a:cubicBezTo>
                      <a:pt x="10191" y="28011"/>
                      <a:pt x="9564" y="26555"/>
                      <a:pt x="9237" y="25250"/>
                    </a:cubicBezTo>
                    <a:cubicBezTo>
                      <a:pt x="8911" y="24045"/>
                      <a:pt x="8660" y="22790"/>
                      <a:pt x="8459" y="21585"/>
                    </a:cubicBezTo>
                    <a:cubicBezTo>
                      <a:pt x="8033" y="19201"/>
                      <a:pt x="8007" y="16766"/>
                      <a:pt x="7631" y="14407"/>
                    </a:cubicBezTo>
                    <a:cubicBezTo>
                      <a:pt x="7355" y="12650"/>
                      <a:pt x="6928" y="10868"/>
                      <a:pt x="6778" y="9111"/>
                    </a:cubicBezTo>
                    <a:cubicBezTo>
                      <a:pt x="6702" y="8233"/>
                      <a:pt x="6602" y="7379"/>
                      <a:pt x="6527" y="6551"/>
                    </a:cubicBezTo>
                    <a:cubicBezTo>
                      <a:pt x="6451" y="5698"/>
                      <a:pt x="6727" y="4844"/>
                      <a:pt x="6727" y="4016"/>
                    </a:cubicBezTo>
                    <a:cubicBezTo>
                      <a:pt x="6727" y="3163"/>
                      <a:pt x="6853" y="2309"/>
                      <a:pt x="6727" y="1481"/>
                    </a:cubicBezTo>
                    <a:cubicBezTo>
                      <a:pt x="6652" y="1054"/>
                      <a:pt x="6677" y="628"/>
                      <a:pt x="6627" y="226"/>
                    </a:cubicBezTo>
                    <a:cubicBezTo>
                      <a:pt x="6627" y="151"/>
                      <a:pt x="6627" y="76"/>
                      <a:pt x="6602" y="0"/>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9"/>
              <p:cNvSpPr/>
              <p:nvPr/>
            </p:nvSpPr>
            <p:spPr>
              <a:xfrm>
                <a:off x="7488105" y="1983109"/>
                <a:ext cx="339311" cy="1459504"/>
              </a:xfrm>
              <a:custGeom>
                <a:avLst/>
                <a:gdLst/>
                <a:ahLst/>
                <a:cxnLst/>
                <a:rect l="l" t="t" r="r" b="b"/>
                <a:pathLst>
                  <a:path w="5246" h="22565" extrusionOk="0">
                    <a:moveTo>
                      <a:pt x="4418" y="17143"/>
                    </a:moveTo>
                    <a:lnTo>
                      <a:pt x="4418" y="16365"/>
                    </a:lnTo>
                    <a:cubicBezTo>
                      <a:pt x="4342" y="16415"/>
                      <a:pt x="4091" y="16616"/>
                      <a:pt x="4041" y="16390"/>
                    </a:cubicBezTo>
                    <a:cubicBezTo>
                      <a:pt x="5171" y="13704"/>
                      <a:pt x="5246" y="9915"/>
                      <a:pt x="4643" y="7129"/>
                    </a:cubicBezTo>
                    <a:cubicBezTo>
                      <a:pt x="4543" y="6601"/>
                      <a:pt x="4418" y="6100"/>
                      <a:pt x="4292" y="5572"/>
                    </a:cubicBezTo>
                    <a:cubicBezTo>
                      <a:pt x="3991" y="4242"/>
                      <a:pt x="3539" y="2962"/>
                      <a:pt x="2535" y="1883"/>
                    </a:cubicBezTo>
                    <a:cubicBezTo>
                      <a:pt x="1933" y="1230"/>
                      <a:pt x="1280" y="603"/>
                      <a:pt x="653" y="1"/>
                    </a:cubicBezTo>
                    <a:cubicBezTo>
                      <a:pt x="678" y="201"/>
                      <a:pt x="703" y="377"/>
                      <a:pt x="728" y="553"/>
                    </a:cubicBezTo>
                    <a:cubicBezTo>
                      <a:pt x="778" y="954"/>
                      <a:pt x="854" y="1356"/>
                      <a:pt x="904" y="1757"/>
                    </a:cubicBezTo>
                    <a:cubicBezTo>
                      <a:pt x="1105" y="3063"/>
                      <a:pt x="1029" y="4493"/>
                      <a:pt x="1255" y="5823"/>
                    </a:cubicBezTo>
                    <a:lnTo>
                      <a:pt x="1255" y="5823"/>
                    </a:lnTo>
                    <a:cubicBezTo>
                      <a:pt x="1682" y="8509"/>
                      <a:pt x="2259" y="11245"/>
                      <a:pt x="2008" y="14106"/>
                    </a:cubicBezTo>
                    <a:cubicBezTo>
                      <a:pt x="1958" y="14733"/>
                      <a:pt x="1883" y="15461"/>
                      <a:pt x="1757" y="16114"/>
                    </a:cubicBezTo>
                    <a:cubicBezTo>
                      <a:pt x="1632" y="16817"/>
                      <a:pt x="1406" y="17469"/>
                      <a:pt x="1255" y="18147"/>
                    </a:cubicBezTo>
                    <a:cubicBezTo>
                      <a:pt x="1105" y="18925"/>
                      <a:pt x="954" y="19728"/>
                      <a:pt x="753" y="20506"/>
                    </a:cubicBezTo>
                    <a:cubicBezTo>
                      <a:pt x="603" y="21109"/>
                      <a:pt x="352" y="21661"/>
                      <a:pt x="0" y="22188"/>
                    </a:cubicBezTo>
                    <a:lnTo>
                      <a:pt x="603" y="22188"/>
                    </a:lnTo>
                    <a:cubicBezTo>
                      <a:pt x="1807" y="22188"/>
                      <a:pt x="3916" y="22564"/>
                      <a:pt x="4367" y="21058"/>
                    </a:cubicBezTo>
                    <a:cubicBezTo>
                      <a:pt x="4618" y="20356"/>
                      <a:pt x="4217" y="19477"/>
                      <a:pt x="4066" y="18699"/>
                    </a:cubicBezTo>
                    <a:cubicBezTo>
                      <a:pt x="3916" y="18147"/>
                      <a:pt x="4041" y="17570"/>
                      <a:pt x="4418" y="17143"/>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9"/>
              <p:cNvSpPr/>
              <p:nvPr/>
            </p:nvSpPr>
            <p:spPr>
              <a:xfrm>
                <a:off x="7166648" y="1806146"/>
                <a:ext cx="193264" cy="1272838"/>
              </a:xfrm>
              <a:custGeom>
                <a:avLst/>
                <a:gdLst/>
                <a:ahLst/>
                <a:cxnLst/>
                <a:rect l="l" t="t" r="r" b="b"/>
                <a:pathLst>
                  <a:path w="2988" h="19679" extrusionOk="0">
                    <a:moveTo>
                      <a:pt x="2987" y="19678"/>
                    </a:moveTo>
                    <a:cubicBezTo>
                      <a:pt x="2762" y="18649"/>
                      <a:pt x="2586" y="17595"/>
                      <a:pt x="2485" y="16541"/>
                    </a:cubicBezTo>
                    <a:lnTo>
                      <a:pt x="2485" y="16541"/>
                    </a:lnTo>
                    <a:cubicBezTo>
                      <a:pt x="2335" y="15512"/>
                      <a:pt x="1883" y="14483"/>
                      <a:pt x="1808" y="13454"/>
                    </a:cubicBezTo>
                    <a:cubicBezTo>
                      <a:pt x="1707" y="11672"/>
                      <a:pt x="1230" y="10065"/>
                      <a:pt x="1230" y="8283"/>
                    </a:cubicBezTo>
                    <a:cubicBezTo>
                      <a:pt x="1230" y="5598"/>
                      <a:pt x="1682" y="2636"/>
                      <a:pt x="1130" y="1"/>
                    </a:cubicBezTo>
                    <a:cubicBezTo>
                      <a:pt x="703" y="704"/>
                      <a:pt x="678" y="1632"/>
                      <a:pt x="553" y="2435"/>
                    </a:cubicBezTo>
                    <a:cubicBezTo>
                      <a:pt x="478" y="2862"/>
                      <a:pt x="503" y="3264"/>
                      <a:pt x="478" y="3715"/>
                    </a:cubicBezTo>
                    <a:cubicBezTo>
                      <a:pt x="427" y="3966"/>
                      <a:pt x="352" y="4242"/>
                      <a:pt x="252" y="4468"/>
                    </a:cubicBezTo>
                    <a:cubicBezTo>
                      <a:pt x="201" y="4644"/>
                      <a:pt x="151" y="4820"/>
                      <a:pt x="126" y="4970"/>
                    </a:cubicBezTo>
                    <a:cubicBezTo>
                      <a:pt x="1" y="6476"/>
                      <a:pt x="51" y="7957"/>
                      <a:pt x="302" y="9438"/>
                    </a:cubicBezTo>
                    <a:cubicBezTo>
                      <a:pt x="352" y="9789"/>
                      <a:pt x="402" y="10141"/>
                      <a:pt x="427" y="10492"/>
                    </a:cubicBezTo>
                    <a:cubicBezTo>
                      <a:pt x="628" y="11973"/>
                      <a:pt x="754" y="13504"/>
                      <a:pt x="1030" y="14960"/>
                    </a:cubicBezTo>
                    <a:cubicBezTo>
                      <a:pt x="1356" y="16591"/>
                      <a:pt x="1356" y="18197"/>
                      <a:pt x="2611" y="19352"/>
                    </a:cubicBezTo>
                    <a:cubicBezTo>
                      <a:pt x="2686" y="19427"/>
                      <a:pt x="2736" y="19477"/>
                      <a:pt x="2812" y="19553"/>
                    </a:cubicBezTo>
                    <a:cubicBezTo>
                      <a:pt x="2887" y="19603"/>
                      <a:pt x="2937" y="19653"/>
                      <a:pt x="2987" y="19678"/>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a:off x="6999452" y="1757442"/>
                <a:ext cx="81238" cy="1073171"/>
              </a:xfrm>
              <a:custGeom>
                <a:avLst/>
                <a:gdLst/>
                <a:ahLst/>
                <a:cxnLst/>
                <a:rect l="l" t="t" r="r" b="b"/>
                <a:pathLst>
                  <a:path w="1256" h="16592" extrusionOk="0">
                    <a:moveTo>
                      <a:pt x="427" y="16240"/>
                    </a:moveTo>
                    <a:cubicBezTo>
                      <a:pt x="452" y="16365"/>
                      <a:pt x="502" y="16466"/>
                      <a:pt x="528" y="16591"/>
                    </a:cubicBezTo>
                    <a:cubicBezTo>
                      <a:pt x="603" y="15637"/>
                      <a:pt x="753" y="14658"/>
                      <a:pt x="779" y="13755"/>
                    </a:cubicBezTo>
                    <a:cubicBezTo>
                      <a:pt x="804" y="12600"/>
                      <a:pt x="779" y="11421"/>
                      <a:pt x="779" y="10241"/>
                    </a:cubicBezTo>
                    <a:lnTo>
                      <a:pt x="779" y="8861"/>
                    </a:lnTo>
                    <a:cubicBezTo>
                      <a:pt x="779" y="8183"/>
                      <a:pt x="804" y="7505"/>
                      <a:pt x="879" y="6803"/>
                    </a:cubicBezTo>
                    <a:cubicBezTo>
                      <a:pt x="879" y="6702"/>
                      <a:pt x="929" y="6602"/>
                      <a:pt x="929" y="6501"/>
                    </a:cubicBezTo>
                    <a:cubicBezTo>
                      <a:pt x="1255" y="4519"/>
                      <a:pt x="1230" y="2511"/>
                      <a:pt x="854" y="528"/>
                    </a:cubicBezTo>
                    <a:cubicBezTo>
                      <a:pt x="804" y="352"/>
                      <a:pt x="779" y="176"/>
                      <a:pt x="753" y="1"/>
                    </a:cubicBezTo>
                    <a:cubicBezTo>
                      <a:pt x="101" y="1105"/>
                      <a:pt x="101" y="2586"/>
                      <a:pt x="101" y="3891"/>
                    </a:cubicBezTo>
                    <a:lnTo>
                      <a:pt x="101" y="3966"/>
                    </a:lnTo>
                    <a:lnTo>
                      <a:pt x="101" y="4895"/>
                    </a:lnTo>
                    <a:cubicBezTo>
                      <a:pt x="126" y="6401"/>
                      <a:pt x="201" y="7882"/>
                      <a:pt x="176" y="9413"/>
                    </a:cubicBezTo>
                    <a:cubicBezTo>
                      <a:pt x="151" y="10316"/>
                      <a:pt x="0" y="11195"/>
                      <a:pt x="0" y="12098"/>
                    </a:cubicBezTo>
                    <a:cubicBezTo>
                      <a:pt x="0" y="12500"/>
                      <a:pt x="26" y="12927"/>
                      <a:pt x="51" y="13328"/>
                    </a:cubicBezTo>
                    <a:cubicBezTo>
                      <a:pt x="51" y="13629"/>
                      <a:pt x="76" y="13956"/>
                      <a:pt x="76" y="14282"/>
                    </a:cubicBezTo>
                    <a:cubicBezTo>
                      <a:pt x="126" y="14935"/>
                      <a:pt x="226" y="15587"/>
                      <a:pt x="427" y="16240"/>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5963740" y="1374346"/>
                <a:ext cx="164028" cy="1246836"/>
              </a:xfrm>
              <a:custGeom>
                <a:avLst/>
                <a:gdLst/>
                <a:ahLst/>
                <a:cxnLst/>
                <a:rect l="l" t="t" r="r" b="b"/>
                <a:pathLst>
                  <a:path w="2536" h="19277" extrusionOk="0">
                    <a:moveTo>
                      <a:pt x="2460" y="13403"/>
                    </a:moveTo>
                    <a:cubicBezTo>
                      <a:pt x="2460" y="13152"/>
                      <a:pt x="2435" y="12926"/>
                      <a:pt x="2410" y="12700"/>
                    </a:cubicBezTo>
                    <a:cubicBezTo>
                      <a:pt x="2284" y="11169"/>
                      <a:pt x="1908" y="9689"/>
                      <a:pt x="1657" y="8183"/>
                    </a:cubicBezTo>
                    <a:cubicBezTo>
                      <a:pt x="1431" y="6777"/>
                      <a:pt x="1306" y="5296"/>
                      <a:pt x="1004" y="3891"/>
                    </a:cubicBezTo>
                    <a:cubicBezTo>
                      <a:pt x="854" y="3163"/>
                      <a:pt x="954" y="2435"/>
                      <a:pt x="904" y="1682"/>
                    </a:cubicBezTo>
                    <a:cubicBezTo>
                      <a:pt x="879" y="1255"/>
                      <a:pt x="703" y="251"/>
                      <a:pt x="327" y="0"/>
                    </a:cubicBezTo>
                    <a:cubicBezTo>
                      <a:pt x="0" y="2837"/>
                      <a:pt x="402" y="5623"/>
                      <a:pt x="402" y="8459"/>
                    </a:cubicBezTo>
                    <a:cubicBezTo>
                      <a:pt x="402" y="9162"/>
                      <a:pt x="377" y="9864"/>
                      <a:pt x="302" y="10567"/>
                    </a:cubicBezTo>
                    <a:cubicBezTo>
                      <a:pt x="251" y="11320"/>
                      <a:pt x="502" y="11897"/>
                      <a:pt x="753" y="12600"/>
                    </a:cubicBezTo>
                    <a:cubicBezTo>
                      <a:pt x="1130" y="13654"/>
                      <a:pt x="1406" y="14733"/>
                      <a:pt x="1632" y="15838"/>
                    </a:cubicBezTo>
                    <a:cubicBezTo>
                      <a:pt x="1707" y="16189"/>
                      <a:pt x="1782" y="16541"/>
                      <a:pt x="1858" y="16892"/>
                    </a:cubicBezTo>
                    <a:cubicBezTo>
                      <a:pt x="1883" y="17017"/>
                      <a:pt x="1908" y="17168"/>
                      <a:pt x="1958" y="17319"/>
                    </a:cubicBezTo>
                    <a:cubicBezTo>
                      <a:pt x="2008" y="17519"/>
                      <a:pt x="2059" y="17720"/>
                      <a:pt x="2134" y="17946"/>
                    </a:cubicBezTo>
                    <a:cubicBezTo>
                      <a:pt x="2310" y="18398"/>
                      <a:pt x="2335" y="18850"/>
                      <a:pt x="2510" y="19276"/>
                    </a:cubicBezTo>
                    <a:lnTo>
                      <a:pt x="2510" y="18599"/>
                    </a:lnTo>
                    <a:cubicBezTo>
                      <a:pt x="2485" y="18197"/>
                      <a:pt x="2460" y="17795"/>
                      <a:pt x="2460" y="17394"/>
                    </a:cubicBezTo>
                    <a:cubicBezTo>
                      <a:pt x="2460" y="16064"/>
                      <a:pt x="2535" y="14708"/>
                      <a:pt x="2460" y="13403"/>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9"/>
              <p:cNvSpPr/>
              <p:nvPr/>
            </p:nvSpPr>
            <p:spPr>
              <a:xfrm>
                <a:off x="6356603" y="1927937"/>
                <a:ext cx="1269539" cy="1219218"/>
              </a:xfrm>
              <a:custGeom>
                <a:avLst/>
                <a:gdLst/>
                <a:ahLst/>
                <a:cxnLst/>
                <a:rect l="l" t="t" r="r" b="b"/>
                <a:pathLst>
                  <a:path w="19628" h="18850" extrusionOk="0">
                    <a:moveTo>
                      <a:pt x="25" y="0"/>
                    </a:moveTo>
                    <a:lnTo>
                      <a:pt x="25" y="0"/>
                    </a:lnTo>
                    <a:cubicBezTo>
                      <a:pt x="0" y="552"/>
                      <a:pt x="51" y="1130"/>
                      <a:pt x="176" y="1682"/>
                    </a:cubicBezTo>
                    <a:cubicBezTo>
                      <a:pt x="502" y="3087"/>
                      <a:pt x="653" y="4543"/>
                      <a:pt x="603" y="5999"/>
                    </a:cubicBezTo>
                    <a:cubicBezTo>
                      <a:pt x="603" y="6702"/>
                      <a:pt x="578" y="7454"/>
                      <a:pt x="803" y="8132"/>
                    </a:cubicBezTo>
                    <a:cubicBezTo>
                      <a:pt x="1029" y="8785"/>
                      <a:pt x="1230" y="9437"/>
                      <a:pt x="1381" y="10115"/>
                    </a:cubicBezTo>
                    <a:cubicBezTo>
                      <a:pt x="1682" y="11445"/>
                      <a:pt x="2284" y="12700"/>
                      <a:pt x="3138" y="13779"/>
                    </a:cubicBezTo>
                    <a:cubicBezTo>
                      <a:pt x="3414" y="14206"/>
                      <a:pt x="3815" y="14532"/>
                      <a:pt x="4267" y="14733"/>
                    </a:cubicBezTo>
                    <a:cubicBezTo>
                      <a:pt x="4543" y="14859"/>
                      <a:pt x="4819" y="14959"/>
                      <a:pt x="5095" y="15009"/>
                    </a:cubicBezTo>
                    <a:cubicBezTo>
                      <a:pt x="5238" y="15032"/>
                      <a:pt x="5386" y="15036"/>
                      <a:pt x="5535" y="15036"/>
                    </a:cubicBezTo>
                    <a:cubicBezTo>
                      <a:pt x="5634" y="15036"/>
                      <a:pt x="5734" y="15034"/>
                      <a:pt x="5833" y="15034"/>
                    </a:cubicBezTo>
                    <a:cubicBezTo>
                      <a:pt x="6081" y="15034"/>
                      <a:pt x="6325" y="15047"/>
                      <a:pt x="6551" y="15135"/>
                    </a:cubicBezTo>
                    <a:cubicBezTo>
                      <a:pt x="6827" y="15260"/>
                      <a:pt x="7128" y="15436"/>
                      <a:pt x="7379" y="15612"/>
                    </a:cubicBezTo>
                    <a:cubicBezTo>
                      <a:pt x="7706" y="15787"/>
                      <a:pt x="8007" y="15888"/>
                      <a:pt x="8333" y="16063"/>
                    </a:cubicBezTo>
                    <a:cubicBezTo>
                      <a:pt x="8685" y="16289"/>
                      <a:pt x="8961" y="16590"/>
                      <a:pt x="9362" y="16791"/>
                    </a:cubicBezTo>
                    <a:cubicBezTo>
                      <a:pt x="9889" y="16992"/>
                      <a:pt x="10441" y="17117"/>
                      <a:pt x="11019" y="17143"/>
                    </a:cubicBezTo>
                    <a:cubicBezTo>
                      <a:pt x="11972" y="17268"/>
                      <a:pt x="12901" y="17544"/>
                      <a:pt x="13830" y="17695"/>
                    </a:cubicBezTo>
                    <a:cubicBezTo>
                      <a:pt x="14608" y="17795"/>
                      <a:pt x="15361" y="17921"/>
                      <a:pt x="16114" y="18096"/>
                    </a:cubicBezTo>
                    <a:cubicBezTo>
                      <a:pt x="16641" y="18222"/>
                      <a:pt x="17168" y="18398"/>
                      <a:pt x="17670" y="18598"/>
                    </a:cubicBezTo>
                    <a:cubicBezTo>
                      <a:pt x="17996" y="18774"/>
                      <a:pt x="18348" y="18849"/>
                      <a:pt x="18699" y="18849"/>
                    </a:cubicBezTo>
                    <a:cubicBezTo>
                      <a:pt x="18884" y="18849"/>
                      <a:pt x="19027" y="18721"/>
                      <a:pt x="19225" y="18721"/>
                    </a:cubicBezTo>
                    <a:cubicBezTo>
                      <a:pt x="19242" y="18721"/>
                      <a:pt x="19259" y="18722"/>
                      <a:pt x="19276" y="18724"/>
                    </a:cubicBezTo>
                    <a:lnTo>
                      <a:pt x="19502" y="18423"/>
                    </a:lnTo>
                    <a:cubicBezTo>
                      <a:pt x="19628" y="17544"/>
                      <a:pt x="18247" y="17143"/>
                      <a:pt x="17670" y="17017"/>
                    </a:cubicBezTo>
                    <a:cubicBezTo>
                      <a:pt x="17444" y="16264"/>
                      <a:pt x="16741" y="15938"/>
                      <a:pt x="16214" y="15411"/>
                    </a:cubicBezTo>
                    <a:cubicBezTo>
                      <a:pt x="15762" y="14959"/>
                      <a:pt x="14834" y="14633"/>
                      <a:pt x="14181" y="14357"/>
                    </a:cubicBezTo>
                    <a:cubicBezTo>
                      <a:pt x="14181" y="13880"/>
                      <a:pt x="14031" y="13453"/>
                      <a:pt x="13754" y="13102"/>
                    </a:cubicBezTo>
                    <a:cubicBezTo>
                      <a:pt x="13579" y="12976"/>
                      <a:pt x="13403" y="12851"/>
                      <a:pt x="13227" y="12775"/>
                    </a:cubicBezTo>
                    <a:cubicBezTo>
                      <a:pt x="12901" y="12600"/>
                      <a:pt x="12976" y="12625"/>
                      <a:pt x="12901" y="12223"/>
                    </a:cubicBezTo>
                    <a:cubicBezTo>
                      <a:pt x="12776" y="11420"/>
                      <a:pt x="11696" y="10843"/>
                      <a:pt x="11044" y="10391"/>
                    </a:cubicBezTo>
                    <a:cubicBezTo>
                      <a:pt x="10969" y="10316"/>
                      <a:pt x="10818" y="10341"/>
                      <a:pt x="10768" y="10240"/>
                    </a:cubicBezTo>
                    <a:cubicBezTo>
                      <a:pt x="10718" y="10165"/>
                      <a:pt x="10793" y="9989"/>
                      <a:pt x="10743" y="9889"/>
                    </a:cubicBezTo>
                    <a:cubicBezTo>
                      <a:pt x="10617" y="9688"/>
                      <a:pt x="10441" y="9538"/>
                      <a:pt x="10241" y="9437"/>
                    </a:cubicBezTo>
                    <a:cubicBezTo>
                      <a:pt x="9839" y="9161"/>
                      <a:pt x="9387" y="8986"/>
                      <a:pt x="8910" y="8860"/>
                    </a:cubicBezTo>
                    <a:cubicBezTo>
                      <a:pt x="8484" y="8785"/>
                      <a:pt x="8057" y="8609"/>
                      <a:pt x="7706" y="8383"/>
                    </a:cubicBezTo>
                    <a:cubicBezTo>
                      <a:pt x="7480" y="8207"/>
                      <a:pt x="7555" y="8107"/>
                      <a:pt x="7555" y="7856"/>
                    </a:cubicBezTo>
                    <a:cubicBezTo>
                      <a:pt x="7555" y="7555"/>
                      <a:pt x="7455" y="7254"/>
                      <a:pt x="7480" y="6953"/>
                    </a:cubicBezTo>
                    <a:cubicBezTo>
                      <a:pt x="7505" y="6651"/>
                      <a:pt x="7480" y="6375"/>
                      <a:pt x="7480" y="6099"/>
                    </a:cubicBezTo>
                    <a:cubicBezTo>
                      <a:pt x="7480" y="5873"/>
                      <a:pt x="7480" y="5923"/>
                      <a:pt x="7329" y="5823"/>
                    </a:cubicBezTo>
                    <a:cubicBezTo>
                      <a:pt x="7179" y="5698"/>
                      <a:pt x="7204" y="5572"/>
                      <a:pt x="7128" y="5421"/>
                    </a:cubicBezTo>
                    <a:cubicBezTo>
                      <a:pt x="6877" y="4945"/>
                      <a:pt x="6526" y="4493"/>
                      <a:pt x="6124" y="4116"/>
                    </a:cubicBezTo>
                    <a:cubicBezTo>
                      <a:pt x="5949" y="3966"/>
                      <a:pt x="5823" y="3815"/>
                      <a:pt x="5673" y="3665"/>
                    </a:cubicBezTo>
                    <a:cubicBezTo>
                      <a:pt x="5572" y="3489"/>
                      <a:pt x="5397" y="3363"/>
                      <a:pt x="5196" y="3338"/>
                    </a:cubicBezTo>
                    <a:cubicBezTo>
                      <a:pt x="5086" y="3338"/>
                      <a:pt x="4950" y="3391"/>
                      <a:pt x="4836" y="3391"/>
                    </a:cubicBezTo>
                    <a:cubicBezTo>
                      <a:pt x="4793" y="3391"/>
                      <a:pt x="4753" y="3384"/>
                      <a:pt x="4719" y="3363"/>
                    </a:cubicBezTo>
                    <a:cubicBezTo>
                      <a:pt x="4619" y="3313"/>
                      <a:pt x="4593" y="3188"/>
                      <a:pt x="4518" y="3112"/>
                    </a:cubicBezTo>
                    <a:cubicBezTo>
                      <a:pt x="4443" y="3012"/>
                      <a:pt x="4342" y="2912"/>
                      <a:pt x="4242" y="2861"/>
                    </a:cubicBezTo>
                    <a:cubicBezTo>
                      <a:pt x="4066" y="2736"/>
                      <a:pt x="3891" y="2610"/>
                      <a:pt x="3690" y="2535"/>
                    </a:cubicBezTo>
                    <a:cubicBezTo>
                      <a:pt x="3364" y="2334"/>
                      <a:pt x="3037" y="2108"/>
                      <a:pt x="2736" y="1832"/>
                    </a:cubicBezTo>
                    <a:cubicBezTo>
                      <a:pt x="2385" y="1581"/>
                      <a:pt x="1782" y="1807"/>
                      <a:pt x="1556" y="1381"/>
                    </a:cubicBezTo>
                    <a:cubicBezTo>
                      <a:pt x="1481" y="1230"/>
                      <a:pt x="1481" y="1155"/>
                      <a:pt x="1331" y="1054"/>
                    </a:cubicBezTo>
                    <a:cubicBezTo>
                      <a:pt x="1180" y="979"/>
                      <a:pt x="1180" y="1054"/>
                      <a:pt x="1105" y="904"/>
                    </a:cubicBezTo>
                    <a:cubicBezTo>
                      <a:pt x="1004" y="678"/>
                      <a:pt x="1054" y="452"/>
                      <a:pt x="778" y="301"/>
                    </a:cubicBezTo>
                    <a:cubicBezTo>
                      <a:pt x="527" y="176"/>
                      <a:pt x="76" y="377"/>
                      <a:pt x="25" y="0"/>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a:off x="6192641" y="1457136"/>
                <a:ext cx="982230" cy="2060123"/>
              </a:xfrm>
              <a:custGeom>
                <a:avLst/>
                <a:gdLst/>
                <a:ahLst/>
                <a:cxnLst/>
                <a:rect l="l" t="t" r="r" b="b"/>
                <a:pathLst>
                  <a:path w="15186" h="31851" extrusionOk="0">
                    <a:moveTo>
                      <a:pt x="12600" y="28061"/>
                    </a:moveTo>
                    <a:cubicBezTo>
                      <a:pt x="11496" y="26806"/>
                      <a:pt x="10793" y="25149"/>
                      <a:pt x="10115" y="23669"/>
                    </a:cubicBezTo>
                    <a:cubicBezTo>
                      <a:pt x="9262" y="21912"/>
                      <a:pt x="8609" y="20105"/>
                      <a:pt x="8107" y="18247"/>
                    </a:cubicBezTo>
                    <a:cubicBezTo>
                      <a:pt x="7856" y="17294"/>
                      <a:pt x="7580" y="16365"/>
                      <a:pt x="7229" y="15461"/>
                    </a:cubicBezTo>
                    <a:cubicBezTo>
                      <a:pt x="6877" y="14508"/>
                      <a:pt x="6501" y="13579"/>
                      <a:pt x="6124" y="12650"/>
                    </a:cubicBezTo>
                    <a:cubicBezTo>
                      <a:pt x="5773" y="11872"/>
                      <a:pt x="5497" y="11044"/>
                      <a:pt x="4970" y="10391"/>
                    </a:cubicBezTo>
                    <a:cubicBezTo>
                      <a:pt x="4518" y="9915"/>
                      <a:pt x="4192" y="9387"/>
                      <a:pt x="3941" y="8785"/>
                    </a:cubicBezTo>
                    <a:cubicBezTo>
                      <a:pt x="3790" y="8384"/>
                      <a:pt x="3564" y="8007"/>
                      <a:pt x="3338" y="7631"/>
                    </a:cubicBezTo>
                    <a:cubicBezTo>
                      <a:pt x="3163" y="7254"/>
                      <a:pt x="2987" y="6852"/>
                      <a:pt x="2862" y="6451"/>
                    </a:cubicBezTo>
                    <a:cubicBezTo>
                      <a:pt x="2711" y="6175"/>
                      <a:pt x="2636" y="5924"/>
                      <a:pt x="2560" y="5623"/>
                    </a:cubicBezTo>
                    <a:cubicBezTo>
                      <a:pt x="2535" y="5321"/>
                      <a:pt x="2460" y="4995"/>
                      <a:pt x="2335" y="4719"/>
                    </a:cubicBezTo>
                    <a:cubicBezTo>
                      <a:pt x="2134" y="4092"/>
                      <a:pt x="1908" y="3539"/>
                      <a:pt x="1757" y="2937"/>
                    </a:cubicBezTo>
                    <a:cubicBezTo>
                      <a:pt x="1582" y="2310"/>
                      <a:pt x="1531" y="1682"/>
                      <a:pt x="1356" y="1055"/>
                    </a:cubicBezTo>
                    <a:cubicBezTo>
                      <a:pt x="1255" y="678"/>
                      <a:pt x="1105" y="327"/>
                      <a:pt x="929" y="1"/>
                    </a:cubicBezTo>
                    <a:cubicBezTo>
                      <a:pt x="778" y="1306"/>
                      <a:pt x="1130" y="2586"/>
                      <a:pt x="1230" y="3866"/>
                    </a:cubicBezTo>
                    <a:cubicBezTo>
                      <a:pt x="1381" y="5020"/>
                      <a:pt x="1607" y="6175"/>
                      <a:pt x="1933" y="7304"/>
                    </a:cubicBezTo>
                    <a:cubicBezTo>
                      <a:pt x="2234" y="8484"/>
                      <a:pt x="2058" y="9613"/>
                      <a:pt x="1833" y="10768"/>
                    </a:cubicBezTo>
                    <a:cubicBezTo>
                      <a:pt x="1732" y="11345"/>
                      <a:pt x="1682" y="11948"/>
                      <a:pt x="1682" y="12525"/>
                    </a:cubicBezTo>
                    <a:cubicBezTo>
                      <a:pt x="1682" y="13077"/>
                      <a:pt x="1833" y="13930"/>
                      <a:pt x="1582" y="14382"/>
                    </a:cubicBezTo>
                    <a:cubicBezTo>
                      <a:pt x="1356" y="14232"/>
                      <a:pt x="1230" y="13704"/>
                      <a:pt x="1054" y="13177"/>
                    </a:cubicBezTo>
                    <a:cubicBezTo>
                      <a:pt x="879" y="12525"/>
                      <a:pt x="628" y="11897"/>
                      <a:pt x="76" y="12048"/>
                    </a:cubicBezTo>
                    <a:cubicBezTo>
                      <a:pt x="0" y="13228"/>
                      <a:pt x="151" y="14407"/>
                      <a:pt x="502" y="15537"/>
                    </a:cubicBezTo>
                    <a:cubicBezTo>
                      <a:pt x="603" y="15813"/>
                      <a:pt x="703" y="16089"/>
                      <a:pt x="804" y="16365"/>
                    </a:cubicBezTo>
                    <a:cubicBezTo>
                      <a:pt x="1431" y="17971"/>
                      <a:pt x="1155" y="19703"/>
                      <a:pt x="1556" y="21360"/>
                    </a:cubicBezTo>
                    <a:cubicBezTo>
                      <a:pt x="1883" y="22539"/>
                      <a:pt x="1858" y="23794"/>
                      <a:pt x="2284" y="24999"/>
                    </a:cubicBezTo>
                    <a:cubicBezTo>
                      <a:pt x="2560" y="25677"/>
                      <a:pt x="2786" y="26379"/>
                      <a:pt x="2937" y="27107"/>
                    </a:cubicBezTo>
                    <a:cubicBezTo>
                      <a:pt x="3062" y="27910"/>
                      <a:pt x="3012" y="28739"/>
                      <a:pt x="3213" y="29542"/>
                    </a:cubicBezTo>
                    <a:cubicBezTo>
                      <a:pt x="3414" y="30370"/>
                      <a:pt x="3589" y="30872"/>
                      <a:pt x="4368" y="31248"/>
                    </a:cubicBezTo>
                    <a:cubicBezTo>
                      <a:pt x="4794" y="31474"/>
                      <a:pt x="5246" y="31575"/>
                      <a:pt x="5723" y="31575"/>
                    </a:cubicBezTo>
                    <a:cubicBezTo>
                      <a:pt x="6074" y="31575"/>
                      <a:pt x="6325" y="31424"/>
                      <a:pt x="6652" y="31399"/>
                    </a:cubicBezTo>
                    <a:cubicBezTo>
                      <a:pt x="6978" y="31399"/>
                      <a:pt x="7304" y="31449"/>
                      <a:pt x="7655" y="31474"/>
                    </a:cubicBezTo>
                    <a:cubicBezTo>
                      <a:pt x="8082" y="31474"/>
                      <a:pt x="8534" y="31399"/>
                      <a:pt x="8936" y="31223"/>
                    </a:cubicBezTo>
                    <a:cubicBezTo>
                      <a:pt x="9663" y="31023"/>
                      <a:pt x="10391" y="31223"/>
                      <a:pt x="11119" y="31223"/>
                    </a:cubicBezTo>
                    <a:cubicBezTo>
                      <a:pt x="11872" y="31223"/>
                      <a:pt x="12625" y="31148"/>
                      <a:pt x="13328" y="31299"/>
                    </a:cubicBezTo>
                    <a:cubicBezTo>
                      <a:pt x="13579" y="31374"/>
                      <a:pt x="13855" y="31424"/>
                      <a:pt x="14081" y="31474"/>
                    </a:cubicBezTo>
                    <a:cubicBezTo>
                      <a:pt x="14332" y="31550"/>
                      <a:pt x="14583" y="31851"/>
                      <a:pt x="14859" y="31826"/>
                    </a:cubicBezTo>
                    <a:lnTo>
                      <a:pt x="15185" y="31148"/>
                    </a:lnTo>
                    <a:cubicBezTo>
                      <a:pt x="15160" y="30797"/>
                      <a:pt x="14633" y="30320"/>
                      <a:pt x="14407" y="30044"/>
                    </a:cubicBezTo>
                    <a:cubicBezTo>
                      <a:pt x="13855" y="29341"/>
                      <a:pt x="13177" y="28739"/>
                      <a:pt x="12600" y="280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9"/>
              <p:cNvSpPr/>
              <p:nvPr/>
            </p:nvSpPr>
            <p:spPr>
              <a:xfrm>
                <a:off x="3518228" y="1724973"/>
                <a:ext cx="2560164" cy="1779347"/>
              </a:xfrm>
              <a:custGeom>
                <a:avLst/>
                <a:gdLst/>
                <a:ahLst/>
                <a:cxnLst/>
                <a:rect l="l" t="t" r="r" b="b"/>
                <a:pathLst>
                  <a:path w="39582" h="27510" extrusionOk="0">
                    <a:moveTo>
                      <a:pt x="38302" y="22339"/>
                    </a:moveTo>
                    <a:cubicBezTo>
                      <a:pt x="38126" y="22615"/>
                      <a:pt x="37850" y="23267"/>
                      <a:pt x="37549" y="23443"/>
                    </a:cubicBezTo>
                    <a:cubicBezTo>
                      <a:pt x="37247" y="23594"/>
                      <a:pt x="36896" y="23292"/>
                      <a:pt x="36620" y="23267"/>
                    </a:cubicBezTo>
                    <a:cubicBezTo>
                      <a:pt x="36018" y="23217"/>
                      <a:pt x="35465" y="23543"/>
                      <a:pt x="34888" y="23518"/>
                    </a:cubicBezTo>
                    <a:cubicBezTo>
                      <a:pt x="34386" y="23493"/>
                      <a:pt x="33909" y="23493"/>
                      <a:pt x="33407" y="23493"/>
                    </a:cubicBezTo>
                    <a:cubicBezTo>
                      <a:pt x="32504" y="23543"/>
                      <a:pt x="31600" y="23518"/>
                      <a:pt x="30697" y="23443"/>
                    </a:cubicBezTo>
                    <a:cubicBezTo>
                      <a:pt x="29366" y="23343"/>
                      <a:pt x="28061" y="23619"/>
                      <a:pt x="26706" y="23543"/>
                    </a:cubicBezTo>
                    <a:cubicBezTo>
                      <a:pt x="24071" y="23368"/>
                      <a:pt x="21561" y="24422"/>
                      <a:pt x="19051" y="25200"/>
                    </a:cubicBezTo>
                    <a:cubicBezTo>
                      <a:pt x="17721" y="25602"/>
                      <a:pt x="16340" y="25802"/>
                      <a:pt x="15010" y="26154"/>
                    </a:cubicBezTo>
                    <a:cubicBezTo>
                      <a:pt x="13805" y="26455"/>
                      <a:pt x="12626" y="26229"/>
                      <a:pt x="11421" y="26480"/>
                    </a:cubicBezTo>
                    <a:cubicBezTo>
                      <a:pt x="10241" y="26756"/>
                      <a:pt x="9162" y="27509"/>
                      <a:pt x="7982" y="26806"/>
                    </a:cubicBezTo>
                    <a:cubicBezTo>
                      <a:pt x="7581" y="26555"/>
                      <a:pt x="7154" y="26354"/>
                      <a:pt x="6702" y="26229"/>
                    </a:cubicBezTo>
                    <a:lnTo>
                      <a:pt x="6602" y="26179"/>
                    </a:lnTo>
                    <a:cubicBezTo>
                      <a:pt x="5297" y="25777"/>
                      <a:pt x="4092" y="25100"/>
                      <a:pt x="2812" y="24673"/>
                    </a:cubicBezTo>
                    <a:cubicBezTo>
                      <a:pt x="2009" y="24422"/>
                      <a:pt x="1231" y="24146"/>
                      <a:pt x="729" y="23493"/>
                    </a:cubicBezTo>
                    <a:cubicBezTo>
                      <a:pt x="603" y="23368"/>
                      <a:pt x="1" y="22715"/>
                      <a:pt x="1" y="22565"/>
                    </a:cubicBezTo>
                    <a:cubicBezTo>
                      <a:pt x="76" y="22238"/>
                      <a:pt x="628" y="22339"/>
                      <a:pt x="879" y="22314"/>
                    </a:cubicBezTo>
                    <a:cubicBezTo>
                      <a:pt x="1507" y="22314"/>
                      <a:pt x="2285" y="22389"/>
                      <a:pt x="2887" y="22138"/>
                    </a:cubicBezTo>
                    <a:cubicBezTo>
                      <a:pt x="3038" y="21536"/>
                      <a:pt x="3866" y="21109"/>
                      <a:pt x="4343" y="20732"/>
                    </a:cubicBezTo>
                    <a:cubicBezTo>
                      <a:pt x="4870" y="20281"/>
                      <a:pt x="5497" y="19979"/>
                      <a:pt x="6050" y="19553"/>
                    </a:cubicBezTo>
                    <a:cubicBezTo>
                      <a:pt x="6451" y="19252"/>
                      <a:pt x="7028" y="18925"/>
                      <a:pt x="7229" y="18448"/>
                    </a:cubicBezTo>
                    <a:cubicBezTo>
                      <a:pt x="7530" y="17771"/>
                      <a:pt x="7455" y="17269"/>
                      <a:pt x="7530" y="16491"/>
                    </a:cubicBezTo>
                    <a:cubicBezTo>
                      <a:pt x="7631" y="15788"/>
                      <a:pt x="7781" y="15085"/>
                      <a:pt x="7957" y="14382"/>
                    </a:cubicBezTo>
                    <a:cubicBezTo>
                      <a:pt x="8133" y="13680"/>
                      <a:pt x="8660" y="13153"/>
                      <a:pt x="8961" y="12500"/>
                    </a:cubicBezTo>
                    <a:cubicBezTo>
                      <a:pt x="9212" y="11873"/>
                      <a:pt x="9538" y="11245"/>
                      <a:pt x="9890" y="10643"/>
                    </a:cubicBezTo>
                    <a:cubicBezTo>
                      <a:pt x="10291" y="10015"/>
                      <a:pt x="10392" y="9363"/>
                      <a:pt x="10593" y="8660"/>
                    </a:cubicBezTo>
                    <a:cubicBezTo>
                      <a:pt x="11044" y="7104"/>
                      <a:pt x="11697" y="5598"/>
                      <a:pt x="12550" y="4243"/>
                    </a:cubicBezTo>
                    <a:lnTo>
                      <a:pt x="12651" y="4067"/>
                    </a:lnTo>
                    <a:cubicBezTo>
                      <a:pt x="13529" y="2737"/>
                      <a:pt x="14583" y="1532"/>
                      <a:pt x="15738" y="453"/>
                    </a:cubicBezTo>
                    <a:cubicBezTo>
                      <a:pt x="16240" y="1"/>
                      <a:pt x="16993" y="26"/>
                      <a:pt x="17470" y="503"/>
                    </a:cubicBezTo>
                    <a:cubicBezTo>
                      <a:pt x="17595" y="653"/>
                      <a:pt x="17620" y="904"/>
                      <a:pt x="17746" y="1030"/>
                    </a:cubicBezTo>
                    <a:cubicBezTo>
                      <a:pt x="17896" y="1155"/>
                      <a:pt x="18047" y="1130"/>
                      <a:pt x="18197" y="1206"/>
                    </a:cubicBezTo>
                    <a:cubicBezTo>
                      <a:pt x="18524" y="1331"/>
                      <a:pt x="18800" y="1582"/>
                      <a:pt x="18950" y="1883"/>
                    </a:cubicBezTo>
                    <a:cubicBezTo>
                      <a:pt x="19327" y="2536"/>
                      <a:pt x="19327" y="2762"/>
                      <a:pt x="20030" y="3088"/>
                    </a:cubicBezTo>
                    <a:cubicBezTo>
                      <a:pt x="20582" y="3389"/>
                      <a:pt x="21034" y="3841"/>
                      <a:pt x="21335" y="4418"/>
                    </a:cubicBezTo>
                    <a:cubicBezTo>
                      <a:pt x="21435" y="4694"/>
                      <a:pt x="21636" y="4920"/>
                      <a:pt x="21887" y="5096"/>
                    </a:cubicBezTo>
                    <a:cubicBezTo>
                      <a:pt x="22113" y="5171"/>
                      <a:pt x="22364" y="5121"/>
                      <a:pt x="22514" y="4945"/>
                    </a:cubicBezTo>
                    <a:cubicBezTo>
                      <a:pt x="22941" y="4619"/>
                      <a:pt x="22916" y="3138"/>
                      <a:pt x="23569" y="3289"/>
                    </a:cubicBezTo>
                    <a:cubicBezTo>
                      <a:pt x="24045" y="3414"/>
                      <a:pt x="24397" y="4167"/>
                      <a:pt x="24924" y="4092"/>
                    </a:cubicBezTo>
                    <a:cubicBezTo>
                      <a:pt x="25225" y="4067"/>
                      <a:pt x="25677" y="3439"/>
                      <a:pt x="25878" y="3188"/>
                    </a:cubicBezTo>
                    <a:cubicBezTo>
                      <a:pt x="26078" y="2988"/>
                      <a:pt x="26254" y="2812"/>
                      <a:pt x="26480" y="2636"/>
                    </a:cubicBezTo>
                    <a:cubicBezTo>
                      <a:pt x="26982" y="2210"/>
                      <a:pt x="27559" y="2235"/>
                      <a:pt x="28162" y="2034"/>
                    </a:cubicBezTo>
                    <a:cubicBezTo>
                      <a:pt x="28337" y="1959"/>
                      <a:pt x="28538" y="1959"/>
                      <a:pt x="28739" y="2034"/>
                    </a:cubicBezTo>
                    <a:cubicBezTo>
                      <a:pt x="29015" y="2134"/>
                      <a:pt x="29216" y="2410"/>
                      <a:pt x="29517" y="2737"/>
                    </a:cubicBezTo>
                    <a:cubicBezTo>
                      <a:pt x="30571" y="3816"/>
                      <a:pt x="31023" y="5196"/>
                      <a:pt x="31299" y="6627"/>
                    </a:cubicBezTo>
                    <a:cubicBezTo>
                      <a:pt x="31525" y="7907"/>
                      <a:pt x="32629" y="8083"/>
                      <a:pt x="33683" y="8660"/>
                    </a:cubicBezTo>
                    <a:cubicBezTo>
                      <a:pt x="33909" y="8810"/>
                      <a:pt x="35767" y="10718"/>
                      <a:pt x="36143" y="10542"/>
                    </a:cubicBezTo>
                    <a:cubicBezTo>
                      <a:pt x="35967" y="11270"/>
                      <a:pt x="37875" y="12023"/>
                      <a:pt x="38302" y="12374"/>
                    </a:cubicBezTo>
                    <a:cubicBezTo>
                      <a:pt x="38728" y="12726"/>
                      <a:pt x="38829" y="13504"/>
                      <a:pt x="38904" y="13956"/>
                    </a:cubicBezTo>
                    <a:cubicBezTo>
                      <a:pt x="38904" y="14232"/>
                      <a:pt x="38954" y="14508"/>
                      <a:pt x="39004" y="14809"/>
                    </a:cubicBezTo>
                    <a:cubicBezTo>
                      <a:pt x="39130" y="15110"/>
                      <a:pt x="39205" y="15411"/>
                      <a:pt x="39230" y="15738"/>
                    </a:cubicBezTo>
                    <a:cubicBezTo>
                      <a:pt x="39406" y="17871"/>
                      <a:pt x="39582" y="20506"/>
                      <a:pt x="38302" y="223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9"/>
              <p:cNvSpPr/>
              <p:nvPr/>
            </p:nvSpPr>
            <p:spPr>
              <a:xfrm>
                <a:off x="3519845" y="1989577"/>
                <a:ext cx="858886" cy="1431886"/>
              </a:xfrm>
              <a:custGeom>
                <a:avLst/>
                <a:gdLst/>
                <a:ahLst/>
                <a:cxnLst/>
                <a:rect l="l" t="t" r="r" b="b"/>
                <a:pathLst>
                  <a:path w="13279" h="22138" extrusionOk="0">
                    <a:moveTo>
                      <a:pt x="13228" y="5548"/>
                    </a:moveTo>
                    <a:cubicBezTo>
                      <a:pt x="13203" y="6401"/>
                      <a:pt x="13128" y="7229"/>
                      <a:pt x="13027" y="8058"/>
                    </a:cubicBezTo>
                    <a:cubicBezTo>
                      <a:pt x="12902" y="8710"/>
                      <a:pt x="12877" y="9388"/>
                      <a:pt x="12927" y="10040"/>
                    </a:cubicBezTo>
                    <a:cubicBezTo>
                      <a:pt x="12977" y="10517"/>
                      <a:pt x="12751" y="10894"/>
                      <a:pt x="12550" y="11295"/>
                    </a:cubicBezTo>
                    <a:cubicBezTo>
                      <a:pt x="12174" y="12098"/>
                      <a:pt x="11873" y="12927"/>
                      <a:pt x="11571" y="13755"/>
                    </a:cubicBezTo>
                    <a:cubicBezTo>
                      <a:pt x="11371" y="14307"/>
                      <a:pt x="11145" y="14859"/>
                      <a:pt x="10944" y="15412"/>
                    </a:cubicBezTo>
                    <a:cubicBezTo>
                      <a:pt x="10693" y="16089"/>
                      <a:pt x="10492" y="16742"/>
                      <a:pt x="10266" y="17445"/>
                    </a:cubicBezTo>
                    <a:cubicBezTo>
                      <a:pt x="10091" y="17947"/>
                      <a:pt x="9990" y="18499"/>
                      <a:pt x="9990" y="19051"/>
                    </a:cubicBezTo>
                    <a:cubicBezTo>
                      <a:pt x="9990" y="19377"/>
                      <a:pt x="9915" y="19703"/>
                      <a:pt x="9739" y="19980"/>
                    </a:cubicBezTo>
                    <a:cubicBezTo>
                      <a:pt x="9212" y="20833"/>
                      <a:pt x="8409" y="21360"/>
                      <a:pt x="7531" y="21812"/>
                    </a:cubicBezTo>
                    <a:cubicBezTo>
                      <a:pt x="7280" y="21962"/>
                      <a:pt x="6978" y="22063"/>
                      <a:pt x="6702" y="22138"/>
                    </a:cubicBezTo>
                    <a:lnTo>
                      <a:pt x="6602" y="22113"/>
                    </a:lnTo>
                    <a:cubicBezTo>
                      <a:pt x="5297" y="21711"/>
                      <a:pt x="4092" y="21009"/>
                      <a:pt x="2812" y="20607"/>
                    </a:cubicBezTo>
                    <a:cubicBezTo>
                      <a:pt x="2009" y="20356"/>
                      <a:pt x="1231" y="20080"/>
                      <a:pt x="704" y="19427"/>
                    </a:cubicBezTo>
                    <a:cubicBezTo>
                      <a:pt x="603" y="19277"/>
                      <a:pt x="1" y="18649"/>
                      <a:pt x="1" y="18499"/>
                    </a:cubicBezTo>
                    <a:cubicBezTo>
                      <a:pt x="51" y="18172"/>
                      <a:pt x="628" y="18248"/>
                      <a:pt x="854" y="18248"/>
                    </a:cubicBezTo>
                    <a:cubicBezTo>
                      <a:pt x="1507" y="18248"/>
                      <a:pt x="2285" y="18323"/>
                      <a:pt x="2887" y="18072"/>
                    </a:cubicBezTo>
                    <a:cubicBezTo>
                      <a:pt x="3013" y="17470"/>
                      <a:pt x="3866" y="17043"/>
                      <a:pt x="4343" y="16666"/>
                    </a:cubicBezTo>
                    <a:cubicBezTo>
                      <a:pt x="4870" y="16215"/>
                      <a:pt x="5498" y="15888"/>
                      <a:pt x="6050" y="15487"/>
                    </a:cubicBezTo>
                    <a:cubicBezTo>
                      <a:pt x="6451" y="15186"/>
                      <a:pt x="7029" y="14834"/>
                      <a:pt x="7229" y="14382"/>
                    </a:cubicBezTo>
                    <a:cubicBezTo>
                      <a:pt x="7531" y="13705"/>
                      <a:pt x="7455" y="13203"/>
                      <a:pt x="7531" y="12425"/>
                    </a:cubicBezTo>
                    <a:cubicBezTo>
                      <a:pt x="7631" y="11722"/>
                      <a:pt x="7782" y="11019"/>
                      <a:pt x="7957" y="10316"/>
                    </a:cubicBezTo>
                    <a:cubicBezTo>
                      <a:pt x="8133" y="9589"/>
                      <a:pt x="8660" y="9087"/>
                      <a:pt x="8961" y="8434"/>
                    </a:cubicBezTo>
                    <a:cubicBezTo>
                      <a:pt x="9212" y="7782"/>
                      <a:pt x="9538" y="7179"/>
                      <a:pt x="9890" y="6577"/>
                    </a:cubicBezTo>
                    <a:cubicBezTo>
                      <a:pt x="10291" y="5949"/>
                      <a:pt x="10392" y="5297"/>
                      <a:pt x="10593" y="4594"/>
                    </a:cubicBezTo>
                    <a:cubicBezTo>
                      <a:pt x="11019" y="3038"/>
                      <a:pt x="11697" y="1532"/>
                      <a:pt x="12550" y="152"/>
                    </a:cubicBezTo>
                    <a:lnTo>
                      <a:pt x="12651" y="1"/>
                    </a:lnTo>
                    <a:cubicBezTo>
                      <a:pt x="12676" y="76"/>
                      <a:pt x="12676" y="177"/>
                      <a:pt x="12701" y="252"/>
                    </a:cubicBezTo>
                    <a:cubicBezTo>
                      <a:pt x="12852" y="653"/>
                      <a:pt x="13077" y="1005"/>
                      <a:pt x="13178" y="1406"/>
                    </a:cubicBezTo>
                    <a:cubicBezTo>
                      <a:pt x="13278" y="1934"/>
                      <a:pt x="13278" y="2461"/>
                      <a:pt x="13228" y="3013"/>
                    </a:cubicBezTo>
                    <a:cubicBezTo>
                      <a:pt x="13128" y="3866"/>
                      <a:pt x="13253" y="4694"/>
                      <a:pt x="13228" y="5548"/>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9"/>
              <p:cNvSpPr/>
              <p:nvPr/>
            </p:nvSpPr>
            <p:spPr>
              <a:xfrm>
                <a:off x="4933802" y="1853232"/>
                <a:ext cx="441635" cy="487105"/>
              </a:xfrm>
              <a:custGeom>
                <a:avLst/>
                <a:gdLst/>
                <a:ahLst/>
                <a:cxnLst/>
                <a:rect l="l" t="t" r="r" b="b"/>
                <a:pathLst>
                  <a:path w="6828" h="7531" extrusionOk="0">
                    <a:moveTo>
                      <a:pt x="6150" y="3113"/>
                    </a:moveTo>
                    <a:cubicBezTo>
                      <a:pt x="6050" y="3941"/>
                      <a:pt x="6025" y="4794"/>
                      <a:pt x="6075" y="5623"/>
                    </a:cubicBezTo>
                    <a:cubicBezTo>
                      <a:pt x="6100" y="5924"/>
                      <a:pt x="6150" y="6200"/>
                      <a:pt x="6150" y="6501"/>
                    </a:cubicBezTo>
                    <a:cubicBezTo>
                      <a:pt x="6150" y="6827"/>
                      <a:pt x="6000" y="7154"/>
                      <a:pt x="6025" y="7480"/>
                    </a:cubicBezTo>
                    <a:cubicBezTo>
                      <a:pt x="5322" y="7530"/>
                      <a:pt x="4720" y="6953"/>
                      <a:pt x="4293" y="6476"/>
                    </a:cubicBezTo>
                    <a:cubicBezTo>
                      <a:pt x="4067" y="6225"/>
                      <a:pt x="3941" y="5974"/>
                      <a:pt x="3716" y="5748"/>
                    </a:cubicBezTo>
                    <a:cubicBezTo>
                      <a:pt x="3515" y="5472"/>
                      <a:pt x="3339" y="5196"/>
                      <a:pt x="3189" y="4920"/>
                    </a:cubicBezTo>
                    <a:cubicBezTo>
                      <a:pt x="3113" y="4794"/>
                      <a:pt x="2988" y="4694"/>
                      <a:pt x="2887" y="4619"/>
                    </a:cubicBezTo>
                    <a:cubicBezTo>
                      <a:pt x="2762" y="4518"/>
                      <a:pt x="2687" y="4418"/>
                      <a:pt x="2561" y="4318"/>
                    </a:cubicBezTo>
                    <a:cubicBezTo>
                      <a:pt x="2310" y="4092"/>
                      <a:pt x="2034" y="3916"/>
                      <a:pt x="1758" y="3765"/>
                    </a:cubicBezTo>
                    <a:cubicBezTo>
                      <a:pt x="1582" y="3690"/>
                      <a:pt x="1407" y="3615"/>
                      <a:pt x="1206" y="3590"/>
                    </a:cubicBezTo>
                    <a:cubicBezTo>
                      <a:pt x="1030" y="3565"/>
                      <a:pt x="854" y="3540"/>
                      <a:pt x="654" y="3514"/>
                    </a:cubicBezTo>
                    <a:cubicBezTo>
                      <a:pt x="428" y="3414"/>
                      <a:pt x="202" y="3289"/>
                      <a:pt x="1" y="3138"/>
                    </a:cubicBezTo>
                    <a:cubicBezTo>
                      <a:pt x="227" y="3213"/>
                      <a:pt x="478" y="3163"/>
                      <a:pt x="628" y="2987"/>
                    </a:cubicBezTo>
                    <a:cubicBezTo>
                      <a:pt x="1030" y="2661"/>
                      <a:pt x="1005" y="1180"/>
                      <a:pt x="1683" y="1331"/>
                    </a:cubicBezTo>
                    <a:cubicBezTo>
                      <a:pt x="2159" y="1456"/>
                      <a:pt x="2511" y="2209"/>
                      <a:pt x="3013" y="2134"/>
                    </a:cubicBezTo>
                    <a:cubicBezTo>
                      <a:pt x="3339" y="2109"/>
                      <a:pt x="3791" y="1481"/>
                      <a:pt x="3992" y="1230"/>
                    </a:cubicBezTo>
                    <a:cubicBezTo>
                      <a:pt x="4167" y="1030"/>
                      <a:pt x="4368" y="854"/>
                      <a:pt x="4569" y="678"/>
                    </a:cubicBezTo>
                    <a:cubicBezTo>
                      <a:pt x="5071" y="227"/>
                      <a:pt x="5673" y="252"/>
                      <a:pt x="6251" y="76"/>
                    </a:cubicBezTo>
                    <a:cubicBezTo>
                      <a:pt x="6451" y="1"/>
                      <a:pt x="6652" y="1"/>
                      <a:pt x="6828" y="76"/>
                    </a:cubicBezTo>
                    <a:cubicBezTo>
                      <a:pt x="6753" y="503"/>
                      <a:pt x="6652" y="929"/>
                      <a:pt x="6502" y="1356"/>
                    </a:cubicBezTo>
                    <a:cubicBezTo>
                      <a:pt x="6326" y="1933"/>
                      <a:pt x="6200" y="2510"/>
                      <a:pt x="6150" y="3113"/>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9"/>
            <p:cNvGrpSpPr/>
            <p:nvPr/>
          </p:nvGrpSpPr>
          <p:grpSpPr>
            <a:xfrm>
              <a:off x="4406636" y="3058674"/>
              <a:ext cx="6172500" cy="2488800"/>
              <a:chOff x="4406636" y="3058674"/>
              <a:chExt cx="6172500" cy="2488800"/>
            </a:xfrm>
          </p:grpSpPr>
          <p:sp>
            <p:nvSpPr>
              <p:cNvPr id="741" name="Google Shape;741;p39"/>
              <p:cNvSpPr/>
              <p:nvPr/>
            </p:nvSpPr>
            <p:spPr>
              <a:xfrm>
                <a:off x="4406636" y="4029474"/>
                <a:ext cx="6172500" cy="1518000"/>
              </a:xfrm>
              <a:prstGeom prst="roundRect">
                <a:avLst>
                  <a:gd name="adj" fmla="val 44437"/>
                </a:avLst>
              </a:pr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39"/>
              <p:cNvGrpSpPr/>
              <p:nvPr/>
            </p:nvGrpSpPr>
            <p:grpSpPr>
              <a:xfrm>
                <a:off x="4697202" y="3058674"/>
                <a:ext cx="5575353" cy="1794453"/>
                <a:chOff x="2960480" y="2296416"/>
                <a:chExt cx="4829654" cy="1554447"/>
              </a:xfrm>
            </p:grpSpPr>
            <p:sp>
              <p:nvSpPr>
                <p:cNvPr id="743" name="Google Shape;743;p39"/>
                <p:cNvSpPr/>
                <p:nvPr/>
              </p:nvSpPr>
              <p:spPr>
                <a:xfrm>
                  <a:off x="7028687" y="2906795"/>
                  <a:ext cx="65" cy="3299"/>
                </a:xfrm>
                <a:custGeom>
                  <a:avLst/>
                  <a:gdLst/>
                  <a:ahLst/>
                  <a:cxnLst/>
                  <a:rect l="l" t="t" r="r" b="b"/>
                  <a:pathLst>
                    <a:path w="1" h="51" fill="none" extrusionOk="0">
                      <a:moveTo>
                        <a:pt x="0" y="1"/>
                      </a:moveTo>
                      <a:lnTo>
                        <a:pt x="0" y="51"/>
                      </a:lnTo>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9"/>
                <p:cNvSpPr/>
                <p:nvPr/>
              </p:nvSpPr>
              <p:spPr>
                <a:xfrm>
                  <a:off x="7359846" y="3078907"/>
                  <a:ext cx="34151" cy="103941"/>
                </a:xfrm>
                <a:custGeom>
                  <a:avLst/>
                  <a:gdLst/>
                  <a:ahLst/>
                  <a:cxnLst/>
                  <a:rect l="l" t="t" r="r" b="b"/>
                  <a:pathLst>
                    <a:path w="528" h="1607" extrusionOk="0">
                      <a:moveTo>
                        <a:pt x="527" y="1606"/>
                      </a:moveTo>
                      <a:cubicBezTo>
                        <a:pt x="527" y="879"/>
                        <a:pt x="452" y="427"/>
                        <a:pt x="0" y="0"/>
                      </a:cubicBezTo>
                      <a:cubicBezTo>
                        <a:pt x="51" y="201"/>
                        <a:pt x="126" y="402"/>
                        <a:pt x="176" y="603"/>
                      </a:cubicBezTo>
                      <a:close/>
                    </a:path>
                  </a:pathLst>
                </a:custGeom>
                <a:solidFill>
                  <a:srgbClr val="99D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9"/>
                <p:cNvSpPr/>
                <p:nvPr/>
              </p:nvSpPr>
              <p:spPr>
                <a:xfrm>
                  <a:off x="3121209" y="2296416"/>
                  <a:ext cx="4668926" cy="1430269"/>
                </a:xfrm>
                <a:custGeom>
                  <a:avLst/>
                  <a:gdLst/>
                  <a:ahLst/>
                  <a:cxnLst/>
                  <a:rect l="l" t="t" r="r" b="b"/>
                  <a:pathLst>
                    <a:path w="72185" h="22113" extrusionOk="0">
                      <a:moveTo>
                        <a:pt x="72134" y="12299"/>
                      </a:moveTo>
                      <a:cubicBezTo>
                        <a:pt x="72084" y="12952"/>
                        <a:pt x="72084" y="13378"/>
                        <a:pt x="71557" y="13930"/>
                      </a:cubicBezTo>
                      <a:cubicBezTo>
                        <a:pt x="71256" y="14232"/>
                        <a:pt x="70879" y="14432"/>
                        <a:pt x="70628" y="14759"/>
                      </a:cubicBezTo>
                      <a:cubicBezTo>
                        <a:pt x="70277" y="15210"/>
                        <a:pt x="70101" y="15788"/>
                        <a:pt x="69825" y="16290"/>
                      </a:cubicBezTo>
                      <a:cubicBezTo>
                        <a:pt x="69323" y="17218"/>
                        <a:pt x="68846" y="17695"/>
                        <a:pt x="67767" y="17921"/>
                      </a:cubicBezTo>
                      <a:cubicBezTo>
                        <a:pt x="66337" y="18247"/>
                        <a:pt x="64931" y="18699"/>
                        <a:pt x="63576" y="19251"/>
                      </a:cubicBezTo>
                      <a:cubicBezTo>
                        <a:pt x="61693" y="20004"/>
                        <a:pt x="59811" y="20029"/>
                        <a:pt x="57853" y="20481"/>
                      </a:cubicBezTo>
                      <a:cubicBezTo>
                        <a:pt x="55569" y="21008"/>
                        <a:pt x="53386" y="21008"/>
                        <a:pt x="51076" y="21109"/>
                      </a:cubicBezTo>
                      <a:cubicBezTo>
                        <a:pt x="48240" y="21234"/>
                        <a:pt x="45454" y="21234"/>
                        <a:pt x="42643" y="21560"/>
                      </a:cubicBezTo>
                      <a:cubicBezTo>
                        <a:pt x="38954" y="21987"/>
                        <a:pt x="35214" y="22113"/>
                        <a:pt x="31499" y="21912"/>
                      </a:cubicBezTo>
                      <a:cubicBezTo>
                        <a:pt x="28312" y="21711"/>
                        <a:pt x="25124" y="21410"/>
                        <a:pt x="21937" y="21159"/>
                      </a:cubicBezTo>
                      <a:cubicBezTo>
                        <a:pt x="21134" y="21084"/>
                        <a:pt x="20356" y="21033"/>
                        <a:pt x="19577" y="20983"/>
                      </a:cubicBezTo>
                      <a:lnTo>
                        <a:pt x="19577" y="20983"/>
                      </a:lnTo>
                      <a:lnTo>
                        <a:pt x="16716" y="20782"/>
                      </a:lnTo>
                      <a:lnTo>
                        <a:pt x="16716" y="20782"/>
                      </a:lnTo>
                      <a:cubicBezTo>
                        <a:pt x="15637" y="20732"/>
                        <a:pt x="14583" y="20707"/>
                        <a:pt x="13504" y="20707"/>
                      </a:cubicBezTo>
                      <a:cubicBezTo>
                        <a:pt x="11270" y="20707"/>
                        <a:pt x="9086" y="20732"/>
                        <a:pt x="6903" y="20255"/>
                      </a:cubicBezTo>
                      <a:cubicBezTo>
                        <a:pt x="5020" y="19879"/>
                        <a:pt x="3138" y="19402"/>
                        <a:pt x="1306" y="18800"/>
                      </a:cubicBezTo>
                      <a:cubicBezTo>
                        <a:pt x="929" y="18699"/>
                        <a:pt x="603" y="18498"/>
                        <a:pt x="327" y="18247"/>
                      </a:cubicBezTo>
                      <a:cubicBezTo>
                        <a:pt x="0" y="17821"/>
                        <a:pt x="51" y="17093"/>
                        <a:pt x="51" y="16591"/>
                      </a:cubicBezTo>
                      <a:cubicBezTo>
                        <a:pt x="25" y="16265"/>
                        <a:pt x="25" y="15963"/>
                        <a:pt x="51" y="15637"/>
                      </a:cubicBezTo>
                      <a:cubicBezTo>
                        <a:pt x="201" y="15286"/>
                        <a:pt x="402" y="14985"/>
                        <a:pt x="628" y="14683"/>
                      </a:cubicBezTo>
                      <a:cubicBezTo>
                        <a:pt x="1004" y="14206"/>
                        <a:pt x="1481" y="13805"/>
                        <a:pt x="2033" y="13479"/>
                      </a:cubicBezTo>
                      <a:cubicBezTo>
                        <a:pt x="2912" y="12851"/>
                        <a:pt x="3740" y="12173"/>
                        <a:pt x="4543" y="11446"/>
                      </a:cubicBezTo>
                      <a:cubicBezTo>
                        <a:pt x="5372" y="10718"/>
                        <a:pt x="6526" y="10391"/>
                        <a:pt x="7530" y="9889"/>
                      </a:cubicBezTo>
                      <a:cubicBezTo>
                        <a:pt x="8710" y="9287"/>
                        <a:pt x="9914" y="8810"/>
                        <a:pt x="11119" y="8283"/>
                      </a:cubicBezTo>
                      <a:cubicBezTo>
                        <a:pt x="11696" y="8082"/>
                        <a:pt x="12224" y="7806"/>
                        <a:pt x="12725" y="7480"/>
                      </a:cubicBezTo>
                      <a:cubicBezTo>
                        <a:pt x="13127" y="7179"/>
                        <a:pt x="13504" y="6827"/>
                        <a:pt x="13880" y="6501"/>
                      </a:cubicBezTo>
                      <a:cubicBezTo>
                        <a:pt x="14206" y="6225"/>
                        <a:pt x="14508" y="5899"/>
                        <a:pt x="14758" y="5572"/>
                      </a:cubicBezTo>
                      <a:cubicBezTo>
                        <a:pt x="14934" y="5347"/>
                        <a:pt x="15135" y="5171"/>
                        <a:pt x="15336" y="4995"/>
                      </a:cubicBezTo>
                      <a:lnTo>
                        <a:pt x="15511" y="4845"/>
                      </a:lnTo>
                      <a:lnTo>
                        <a:pt x="15762" y="4644"/>
                      </a:lnTo>
                      <a:cubicBezTo>
                        <a:pt x="15988" y="4443"/>
                        <a:pt x="16239" y="4242"/>
                        <a:pt x="16465" y="4041"/>
                      </a:cubicBezTo>
                      <a:cubicBezTo>
                        <a:pt x="16541" y="3966"/>
                        <a:pt x="16616" y="3916"/>
                        <a:pt x="16691" y="3841"/>
                      </a:cubicBezTo>
                      <a:lnTo>
                        <a:pt x="16791" y="3740"/>
                      </a:lnTo>
                      <a:cubicBezTo>
                        <a:pt x="16992" y="3539"/>
                        <a:pt x="17218" y="3339"/>
                        <a:pt x="17444" y="3188"/>
                      </a:cubicBezTo>
                      <a:lnTo>
                        <a:pt x="17645" y="3038"/>
                      </a:lnTo>
                      <a:lnTo>
                        <a:pt x="18122" y="2736"/>
                      </a:lnTo>
                      <a:cubicBezTo>
                        <a:pt x="18147" y="2736"/>
                        <a:pt x="18147" y="2711"/>
                        <a:pt x="18172" y="2711"/>
                      </a:cubicBezTo>
                      <a:cubicBezTo>
                        <a:pt x="18222" y="2686"/>
                        <a:pt x="18272" y="2661"/>
                        <a:pt x="18297" y="2611"/>
                      </a:cubicBezTo>
                      <a:lnTo>
                        <a:pt x="18373" y="2586"/>
                      </a:lnTo>
                      <a:cubicBezTo>
                        <a:pt x="18599" y="2460"/>
                        <a:pt x="18825" y="2335"/>
                        <a:pt x="19075" y="2234"/>
                      </a:cubicBezTo>
                      <a:lnTo>
                        <a:pt x="19477" y="2059"/>
                      </a:lnTo>
                      <a:lnTo>
                        <a:pt x="19728" y="1958"/>
                      </a:lnTo>
                      <a:lnTo>
                        <a:pt x="19728" y="1958"/>
                      </a:lnTo>
                      <a:cubicBezTo>
                        <a:pt x="20004" y="1883"/>
                        <a:pt x="20255" y="1757"/>
                        <a:pt x="20506" y="1632"/>
                      </a:cubicBezTo>
                      <a:cubicBezTo>
                        <a:pt x="20556" y="1582"/>
                        <a:pt x="20632" y="1557"/>
                        <a:pt x="20682" y="1532"/>
                      </a:cubicBezTo>
                      <a:lnTo>
                        <a:pt x="20782" y="1456"/>
                      </a:lnTo>
                      <a:cubicBezTo>
                        <a:pt x="21209" y="1180"/>
                        <a:pt x="21435" y="1055"/>
                        <a:pt x="22012" y="1281"/>
                      </a:cubicBezTo>
                      <a:cubicBezTo>
                        <a:pt x="22138" y="1331"/>
                        <a:pt x="22288" y="1381"/>
                        <a:pt x="22439" y="1406"/>
                      </a:cubicBezTo>
                      <a:cubicBezTo>
                        <a:pt x="22614" y="1431"/>
                        <a:pt x="22765" y="1456"/>
                        <a:pt x="22916" y="1456"/>
                      </a:cubicBezTo>
                      <a:cubicBezTo>
                        <a:pt x="23141" y="1456"/>
                        <a:pt x="23342" y="1406"/>
                        <a:pt x="23518" y="1331"/>
                      </a:cubicBezTo>
                      <a:lnTo>
                        <a:pt x="23518" y="1331"/>
                      </a:lnTo>
                      <a:cubicBezTo>
                        <a:pt x="23618" y="1281"/>
                        <a:pt x="23694" y="1230"/>
                        <a:pt x="23769" y="1155"/>
                      </a:cubicBezTo>
                      <a:cubicBezTo>
                        <a:pt x="23869" y="1080"/>
                        <a:pt x="23995" y="1005"/>
                        <a:pt x="24095" y="929"/>
                      </a:cubicBezTo>
                      <a:cubicBezTo>
                        <a:pt x="24120" y="904"/>
                        <a:pt x="24145" y="904"/>
                        <a:pt x="24171" y="879"/>
                      </a:cubicBezTo>
                      <a:cubicBezTo>
                        <a:pt x="24246" y="829"/>
                        <a:pt x="24321" y="804"/>
                        <a:pt x="24396" y="779"/>
                      </a:cubicBezTo>
                      <a:cubicBezTo>
                        <a:pt x="24673" y="703"/>
                        <a:pt x="24949" y="628"/>
                        <a:pt x="25225" y="578"/>
                      </a:cubicBezTo>
                      <a:cubicBezTo>
                        <a:pt x="26429" y="352"/>
                        <a:pt x="27684" y="252"/>
                        <a:pt x="28914" y="302"/>
                      </a:cubicBezTo>
                      <a:cubicBezTo>
                        <a:pt x="29266" y="302"/>
                        <a:pt x="29617" y="327"/>
                        <a:pt x="29968" y="352"/>
                      </a:cubicBezTo>
                      <a:cubicBezTo>
                        <a:pt x="30144" y="352"/>
                        <a:pt x="30320" y="377"/>
                        <a:pt x="30521" y="402"/>
                      </a:cubicBezTo>
                      <a:cubicBezTo>
                        <a:pt x="31098" y="452"/>
                        <a:pt x="31675" y="503"/>
                        <a:pt x="32227" y="477"/>
                      </a:cubicBezTo>
                      <a:cubicBezTo>
                        <a:pt x="32729" y="477"/>
                        <a:pt x="33181" y="201"/>
                        <a:pt x="33683" y="126"/>
                      </a:cubicBezTo>
                      <a:cubicBezTo>
                        <a:pt x="34185" y="51"/>
                        <a:pt x="34712" y="26"/>
                        <a:pt x="35239" y="51"/>
                      </a:cubicBezTo>
                      <a:cubicBezTo>
                        <a:pt x="35791" y="51"/>
                        <a:pt x="36369" y="1"/>
                        <a:pt x="36896" y="51"/>
                      </a:cubicBezTo>
                      <a:cubicBezTo>
                        <a:pt x="37398" y="101"/>
                        <a:pt x="37849" y="252"/>
                        <a:pt x="38351" y="252"/>
                      </a:cubicBezTo>
                      <a:cubicBezTo>
                        <a:pt x="38979" y="252"/>
                        <a:pt x="39556" y="327"/>
                        <a:pt x="40133" y="377"/>
                      </a:cubicBezTo>
                      <a:cubicBezTo>
                        <a:pt x="40334" y="377"/>
                        <a:pt x="40535" y="402"/>
                        <a:pt x="40711" y="377"/>
                      </a:cubicBezTo>
                      <a:cubicBezTo>
                        <a:pt x="41062" y="352"/>
                        <a:pt x="41413" y="427"/>
                        <a:pt x="41715" y="578"/>
                      </a:cubicBezTo>
                      <a:cubicBezTo>
                        <a:pt x="42091" y="779"/>
                        <a:pt x="42794" y="1130"/>
                        <a:pt x="43246" y="1080"/>
                      </a:cubicBezTo>
                      <a:cubicBezTo>
                        <a:pt x="43798" y="1005"/>
                        <a:pt x="44049" y="503"/>
                        <a:pt x="44651" y="779"/>
                      </a:cubicBezTo>
                      <a:cubicBezTo>
                        <a:pt x="45028" y="678"/>
                        <a:pt x="45404" y="653"/>
                        <a:pt x="45781" y="703"/>
                      </a:cubicBezTo>
                      <a:lnTo>
                        <a:pt x="45881" y="703"/>
                      </a:lnTo>
                      <a:cubicBezTo>
                        <a:pt x="45931" y="703"/>
                        <a:pt x="45956" y="804"/>
                        <a:pt x="46007" y="854"/>
                      </a:cubicBezTo>
                      <a:cubicBezTo>
                        <a:pt x="46082" y="954"/>
                        <a:pt x="46207" y="1055"/>
                        <a:pt x="46333" y="1130"/>
                      </a:cubicBezTo>
                      <a:lnTo>
                        <a:pt x="46408" y="1130"/>
                      </a:lnTo>
                      <a:cubicBezTo>
                        <a:pt x="46584" y="1155"/>
                        <a:pt x="46785" y="1105"/>
                        <a:pt x="46960" y="1180"/>
                      </a:cubicBezTo>
                      <a:cubicBezTo>
                        <a:pt x="47337" y="1356"/>
                        <a:pt x="47437" y="1682"/>
                        <a:pt x="47864" y="1732"/>
                      </a:cubicBezTo>
                      <a:cubicBezTo>
                        <a:pt x="48341" y="1808"/>
                        <a:pt x="48767" y="1682"/>
                        <a:pt x="49194" y="1858"/>
                      </a:cubicBezTo>
                      <a:cubicBezTo>
                        <a:pt x="49520" y="2008"/>
                        <a:pt x="49796" y="2285"/>
                        <a:pt x="50098" y="2435"/>
                      </a:cubicBezTo>
                      <a:cubicBezTo>
                        <a:pt x="50549" y="2686"/>
                        <a:pt x="50901" y="2485"/>
                        <a:pt x="51227" y="2937"/>
                      </a:cubicBezTo>
                      <a:cubicBezTo>
                        <a:pt x="51428" y="3263"/>
                        <a:pt x="51403" y="3263"/>
                        <a:pt x="51804" y="3339"/>
                      </a:cubicBezTo>
                      <a:cubicBezTo>
                        <a:pt x="51955" y="3364"/>
                        <a:pt x="52131" y="3364"/>
                        <a:pt x="52281" y="3364"/>
                      </a:cubicBezTo>
                      <a:lnTo>
                        <a:pt x="52482" y="3364"/>
                      </a:lnTo>
                      <a:lnTo>
                        <a:pt x="52658" y="3364"/>
                      </a:lnTo>
                      <a:lnTo>
                        <a:pt x="52658" y="3364"/>
                      </a:lnTo>
                      <a:cubicBezTo>
                        <a:pt x="52859" y="3389"/>
                        <a:pt x="53034" y="3414"/>
                        <a:pt x="53185" y="3489"/>
                      </a:cubicBezTo>
                      <a:cubicBezTo>
                        <a:pt x="53436" y="3615"/>
                        <a:pt x="53436" y="3816"/>
                        <a:pt x="53561" y="3991"/>
                      </a:cubicBezTo>
                      <a:cubicBezTo>
                        <a:pt x="53586" y="4016"/>
                        <a:pt x="53586" y="4041"/>
                        <a:pt x="53611" y="4067"/>
                      </a:cubicBezTo>
                      <a:cubicBezTo>
                        <a:pt x="53963" y="4468"/>
                        <a:pt x="54791" y="4418"/>
                        <a:pt x="55318" y="4368"/>
                      </a:cubicBezTo>
                      <a:cubicBezTo>
                        <a:pt x="55268" y="4368"/>
                        <a:pt x="55218" y="4368"/>
                        <a:pt x="55168" y="4368"/>
                      </a:cubicBezTo>
                      <a:cubicBezTo>
                        <a:pt x="55670" y="4569"/>
                        <a:pt x="56197" y="4744"/>
                        <a:pt x="56724" y="4895"/>
                      </a:cubicBezTo>
                      <a:cubicBezTo>
                        <a:pt x="57175" y="5020"/>
                        <a:pt x="57703" y="4970"/>
                        <a:pt x="58179" y="5071"/>
                      </a:cubicBezTo>
                      <a:cubicBezTo>
                        <a:pt x="58456" y="5071"/>
                        <a:pt x="58707" y="5121"/>
                        <a:pt x="58932" y="5221"/>
                      </a:cubicBezTo>
                      <a:cubicBezTo>
                        <a:pt x="58983" y="5246"/>
                        <a:pt x="59008" y="5271"/>
                        <a:pt x="59033" y="5296"/>
                      </a:cubicBezTo>
                      <a:cubicBezTo>
                        <a:pt x="59209" y="5447"/>
                        <a:pt x="59234" y="5598"/>
                        <a:pt x="59334" y="5798"/>
                      </a:cubicBezTo>
                      <a:cubicBezTo>
                        <a:pt x="59560" y="6250"/>
                        <a:pt x="60037" y="6551"/>
                        <a:pt x="60539" y="6576"/>
                      </a:cubicBezTo>
                      <a:cubicBezTo>
                        <a:pt x="60890" y="6602"/>
                        <a:pt x="61041" y="6526"/>
                        <a:pt x="61242" y="6752"/>
                      </a:cubicBezTo>
                      <a:cubicBezTo>
                        <a:pt x="61392" y="6953"/>
                        <a:pt x="61467" y="7179"/>
                        <a:pt x="61518" y="7405"/>
                      </a:cubicBezTo>
                      <a:cubicBezTo>
                        <a:pt x="61944" y="8559"/>
                        <a:pt x="63174" y="8107"/>
                        <a:pt x="63977" y="8835"/>
                      </a:cubicBezTo>
                      <a:cubicBezTo>
                        <a:pt x="64153" y="9011"/>
                        <a:pt x="64278" y="9237"/>
                        <a:pt x="64529" y="9312"/>
                      </a:cubicBezTo>
                      <a:cubicBezTo>
                        <a:pt x="64755" y="9387"/>
                        <a:pt x="65107" y="9212"/>
                        <a:pt x="65358" y="9312"/>
                      </a:cubicBezTo>
                      <a:cubicBezTo>
                        <a:pt x="65885" y="9463"/>
                        <a:pt x="65759" y="10140"/>
                        <a:pt x="65809" y="10567"/>
                      </a:cubicBezTo>
                      <a:lnTo>
                        <a:pt x="65885" y="10567"/>
                      </a:lnTo>
                      <a:cubicBezTo>
                        <a:pt x="66236" y="10617"/>
                        <a:pt x="66512" y="10793"/>
                        <a:pt x="66889" y="10868"/>
                      </a:cubicBezTo>
                      <a:cubicBezTo>
                        <a:pt x="67366" y="10969"/>
                        <a:pt x="67842" y="11019"/>
                        <a:pt x="68319" y="11019"/>
                      </a:cubicBezTo>
                      <a:cubicBezTo>
                        <a:pt x="69022" y="11069"/>
                        <a:pt x="69725" y="11044"/>
                        <a:pt x="70428" y="11094"/>
                      </a:cubicBezTo>
                      <a:cubicBezTo>
                        <a:pt x="70804" y="11119"/>
                        <a:pt x="71356" y="11270"/>
                        <a:pt x="71758" y="11094"/>
                      </a:cubicBezTo>
                      <a:lnTo>
                        <a:pt x="71883" y="11395"/>
                      </a:lnTo>
                      <a:cubicBezTo>
                        <a:pt x="71833" y="11370"/>
                        <a:pt x="71808" y="11370"/>
                        <a:pt x="71783" y="11345"/>
                      </a:cubicBezTo>
                      <a:cubicBezTo>
                        <a:pt x="72059" y="11571"/>
                        <a:pt x="72185" y="11922"/>
                        <a:pt x="72134" y="12299"/>
                      </a:cubicBezTo>
                      <a:close/>
                    </a:path>
                  </a:pathLst>
                </a:cu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9"/>
                <p:cNvSpPr/>
                <p:nvPr/>
              </p:nvSpPr>
              <p:spPr>
                <a:xfrm>
                  <a:off x="2960480" y="3111829"/>
                  <a:ext cx="2405967" cy="739034"/>
                </a:xfrm>
                <a:custGeom>
                  <a:avLst/>
                  <a:gdLst/>
                  <a:ahLst/>
                  <a:cxnLst/>
                  <a:rect l="l" t="t" r="r" b="b"/>
                  <a:pathLst>
                    <a:path w="37198" h="11426" extrusionOk="0">
                      <a:moveTo>
                        <a:pt x="17930" y="1"/>
                      </a:moveTo>
                      <a:cubicBezTo>
                        <a:pt x="17589" y="1"/>
                        <a:pt x="17246" y="118"/>
                        <a:pt x="16867" y="294"/>
                      </a:cubicBezTo>
                      <a:cubicBezTo>
                        <a:pt x="15938" y="696"/>
                        <a:pt x="15035" y="1148"/>
                        <a:pt x="14006" y="1298"/>
                      </a:cubicBezTo>
                      <a:cubicBezTo>
                        <a:pt x="13454" y="1399"/>
                        <a:pt x="12901" y="1424"/>
                        <a:pt x="12324" y="1424"/>
                      </a:cubicBezTo>
                      <a:cubicBezTo>
                        <a:pt x="11546" y="1424"/>
                        <a:pt x="10793" y="1549"/>
                        <a:pt x="10015" y="1549"/>
                      </a:cubicBezTo>
                      <a:cubicBezTo>
                        <a:pt x="9463" y="1549"/>
                        <a:pt x="9388" y="1273"/>
                        <a:pt x="8886" y="1123"/>
                      </a:cubicBezTo>
                      <a:cubicBezTo>
                        <a:pt x="8434" y="997"/>
                        <a:pt x="7932" y="1097"/>
                        <a:pt x="7480" y="972"/>
                      </a:cubicBezTo>
                      <a:cubicBezTo>
                        <a:pt x="7028" y="846"/>
                        <a:pt x="6627" y="570"/>
                        <a:pt x="6100" y="545"/>
                      </a:cubicBezTo>
                      <a:cubicBezTo>
                        <a:pt x="5722" y="524"/>
                        <a:pt x="5353" y="495"/>
                        <a:pt x="4989" y="495"/>
                      </a:cubicBezTo>
                      <a:cubicBezTo>
                        <a:pt x="4482" y="495"/>
                        <a:pt x="3986" y="552"/>
                        <a:pt x="3489" y="771"/>
                      </a:cubicBezTo>
                      <a:cubicBezTo>
                        <a:pt x="2636" y="1173"/>
                        <a:pt x="1833" y="1725"/>
                        <a:pt x="1155" y="2378"/>
                      </a:cubicBezTo>
                      <a:cubicBezTo>
                        <a:pt x="754" y="2779"/>
                        <a:pt x="76" y="3632"/>
                        <a:pt x="1" y="4210"/>
                      </a:cubicBezTo>
                      <a:cubicBezTo>
                        <a:pt x="1" y="4536"/>
                        <a:pt x="126" y="4862"/>
                        <a:pt x="327" y="5113"/>
                      </a:cubicBezTo>
                      <a:cubicBezTo>
                        <a:pt x="779" y="5916"/>
                        <a:pt x="1507" y="6519"/>
                        <a:pt x="2360" y="6845"/>
                      </a:cubicBezTo>
                      <a:cubicBezTo>
                        <a:pt x="3113" y="7171"/>
                        <a:pt x="3791" y="7573"/>
                        <a:pt x="4518" y="7975"/>
                      </a:cubicBezTo>
                      <a:cubicBezTo>
                        <a:pt x="5522" y="8502"/>
                        <a:pt x="6576" y="8878"/>
                        <a:pt x="7656" y="9129"/>
                      </a:cubicBezTo>
                      <a:cubicBezTo>
                        <a:pt x="8860" y="9430"/>
                        <a:pt x="10015" y="9857"/>
                        <a:pt x="11220" y="10259"/>
                      </a:cubicBezTo>
                      <a:cubicBezTo>
                        <a:pt x="12550" y="10660"/>
                        <a:pt x="13930" y="10911"/>
                        <a:pt x="15336" y="11011"/>
                      </a:cubicBezTo>
                      <a:cubicBezTo>
                        <a:pt x="17414" y="11188"/>
                        <a:pt x="19522" y="11426"/>
                        <a:pt x="21625" y="11426"/>
                      </a:cubicBezTo>
                      <a:cubicBezTo>
                        <a:pt x="22215" y="11426"/>
                        <a:pt x="22804" y="11407"/>
                        <a:pt x="23393" y="11363"/>
                      </a:cubicBezTo>
                      <a:cubicBezTo>
                        <a:pt x="24899" y="11262"/>
                        <a:pt x="26329" y="10886"/>
                        <a:pt x="27810" y="10685"/>
                      </a:cubicBezTo>
                      <a:cubicBezTo>
                        <a:pt x="29065" y="10535"/>
                        <a:pt x="30370" y="10610"/>
                        <a:pt x="31650" y="10535"/>
                      </a:cubicBezTo>
                      <a:cubicBezTo>
                        <a:pt x="33181" y="10484"/>
                        <a:pt x="34712" y="10208"/>
                        <a:pt x="36193" y="9731"/>
                      </a:cubicBezTo>
                      <a:cubicBezTo>
                        <a:pt x="36369" y="9681"/>
                        <a:pt x="36770" y="9581"/>
                        <a:pt x="36896" y="9430"/>
                      </a:cubicBezTo>
                      <a:cubicBezTo>
                        <a:pt x="37021" y="9255"/>
                        <a:pt x="36921" y="9179"/>
                        <a:pt x="36971" y="9029"/>
                      </a:cubicBezTo>
                      <a:cubicBezTo>
                        <a:pt x="37072" y="8677"/>
                        <a:pt x="37197" y="8627"/>
                        <a:pt x="37072" y="8276"/>
                      </a:cubicBezTo>
                      <a:cubicBezTo>
                        <a:pt x="36946" y="8050"/>
                        <a:pt x="36846" y="7799"/>
                        <a:pt x="36821" y="7523"/>
                      </a:cubicBezTo>
                      <a:cubicBezTo>
                        <a:pt x="36821" y="7272"/>
                        <a:pt x="36921" y="6293"/>
                        <a:pt x="37147" y="6193"/>
                      </a:cubicBezTo>
                      <a:lnTo>
                        <a:pt x="36770" y="5565"/>
                      </a:lnTo>
                      <a:cubicBezTo>
                        <a:pt x="35415" y="5565"/>
                        <a:pt x="34085" y="5389"/>
                        <a:pt x="32780" y="5038"/>
                      </a:cubicBezTo>
                      <a:cubicBezTo>
                        <a:pt x="32253" y="4912"/>
                        <a:pt x="31776" y="4737"/>
                        <a:pt x="31249" y="4611"/>
                      </a:cubicBezTo>
                      <a:cubicBezTo>
                        <a:pt x="30835" y="4555"/>
                        <a:pt x="30420" y="4527"/>
                        <a:pt x="30006" y="4527"/>
                      </a:cubicBezTo>
                      <a:cubicBezTo>
                        <a:pt x="29868" y="4527"/>
                        <a:pt x="29730" y="4530"/>
                        <a:pt x="29592" y="4536"/>
                      </a:cubicBezTo>
                      <a:cubicBezTo>
                        <a:pt x="27258" y="4536"/>
                        <a:pt x="24522" y="4511"/>
                        <a:pt x="22690" y="2829"/>
                      </a:cubicBezTo>
                      <a:cubicBezTo>
                        <a:pt x="21987" y="2177"/>
                        <a:pt x="21159" y="1725"/>
                        <a:pt x="20381" y="1173"/>
                      </a:cubicBezTo>
                      <a:cubicBezTo>
                        <a:pt x="19879" y="821"/>
                        <a:pt x="19352" y="621"/>
                        <a:pt x="18825" y="294"/>
                      </a:cubicBezTo>
                      <a:cubicBezTo>
                        <a:pt x="18513" y="86"/>
                        <a:pt x="18222" y="1"/>
                        <a:pt x="17930"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9"/>
                <p:cNvSpPr/>
                <p:nvPr/>
              </p:nvSpPr>
              <p:spPr>
                <a:xfrm>
                  <a:off x="4077365" y="2315108"/>
                  <a:ext cx="2430286" cy="1172196"/>
                </a:xfrm>
                <a:custGeom>
                  <a:avLst/>
                  <a:gdLst/>
                  <a:ahLst/>
                  <a:cxnLst/>
                  <a:rect l="l" t="t" r="r" b="b"/>
                  <a:pathLst>
                    <a:path w="37574" h="18123" extrusionOk="0">
                      <a:moveTo>
                        <a:pt x="13506" y="0"/>
                      </a:moveTo>
                      <a:cubicBezTo>
                        <a:pt x="12479" y="0"/>
                        <a:pt x="11443" y="101"/>
                        <a:pt x="10442" y="289"/>
                      </a:cubicBezTo>
                      <a:cubicBezTo>
                        <a:pt x="10166" y="339"/>
                        <a:pt x="9890" y="414"/>
                        <a:pt x="9613" y="490"/>
                      </a:cubicBezTo>
                      <a:cubicBezTo>
                        <a:pt x="9538" y="515"/>
                        <a:pt x="9463" y="540"/>
                        <a:pt x="9388" y="590"/>
                      </a:cubicBezTo>
                      <a:cubicBezTo>
                        <a:pt x="9362" y="615"/>
                        <a:pt x="9337" y="615"/>
                        <a:pt x="9312" y="640"/>
                      </a:cubicBezTo>
                      <a:cubicBezTo>
                        <a:pt x="9212" y="716"/>
                        <a:pt x="9086" y="791"/>
                        <a:pt x="8986" y="866"/>
                      </a:cubicBezTo>
                      <a:cubicBezTo>
                        <a:pt x="8911" y="941"/>
                        <a:pt x="8835" y="992"/>
                        <a:pt x="8735" y="1042"/>
                      </a:cubicBezTo>
                      <a:cubicBezTo>
                        <a:pt x="8559" y="1117"/>
                        <a:pt x="8358" y="1167"/>
                        <a:pt x="8133" y="1167"/>
                      </a:cubicBezTo>
                      <a:cubicBezTo>
                        <a:pt x="7982" y="1167"/>
                        <a:pt x="7831" y="1142"/>
                        <a:pt x="7656" y="1117"/>
                      </a:cubicBezTo>
                      <a:cubicBezTo>
                        <a:pt x="7505" y="1092"/>
                        <a:pt x="7355" y="1042"/>
                        <a:pt x="7229" y="992"/>
                      </a:cubicBezTo>
                      <a:cubicBezTo>
                        <a:pt x="7022" y="911"/>
                        <a:pt x="6861" y="875"/>
                        <a:pt x="6719" y="875"/>
                      </a:cubicBezTo>
                      <a:cubicBezTo>
                        <a:pt x="6464" y="875"/>
                        <a:pt x="6273" y="990"/>
                        <a:pt x="5999" y="1167"/>
                      </a:cubicBezTo>
                      <a:lnTo>
                        <a:pt x="5899" y="1243"/>
                      </a:lnTo>
                      <a:cubicBezTo>
                        <a:pt x="5849" y="1268"/>
                        <a:pt x="5773" y="1293"/>
                        <a:pt x="5723" y="1343"/>
                      </a:cubicBezTo>
                      <a:cubicBezTo>
                        <a:pt x="5472" y="1468"/>
                        <a:pt x="5221" y="1569"/>
                        <a:pt x="4970" y="1669"/>
                      </a:cubicBezTo>
                      <a:lnTo>
                        <a:pt x="4719" y="1770"/>
                      </a:lnTo>
                      <a:lnTo>
                        <a:pt x="4318" y="1945"/>
                      </a:lnTo>
                      <a:lnTo>
                        <a:pt x="3916" y="2146"/>
                      </a:lnTo>
                      <a:cubicBezTo>
                        <a:pt x="3765" y="2247"/>
                        <a:pt x="3590" y="2347"/>
                        <a:pt x="3414" y="2422"/>
                      </a:cubicBezTo>
                      <a:cubicBezTo>
                        <a:pt x="3389" y="2422"/>
                        <a:pt x="3389" y="2447"/>
                        <a:pt x="3364" y="2447"/>
                      </a:cubicBezTo>
                      <a:lnTo>
                        <a:pt x="2887" y="2749"/>
                      </a:lnTo>
                      <a:lnTo>
                        <a:pt x="2686" y="2899"/>
                      </a:lnTo>
                      <a:cubicBezTo>
                        <a:pt x="2460" y="3050"/>
                        <a:pt x="2234" y="3250"/>
                        <a:pt x="2034" y="3451"/>
                      </a:cubicBezTo>
                      <a:lnTo>
                        <a:pt x="1908" y="3552"/>
                      </a:lnTo>
                      <a:cubicBezTo>
                        <a:pt x="1858" y="3627"/>
                        <a:pt x="1783" y="3677"/>
                        <a:pt x="1707" y="3752"/>
                      </a:cubicBezTo>
                      <a:cubicBezTo>
                        <a:pt x="1456" y="3953"/>
                        <a:pt x="1230" y="4154"/>
                        <a:pt x="1005" y="4355"/>
                      </a:cubicBezTo>
                      <a:lnTo>
                        <a:pt x="754" y="4556"/>
                      </a:lnTo>
                      <a:lnTo>
                        <a:pt x="578" y="4706"/>
                      </a:lnTo>
                      <a:cubicBezTo>
                        <a:pt x="352" y="4882"/>
                        <a:pt x="176" y="5058"/>
                        <a:pt x="1" y="5283"/>
                      </a:cubicBezTo>
                      <a:cubicBezTo>
                        <a:pt x="26" y="5334"/>
                        <a:pt x="76" y="5384"/>
                        <a:pt x="126" y="5434"/>
                      </a:cubicBezTo>
                      <a:cubicBezTo>
                        <a:pt x="528" y="5861"/>
                        <a:pt x="1030" y="6011"/>
                        <a:pt x="1582" y="6187"/>
                      </a:cubicBezTo>
                      <a:cubicBezTo>
                        <a:pt x="2736" y="6488"/>
                        <a:pt x="3891" y="6915"/>
                        <a:pt x="4995" y="7442"/>
                      </a:cubicBezTo>
                      <a:cubicBezTo>
                        <a:pt x="6100" y="8019"/>
                        <a:pt x="7279" y="8496"/>
                        <a:pt x="8484" y="8797"/>
                      </a:cubicBezTo>
                      <a:cubicBezTo>
                        <a:pt x="9233" y="8989"/>
                        <a:pt x="9923" y="9299"/>
                        <a:pt x="10655" y="9299"/>
                      </a:cubicBezTo>
                      <a:cubicBezTo>
                        <a:pt x="10880" y="9299"/>
                        <a:pt x="11109" y="9270"/>
                        <a:pt x="11345" y="9199"/>
                      </a:cubicBezTo>
                      <a:cubicBezTo>
                        <a:pt x="11621" y="9124"/>
                        <a:pt x="11872" y="8998"/>
                        <a:pt x="12098" y="8822"/>
                      </a:cubicBezTo>
                      <a:lnTo>
                        <a:pt x="12098" y="8822"/>
                      </a:lnTo>
                      <a:cubicBezTo>
                        <a:pt x="12374" y="9299"/>
                        <a:pt x="11621" y="9726"/>
                        <a:pt x="11521" y="10128"/>
                      </a:cubicBezTo>
                      <a:cubicBezTo>
                        <a:pt x="11421" y="10529"/>
                        <a:pt x="11897" y="10906"/>
                        <a:pt x="12299" y="11031"/>
                      </a:cubicBezTo>
                      <a:cubicBezTo>
                        <a:pt x="12827" y="11179"/>
                        <a:pt x="13391" y="11238"/>
                        <a:pt x="13960" y="11238"/>
                      </a:cubicBezTo>
                      <a:cubicBezTo>
                        <a:pt x="14067" y="11238"/>
                        <a:pt x="14175" y="11236"/>
                        <a:pt x="14282" y="11232"/>
                      </a:cubicBezTo>
                      <a:cubicBezTo>
                        <a:pt x="14686" y="11232"/>
                        <a:pt x="15119" y="11357"/>
                        <a:pt x="15527" y="11357"/>
                      </a:cubicBezTo>
                      <a:cubicBezTo>
                        <a:pt x="15778" y="11357"/>
                        <a:pt x="16020" y="11310"/>
                        <a:pt x="16240" y="11157"/>
                      </a:cubicBezTo>
                      <a:cubicBezTo>
                        <a:pt x="16440" y="10956"/>
                        <a:pt x="16691" y="10780"/>
                        <a:pt x="16942" y="10655"/>
                      </a:cubicBezTo>
                      <a:cubicBezTo>
                        <a:pt x="17193" y="10588"/>
                        <a:pt x="17444" y="10554"/>
                        <a:pt x="17695" y="10554"/>
                      </a:cubicBezTo>
                      <a:cubicBezTo>
                        <a:pt x="17821" y="10554"/>
                        <a:pt x="17946" y="10563"/>
                        <a:pt x="18072" y="10579"/>
                      </a:cubicBezTo>
                      <a:cubicBezTo>
                        <a:pt x="18775" y="10579"/>
                        <a:pt x="19427" y="10604"/>
                        <a:pt x="20155" y="10655"/>
                      </a:cubicBezTo>
                      <a:cubicBezTo>
                        <a:pt x="20858" y="10705"/>
                        <a:pt x="21335" y="10630"/>
                        <a:pt x="21912" y="11031"/>
                      </a:cubicBezTo>
                      <a:cubicBezTo>
                        <a:pt x="22414" y="11483"/>
                        <a:pt x="22891" y="11960"/>
                        <a:pt x="23342" y="12487"/>
                      </a:cubicBezTo>
                      <a:cubicBezTo>
                        <a:pt x="23769" y="12939"/>
                        <a:pt x="24321" y="13190"/>
                        <a:pt x="24321" y="13892"/>
                      </a:cubicBezTo>
                      <a:cubicBezTo>
                        <a:pt x="24346" y="14319"/>
                        <a:pt x="24045" y="15298"/>
                        <a:pt x="24372" y="15624"/>
                      </a:cubicBezTo>
                      <a:cubicBezTo>
                        <a:pt x="24773" y="16026"/>
                        <a:pt x="25225" y="16352"/>
                        <a:pt x="25727" y="16603"/>
                      </a:cubicBezTo>
                      <a:cubicBezTo>
                        <a:pt x="26304" y="16904"/>
                        <a:pt x="27007" y="17055"/>
                        <a:pt x="27634" y="17306"/>
                      </a:cubicBezTo>
                      <a:cubicBezTo>
                        <a:pt x="28573" y="17732"/>
                        <a:pt x="29692" y="18123"/>
                        <a:pt x="30746" y="18123"/>
                      </a:cubicBezTo>
                      <a:cubicBezTo>
                        <a:pt x="30933" y="18123"/>
                        <a:pt x="31118" y="18110"/>
                        <a:pt x="31299" y="18084"/>
                      </a:cubicBezTo>
                      <a:cubicBezTo>
                        <a:pt x="31826" y="18009"/>
                        <a:pt x="32328" y="17808"/>
                        <a:pt x="32880" y="17707"/>
                      </a:cubicBezTo>
                      <a:cubicBezTo>
                        <a:pt x="33432" y="17607"/>
                        <a:pt x="34009" y="17557"/>
                        <a:pt x="34587" y="17557"/>
                      </a:cubicBezTo>
                      <a:cubicBezTo>
                        <a:pt x="35064" y="17481"/>
                        <a:pt x="35515" y="17331"/>
                        <a:pt x="35942" y="17080"/>
                      </a:cubicBezTo>
                      <a:cubicBezTo>
                        <a:pt x="36268" y="16879"/>
                        <a:pt x="36544" y="16603"/>
                        <a:pt x="36946" y="16603"/>
                      </a:cubicBezTo>
                      <a:lnTo>
                        <a:pt x="37574" y="16227"/>
                      </a:lnTo>
                      <a:cubicBezTo>
                        <a:pt x="37498" y="15950"/>
                        <a:pt x="37448" y="15699"/>
                        <a:pt x="37398" y="15423"/>
                      </a:cubicBezTo>
                      <a:cubicBezTo>
                        <a:pt x="37323" y="15047"/>
                        <a:pt x="37097" y="14746"/>
                        <a:pt x="36996" y="14369"/>
                      </a:cubicBezTo>
                      <a:cubicBezTo>
                        <a:pt x="36795" y="13566"/>
                        <a:pt x="36168" y="13164"/>
                        <a:pt x="35691" y="12512"/>
                      </a:cubicBezTo>
                      <a:cubicBezTo>
                        <a:pt x="35315" y="11935"/>
                        <a:pt x="34813" y="11458"/>
                        <a:pt x="34235" y="11131"/>
                      </a:cubicBezTo>
                      <a:cubicBezTo>
                        <a:pt x="33733" y="10881"/>
                        <a:pt x="33282" y="10579"/>
                        <a:pt x="32855" y="10203"/>
                      </a:cubicBezTo>
                      <a:cubicBezTo>
                        <a:pt x="32504" y="9902"/>
                        <a:pt x="32077" y="9726"/>
                        <a:pt x="31625" y="9651"/>
                      </a:cubicBezTo>
                      <a:cubicBezTo>
                        <a:pt x="31399" y="9626"/>
                        <a:pt x="31148" y="9575"/>
                        <a:pt x="30922" y="9525"/>
                      </a:cubicBezTo>
                      <a:cubicBezTo>
                        <a:pt x="30571" y="9450"/>
                        <a:pt x="30621" y="9375"/>
                        <a:pt x="30395" y="9098"/>
                      </a:cubicBezTo>
                      <a:cubicBezTo>
                        <a:pt x="29768" y="8346"/>
                        <a:pt x="28990" y="7718"/>
                        <a:pt x="28086" y="7291"/>
                      </a:cubicBezTo>
                      <a:cubicBezTo>
                        <a:pt x="27534" y="6990"/>
                        <a:pt x="26932" y="6789"/>
                        <a:pt x="26379" y="6538"/>
                      </a:cubicBezTo>
                      <a:cubicBezTo>
                        <a:pt x="25802" y="6237"/>
                        <a:pt x="25250" y="5886"/>
                        <a:pt x="24723" y="5534"/>
                      </a:cubicBezTo>
                      <a:cubicBezTo>
                        <a:pt x="23669" y="4932"/>
                        <a:pt x="22715" y="4229"/>
                        <a:pt x="21811" y="3426"/>
                      </a:cubicBezTo>
                      <a:cubicBezTo>
                        <a:pt x="21084" y="2673"/>
                        <a:pt x="20632" y="1795"/>
                        <a:pt x="19553" y="1544"/>
                      </a:cubicBezTo>
                      <a:cubicBezTo>
                        <a:pt x="18825" y="1418"/>
                        <a:pt x="18122" y="1243"/>
                        <a:pt x="17419" y="1017"/>
                      </a:cubicBezTo>
                      <a:cubicBezTo>
                        <a:pt x="16842" y="791"/>
                        <a:pt x="16240" y="640"/>
                        <a:pt x="15662" y="389"/>
                      </a:cubicBezTo>
                      <a:cubicBezTo>
                        <a:pt x="15487" y="289"/>
                        <a:pt x="15311" y="188"/>
                        <a:pt x="15185" y="63"/>
                      </a:cubicBezTo>
                      <a:cubicBezTo>
                        <a:pt x="14834" y="38"/>
                        <a:pt x="14483" y="13"/>
                        <a:pt x="14131" y="13"/>
                      </a:cubicBezTo>
                      <a:cubicBezTo>
                        <a:pt x="13923" y="4"/>
                        <a:pt x="13715" y="0"/>
                        <a:pt x="13506" y="0"/>
                      </a:cubicBezTo>
                      <a:close/>
                    </a:path>
                  </a:pathLst>
                </a:custGeom>
                <a:gradFill>
                  <a:gsLst>
                    <a:gs pos="0">
                      <a:schemeClr val="accent3"/>
                    </a:gs>
                    <a:gs pos="100000">
                      <a:schemeClr val="accent5"/>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9"/>
                <p:cNvSpPr/>
                <p:nvPr/>
              </p:nvSpPr>
              <p:spPr>
                <a:xfrm>
                  <a:off x="6027061" y="2596722"/>
                  <a:ext cx="272756" cy="297140"/>
                </a:xfrm>
                <a:custGeom>
                  <a:avLst/>
                  <a:gdLst/>
                  <a:ahLst/>
                  <a:cxnLst/>
                  <a:rect l="l" t="t" r="r" b="b"/>
                  <a:pathLst>
                    <a:path w="4217" h="4594" extrusionOk="0">
                      <a:moveTo>
                        <a:pt x="1205" y="1"/>
                      </a:moveTo>
                      <a:cubicBezTo>
                        <a:pt x="879" y="51"/>
                        <a:pt x="628" y="177"/>
                        <a:pt x="628" y="553"/>
                      </a:cubicBezTo>
                      <a:cubicBezTo>
                        <a:pt x="653" y="1005"/>
                        <a:pt x="653" y="1482"/>
                        <a:pt x="628" y="1933"/>
                      </a:cubicBezTo>
                      <a:cubicBezTo>
                        <a:pt x="477" y="2762"/>
                        <a:pt x="0" y="3715"/>
                        <a:pt x="76" y="4594"/>
                      </a:cubicBezTo>
                      <a:lnTo>
                        <a:pt x="979" y="4443"/>
                      </a:lnTo>
                      <a:cubicBezTo>
                        <a:pt x="1331" y="4393"/>
                        <a:pt x="1707" y="4343"/>
                        <a:pt x="2058" y="4343"/>
                      </a:cubicBezTo>
                      <a:cubicBezTo>
                        <a:pt x="2309" y="4343"/>
                        <a:pt x="2560" y="4332"/>
                        <a:pt x="2804" y="4332"/>
                      </a:cubicBezTo>
                      <a:cubicBezTo>
                        <a:pt x="2926" y="4332"/>
                        <a:pt x="3046" y="4335"/>
                        <a:pt x="3163" y="4343"/>
                      </a:cubicBezTo>
                      <a:cubicBezTo>
                        <a:pt x="3439" y="4368"/>
                        <a:pt x="3966" y="4343"/>
                        <a:pt x="4192" y="4468"/>
                      </a:cubicBezTo>
                      <a:lnTo>
                        <a:pt x="4217" y="4418"/>
                      </a:lnTo>
                      <a:cubicBezTo>
                        <a:pt x="4167" y="4343"/>
                        <a:pt x="4142" y="4268"/>
                        <a:pt x="4066" y="4192"/>
                      </a:cubicBezTo>
                      <a:cubicBezTo>
                        <a:pt x="3564" y="3414"/>
                        <a:pt x="3087" y="2586"/>
                        <a:pt x="2611" y="1808"/>
                      </a:cubicBezTo>
                      <a:cubicBezTo>
                        <a:pt x="2611" y="1808"/>
                        <a:pt x="2611" y="1783"/>
                        <a:pt x="2585" y="1758"/>
                      </a:cubicBezTo>
                      <a:cubicBezTo>
                        <a:pt x="2360" y="1431"/>
                        <a:pt x="2109" y="1105"/>
                        <a:pt x="1832" y="804"/>
                      </a:cubicBezTo>
                      <a:cubicBezTo>
                        <a:pt x="1607" y="553"/>
                        <a:pt x="1431" y="277"/>
                        <a:pt x="1205" y="1"/>
                      </a:cubicBezTo>
                      <a:close/>
                    </a:path>
                  </a:pathLst>
                </a:custGeom>
                <a:solidFill>
                  <a:srgbClr val="467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9"/>
                <p:cNvSpPr/>
                <p:nvPr/>
              </p:nvSpPr>
              <p:spPr>
                <a:xfrm>
                  <a:off x="6126085" y="2517166"/>
                  <a:ext cx="461104" cy="75158"/>
                </a:xfrm>
                <a:custGeom>
                  <a:avLst/>
                  <a:gdLst/>
                  <a:ahLst/>
                  <a:cxnLst/>
                  <a:rect l="l" t="t" r="r" b="b"/>
                  <a:pathLst>
                    <a:path w="7129" h="1162" extrusionOk="0">
                      <a:moveTo>
                        <a:pt x="6175" y="1"/>
                      </a:moveTo>
                      <a:cubicBezTo>
                        <a:pt x="5999" y="26"/>
                        <a:pt x="5823" y="51"/>
                        <a:pt x="5648" y="51"/>
                      </a:cubicBezTo>
                      <a:cubicBezTo>
                        <a:pt x="5422" y="68"/>
                        <a:pt x="5201" y="74"/>
                        <a:pt x="4983" y="74"/>
                      </a:cubicBezTo>
                      <a:cubicBezTo>
                        <a:pt x="4546" y="74"/>
                        <a:pt x="4117" y="51"/>
                        <a:pt x="3665" y="51"/>
                      </a:cubicBezTo>
                      <a:cubicBezTo>
                        <a:pt x="3351" y="39"/>
                        <a:pt x="3031" y="32"/>
                        <a:pt x="2711" y="32"/>
                      </a:cubicBezTo>
                      <a:cubicBezTo>
                        <a:pt x="2391" y="32"/>
                        <a:pt x="2071" y="39"/>
                        <a:pt x="1757" y="51"/>
                      </a:cubicBezTo>
                      <a:cubicBezTo>
                        <a:pt x="1205" y="101"/>
                        <a:pt x="502" y="101"/>
                        <a:pt x="0" y="327"/>
                      </a:cubicBezTo>
                      <a:cubicBezTo>
                        <a:pt x="126" y="553"/>
                        <a:pt x="502" y="553"/>
                        <a:pt x="728" y="628"/>
                      </a:cubicBezTo>
                      <a:cubicBezTo>
                        <a:pt x="954" y="729"/>
                        <a:pt x="1130" y="955"/>
                        <a:pt x="1305" y="1055"/>
                      </a:cubicBezTo>
                      <a:cubicBezTo>
                        <a:pt x="1447" y="1135"/>
                        <a:pt x="1644" y="1161"/>
                        <a:pt x="1864" y="1161"/>
                      </a:cubicBezTo>
                      <a:cubicBezTo>
                        <a:pt x="2268" y="1161"/>
                        <a:pt x="2746" y="1071"/>
                        <a:pt x="3087" y="1055"/>
                      </a:cubicBezTo>
                      <a:cubicBezTo>
                        <a:pt x="3790" y="1030"/>
                        <a:pt x="4518" y="930"/>
                        <a:pt x="5196" y="879"/>
                      </a:cubicBezTo>
                      <a:cubicBezTo>
                        <a:pt x="5522" y="854"/>
                        <a:pt x="5873" y="879"/>
                        <a:pt x="6200" y="829"/>
                      </a:cubicBezTo>
                      <a:cubicBezTo>
                        <a:pt x="6501" y="779"/>
                        <a:pt x="6827" y="704"/>
                        <a:pt x="7128" y="679"/>
                      </a:cubicBezTo>
                      <a:cubicBezTo>
                        <a:pt x="7103" y="654"/>
                        <a:pt x="7103" y="654"/>
                        <a:pt x="7078" y="628"/>
                      </a:cubicBezTo>
                      <a:cubicBezTo>
                        <a:pt x="6953" y="428"/>
                        <a:pt x="6953" y="227"/>
                        <a:pt x="6702" y="126"/>
                      </a:cubicBezTo>
                      <a:cubicBezTo>
                        <a:pt x="6526" y="51"/>
                        <a:pt x="6350" y="1"/>
                        <a:pt x="6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9"/>
                <p:cNvSpPr/>
                <p:nvPr/>
              </p:nvSpPr>
              <p:spPr>
                <a:xfrm>
                  <a:off x="5752691" y="2319118"/>
                  <a:ext cx="748477" cy="220882"/>
                </a:xfrm>
                <a:custGeom>
                  <a:avLst/>
                  <a:gdLst/>
                  <a:ahLst/>
                  <a:cxnLst/>
                  <a:rect l="l" t="t" r="r" b="b"/>
                  <a:pathLst>
                    <a:path w="11572" h="3415" extrusionOk="0">
                      <a:moveTo>
                        <a:pt x="11571" y="3038"/>
                      </a:moveTo>
                      <a:cubicBezTo>
                        <a:pt x="11496" y="3088"/>
                        <a:pt x="11395" y="3138"/>
                        <a:pt x="11270" y="3163"/>
                      </a:cubicBezTo>
                      <a:cubicBezTo>
                        <a:pt x="10994" y="3214"/>
                        <a:pt x="10743" y="3239"/>
                        <a:pt x="10467" y="3239"/>
                      </a:cubicBezTo>
                      <a:cubicBezTo>
                        <a:pt x="9864" y="3289"/>
                        <a:pt x="9262" y="3314"/>
                        <a:pt x="8685" y="3289"/>
                      </a:cubicBezTo>
                      <a:cubicBezTo>
                        <a:pt x="8208" y="3214"/>
                        <a:pt x="7706" y="3163"/>
                        <a:pt x="7229" y="3163"/>
                      </a:cubicBezTo>
                      <a:cubicBezTo>
                        <a:pt x="7078" y="3188"/>
                        <a:pt x="6953" y="3214"/>
                        <a:pt x="6802" y="3239"/>
                      </a:cubicBezTo>
                      <a:cubicBezTo>
                        <a:pt x="6426" y="3364"/>
                        <a:pt x="6024" y="3414"/>
                        <a:pt x="5648" y="3414"/>
                      </a:cubicBezTo>
                      <a:cubicBezTo>
                        <a:pt x="5196" y="3389"/>
                        <a:pt x="4719" y="3088"/>
                        <a:pt x="4318" y="2912"/>
                      </a:cubicBezTo>
                      <a:cubicBezTo>
                        <a:pt x="3916" y="2712"/>
                        <a:pt x="3439" y="2511"/>
                        <a:pt x="3012" y="2310"/>
                      </a:cubicBezTo>
                      <a:cubicBezTo>
                        <a:pt x="2008" y="1758"/>
                        <a:pt x="1055" y="1080"/>
                        <a:pt x="226" y="277"/>
                      </a:cubicBezTo>
                      <a:cubicBezTo>
                        <a:pt x="151" y="202"/>
                        <a:pt x="76" y="101"/>
                        <a:pt x="1" y="26"/>
                      </a:cubicBezTo>
                      <a:cubicBezTo>
                        <a:pt x="352" y="1"/>
                        <a:pt x="703" y="51"/>
                        <a:pt x="1005" y="202"/>
                      </a:cubicBezTo>
                      <a:cubicBezTo>
                        <a:pt x="1381" y="403"/>
                        <a:pt x="2084" y="754"/>
                        <a:pt x="2536" y="704"/>
                      </a:cubicBezTo>
                      <a:cubicBezTo>
                        <a:pt x="3088" y="628"/>
                        <a:pt x="3339" y="126"/>
                        <a:pt x="3941" y="403"/>
                      </a:cubicBezTo>
                      <a:cubicBezTo>
                        <a:pt x="4318" y="302"/>
                        <a:pt x="4694" y="277"/>
                        <a:pt x="5071" y="327"/>
                      </a:cubicBezTo>
                      <a:lnTo>
                        <a:pt x="5171" y="327"/>
                      </a:lnTo>
                      <a:cubicBezTo>
                        <a:pt x="5221" y="327"/>
                        <a:pt x="5246" y="428"/>
                        <a:pt x="5296" y="478"/>
                      </a:cubicBezTo>
                      <a:cubicBezTo>
                        <a:pt x="5372" y="603"/>
                        <a:pt x="5497" y="704"/>
                        <a:pt x="5623" y="754"/>
                      </a:cubicBezTo>
                      <a:lnTo>
                        <a:pt x="5698" y="754"/>
                      </a:lnTo>
                      <a:cubicBezTo>
                        <a:pt x="5874" y="804"/>
                        <a:pt x="6074" y="729"/>
                        <a:pt x="6250" y="804"/>
                      </a:cubicBezTo>
                      <a:cubicBezTo>
                        <a:pt x="6627" y="980"/>
                        <a:pt x="6727" y="1306"/>
                        <a:pt x="7154" y="1381"/>
                      </a:cubicBezTo>
                      <a:cubicBezTo>
                        <a:pt x="7631" y="1457"/>
                        <a:pt x="8057" y="1306"/>
                        <a:pt x="8484" y="1507"/>
                      </a:cubicBezTo>
                      <a:cubicBezTo>
                        <a:pt x="8810" y="1632"/>
                        <a:pt x="9086" y="1908"/>
                        <a:pt x="9362" y="2059"/>
                      </a:cubicBezTo>
                      <a:cubicBezTo>
                        <a:pt x="9839" y="2310"/>
                        <a:pt x="10191" y="2109"/>
                        <a:pt x="10517" y="2586"/>
                      </a:cubicBezTo>
                      <a:cubicBezTo>
                        <a:pt x="10718" y="2887"/>
                        <a:pt x="10693" y="2887"/>
                        <a:pt x="11094" y="2963"/>
                      </a:cubicBezTo>
                      <a:cubicBezTo>
                        <a:pt x="11245" y="2988"/>
                        <a:pt x="11421" y="3013"/>
                        <a:pt x="11571" y="30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9"/>
                <p:cNvSpPr/>
                <p:nvPr/>
              </p:nvSpPr>
              <p:spPr>
                <a:xfrm>
                  <a:off x="5093608" y="2296416"/>
                  <a:ext cx="1011401" cy="618600"/>
                </a:xfrm>
                <a:custGeom>
                  <a:avLst/>
                  <a:gdLst/>
                  <a:ahLst/>
                  <a:cxnLst/>
                  <a:rect l="l" t="t" r="r" b="b"/>
                  <a:pathLst>
                    <a:path w="15637" h="9564" extrusionOk="0">
                      <a:moveTo>
                        <a:pt x="13604" y="2887"/>
                      </a:moveTo>
                      <a:cubicBezTo>
                        <a:pt x="13127" y="2636"/>
                        <a:pt x="11420" y="2360"/>
                        <a:pt x="11345" y="1707"/>
                      </a:cubicBezTo>
                      <a:cubicBezTo>
                        <a:pt x="11446" y="1707"/>
                        <a:pt x="11571" y="1707"/>
                        <a:pt x="11671" y="1707"/>
                      </a:cubicBezTo>
                      <a:cubicBezTo>
                        <a:pt x="11245" y="1381"/>
                        <a:pt x="10818" y="1005"/>
                        <a:pt x="10416" y="628"/>
                      </a:cubicBezTo>
                      <a:cubicBezTo>
                        <a:pt x="10341" y="553"/>
                        <a:pt x="10266" y="477"/>
                        <a:pt x="10216" y="377"/>
                      </a:cubicBezTo>
                      <a:cubicBezTo>
                        <a:pt x="10015" y="377"/>
                        <a:pt x="9814" y="377"/>
                        <a:pt x="9613" y="377"/>
                      </a:cubicBezTo>
                      <a:cubicBezTo>
                        <a:pt x="9036" y="302"/>
                        <a:pt x="8459" y="252"/>
                        <a:pt x="7831" y="252"/>
                      </a:cubicBezTo>
                      <a:cubicBezTo>
                        <a:pt x="7329" y="252"/>
                        <a:pt x="6878" y="101"/>
                        <a:pt x="6376" y="51"/>
                      </a:cubicBezTo>
                      <a:cubicBezTo>
                        <a:pt x="5848" y="1"/>
                        <a:pt x="5271" y="51"/>
                        <a:pt x="4719" y="51"/>
                      </a:cubicBezTo>
                      <a:cubicBezTo>
                        <a:pt x="4192" y="26"/>
                        <a:pt x="3665" y="51"/>
                        <a:pt x="3163" y="101"/>
                      </a:cubicBezTo>
                      <a:cubicBezTo>
                        <a:pt x="2636" y="176"/>
                        <a:pt x="2209" y="477"/>
                        <a:pt x="1707" y="477"/>
                      </a:cubicBezTo>
                      <a:cubicBezTo>
                        <a:pt x="1155" y="477"/>
                        <a:pt x="578" y="427"/>
                        <a:pt x="0" y="377"/>
                      </a:cubicBezTo>
                      <a:cubicBezTo>
                        <a:pt x="101" y="528"/>
                        <a:pt x="251" y="653"/>
                        <a:pt x="377" y="804"/>
                      </a:cubicBezTo>
                      <a:cubicBezTo>
                        <a:pt x="1030" y="1456"/>
                        <a:pt x="1632" y="1657"/>
                        <a:pt x="2460" y="1958"/>
                      </a:cubicBezTo>
                      <a:cubicBezTo>
                        <a:pt x="3364" y="2259"/>
                        <a:pt x="4418" y="2536"/>
                        <a:pt x="5246" y="3088"/>
                      </a:cubicBezTo>
                      <a:cubicBezTo>
                        <a:pt x="5597" y="3364"/>
                        <a:pt x="5974" y="3590"/>
                        <a:pt x="6376" y="3790"/>
                      </a:cubicBezTo>
                      <a:cubicBezTo>
                        <a:pt x="6852" y="3941"/>
                        <a:pt x="7354" y="4067"/>
                        <a:pt x="7831" y="4167"/>
                      </a:cubicBezTo>
                      <a:cubicBezTo>
                        <a:pt x="8308" y="4292"/>
                        <a:pt x="8735" y="4518"/>
                        <a:pt x="9136" y="4794"/>
                      </a:cubicBezTo>
                      <a:cubicBezTo>
                        <a:pt x="9413" y="4970"/>
                        <a:pt x="9438" y="4920"/>
                        <a:pt x="9413" y="5296"/>
                      </a:cubicBezTo>
                      <a:cubicBezTo>
                        <a:pt x="9413" y="5497"/>
                        <a:pt x="9362" y="5773"/>
                        <a:pt x="9362" y="5999"/>
                      </a:cubicBezTo>
                      <a:cubicBezTo>
                        <a:pt x="9864" y="6200"/>
                        <a:pt x="10341" y="6325"/>
                        <a:pt x="10818" y="6526"/>
                      </a:cubicBezTo>
                      <a:cubicBezTo>
                        <a:pt x="11295" y="6752"/>
                        <a:pt x="11646" y="7104"/>
                        <a:pt x="12073" y="7354"/>
                      </a:cubicBezTo>
                      <a:cubicBezTo>
                        <a:pt x="12475" y="7605"/>
                        <a:pt x="12826" y="7907"/>
                        <a:pt x="13152" y="8233"/>
                      </a:cubicBezTo>
                      <a:cubicBezTo>
                        <a:pt x="13328" y="8409"/>
                        <a:pt x="13554" y="8559"/>
                        <a:pt x="13730" y="8710"/>
                      </a:cubicBezTo>
                      <a:cubicBezTo>
                        <a:pt x="13905" y="8886"/>
                        <a:pt x="14056" y="9212"/>
                        <a:pt x="14231" y="9312"/>
                      </a:cubicBezTo>
                      <a:lnTo>
                        <a:pt x="14934" y="9563"/>
                      </a:lnTo>
                      <a:cubicBezTo>
                        <a:pt x="14884" y="9513"/>
                        <a:pt x="14834" y="9488"/>
                        <a:pt x="14884" y="9387"/>
                      </a:cubicBezTo>
                      <a:cubicBezTo>
                        <a:pt x="15085" y="9337"/>
                        <a:pt x="15261" y="9237"/>
                        <a:pt x="15411" y="9086"/>
                      </a:cubicBezTo>
                      <a:lnTo>
                        <a:pt x="14508" y="9237"/>
                      </a:lnTo>
                      <a:cubicBezTo>
                        <a:pt x="14432" y="8358"/>
                        <a:pt x="14909" y="7405"/>
                        <a:pt x="15060" y="6576"/>
                      </a:cubicBezTo>
                      <a:cubicBezTo>
                        <a:pt x="15085" y="6125"/>
                        <a:pt x="15085" y="5648"/>
                        <a:pt x="15060" y="5196"/>
                      </a:cubicBezTo>
                      <a:cubicBezTo>
                        <a:pt x="15060" y="4820"/>
                        <a:pt x="15311" y="4694"/>
                        <a:pt x="15637" y="4644"/>
                      </a:cubicBezTo>
                      <a:cubicBezTo>
                        <a:pt x="15562" y="4569"/>
                        <a:pt x="15486" y="4493"/>
                        <a:pt x="15386" y="4418"/>
                      </a:cubicBezTo>
                      <a:cubicBezTo>
                        <a:pt x="14834" y="3866"/>
                        <a:pt x="14282" y="3263"/>
                        <a:pt x="13604" y="28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9"/>
                <p:cNvSpPr/>
                <p:nvPr/>
              </p:nvSpPr>
              <p:spPr>
                <a:xfrm>
                  <a:off x="6169873" y="2676278"/>
                  <a:ext cx="13065" cy="16299"/>
                </a:xfrm>
                <a:custGeom>
                  <a:avLst/>
                  <a:gdLst/>
                  <a:ahLst/>
                  <a:cxnLst/>
                  <a:rect l="l" t="t" r="r" b="b"/>
                  <a:pathLst>
                    <a:path w="202" h="252" fill="none" extrusionOk="0">
                      <a:moveTo>
                        <a:pt x="202" y="252"/>
                      </a:moveTo>
                      <a:cubicBezTo>
                        <a:pt x="126" y="176"/>
                        <a:pt x="76" y="101"/>
                        <a:pt x="1" y="1"/>
                      </a:cubicBezTo>
                      <a:cubicBezTo>
                        <a:pt x="76" y="101"/>
                        <a:pt x="126" y="176"/>
                        <a:pt x="202" y="252"/>
                      </a:cubicBezTo>
                      <a:close/>
                    </a:path>
                  </a:pathLst>
                </a:custGeom>
                <a:noFill/>
                <a:ln w="6275" cap="flat" cmpd="sng">
                  <a:solidFill>
                    <a:srgbClr val="4D893E"/>
                  </a:solidFill>
                  <a:prstDash val="solid"/>
                  <a:miter lim="25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9"/>
                <p:cNvSpPr/>
                <p:nvPr/>
              </p:nvSpPr>
              <p:spPr>
                <a:xfrm>
                  <a:off x="6184491" y="2694129"/>
                  <a:ext cx="8214" cy="11448"/>
                </a:xfrm>
                <a:custGeom>
                  <a:avLst/>
                  <a:gdLst/>
                  <a:ahLst/>
                  <a:cxnLst/>
                  <a:rect l="l" t="t" r="r" b="b"/>
                  <a:pathLst>
                    <a:path w="127" h="177" fill="none" extrusionOk="0">
                      <a:moveTo>
                        <a:pt x="126" y="176"/>
                      </a:moveTo>
                      <a:cubicBezTo>
                        <a:pt x="76" y="126"/>
                        <a:pt x="51" y="51"/>
                        <a:pt x="1" y="1"/>
                      </a:cubicBezTo>
                      <a:cubicBezTo>
                        <a:pt x="26" y="51"/>
                        <a:pt x="76" y="126"/>
                        <a:pt x="126" y="176"/>
                      </a:cubicBezTo>
                      <a:close/>
                    </a:path>
                  </a:pathLst>
                </a:custGeom>
                <a:noFill/>
                <a:ln w="6275" cap="flat" cmpd="sng">
                  <a:solidFill>
                    <a:srgbClr val="4D893E"/>
                  </a:solidFill>
                  <a:prstDash val="solid"/>
                  <a:miter lim="25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9"/>
                <p:cNvSpPr/>
                <p:nvPr/>
              </p:nvSpPr>
              <p:spPr>
                <a:xfrm>
                  <a:off x="5816012" y="2395440"/>
                  <a:ext cx="792265" cy="673772"/>
                </a:xfrm>
                <a:custGeom>
                  <a:avLst/>
                  <a:gdLst/>
                  <a:ahLst/>
                  <a:cxnLst/>
                  <a:rect l="l" t="t" r="r" b="b"/>
                  <a:pathLst>
                    <a:path w="12249" h="10417" extrusionOk="0">
                      <a:moveTo>
                        <a:pt x="0" y="1"/>
                      </a:moveTo>
                      <a:lnTo>
                        <a:pt x="26" y="151"/>
                      </a:lnTo>
                      <a:cubicBezTo>
                        <a:pt x="76" y="703"/>
                        <a:pt x="979" y="979"/>
                        <a:pt x="1707" y="1205"/>
                      </a:cubicBezTo>
                      <a:cubicBezTo>
                        <a:pt x="1933" y="1256"/>
                        <a:pt x="2159" y="1356"/>
                        <a:pt x="2360" y="1431"/>
                      </a:cubicBezTo>
                      <a:cubicBezTo>
                        <a:pt x="2862" y="1732"/>
                        <a:pt x="3313" y="2109"/>
                        <a:pt x="3690" y="2510"/>
                      </a:cubicBezTo>
                      <a:cubicBezTo>
                        <a:pt x="3841" y="2661"/>
                        <a:pt x="3991" y="2787"/>
                        <a:pt x="4117" y="2912"/>
                      </a:cubicBezTo>
                      <a:cubicBezTo>
                        <a:pt x="4192" y="2987"/>
                        <a:pt x="4267" y="3088"/>
                        <a:pt x="4343" y="3163"/>
                      </a:cubicBezTo>
                      <a:cubicBezTo>
                        <a:pt x="4468" y="3289"/>
                        <a:pt x="4594" y="3464"/>
                        <a:pt x="4694" y="3615"/>
                      </a:cubicBezTo>
                      <a:cubicBezTo>
                        <a:pt x="4819" y="3765"/>
                        <a:pt x="4870" y="3841"/>
                        <a:pt x="4970" y="3966"/>
                      </a:cubicBezTo>
                      <a:cubicBezTo>
                        <a:pt x="5070" y="4067"/>
                        <a:pt x="5146" y="4167"/>
                        <a:pt x="5221" y="4267"/>
                      </a:cubicBezTo>
                      <a:lnTo>
                        <a:pt x="5346" y="4418"/>
                      </a:lnTo>
                      <a:cubicBezTo>
                        <a:pt x="5422" y="4493"/>
                        <a:pt x="5497" y="4569"/>
                        <a:pt x="5572" y="4669"/>
                      </a:cubicBezTo>
                      <a:cubicBezTo>
                        <a:pt x="5648" y="4769"/>
                        <a:pt x="5648" y="4769"/>
                        <a:pt x="5673" y="4845"/>
                      </a:cubicBezTo>
                      <a:lnTo>
                        <a:pt x="5723" y="4870"/>
                      </a:lnTo>
                      <a:lnTo>
                        <a:pt x="5748" y="4945"/>
                      </a:lnTo>
                      <a:lnTo>
                        <a:pt x="5798" y="5020"/>
                      </a:lnTo>
                      <a:cubicBezTo>
                        <a:pt x="6250" y="5798"/>
                        <a:pt x="6702" y="6576"/>
                        <a:pt x="7204" y="7355"/>
                      </a:cubicBezTo>
                      <a:cubicBezTo>
                        <a:pt x="7254" y="7430"/>
                        <a:pt x="7304" y="7505"/>
                        <a:pt x="7354" y="7555"/>
                      </a:cubicBezTo>
                      <a:cubicBezTo>
                        <a:pt x="7605" y="7907"/>
                        <a:pt x="7932" y="8158"/>
                        <a:pt x="8333" y="8283"/>
                      </a:cubicBezTo>
                      <a:cubicBezTo>
                        <a:pt x="8634" y="8409"/>
                        <a:pt x="8911" y="8559"/>
                        <a:pt x="9187" y="8685"/>
                      </a:cubicBezTo>
                      <a:cubicBezTo>
                        <a:pt x="9312" y="8760"/>
                        <a:pt x="9438" y="8810"/>
                        <a:pt x="9563" y="8886"/>
                      </a:cubicBezTo>
                      <a:lnTo>
                        <a:pt x="9689" y="8936"/>
                      </a:lnTo>
                      <a:cubicBezTo>
                        <a:pt x="10065" y="9086"/>
                        <a:pt x="10442" y="9312"/>
                        <a:pt x="10793" y="9588"/>
                      </a:cubicBezTo>
                      <a:lnTo>
                        <a:pt x="10868" y="9664"/>
                      </a:lnTo>
                      <a:cubicBezTo>
                        <a:pt x="11320" y="10040"/>
                        <a:pt x="11772" y="10417"/>
                        <a:pt x="12123" y="10417"/>
                      </a:cubicBezTo>
                      <a:lnTo>
                        <a:pt x="12224" y="10417"/>
                      </a:lnTo>
                      <a:lnTo>
                        <a:pt x="12224" y="10316"/>
                      </a:lnTo>
                      <a:cubicBezTo>
                        <a:pt x="12249" y="9889"/>
                        <a:pt x="12148" y="9463"/>
                        <a:pt x="11947" y="9086"/>
                      </a:cubicBezTo>
                      <a:cubicBezTo>
                        <a:pt x="11872" y="8911"/>
                        <a:pt x="11797" y="8760"/>
                        <a:pt x="11747" y="8609"/>
                      </a:cubicBezTo>
                      <a:cubicBezTo>
                        <a:pt x="11571" y="8107"/>
                        <a:pt x="11119" y="7907"/>
                        <a:pt x="10718" y="7731"/>
                      </a:cubicBezTo>
                      <a:lnTo>
                        <a:pt x="10542" y="7631"/>
                      </a:lnTo>
                      <a:lnTo>
                        <a:pt x="10517" y="7631"/>
                      </a:lnTo>
                      <a:cubicBezTo>
                        <a:pt x="10090" y="7480"/>
                        <a:pt x="9714" y="7229"/>
                        <a:pt x="9412" y="6928"/>
                      </a:cubicBezTo>
                      <a:cubicBezTo>
                        <a:pt x="9312" y="6777"/>
                        <a:pt x="9237" y="6627"/>
                        <a:pt x="9187" y="6451"/>
                      </a:cubicBezTo>
                      <a:cubicBezTo>
                        <a:pt x="9161" y="6150"/>
                        <a:pt x="8961" y="5899"/>
                        <a:pt x="8710" y="5748"/>
                      </a:cubicBezTo>
                      <a:cubicBezTo>
                        <a:pt x="8609" y="5698"/>
                        <a:pt x="8509" y="5673"/>
                        <a:pt x="8383" y="5648"/>
                      </a:cubicBezTo>
                      <a:cubicBezTo>
                        <a:pt x="8258" y="5623"/>
                        <a:pt x="8132" y="5573"/>
                        <a:pt x="8032" y="5497"/>
                      </a:cubicBezTo>
                      <a:cubicBezTo>
                        <a:pt x="7957" y="5422"/>
                        <a:pt x="7907" y="5322"/>
                        <a:pt x="7881" y="5221"/>
                      </a:cubicBezTo>
                      <a:cubicBezTo>
                        <a:pt x="7856" y="5121"/>
                        <a:pt x="7806" y="5045"/>
                        <a:pt x="7781" y="4995"/>
                      </a:cubicBezTo>
                      <a:cubicBezTo>
                        <a:pt x="7605" y="4694"/>
                        <a:pt x="7455" y="4368"/>
                        <a:pt x="7329" y="4041"/>
                      </a:cubicBezTo>
                      <a:lnTo>
                        <a:pt x="7254" y="3816"/>
                      </a:lnTo>
                      <a:cubicBezTo>
                        <a:pt x="6953" y="3289"/>
                        <a:pt x="6501" y="2862"/>
                        <a:pt x="5924" y="2636"/>
                      </a:cubicBezTo>
                      <a:lnTo>
                        <a:pt x="5447" y="2410"/>
                      </a:lnTo>
                      <a:lnTo>
                        <a:pt x="5070" y="2234"/>
                      </a:lnTo>
                      <a:cubicBezTo>
                        <a:pt x="4995" y="2209"/>
                        <a:pt x="4920" y="2159"/>
                        <a:pt x="4844" y="2134"/>
                      </a:cubicBezTo>
                      <a:lnTo>
                        <a:pt x="4669" y="2034"/>
                      </a:lnTo>
                      <a:cubicBezTo>
                        <a:pt x="4443" y="1908"/>
                        <a:pt x="4192" y="1783"/>
                        <a:pt x="3941" y="1682"/>
                      </a:cubicBezTo>
                      <a:cubicBezTo>
                        <a:pt x="3514" y="1507"/>
                        <a:pt x="3113" y="1256"/>
                        <a:pt x="2786" y="954"/>
                      </a:cubicBezTo>
                      <a:lnTo>
                        <a:pt x="2636" y="854"/>
                      </a:lnTo>
                      <a:cubicBezTo>
                        <a:pt x="2310" y="603"/>
                        <a:pt x="1958" y="377"/>
                        <a:pt x="1607" y="176"/>
                      </a:cubicBezTo>
                      <a:cubicBezTo>
                        <a:pt x="1381" y="51"/>
                        <a:pt x="1130" y="1"/>
                        <a:pt x="879"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9"/>
                <p:cNvSpPr/>
                <p:nvPr/>
              </p:nvSpPr>
              <p:spPr>
                <a:xfrm>
                  <a:off x="4822472" y="3416533"/>
                  <a:ext cx="282587" cy="91005"/>
                </a:xfrm>
                <a:custGeom>
                  <a:avLst/>
                  <a:gdLst/>
                  <a:ahLst/>
                  <a:cxnLst/>
                  <a:rect l="l" t="t" r="r" b="b"/>
                  <a:pathLst>
                    <a:path w="4369" h="1407" extrusionOk="0">
                      <a:moveTo>
                        <a:pt x="4243" y="1105"/>
                      </a:moveTo>
                      <a:cubicBezTo>
                        <a:pt x="3741" y="678"/>
                        <a:pt x="3038" y="703"/>
                        <a:pt x="2410" y="528"/>
                      </a:cubicBezTo>
                      <a:cubicBezTo>
                        <a:pt x="1683" y="302"/>
                        <a:pt x="955" y="1"/>
                        <a:pt x="177" y="26"/>
                      </a:cubicBezTo>
                      <a:cubicBezTo>
                        <a:pt x="51" y="26"/>
                        <a:pt x="1" y="201"/>
                        <a:pt x="126" y="252"/>
                      </a:cubicBezTo>
                      <a:cubicBezTo>
                        <a:pt x="779" y="578"/>
                        <a:pt x="1532" y="678"/>
                        <a:pt x="2210" y="980"/>
                      </a:cubicBezTo>
                      <a:cubicBezTo>
                        <a:pt x="2812" y="1256"/>
                        <a:pt x="3465" y="1406"/>
                        <a:pt x="4117" y="1406"/>
                      </a:cubicBezTo>
                      <a:cubicBezTo>
                        <a:pt x="4243" y="1406"/>
                        <a:pt x="4368" y="1205"/>
                        <a:pt x="4243" y="11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9"/>
                <p:cNvSpPr/>
                <p:nvPr/>
              </p:nvSpPr>
              <p:spPr>
                <a:xfrm>
                  <a:off x="4687744" y="3468471"/>
                  <a:ext cx="389697" cy="170561"/>
                </a:xfrm>
                <a:custGeom>
                  <a:avLst/>
                  <a:gdLst/>
                  <a:ahLst/>
                  <a:cxnLst/>
                  <a:rect l="l" t="t" r="r" b="b"/>
                  <a:pathLst>
                    <a:path w="6025" h="2637" extrusionOk="0">
                      <a:moveTo>
                        <a:pt x="5748" y="1607"/>
                      </a:moveTo>
                      <a:cubicBezTo>
                        <a:pt x="4719" y="1682"/>
                        <a:pt x="3690" y="1482"/>
                        <a:pt x="2787" y="980"/>
                      </a:cubicBezTo>
                      <a:cubicBezTo>
                        <a:pt x="1933" y="578"/>
                        <a:pt x="980" y="478"/>
                        <a:pt x="151" y="51"/>
                      </a:cubicBezTo>
                      <a:cubicBezTo>
                        <a:pt x="76" y="1"/>
                        <a:pt x="1" y="76"/>
                        <a:pt x="51" y="151"/>
                      </a:cubicBezTo>
                      <a:cubicBezTo>
                        <a:pt x="603" y="955"/>
                        <a:pt x="1933" y="1155"/>
                        <a:pt x="2787" y="1582"/>
                      </a:cubicBezTo>
                      <a:cubicBezTo>
                        <a:pt x="3640" y="2009"/>
                        <a:pt x="4995" y="2636"/>
                        <a:pt x="5849" y="1984"/>
                      </a:cubicBezTo>
                      <a:cubicBezTo>
                        <a:pt x="6024" y="1883"/>
                        <a:pt x="5974" y="1582"/>
                        <a:pt x="5748" y="16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9"/>
                <p:cNvSpPr/>
                <p:nvPr/>
              </p:nvSpPr>
              <p:spPr>
                <a:xfrm>
                  <a:off x="4639041" y="3548026"/>
                  <a:ext cx="392931" cy="199732"/>
                </a:xfrm>
                <a:custGeom>
                  <a:avLst/>
                  <a:gdLst/>
                  <a:ahLst/>
                  <a:cxnLst/>
                  <a:rect l="l" t="t" r="r" b="b"/>
                  <a:pathLst>
                    <a:path w="6075" h="3088" extrusionOk="0">
                      <a:moveTo>
                        <a:pt x="5874" y="1582"/>
                      </a:moveTo>
                      <a:cubicBezTo>
                        <a:pt x="4770" y="1557"/>
                        <a:pt x="3866" y="1833"/>
                        <a:pt x="2762" y="1507"/>
                      </a:cubicBezTo>
                      <a:cubicBezTo>
                        <a:pt x="1758" y="1205"/>
                        <a:pt x="1130" y="201"/>
                        <a:pt x="126" y="26"/>
                      </a:cubicBezTo>
                      <a:cubicBezTo>
                        <a:pt x="51" y="1"/>
                        <a:pt x="1" y="76"/>
                        <a:pt x="51" y="126"/>
                      </a:cubicBezTo>
                      <a:cubicBezTo>
                        <a:pt x="1507" y="1632"/>
                        <a:pt x="3866" y="3088"/>
                        <a:pt x="5949" y="1858"/>
                      </a:cubicBezTo>
                      <a:cubicBezTo>
                        <a:pt x="6075" y="1783"/>
                        <a:pt x="6024" y="1582"/>
                        <a:pt x="5874" y="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9"/>
                <p:cNvSpPr/>
                <p:nvPr/>
              </p:nvSpPr>
              <p:spPr>
                <a:xfrm>
                  <a:off x="5101693" y="2461995"/>
                  <a:ext cx="904291" cy="395389"/>
                </a:xfrm>
                <a:custGeom>
                  <a:avLst/>
                  <a:gdLst/>
                  <a:ahLst/>
                  <a:cxnLst/>
                  <a:rect l="l" t="t" r="r" b="b"/>
                  <a:pathLst>
                    <a:path w="13981" h="6113" extrusionOk="0">
                      <a:moveTo>
                        <a:pt x="5372" y="1"/>
                      </a:moveTo>
                      <a:cubicBezTo>
                        <a:pt x="4443" y="427"/>
                        <a:pt x="3439" y="377"/>
                        <a:pt x="2436" y="452"/>
                      </a:cubicBezTo>
                      <a:cubicBezTo>
                        <a:pt x="2222" y="478"/>
                        <a:pt x="1996" y="478"/>
                        <a:pt x="1774" y="478"/>
                      </a:cubicBezTo>
                      <a:cubicBezTo>
                        <a:pt x="1551" y="478"/>
                        <a:pt x="1331" y="478"/>
                        <a:pt x="1130" y="503"/>
                      </a:cubicBezTo>
                      <a:cubicBezTo>
                        <a:pt x="704" y="553"/>
                        <a:pt x="403" y="854"/>
                        <a:pt x="1" y="954"/>
                      </a:cubicBezTo>
                      <a:cubicBezTo>
                        <a:pt x="51" y="1306"/>
                        <a:pt x="729" y="1707"/>
                        <a:pt x="1005" y="1908"/>
                      </a:cubicBezTo>
                      <a:cubicBezTo>
                        <a:pt x="1406" y="2159"/>
                        <a:pt x="1808" y="2385"/>
                        <a:pt x="2260" y="2586"/>
                      </a:cubicBezTo>
                      <a:cubicBezTo>
                        <a:pt x="3214" y="3088"/>
                        <a:pt x="4067" y="3715"/>
                        <a:pt x="4996" y="4293"/>
                      </a:cubicBezTo>
                      <a:cubicBezTo>
                        <a:pt x="5372" y="4544"/>
                        <a:pt x="5874" y="5096"/>
                        <a:pt x="6301" y="5196"/>
                      </a:cubicBezTo>
                      <a:cubicBezTo>
                        <a:pt x="6362" y="5213"/>
                        <a:pt x="6424" y="5220"/>
                        <a:pt x="6488" y="5220"/>
                      </a:cubicBezTo>
                      <a:cubicBezTo>
                        <a:pt x="6899" y="5220"/>
                        <a:pt x="7365" y="4917"/>
                        <a:pt x="7756" y="4895"/>
                      </a:cubicBezTo>
                      <a:cubicBezTo>
                        <a:pt x="7892" y="4883"/>
                        <a:pt x="8031" y="4872"/>
                        <a:pt x="8165" y="4872"/>
                      </a:cubicBezTo>
                      <a:cubicBezTo>
                        <a:pt x="8576" y="4872"/>
                        <a:pt x="8942" y="4974"/>
                        <a:pt x="9037" y="5447"/>
                      </a:cubicBezTo>
                      <a:cubicBezTo>
                        <a:pt x="9087" y="5748"/>
                        <a:pt x="8961" y="5949"/>
                        <a:pt x="9313" y="6075"/>
                      </a:cubicBezTo>
                      <a:cubicBezTo>
                        <a:pt x="9438" y="6100"/>
                        <a:pt x="9570" y="6112"/>
                        <a:pt x="9705" y="6112"/>
                      </a:cubicBezTo>
                      <a:cubicBezTo>
                        <a:pt x="9840" y="6112"/>
                        <a:pt x="9978" y="6100"/>
                        <a:pt x="10116" y="6075"/>
                      </a:cubicBezTo>
                      <a:lnTo>
                        <a:pt x="12023" y="6075"/>
                      </a:lnTo>
                      <a:cubicBezTo>
                        <a:pt x="12601" y="6049"/>
                        <a:pt x="13203" y="5949"/>
                        <a:pt x="13780" y="5824"/>
                      </a:cubicBezTo>
                      <a:cubicBezTo>
                        <a:pt x="13981" y="5071"/>
                        <a:pt x="12852" y="4594"/>
                        <a:pt x="12400" y="4242"/>
                      </a:cubicBezTo>
                      <a:cubicBezTo>
                        <a:pt x="12073" y="4016"/>
                        <a:pt x="11722" y="3816"/>
                        <a:pt x="11396" y="3590"/>
                      </a:cubicBezTo>
                      <a:cubicBezTo>
                        <a:pt x="11095" y="3414"/>
                        <a:pt x="10793" y="3238"/>
                        <a:pt x="10467" y="3088"/>
                      </a:cubicBezTo>
                      <a:cubicBezTo>
                        <a:pt x="10166" y="2862"/>
                        <a:pt x="9890" y="2636"/>
                        <a:pt x="9614" y="2385"/>
                      </a:cubicBezTo>
                      <a:cubicBezTo>
                        <a:pt x="8886" y="1883"/>
                        <a:pt x="8083" y="1632"/>
                        <a:pt x="7330" y="1256"/>
                      </a:cubicBezTo>
                      <a:cubicBezTo>
                        <a:pt x="7068" y="1113"/>
                        <a:pt x="5995" y="294"/>
                        <a:pt x="5713" y="294"/>
                      </a:cubicBezTo>
                      <a:cubicBezTo>
                        <a:pt x="5697" y="294"/>
                        <a:pt x="5684" y="297"/>
                        <a:pt x="5673" y="302"/>
                      </a:cubicBezTo>
                      <a:lnTo>
                        <a:pt x="5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9"/>
                <p:cNvSpPr/>
                <p:nvPr/>
              </p:nvSpPr>
              <p:spPr>
                <a:xfrm>
                  <a:off x="5965357" y="2857315"/>
                  <a:ext cx="646153" cy="257362"/>
                </a:xfrm>
                <a:custGeom>
                  <a:avLst/>
                  <a:gdLst/>
                  <a:ahLst/>
                  <a:cxnLst/>
                  <a:rect l="l" t="t" r="r" b="b"/>
                  <a:pathLst>
                    <a:path w="9990" h="3979" extrusionOk="0">
                      <a:moveTo>
                        <a:pt x="3743" y="0"/>
                      </a:moveTo>
                      <a:cubicBezTo>
                        <a:pt x="3489" y="0"/>
                        <a:pt x="3238" y="13"/>
                        <a:pt x="2987" y="38"/>
                      </a:cubicBezTo>
                      <a:cubicBezTo>
                        <a:pt x="2510" y="113"/>
                        <a:pt x="2059" y="214"/>
                        <a:pt x="1582" y="364"/>
                      </a:cubicBezTo>
                      <a:cubicBezTo>
                        <a:pt x="1373" y="419"/>
                        <a:pt x="1156" y="431"/>
                        <a:pt x="935" y="431"/>
                      </a:cubicBezTo>
                      <a:cubicBezTo>
                        <a:pt x="769" y="431"/>
                        <a:pt x="602" y="424"/>
                        <a:pt x="435" y="424"/>
                      </a:cubicBezTo>
                      <a:cubicBezTo>
                        <a:pt x="315" y="424"/>
                        <a:pt x="195" y="428"/>
                        <a:pt x="76" y="439"/>
                      </a:cubicBezTo>
                      <a:cubicBezTo>
                        <a:pt x="1" y="1418"/>
                        <a:pt x="1180" y="1745"/>
                        <a:pt x="1958" y="1820"/>
                      </a:cubicBezTo>
                      <a:cubicBezTo>
                        <a:pt x="2962" y="1920"/>
                        <a:pt x="3866" y="2372"/>
                        <a:pt x="4819" y="2748"/>
                      </a:cubicBezTo>
                      <a:cubicBezTo>
                        <a:pt x="5623" y="3100"/>
                        <a:pt x="6225" y="3652"/>
                        <a:pt x="7103" y="3853"/>
                      </a:cubicBezTo>
                      <a:cubicBezTo>
                        <a:pt x="7379" y="3901"/>
                        <a:pt x="7665" y="3929"/>
                        <a:pt x="7955" y="3929"/>
                      </a:cubicBezTo>
                      <a:cubicBezTo>
                        <a:pt x="8114" y="3929"/>
                        <a:pt x="8274" y="3921"/>
                        <a:pt x="8434" y="3903"/>
                      </a:cubicBezTo>
                      <a:cubicBezTo>
                        <a:pt x="8615" y="3903"/>
                        <a:pt x="8951" y="3864"/>
                        <a:pt x="9253" y="3864"/>
                      </a:cubicBezTo>
                      <a:cubicBezTo>
                        <a:pt x="9494" y="3864"/>
                        <a:pt x="9714" y="3889"/>
                        <a:pt x="9814" y="3978"/>
                      </a:cubicBezTo>
                      <a:lnTo>
                        <a:pt x="9965" y="3727"/>
                      </a:lnTo>
                      <a:cubicBezTo>
                        <a:pt x="9990" y="3050"/>
                        <a:pt x="8534" y="2221"/>
                        <a:pt x="8082" y="1920"/>
                      </a:cubicBezTo>
                      <a:cubicBezTo>
                        <a:pt x="7279" y="1418"/>
                        <a:pt x="6401" y="1142"/>
                        <a:pt x="5572" y="665"/>
                      </a:cubicBezTo>
                      <a:cubicBezTo>
                        <a:pt x="5221" y="465"/>
                        <a:pt x="4920" y="113"/>
                        <a:pt x="4518" y="38"/>
                      </a:cubicBezTo>
                      <a:cubicBezTo>
                        <a:pt x="4255" y="13"/>
                        <a:pt x="3997" y="0"/>
                        <a:pt x="3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9"/>
                <p:cNvSpPr/>
                <p:nvPr/>
              </p:nvSpPr>
              <p:spPr>
                <a:xfrm>
                  <a:off x="6220259" y="2965718"/>
                  <a:ext cx="1344180" cy="372880"/>
                </a:xfrm>
                <a:custGeom>
                  <a:avLst/>
                  <a:gdLst/>
                  <a:ahLst/>
                  <a:cxnLst/>
                  <a:rect l="l" t="t" r="r" b="b"/>
                  <a:pathLst>
                    <a:path w="20782" h="5765" extrusionOk="0">
                      <a:moveTo>
                        <a:pt x="16311" y="1"/>
                      </a:moveTo>
                      <a:cubicBezTo>
                        <a:pt x="15370" y="1"/>
                        <a:pt x="14415" y="94"/>
                        <a:pt x="13503" y="144"/>
                      </a:cubicBezTo>
                      <a:cubicBezTo>
                        <a:pt x="10993" y="294"/>
                        <a:pt x="8483" y="872"/>
                        <a:pt x="5974" y="1047"/>
                      </a:cubicBezTo>
                      <a:cubicBezTo>
                        <a:pt x="5882" y="1055"/>
                        <a:pt x="5790" y="1058"/>
                        <a:pt x="5699" y="1058"/>
                      </a:cubicBezTo>
                      <a:cubicBezTo>
                        <a:pt x="5261" y="1058"/>
                        <a:pt x="4832" y="987"/>
                        <a:pt x="4406" y="987"/>
                      </a:cubicBezTo>
                      <a:cubicBezTo>
                        <a:pt x="4318" y="987"/>
                        <a:pt x="4230" y="990"/>
                        <a:pt x="4141" y="997"/>
                      </a:cubicBezTo>
                      <a:cubicBezTo>
                        <a:pt x="3865" y="1499"/>
                        <a:pt x="4543" y="1750"/>
                        <a:pt x="4417" y="2252"/>
                      </a:cubicBezTo>
                      <a:cubicBezTo>
                        <a:pt x="4364" y="2286"/>
                        <a:pt x="4304" y="2300"/>
                        <a:pt x="4240" y="2300"/>
                      </a:cubicBezTo>
                      <a:cubicBezTo>
                        <a:pt x="3971" y="2300"/>
                        <a:pt x="3626" y="2052"/>
                        <a:pt x="3363" y="1951"/>
                      </a:cubicBezTo>
                      <a:cubicBezTo>
                        <a:pt x="2987" y="1851"/>
                        <a:pt x="2610" y="1700"/>
                        <a:pt x="2209" y="1574"/>
                      </a:cubicBezTo>
                      <a:cubicBezTo>
                        <a:pt x="1832" y="1449"/>
                        <a:pt x="1456" y="1323"/>
                        <a:pt x="1155" y="1173"/>
                      </a:cubicBezTo>
                      <a:cubicBezTo>
                        <a:pt x="799" y="1018"/>
                        <a:pt x="582" y="784"/>
                        <a:pt x="224" y="784"/>
                      </a:cubicBezTo>
                      <a:cubicBezTo>
                        <a:pt x="177" y="784"/>
                        <a:pt x="128" y="788"/>
                        <a:pt x="75" y="796"/>
                      </a:cubicBezTo>
                      <a:cubicBezTo>
                        <a:pt x="0" y="1374"/>
                        <a:pt x="627" y="1650"/>
                        <a:pt x="954" y="1976"/>
                      </a:cubicBezTo>
                      <a:cubicBezTo>
                        <a:pt x="1280" y="2277"/>
                        <a:pt x="1506" y="2729"/>
                        <a:pt x="1832" y="3055"/>
                      </a:cubicBezTo>
                      <a:cubicBezTo>
                        <a:pt x="2159" y="3382"/>
                        <a:pt x="2460" y="3733"/>
                        <a:pt x="2786" y="4084"/>
                      </a:cubicBezTo>
                      <a:cubicBezTo>
                        <a:pt x="3087" y="4436"/>
                        <a:pt x="3338" y="4812"/>
                        <a:pt x="3539" y="5214"/>
                      </a:cubicBezTo>
                      <a:cubicBezTo>
                        <a:pt x="3639" y="5389"/>
                        <a:pt x="3690" y="5640"/>
                        <a:pt x="3865" y="5741"/>
                      </a:cubicBezTo>
                      <a:cubicBezTo>
                        <a:pt x="3899" y="5758"/>
                        <a:pt x="3950" y="5765"/>
                        <a:pt x="4010" y="5765"/>
                      </a:cubicBezTo>
                      <a:cubicBezTo>
                        <a:pt x="4217" y="5765"/>
                        <a:pt x="4538" y="5685"/>
                        <a:pt x="4694" y="5666"/>
                      </a:cubicBezTo>
                      <a:cubicBezTo>
                        <a:pt x="5246" y="5540"/>
                        <a:pt x="5798" y="5339"/>
                        <a:pt x="6325" y="5088"/>
                      </a:cubicBezTo>
                      <a:cubicBezTo>
                        <a:pt x="7254" y="4737"/>
                        <a:pt x="8232" y="4712"/>
                        <a:pt x="9186" y="4511"/>
                      </a:cubicBezTo>
                      <a:cubicBezTo>
                        <a:pt x="11194" y="4059"/>
                        <a:pt x="13302" y="4185"/>
                        <a:pt x="15361" y="3909"/>
                      </a:cubicBezTo>
                      <a:cubicBezTo>
                        <a:pt x="16038" y="3808"/>
                        <a:pt x="16741" y="3833"/>
                        <a:pt x="17419" y="3683"/>
                      </a:cubicBezTo>
                      <a:cubicBezTo>
                        <a:pt x="17820" y="3582"/>
                        <a:pt x="18247" y="3457"/>
                        <a:pt x="18623" y="3306"/>
                      </a:cubicBezTo>
                      <a:cubicBezTo>
                        <a:pt x="18950" y="3206"/>
                        <a:pt x="19401" y="3156"/>
                        <a:pt x="19652" y="2880"/>
                      </a:cubicBezTo>
                      <a:cubicBezTo>
                        <a:pt x="19878" y="2604"/>
                        <a:pt x="19928" y="2353"/>
                        <a:pt x="20154" y="2127"/>
                      </a:cubicBezTo>
                      <a:cubicBezTo>
                        <a:pt x="20380" y="1901"/>
                        <a:pt x="20581" y="1725"/>
                        <a:pt x="20782" y="1549"/>
                      </a:cubicBezTo>
                      <a:lnTo>
                        <a:pt x="20732" y="972"/>
                      </a:lnTo>
                      <a:cubicBezTo>
                        <a:pt x="20675" y="1000"/>
                        <a:pt x="20613" y="1013"/>
                        <a:pt x="20546" y="1013"/>
                      </a:cubicBezTo>
                      <a:cubicBezTo>
                        <a:pt x="20139" y="1013"/>
                        <a:pt x="19574" y="549"/>
                        <a:pt x="19251" y="420"/>
                      </a:cubicBezTo>
                      <a:cubicBezTo>
                        <a:pt x="18774" y="244"/>
                        <a:pt x="18247" y="144"/>
                        <a:pt x="17745" y="94"/>
                      </a:cubicBezTo>
                      <a:cubicBezTo>
                        <a:pt x="17276" y="25"/>
                        <a:pt x="16795" y="1"/>
                        <a:pt x="16311"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a:off x="4163388" y="3277537"/>
                  <a:ext cx="355611" cy="200379"/>
                </a:xfrm>
                <a:custGeom>
                  <a:avLst/>
                  <a:gdLst/>
                  <a:ahLst/>
                  <a:cxnLst/>
                  <a:rect l="l" t="t" r="r" b="b"/>
                  <a:pathLst>
                    <a:path w="5498" h="3098" extrusionOk="0">
                      <a:moveTo>
                        <a:pt x="793" y="0"/>
                      </a:moveTo>
                      <a:cubicBezTo>
                        <a:pt x="779" y="0"/>
                        <a:pt x="765" y="5"/>
                        <a:pt x="754" y="16"/>
                      </a:cubicBezTo>
                      <a:cubicBezTo>
                        <a:pt x="1" y="870"/>
                        <a:pt x="1406" y="1623"/>
                        <a:pt x="2034" y="1924"/>
                      </a:cubicBezTo>
                      <a:cubicBezTo>
                        <a:pt x="2686" y="2250"/>
                        <a:pt x="3339" y="2501"/>
                        <a:pt x="4042" y="2727"/>
                      </a:cubicBezTo>
                      <a:cubicBezTo>
                        <a:pt x="4290" y="2810"/>
                        <a:pt x="4828" y="3097"/>
                        <a:pt x="5192" y="3097"/>
                      </a:cubicBezTo>
                      <a:cubicBezTo>
                        <a:pt x="5270" y="3097"/>
                        <a:pt x="5340" y="3084"/>
                        <a:pt x="5397" y="3053"/>
                      </a:cubicBezTo>
                      <a:cubicBezTo>
                        <a:pt x="5472" y="3003"/>
                        <a:pt x="5497" y="2903"/>
                        <a:pt x="5472" y="2827"/>
                      </a:cubicBezTo>
                      <a:cubicBezTo>
                        <a:pt x="5372" y="2300"/>
                        <a:pt x="3791" y="2074"/>
                        <a:pt x="3389" y="1924"/>
                      </a:cubicBezTo>
                      <a:cubicBezTo>
                        <a:pt x="2837" y="1748"/>
                        <a:pt x="302" y="1020"/>
                        <a:pt x="879" y="117"/>
                      </a:cubicBezTo>
                      <a:cubicBezTo>
                        <a:pt x="899" y="58"/>
                        <a:pt x="843" y="0"/>
                        <a:pt x="793"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4114685" y="3342799"/>
                  <a:ext cx="357228" cy="203289"/>
                </a:xfrm>
                <a:custGeom>
                  <a:avLst/>
                  <a:gdLst/>
                  <a:ahLst/>
                  <a:cxnLst/>
                  <a:rect l="l" t="t" r="r" b="b"/>
                  <a:pathLst>
                    <a:path w="5523" h="3143" extrusionOk="0">
                      <a:moveTo>
                        <a:pt x="275" y="0"/>
                      </a:moveTo>
                      <a:cubicBezTo>
                        <a:pt x="246" y="0"/>
                        <a:pt x="218" y="11"/>
                        <a:pt x="202" y="36"/>
                      </a:cubicBezTo>
                      <a:cubicBezTo>
                        <a:pt x="101" y="237"/>
                        <a:pt x="26" y="488"/>
                        <a:pt x="1" y="714"/>
                      </a:cubicBezTo>
                      <a:cubicBezTo>
                        <a:pt x="1" y="764"/>
                        <a:pt x="26" y="814"/>
                        <a:pt x="76" y="840"/>
                      </a:cubicBezTo>
                      <a:cubicBezTo>
                        <a:pt x="980" y="1392"/>
                        <a:pt x="1959" y="1843"/>
                        <a:pt x="2963" y="2145"/>
                      </a:cubicBezTo>
                      <a:cubicBezTo>
                        <a:pt x="3339" y="2270"/>
                        <a:pt x="3690" y="2371"/>
                        <a:pt x="4067" y="2496"/>
                      </a:cubicBezTo>
                      <a:cubicBezTo>
                        <a:pt x="4494" y="2647"/>
                        <a:pt x="4745" y="2923"/>
                        <a:pt x="5121" y="3123"/>
                      </a:cubicBezTo>
                      <a:cubicBezTo>
                        <a:pt x="5147" y="3136"/>
                        <a:pt x="5178" y="3143"/>
                        <a:pt x="5210" y="3143"/>
                      </a:cubicBezTo>
                      <a:cubicBezTo>
                        <a:pt x="5302" y="3143"/>
                        <a:pt x="5404" y="3091"/>
                        <a:pt x="5422" y="2998"/>
                      </a:cubicBezTo>
                      <a:cubicBezTo>
                        <a:pt x="5523" y="2295"/>
                        <a:pt x="4519" y="2019"/>
                        <a:pt x="3992" y="1843"/>
                      </a:cubicBezTo>
                      <a:cubicBezTo>
                        <a:pt x="3540" y="1718"/>
                        <a:pt x="3063" y="1618"/>
                        <a:pt x="2586" y="1492"/>
                      </a:cubicBezTo>
                      <a:cubicBezTo>
                        <a:pt x="2009" y="1291"/>
                        <a:pt x="1457" y="1065"/>
                        <a:pt x="930" y="814"/>
                      </a:cubicBezTo>
                      <a:cubicBezTo>
                        <a:pt x="503" y="639"/>
                        <a:pt x="177" y="639"/>
                        <a:pt x="377" y="112"/>
                      </a:cubicBezTo>
                      <a:cubicBezTo>
                        <a:pt x="394" y="45"/>
                        <a:pt x="333" y="0"/>
                        <a:pt x="275"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3966957" y="3400622"/>
                  <a:ext cx="455024" cy="212991"/>
                </a:xfrm>
                <a:custGeom>
                  <a:avLst/>
                  <a:gdLst/>
                  <a:ahLst/>
                  <a:cxnLst/>
                  <a:rect l="l" t="t" r="r" b="b"/>
                  <a:pathLst>
                    <a:path w="7035" h="3293" extrusionOk="0">
                      <a:moveTo>
                        <a:pt x="1361" y="1"/>
                      </a:moveTo>
                      <a:cubicBezTo>
                        <a:pt x="1340" y="1"/>
                        <a:pt x="1320" y="7"/>
                        <a:pt x="1306" y="21"/>
                      </a:cubicBezTo>
                      <a:cubicBezTo>
                        <a:pt x="1" y="1527"/>
                        <a:pt x="5774" y="3033"/>
                        <a:pt x="6627" y="3284"/>
                      </a:cubicBezTo>
                      <a:cubicBezTo>
                        <a:pt x="6652" y="3290"/>
                        <a:pt x="6676" y="3293"/>
                        <a:pt x="6699" y="3293"/>
                      </a:cubicBezTo>
                      <a:cubicBezTo>
                        <a:pt x="6947" y="3293"/>
                        <a:pt x="7035" y="2943"/>
                        <a:pt x="6828" y="2782"/>
                      </a:cubicBezTo>
                      <a:cubicBezTo>
                        <a:pt x="6050" y="2204"/>
                        <a:pt x="879" y="1502"/>
                        <a:pt x="1457" y="96"/>
                      </a:cubicBezTo>
                      <a:cubicBezTo>
                        <a:pt x="1475" y="42"/>
                        <a:pt x="1415" y="1"/>
                        <a:pt x="1361"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3945871" y="3464784"/>
                  <a:ext cx="441635" cy="187249"/>
                </a:xfrm>
                <a:custGeom>
                  <a:avLst/>
                  <a:gdLst/>
                  <a:ahLst/>
                  <a:cxnLst/>
                  <a:rect l="l" t="t" r="r" b="b"/>
                  <a:pathLst>
                    <a:path w="6828" h="2895" extrusionOk="0">
                      <a:moveTo>
                        <a:pt x="360" y="0"/>
                      </a:moveTo>
                      <a:cubicBezTo>
                        <a:pt x="317" y="0"/>
                        <a:pt x="274" y="26"/>
                        <a:pt x="252" y="83"/>
                      </a:cubicBezTo>
                      <a:cubicBezTo>
                        <a:pt x="1" y="811"/>
                        <a:pt x="402" y="1589"/>
                        <a:pt x="1155" y="1840"/>
                      </a:cubicBezTo>
                      <a:cubicBezTo>
                        <a:pt x="2059" y="2191"/>
                        <a:pt x="3012" y="2492"/>
                        <a:pt x="3966" y="2718"/>
                      </a:cubicBezTo>
                      <a:lnTo>
                        <a:pt x="6827" y="2894"/>
                      </a:lnTo>
                      <a:cubicBezTo>
                        <a:pt x="5924" y="2492"/>
                        <a:pt x="4970" y="2216"/>
                        <a:pt x="3991" y="2041"/>
                      </a:cubicBezTo>
                      <a:cubicBezTo>
                        <a:pt x="2812" y="1765"/>
                        <a:pt x="452" y="1714"/>
                        <a:pt x="477" y="108"/>
                      </a:cubicBezTo>
                      <a:cubicBezTo>
                        <a:pt x="464" y="39"/>
                        <a:pt x="412" y="0"/>
                        <a:pt x="360"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4299797" y="3128839"/>
                  <a:ext cx="1256538" cy="271527"/>
                </a:xfrm>
                <a:custGeom>
                  <a:avLst/>
                  <a:gdLst/>
                  <a:ahLst/>
                  <a:cxnLst/>
                  <a:rect l="l" t="t" r="r" b="b"/>
                  <a:pathLst>
                    <a:path w="19427" h="4198" extrusionOk="0">
                      <a:moveTo>
                        <a:pt x="8491" y="1"/>
                      </a:moveTo>
                      <a:cubicBezTo>
                        <a:pt x="8191" y="1"/>
                        <a:pt x="7945" y="84"/>
                        <a:pt x="8157" y="433"/>
                      </a:cubicBezTo>
                      <a:cubicBezTo>
                        <a:pt x="8358" y="784"/>
                        <a:pt x="8986" y="734"/>
                        <a:pt x="8835" y="1311"/>
                      </a:cubicBezTo>
                      <a:cubicBezTo>
                        <a:pt x="8755" y="1318"/>
                        <a:pt x="8675" y="1320"/>
                        <a:pt x="8596" y="1320"/>
                      </a:cubicBezTo>
                      <a:cubicBezTo>
                        <a:pt x="8029" y="1320"/>
                        <a:pt x="7481" y="1180"/>
                        <a:pt x="6953" y="1136"/>
                      </a:cubicBezTo>
                      <a:cubicBezTo>
                        <a:pt x="6743" y="1119"/>
                        <a:pt x="6526" y="1113"/>
                        <a:pt x="6305" y="1113"/>
                      </a:cubicBezTo>
                      <a:cubicBezTo>
                        <a:pt x="5862" y="1113"/>
                        <a:pt x="5405" y="1136"/>
                        <a:pt x="4970" y="1136"/>
                      </a:cubicBezTo>
                      <a:lnTo>
                        <a:pt x="2435" y="1136"/>
                      </a:lnTo>
                      <a:cubicBezTo>
                        <a:pt x="2298" y="1136"/>
                        <a:pt x="2012" y="1122"/>
                        <a:pt x="1695" y="1122"/>
                      </a:cubicBezTo>
                      <a:cubicBezTo>
                        <a:pt x="1142" y="1122"/>
                        <a:pt x="498" y="1163"/>
                        <a:pt x="402" y="1387"/>
                      </a:cubicBezTo>
                      <a:lnTo>
                        <a:pt x="477" y="1562"/>
                      </a:lnTo>
                      <a:cubicBezTo>
                        <a:pt x="326" y="1613"/>
                        <a:pt x="276" y="1688"/>
                        <a:pt x="301" y="1788"/>
                      </a:cubicBezTo>
                      <a:cubicBezTo>
                        <a:pt x="251" y="1738"/>
                        <a:pt x="201" y="1688"/>
                        <a:pt x="151" y="1638"/>
                      </a:cubicBezTo>
                      <a:cubicBezTo>
                        <a:pt x="137" y="1624"/>
                        <a:pt x="119" y="1617"/>
                        <a:pt x="100" y="1617"/>
                      </a:cubicBezTo>
                      <a:cubicBezTo>
                        <a:pt x="52" y="1617"/>
                        <a:pt x="0" y="1659"/>
                        <a:pt x="0" y="1713"/>
                      </a:cubicBezTo>
                      <a:cubicBezTo>
                        <a:pt x="326" y="2566"/>
                        <a:pt x="1155" y="2968"/>
                        <a:pt x="1958" y="3269"/>
                      </a:cubicBezTo>
                      <a:cubicBezTo>
                        <a:pt x="2510" y="3445"/>
                        <a:pt x="3062" y="3595"/>
                        <a:pt x="3614" y="3746"/>
                      </a:cubicBezTo>
                      <a:cubicBezTo>
                        <a:pt x="4091" y="3897"/>
                        <a:pt x="4593" y="4198"/>
                        <a:pt x="5095" y="4198"/>
                      </a:cubicBezTo>
                      <a:cubicBezTo>
                        <a:pt x="5221" y="4173"/>
                        <a:pt x="5271" y="4072"/>
                        <a:pt x="5221" y="3972"/>
                      </a:cubicBezTo>
                      <a:lnTo>
                        <a:pt x="5196" y="3922"/>
                      </a:lnTo>
                      <a:lnTo>
                        <a:pt x="5196" y="3922"/>
                      </a:lnTo>
                      <a:cubicBezTo>
                        <a:pt x="5271" y="3934"/>
                        <a:pt x="5352" y="3940"/>
                        <a:pt x="5434" y="3940"/>
                      </a:cubicBezTo>
                      <a:cubicBezTo>
                        <a:pt x="5516" y="3940"/>
                        <a:pt x="5597" y="3934"/>
                        <a:pt x="5672" y="3922"/>
                      </a:cubicBezTo>
                      <a:cubicBezTo>
                        <a:pt x="5949" y="3796"/>
                        <a:pt x="6225" y="3671"/>
                        <a:pt x="6501" y="3495"/>
                      </a:cubicBezTo>
                      <a:cubicBezTo>
                        <a:pt x="7781" y="2918"/>
                        <a:pt x="9412" y="2742"/>
                        <a:pt x="10818" y="2717"/>
                      </a:cubicBezTo>
                      <a:cubicBezTo>
                        <a:pt x="11702" y="2717"/>
                        <a:pt x="12615" y="2632"/>
                        <a:pt x="13514" y="2632"/>
                      </a:cubicBezTo>
                      <a:cubicBezTo>
                        <a:pt x="13814" y="2632"/>
                        <a:pt x="14112" y="2642"/>
                        <a:pt x="14407" y="2667"/>
                      </a:cubicBezTo>
                      <a:cubicBezTo>
                        <a:pt x="14745" y="2725"/>
                        <a:pt x="15083" y="2750"/>
                        <a:pt x="15421" y="2750"/>
                      </a:cubicBezTo>
                      <a:cubicBezTo>
                        <a:pt x="15660" y="2750"/>
                        <a:pt x="15900" y="2738"/>
                        <a:pt x="16139" y="2717"/>
                      </a:cubicBezTo>
                      <a:cubicBezTo>
                        <a:pt x="16339" y="2692"/>
                        <a:pt x="16540" y="2616"/>
                        <a:pt x="16691" y="2466"/>
                      </a:cubicBezTo>
                      <a:cubicBezTo>
                        <a:pt x="16867" y="2240"/>
                        <a:pt x="16691" y="2064"/>
                        <a:pt x="16867" y="1838"/>
                      </a:cubicBezTo>
                      <a:cubicBezTo>
                        <a:pt x="17168" y="1387"/>
                        <a:pt x="19427" y="1261"/>
                        <a:pt x="19276" y="734"/>
                      </a:cubicBezTo>
                      <a:cubicBezTo>
                        <a:pt x="18874" y="508"/>
                        <a:pt x="18398" y="533"/>
                        <a:pt x="17971" y="333"/>
                      </a:cubicBezTo>
                      <a:cubicBezTo>
                        <a:pt x="17795" y="232"/>
                        <a:pt x="17619" y="132"/>
                        <a:pt x="17444" y="56"/>
                      </a:cubicBezTo>
                      <a:cubicBezTo>
                        <a:pt x="17352" y="23"/>
                        <a:pt x="17276" y="12"/>
                        <a:pt x="17207" y="12"/>
                      </a:cubicBezTo>
                      <a:cubicBezTo>
                        <a:pt x="17067" y="12"/>
                        <a:pt x="16950" y="56"/>
                        <a:pt x="16766" y="56"/>
                      </a:cubicBezTo>
                      <a:cubicBezTo>
                        <a:pt x="16841" y="182"/>
                        <a:pt x="16967" y="307"/>
                        <a:pt x="17118" y="358"/>
                      </a:cubicBezTo>
                      <a:cubicBezTo>
                        <a:pt x="16725" y="576"/>
                        <a:pt x="16155" y="651"/>
                        <a:pt x="15599" y="651"/>
                      </a:cubicBezTo>
                      <a:cubicBezTo>
                        <a:pt x="15195" y="651"/>
                        <a:pt x="14799" y="611"/>
                        <a:pt x="14482" y="558"/>
                      </a:cubicBezTo>
                      <a:cubicBezTo>
                        <a:pt x="13553" y="408"/>
                        <a:pt x="12600" y="408"/>
                        <a:pt x="11671" y="232"/>
                      </a:cubicBezTo>
                      <a:cubicBezTo>
                        <a:pt x="10818" y="82"/>
                        <a:pt x="9889" y="207"/>
                        <a:pt x="9036" y="56"/>
                      </a:cubicBezTo>
                      <a:cubicBezTo>
                        <a:pt x="8907" y="37"/>
                        <a:pt x="8687" y="1"/>
                        <a:pt x="8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a:off x="4678042" y="2348353"/>
                  <a:ext cx="264671" cy="55301"/>
                </a:xfrm>
                <a:custGeom>
                  <a:avLst/>
                  <a:gdLst/>
                  <a:ahLst/>
                  <a:cxnLst/>
                  <a:rect l="l" t="t" r="r" b="b"/>
                  <a:pathLst>
                    <a:path w="4092" h="855" extrusionOk="0">
                      <a:moveTo>
                        <a:pt x="3865" y="829"/>
                      </a:moveTo>
                      <a:cubicBezTo>
                        <a:pt x="4016" y="829"/>
                        <a:pt x="4091" y="603"/>
                        <a:pt x="3941" y="528"/>
                      </a:cubicBezTo>
                      <a:cubicBezTo>
                        <a:pt x="3414" y="302"/>
                        <a:pt x="2736" y="352"/>
                        <a:pt x="2159" y="302"/>
                      </a:cubicBezTo>
                      <a:cubicBezTo>
                        <a:pt x="1531" y="277"/>
                        <a:pt x="904" y="176"/>
                        <a:pt x="301" y="1"/>
                      </a:cubicBezTo>
                      <a:lnTo>
                        <a:pt x="0" y="126"/>
                      </a:lnTo>
                      <a:cubicBezTo>
                        <a:pt x="377" y="327"/>
                        <a:pt x="753" y="453"/>
                        <a:pt x="1180" y="528"/>
                      </a:cubicBezTo>
                      <a:cubicBezTo>
                        <a:pt x="2058" y="754"/>
                        <a:pt x="2962" y="854"/>
                        <a:pt x="3865" y="8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9"/>
                <p:cNvSpPr/>
                <p:nvPr/>
              </p:nvSpPr>
              <p:spPr>
                <a:xfrm>
                  <a:off x="4642275" y="2369503"/>
                  <a:ext cx="254969" cy="99090"/>
                </a:xfrm>
                <a:custGeom>
                  <a:avLst/>
                  <a:gdLst/>
                  <a:ahLst/>
                  <a:cxnLst/>
                  <a:rect l="l" t="t" r="r" b="b"/>
                  <a:pathLst>
                    <a:path w="3942" h="1532" extrusionOk="0">
                      <a:moveTo>
                        <a:pt x="3791" y="1431"/>
                      </a:moveTo>
                      <a:cubicBezTo>
                        <a:pt x="3916" y="1431"/>
                        <a:pt x="3941" y="1255"/>
                        <a:pt x="3816" y="1230"/>
                      </a:cubicBezTo>
                      <a:cubicBezTo>
                        <a:pt x="2963" y="954"/>
                        <a:pt x="2084" y="803"/>
                        <a:pt x="1231" y="452"/>
                      </a:cubicBezTo>
                      <a:cubicBezTo>
                        <a:pt x="905" y="301"/>
                        <a:pt x="578" y="151"/>
                        <a:pt x="252" y="0"/>
                      </a:cubicBezTo>
                      <a:lnTo>
                        <a:pt x="1" y="176"/>
                      </a:lnTo>
                      <a:cubicBezTo>
                        <a:pt x="1181" y="828"/>
                        <a:pt x="2561" y="1531"/>
                        <a:pt x="3791" y="14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9"/>
                <p:cNvSpPr/>
                <p:nvPr/>
              </p:nvSpPr>
              <p:spPr>
                <a:xfrm>
                  <a:off x="4572486" y="2387355"/>
                  <a:ext cx="313375" cy="126643"/>
                </a:xfrm>
                <a:custGeom>
                  <a:avLst/>
                  <a:gdLst/>
                  <a:ahLst/>
                  <a:cxnLst/>
                  <a:rect l="l" t="t" r="r" b="b"/>
                  <a:pathLst>
                    <a:path w="4845" h="1958" extrusionOk="0">
                      <a:moveTo>
                        <a:pt x="4619" y="1807"/>
                      </a:moveTo>
                      <a:cubicBezTo>
                        <a:pt x="4795" y="1807"/>
                        <a:pt x="4845" y="1531"/>
                        <a:pt x="4669" y="1506"/>
                      </a:cubicBezTo>
                      <a:cubicBezTo>
                        <a:pt x="3113" y="1155"/>
                        <a:pt x="1733" y="879"/>
                        <a:pt x="478" y="50"/>
                      </a:cubicBezTo>
                      <a:lnTo>
                        <a:pt x="1" y="0"/>
                      </a:lnTo>
                      <a:cubicBezTo>
                        <a:pt x="1256" y="1079"/>
                        <a:pt x="2962" y="1958"/>
                        <a:pt x="4619" y="18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4447525" y="2390589"/>
                  <a:ext cx="412400" cy="149411"/>
                </a:xfrm>
                <a:custGeom>
                  <a:avLst/>
                  <a:gdLst/>
                  <a:ahLst/>
                  <a:cxnLst/>
                  <a:rect l="l" t="t" r="r" b="b"/>
                  <a:pathLst>
                    <a:path w="6376" h="2310" extrusionOk="0">
                      <a:moveTo>
                        <a:pt x="6074" y="2309"/>
                      </a:moveTo>
                      <a:cubicBezTo>
                        <a:pt x="6325" y="2309"/>
                        <a:pt x="6375" y="1933"/>
                        <a:pt x="6149" y="1908"/>
                      </a:cubicBezTo>
                      <a:cubicBezTo>
                        <a:pt x="4066" y="1582"/>
                        <a:pt x="1983" y="1180"/>
                        <a:pt x="251" y="0"/>
                      </a:cubicBezTo>
                      <a:lnTo>
                        <a:pt x="0" y="176"/>
                      </a:lnTo>
                      <a:cubicBezTo>
                        <a:pt x="552" y="728"/>
                        <a:pt x="1406" y="1054"/>
                        <a:pt x="2083" y="1381"/>
                      </a:cubicBezTo>
                      <a:cubicBezTo>
                        <a:pt x="3338" y="1958"/>
                        <a:pt x="4694" y="2259"/>
                        <a:pt x="6074" y="23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9"/>
                <p:cNvSpPr/>
                <p:nvPr/>
              </p:nvSpPr>
              <p:spPr>
                <a:xfrm>
                  <a:off x="4379288" y="2423058"/>
                  <a:ext cx="438401" cy="151028"/>
                </a:xfrm>
                <a:custGeom>
                  <a:avLst/>
                  <a:gdLst/>
                  <a:ahLst/>
                  <a:cxnLst/>
                  <a:rect l="l" t="t" r="r" b="b"/>
                  <a:pathLst>
                    <a:path w="6778" h="2335" extrusionOk="0">
                      <a:moveTo>
                        <a:pt x="2210" y="1381"/>
                      </a:moveTo>
                      <a:cubicBezTo>
                        <a:pt x="3615" y="1883"/>
                        <a:pt x="5046" y="2334"/>
                        <a:pt x="6552" y="2209"/>
                      </a:cubicBezTo>
                      <a:cubicBezTo>
                        <a:pt x="6778" y="2209"/>
                        <a:pt x="6778" y="1858"/>
                        <a:pt x="6552" y="1858"/>
                      </a:cubicBezTo>
                      <a:cubicBezTo>
                        <a:pt x="4669" y="1657"/>
                        <a:pt x="1808" y="1431"/>
                        <a:pt x="277" y="0"/>
                      </a:cubicBezTo>
                      <a:lnTo>
                        <a:pt x="277" y="0"/>
                      </a:lnTo>
                      <a:lnTo>
                        <a:pt x="1" y="101"/>
                      </a:lnTo>
                      <a:cubicBezTo>
                        <a:pt x="503" y="803"/>
                        <a:pt x="1432" y="1105"/>
                        <a:pt x="2210" y="13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9"/>
                <p:cNvSpPr/>
                <p:nvPr/>
              </p:nvSpPr>
              <p:spPr>
                <a:xfrm>
                  <a:off x="4293265" y="2463612"/>
                  <a:ext cx="664070" cy="303673"/>
                </a:xfrm>
                <a:custGeom>
                  <a:avLst/>
                  <a:gdLst/>
                  <a:ahLst/>
                  <a:cxnLst/>
                  <a:rect l="l" t="t" r="r" b="b"/>
                  <a:pathLst>
                    <a:path w="10267" h="4695" extrusionOk="0">
                      <a:moveTo>
                        <a:pt x="10116" y="4343"/>
                      </a:moveTo>
                      <a:cubicBezTo>
                        <a:pt x="9112" y="3966"/>
                        <a:pt x="8183" y="3464"/>
                        <a:pt x="7355" y="2787"/>
                      </a:cubicBezTo>
                      <a:cubicBezTo>
                        <a:pt x="6803" y="2335"/>
                        <a:pt x="6200" y="2209"/>
                        <a:pt x="5522" y="2059"/>
                      </a:cubicBezTo>
                      <a:cubicBezTo>
                        <a:pt x="3615" y="1657"/>
                        <a:pt x="1758" y="1205"/>
                        <a:pt x="252" y="1"/>
                      </a:cubicBezTo>
                      <a:lnTo>
                        <a:pt x="176" y="26"/>
                      </a:lnTo>
                      <a:lnTo>
                        <a:pt x="1" y="151"/>
                      </a:lnTo>
                      <a:cubicBezTo>
                        <a:pt x="1231" y="1356"/>
                        <a:pt x="2912" y="1883"/>
                        <a:pt x="4569" y="2285"/>
                      </a:cubicBezTo>
                      <a:cubicBezTo>
                        <a:pt x="5773" y="2586"/>
                        <a:pt x="6602" y="2787"/>
                        <a:pt x="7606" y="3565"/>
                      </a:cubicBezTo>
                      <a:cubicBezTo>
                        <a:pt x="8308" y="4167"/>
                        <a:pt x="9162" y="4544"/>
                        <a:pt x="10065" y="4644"/>
                      </a:cubicBezTo>
                      <a:cubicBezTo>
                        <a:pt x="10266" y="4694"/>
                        <a:pt x="10266" y="4393"/>
                        <a:pt x="10116" y="43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9"/>
                <p:cNvSpPr/>
                <p:nvPr/>
              </p:nvSpPr>
              <p:spPr>
                <a:xfrm>
                  <a:off x="4251094" y="2492847"/>
                  <a:ext cx="641302" cy="316609"/>
                </a:xfrm>
                <a:custGeom>
                  <a:avLst/>
                  <a:gdLst/>
                  <a:ahLst/>
                  <a:cxnLst/>
                  <a:rect l="l" t="t" r="r" b="b"/>
                  <a:pathLst>
                    <a:path w="9915" h="4895" extrusionOk="0">
                      <a:moveTo>
                        <a:pt x="9713" y="4493"/>
                      </a:moveTo>
                      <a:cubicBezTo>
                        <a:pt x="7956" y="4217"/>
                        <a:pt x="6626" y="3037"/>
                        <a:pt x="4995" y="2360"/>
                      </a:cubicBezTo>
                      <a:cubicBezTo>
                        <a:pt x="3363" y="1682"/>
                        <a:pt x="1531" y="1180"/>
                        <a:pt x="176" y="1"/>
                      </a:cubicBezTo>
                      <a:lnTo>
                        <a:pt x="0" y="126"/>
                      </a:lnTo>
                      <a:cubicBezTo>
                        <a:pt x="1105" y="1255"/>
                        <a:pt x="2585" y="1808"/>
                        <a:pt x="4041" y="2410"/>
                      </a:cubicBezTo>
                      <a:cubicBezTo>
                        <a:pt x="5271" y="2912"/>
                        <a:pt x="6451" y="3539"/>
                        <a:pt x="7580" y="4242"/>
                      </a:cubicBezTo>
                      <a:cubicBezTo>
                        <a:pt x="8182" y="4669"/>
                        <a:pt x="8910" y="4895"/>
                        <a:pt x="9663" y="4870"/>
                      </a:cubicBezTo>
                      <a:cubicBezTo>
                        <a:pt x="9864" y="4819"/>
                        <a:pt x="9914" y="4543"/>
                        <a:pt x="9713" y="44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9"/>
                <p:cNvSpPr/>
                <p:nvPr/>
              </p:nvSpPr>
              <p:spPr>
                <a:xfrm>
                  <a:off x="4186155" y="2544784"/>
                  <a:ext cx="686708" cy="326375"/>
                </a:xfrm>
                <a:custGeom>
                  <a:avLst/>
                  <a:gdLst/>
                  <a:ahLst/>
                  <a:cxnLst/>
                  <a:rect l="l" t="t" r="r" b="b"/>
                  <a:pathLst>
                    <a:path w="10617" h="5046" extrusionOk="0">
                      <a:moveTo>
                        <a:pt x="10466" y="4619"/>
                      </a:moveTo>
                      <a:cubicBezTo>
                        <a:pt x="9462" y="4393"/>
                        <a:pt x="8534" y="3991"/>
                        <a:pt x="7680" y="3464"/>
                      </a:cubicBezTo>
                      <a:cubicBezTo>
                        <a:pt x="6978" y="3013"/>
                        <a:pt x="6451" y="2485"/>
                        <a:pt x="5673" y="2159"/>
                      </a:cubicBezTo>
                      <a:cubicBezTo>
                        <a:pt x="3916" y="1431"/>
                        <a:pt x="1883" y="1005"/>
                        <a:pt x="226" y="1"/>
                      </a:cubicBezTo>
                      <a:cubicBezTo>
                        <a:pt x="151" y="51"/>
                        <a:pt x="76" y="126"/>
                        <a:pt x="0" y="201"/>
                      </a:cubicBezTo>
                      <a:cubicBezTo>
                        <a:pt x="1330" y="1205"/>
                        <a:pt x="3188" y="1758"/>
                        <a:pt x="4694" y="2285"/>
                      </a:cubicBezTo>
                      <a:cubicBezTo>
                        <a:pt x="6651" y="2937"/>
                        <a:pt x="8208" y="5046"/>
                        <a:pt x="10416" y="4895"/>
                      </a:cubicBezTo>
                      <a:cubicBezTo>
                        <a:pt x="10592" y="4895"/>
                        <a:pt x="10617" y="4669"/>
                        <a:pt x="10466" y="46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9"/>
                <p:cNvSpPr/>
                <p:nvPr/>
              </p:nvSpPr>
              <p:spPr>
                <a:xfrm>
                  <a:off x="4794918" y="2859773"/>
                  <a:ext cx="878290" cy="222629"/>
                </a:xfrm>
                <a:custGeom>
                  <a:avLst/>
                  <a:gdLst/>
                  <a:ahLst/>
                  <a:cxnLst/>
                  <a:rect l="l" t="t" r="r" b="b"/>
                  <a:pathLst>
                    <a:path w="13579" h="3442" extrusionOk="0">
                      <a:moveTo>
                        <a:pt x="4196" y="1"/>
                      </a:moveTo>
                      <a:cubicBezTo>
                        <a:pt x="3859" y="1"/>
                        <a:pt x="3519" y="55"/>
                        <a:pt x="3414" y="326"/>
                      </a:cubicBezTo>
                      <a:cubicBezTo>
                        <a:pt x="3213" y="853"/>
                        <a:pt x="4142" y="928"/>
                        <a:pt x="4091" y="1405"/>
                      </a:cubicBezTo>
                      <a:cubicBezTo>
                        <a:pt x="3857" y="1422"/>
                        <a:pt x="3620" y="1425"/>
                        <a:pt x="3382" y="1425"/>
                      </a:cubicBezTo>
                      <a:cubicBezTo>
                        <a:pt x="3263" y="1425"/>
                        <a:pt x="3144" y="1424"/>
                        <a:pt x="3025" y="1424"/>
                      </a:cubicBezTo>
                      <a:cubicBezTo>
                        <a:pt x="2667" y="1424"/>
                        <a:pt x="2309" y="1430"/>
                        <a:pt x="1958" y="1481"/>
                      </a:cubicBezTo>
                      <a:cubicBezTo>
                        <a:pt x="1531" y="1531"/>
                        <a:pt x="527" y="1531"/>
                        <a:pt x="301" y="1958"/>
                      </a:cubicBezTo>
                      <a:cubicBezTo>
                        <a:pt x="0" y="2535"/>
                        <a:pt x="1029" y="2510"/>
                        <a:pt x="1381" y="2610"/>
                      </a:cubicBezTo>
                      <a:cubicBezTo>
                        <a:pt x="1983" y="2811"/>
                        <a:pt x="2585" y="2936"/>
                        <a:pt x="3213" y="3062"/>
                      </a:cubicBezTo>
                      <a:cubicBezTo>
                        <a:pt x="3740" y="3112"/>
                        <a:pt x="4167" y="3263"/>
                        <a:pt x="4669" y="3363"/>
                      </a:cubicBezTo>
                      <a:cubicBezTo>
                        <a:pt x="4833" y="3404"/>
                        <a:pt x="5182" y="3441"/>
                        <a:pt x="5555" y="3441"/>
                      </a:cubicBezTo>
                      <a:cubicBezTo>
                        <a:pt x="6093" y="3441"/>
                        <a:pt x="6679" y="3364"/>
                        <a:pt x="6827" y="3112"/>
                      </a:cubicBezTo>
                      <a:cubicBezTo>
                        <a:pt x="7053" y="2761"/>
                        <a:pt x="6601" y="2736"/>
                        <a:pt x="6626" y="2409"/>
                      </a:cubicBezTo>
                      <a:cubicBezTo>
                        <a:pt x="6661" y="2186"/>
                        <a:pt x="6813" y="2151"/>
                        <a:pt x="6977" y="2151"/>
                      </a:cubicBezTo>
                      <a:cubicBezTo>
                        <a:pt x="7053" y="2151"/>
                        <a:pt x="7132" y="2158"/>
                        <a:pt x="7204" y="2158"/>
                      </a:cubicBezTo>
                      <a:cubicBezTo>
                        <a:pt x="7906" y="2158"/>
                        <a:pt x="8534" y="2384"/>
                        <a:pt x="9237" y="2460"/>
                      </a:cubicBezTo>
                      <a:cubicBezTo>
                        <a:pt x="9652" y="2511"/>
                        <a:pt x="10151" y="2599"/>
                        <a:pt x="10611" y="2599"/>
                      </a:cubicBezTo>
                      <a:cubicBezTo>
                        <a:pt x="10817" y="2599"/>
                        <a:pt x="11015" y="2582"/>
                        <a:pt x="11194" y="2535"/>
                      </a:cubicBezTo>
                      <a:cubicBezTo>
                        <a:pt x="11521" y="2434"/>
                        <a:pt x="12324" y="2133"/>
                        <a:pt x="12449" y="1857"/>
                      </a:cubicBezTo>
                      <a:cubicBezTo>
                        <a:pt x="12700" y="1456"/>
                        <a:pt x="13579" y="1932"/>
                        <a:pt x="13252" y="1205"/>
                      </a:cubicBezTo>
                      <a:cubicBezTo>
                        <a:pt x="13001" y="703"/>
                        <a:pt x="12650" y="803"/>
                        <a:pt x="12148" y="778"/>
                      </a:cubicBezTo>
                      <a:cubicBezTo>
                        <a:pt x="11019" y="703"/>
                        <a:pt x="9864" y="577"/>
                        <a:pt x="8760" y="376"/>
                      </a:cubicBezTo>
                      <a:cubicBezTo>
                        <a:pt x="7564" y="146"/>
                        <a:pt x="6347" y="22"/>
                        <a:pt x="5129" y="22"/>
                      </a:cubicBezTo>
                      <a:cubicBezTo>
                        <a:pt x="5017" y="22"/>
                        <a:pt x="4906" y="23"/>
                        <a:pt x="4794" y="25"/>
                      </a:cubicBezTo>
                      <a:cubicBezTo>
                        <a:pt x="4644" y="25"/>
                        <a:pt x="4421" y="1"/>
                        <a:pt x="41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9"/>
                <p:cNvSpPr/>
                <p:nvPr/>
              </p:nvSpPr>
              <p:spPr>
                <a:xfrm>
                  <a:off x="4979966" y="2564253"/>
                  <a:ext cx="467572" cy="277671"/>
                </a:xfrm>
                <a:custGeom>
                  <a:avLst/>
                  <a:gdLst/>
                  <a:ahLst/>
                  <a:cxnLst/>
                  <a:rect l="l" t="t" r="r" b="b"/>
                  <a:pathLst>
                    <a:path w="7229" h="4293" extrusionOk="0">
                      <a:moveTo>
                        <a:pt x="7179" y="4042"/>
                      </a:moveTo>
                      <a:cubicBezTo>
                        <a:pt x="6652" y="3364"/>
                        <a:pt x="5171" y="3013"/>
                        <a:pt x="4443" y="2636"/>
                      </a:cubicBezTo>
                      <a:cubicBezTo>
                        <a:pt x="3916" y="2385"/>
                        <a:pt x="779" y="1030"/>
                        <a:pt x="1180" y="177"/>
                      </a:cubicBezTo>
                      <a:cubicBezTo>
                        <a:pt x="1230" y="101"/>
                        <a:pt x="1105" y="1"/>
                        <a:pt x="1030" y="76"/>
                      </a:cubicBezTo>
                      <a:cubicBezTo>
                        <a:pt x="1" y="1306"/>
                        <a:pt x="6074" y="4192"/>
                        <a:pt x="7053" y="4293"/>
                      </a:cubicBezTo>
                      <a:cubicBezTo>
                        <a:pt x="7204" y="4293"/>
                        <a:pt x="7229" y="4117"/>
                        <a:pt x="7179" y="40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9"/>
                <p:cNvSpPr/>
                <p:nvPr/>
              </p:nvSpPr>
              <p:spPr>
                <a:xfrm>
                  <a:off x="4929645" y="2616255"/>
                  <a:ext cx="337759" cy="209434"/>
                </a:xfrm>
                <a:custGeom>
                  <a:avLst/>
                  <a:gdLst/>
                  <a:ahLst/>
                  <a:cxnLst/>
                  <a:rect l="l" t="t" r="r" b="b"/>
                  <a:pathLst>
                    <a:path w="5222" h="3238" extrusionOk="0">
                      <a:moveTo>
                        <a:pt x="5096" y="2987"/>
                      </a:moveTo>
                      <a:cubicBezTo>
                        <a:pt x="4192" y="2359"/>
                        <a:pt x="753" y="1732"/>
                        <a:pt x="1431" y="126"/>
                      </a:cubicBezTo>
                      <a:cubicBezTo>
                        <a:pt x="1481" y="50"/>
                        <a:pt x="1356" y="0"/>
                        <a:pt x="1306" y="50"/>
                      </a:cubicBezTo>
                      <a:cubicBezTo>
                        <a:pt x="0" y="1456"/>
                        <a:pt x="4142" y="2987"/>
                        <a:pt x="5020" y="3188"/>
                      </a:cubicBezTo>
                      <a:cubicBezTo>
                        <a:pt x="5146" y="3238"/>
                        <a:pt x="5221" y="3037"/>
                        <a:pt x="5096" y="29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a:off x="4915028" y="2716896"/>
                  <a:ext cx="224116" cy="118558"/>
                </a:xfrm>
                <a:custGeom>
                  <a:avLst/>
                  <a:gdLst/>
                  <a:ahLst/>
                  <a:cxnLst/>
                  <a:rect l="l" t="t" r="r" b="b"/>
                  <a:pathLst>
                    <a:path w="3465" h="1833" extrusionOk="0">
                      <a:moveTo>
                        <a:pt x="3414" y="1657"/>
                      </a:moveTo>
                      <a:cubicBezTo>
                        <a:pt x="2962" y="1330"/>
                        <a:pt x="352" y="1054"/>
                        <a:pt x="929" y="75"/>
                      </a:cubicBezTo>
                      <a:cubicBezTo>
                        <a:pt x="954" y="50"/>
                        <a:pt x="904" y="0"/>
                        <a:pt x="879" y="25"/>
                      </a:cubicBezTo>
                      <a:cubicBezTo>
                        <a:pt x="1" y="1029"/>
                        <a:pt x="2736" y="1832"/>
                        <a:pt x="3389" y="1782"/>
                      </a:cubicBezTo>
                      <a:cubicBezTo>
                        <a:pt x="3464" y="1782"/>
                        <a:pt x="3464" y="1682"/>
                        <a:pt x="3414" y="16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5936122" y="2974967"/>
                  <a:ext cx="375079" cy="279288"/>
                </a:xfrm>
                <a:custGeom>
                  <a:avLst/>
                  <a:gdLst/>
                  <a:ahLst/>
                  <a:cxnLst/>
                  <a:rect l="l" t="t" r="r" b="b"/>
                  <a:pathLst>
                    <a:path w="5799" h="4318" extrusionOk="0">
                      <a:moveTo>
                        <a:pt x="5773" y="4092"/>
                      </a:moveTo>
                      <a:cubicBezTo>
                        <a:pt x="5522" y="3163"/>
                        <a:pt x="4719" y="2184"/>
                        <a:pt x="3916" y="1632"/>
                      </a:cubicBezTo>
                      <a:cubicBezTo>
                        <a:pt x="2737" y="804"/>
                        <a:pt x="1306" y="779"/>
                        <a:pt x="101" y="26"/>
                      </a:cubicBezTo>
                      <a:cubicBezTo>
                        <a:pt x="51" y="1"/>
                        <a:pt x="1" y="76"/>
                        <a:pt x="51" y="101"/>
                      </a:cubicBezTo>
                      <a:cubicBezTo>
                        <a:pt x="904" y="779"/>
                        <a:pt x="2009" y="929"/>
                        <a:pt x="2987" y="1431"/>
                      </a:cubicBezTo>
                      <a:cubicBezTo>
                        <a:pt x="4242" y="2084"/>
                        <a:pt x="4744" y="3188"/>
                        <a:pt x="5573" y="4192"/>
                      </a:cubicBezTo>
                      <a:cubicBezTo>
                        <a:pt x="5648" y="4318"/>
                        <a:pt x="5799" y="4192"/>
                        <a:pt x="5773" y="409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5902036" y="3033437"/>
                  <a:ext cx="310141" cy="272756"/>
                </a:xfrm>
                <a:custGeom>
                  <a:avLst/>
                  <a:gdLst/>
                  <a:ahLst/>
                  <a:cxnLst/>
                  <a:rect l="l" t="t" r="r" b="b"/>
                  <a:pathLst>
                    <a:path w="4795" h="4217" extrusionOk="0">
                      <a:moveTo>
                        <a:pt x="3113" y="1381"/>
                      </a:moveTo>
                      <a:cubicBezTo>
                        <a:pt x="2260" y="703"/>
                        <a:pt x="854" y="829"/>
                        <a:pt x="151" y="51"/>
                      </a:cubicBezTo>
                      <a:cubicBezTo>
                        <a:pt x="101" y="0"/>
                        <a:pt x="1" y="51"/>
                        <a:pt x="26" y="126"/>
                      </a:cubicBezTo>
                      <a:cubicBezTo>
                        <a:pt x="227" y="753"/>
                        <a:pt x="1256" y="879"/>
                        <a:pt x="1783" y="1055"/>
                      </a:cubicBezTo>
                      <a:cubicBezTo>
                        <a:pt x="3314" y="1506"/>
                        <a:pt x="3941" y="2887"/>
                        <a:pt x="4669" y="4142"/>
                      </a:cubicBezTo>
                      <a:cubicBezTo>
                        <a:pt x="4694" y="4217"/>
                        <a:pt x="4795" y="4192"/>
                        <a:pt x="4795" y="4117"/>
                      </a:cubicBezTo>
                      <a:cubicBezTo>
                        <a:pt x="4694" y="3012"/>
                        <a:pt x="3966" y="2033"/>
                        <a:pt x="3113" y="13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9"/>
                <p:cNvSpPr/>
                <p:nvPr/>
              </p:nvSpPr>
              <p:spPr>
                <a:xfrm>
                  <a:off x="5848481" y="3083758"/>
                  <a:ext cx="285756" cy="248436"/>
                </a:xfrm>
                <a:custGeom>
                  <a:avLst/>
                  <a:gdLst/>
                  <a:ahLst/>
                  <a:cxnLst/>
                  <a:rect l="l" t="t" r="r" b="b"/>
                  <a:pathLst>
                    <a:path w="4418" h="3841" extrusionOk="0">
                      <a:moveTo>
                        <a:pt x="2837" y="1557"/>
                      </a:moveTo>
                      <a:cubicBezTo>
                        <a:pt x="2460" y="1306"/>
                        <a:pt x="2033" y="1080"/>
                        <a:pt x="1607" y="929"/>
                      </a:cubicBezTo>
                      <a:cubicBezTo>
                        <a:pt x="1280" y="804"/>
                        <a:pt x="276" y="703"/>
                        <a:pt x="427" y="126"/>
                      </a:cubicBezTo>
                      <a:cubicBezTo>
                        <a:pt x="452" y="26"/>
                        <a:pt x="327" y="0"/>
                        <a:pt x="276" y="76"/>
                      </a:cubicBezTo>
                      <a:cubicBezTo>
                        <a:pt x="0" y="753"/>
                        <a:pt x="854" y="1030"/>
                        <a:pt x="1356" y="1180"/>
                      </a:cubicBezTo>
                      <a:cubicBezTo>
                        <a:pt x="1983" y="1406"/>
                        <a:pt x="2586" y="1782"/>
                        <a:pt x="3088" y="2234"/>
                      </a:cubicBezTo>
                      <a:cubicBezTo>
                        <a:pt x="3564" y="2661"/>
                        <a:pt x="3765" y="3263"/>
                        <a:pt x="4192" y="3740"/>
                      </a:cubicBezTo>
                      <a:cubicBezTo>
                        <a:pt x="4292" y="3841"/>
                        <a:pt x="4418" y="3740"/>
                        <a:pt x="4393" y="3615"/>
                      </a:cubicBezTo>
                      <a:cubicBezTo>
                        <a:pt x="4267" y="2761"/>
                        <a:pt x="3489" y="2033"/>
                        <a:pt x="2837" y="15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9"/>
                <p:cNvSpPr/>
                <p:nvPr/>
              </p:nvSpPr>
              <p:spPr>
                <a:xfrm>
                  <a:off x="5837098" y="3168164"/>
                  <a:ext cx="227350" cy="167262"/>
                </a:xfrm>
                <a:custGeom>
                  <a:avLst/>
                  <a:gdLst/>
                  <a:ahLst/>
                  <a:cxnLst/>
                  <a:rect l="l" t="t" r="r" b="b"/>
                  <a:pathLst>
                    <a:path w="3515" h="2586" extrusionOk="0">
                      <a:moveTo>
                        <a:pt x="2385" y="1256"/>
                      </a:moveTo>
                      <a:cubicBezTo>
                        <a:pt x="1758" y="979"/>
                        <a:pt x="402" y="854"/>
                        <a:pt x="176" y="101"/>
                      </a:cubicBezTo>
                      <a:cubicBezTo>
                        <a:pt x="151" y="1"/>
                        <a:pt x="1" y="51"/>
                        <a:pt x="26" y="151"/>
                      </a:cubicBezTo>
                      <a:cubicBezTo>
                        <a:pt x="101" y="754"/>
                        <a:pt x="729" y="954"/>
                        <a:pt x="1231" y="1155"/>
                      </a:cubicBezTo>
                      <a:cubicBezTo>
                        <a:pt x="1632" y="1281"/>
                        <a:pt x="2009" y="1431"/>
                        <a:pt x="2385" y="1607"/>
                      </a:cubicBezTo>
                      <a:cubicBezTo>
                        <a:pt x="2762" y="1808"/>
                        <a:pt x="3063" y="2134"/>
                        <a:pt x="3238" y="2510"/>
                      </a:cubicBezTo>
                      <a:cubicBezTo>
                        <a:pt x="3289" y="2586"/>
                        <a:pt x="3414" y="2586"/>
                        <a:pt x="3414" y="2485"/>
                      </a:cubicBezTo>
                      <a:cubicBezTo>
                        <a:pt x="3515" y="1883"/>
                        <a:pt x="2887" y="1456"/>
                        <a:pt x="2385" y="12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9"/>
                <p:cNvSpPr/>
                <p:nvPr/>
              </p:nvSpPr>
              <p:spPr>
                <a:xfrm>
                  <a:off x="6309516" y="2575637"/>
                  <a:ext cx="389697" cy="81238"/>
                </a:xfrm>
                <a:custGeom>
                  <a:avLst/>
                  <a:gdLst/>
                  <a:ahLst/>
                  <a:cxnLst/>
                  <a:rect l="l" t="t" r="r" b="b"/>
                  <a:pathLst>
                    <a:path w="6025" h="1256" extrusionOk="0">
                      <a:moveTo>
                        <a:pt x="5899" y="1"/>
                      </a:moveTo>
                      <a:cubicBezTo>
                        <a:pt x="5070" y="126"/>
                        <a:pt x="4242" y="302"/>
                        <a:pt x="3439" y="503"/>
                      </a:cubicBezTo>
                      <a:cubicBezTo>
                        <a:pt x="2335" y="728"/>
                        <a:pt x="1230" y="854"/>
                        <a:pt x="126" y="929"/>
                      </a:cubicBezTo>
                      <a:cubicBezTo>
                        <a:pt x="0" y="954"/>
                        <a:pt x="0" y="1130"/>
                        <a:pt x="126" y="1155"/>
                      </a:cubicBezTo>
                      <a:cubicBezTo>
                        <a:pt x="1983" y="1255"/>
                        <a:pt x="4267" y="954"/>
                        <a:pt x="5949" y="176"/>
                      </a:cubicBezTo>
                      <a:cubicBezTo>
                        <a:pt x="6024" y="126"/>
                        <a:pt x="5999" y="1"/>
                        <a:pt x="5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9"/>
                <p:cNvSpPr/>
                <p:nvPr/>
              </p:nvSpPr>
              <p:spPr>
                <a:xfrm>
                  <a:off x="6406924" y="2598339"/>
                  <a:ext cx="417251" cy="99090"/>
                </a:xfrm>
                <a:custGeom>
                  <a:avLst/>
                  <a:gdLst/>
                  <a:ahLst/>
                  <a:cxnLst/>
                  <a:rect l="l" t="t" r="r" b="b"/>
                  <a:pathLst>
                    <a:path w="6451" h="1532" extrusionOk="0">
                      <a:moveTo>
                        <a:pt x="6350" y="1"/>
                      </a:moveTo>
                      <a:cubicBezTo>
                        <a:pt x="4292" y="101"/>
                        <a:pt x="2084" y="904"/>
                        <a:pt x="76" y="1381"/>
                      </a:cubicBezTo>
                      <a:cubicBezTo>
                        <a:pt x="0" y="1406"/>
                        <a:pt x="25" y="1532"/>
                        <a:pt x="76" y="1507"/>
                      </a:cubicBezTo>
                      <a:cubicBezTo>
                        <a:pt x="2109" y="1281"/>
                        <a:pt x="4518" y="955"/>
                        <a:pt x="6401" y="101"/>
                      </a:cubicBezTo>
                      <a:cubicBezTo>
                        <a:pt x="6451" y="101"/>
                        <a:pt x="6426" y="1"/>
                        <a:pt x="6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9"/>
                <p:cNvSpPr/>
                <p:nvPr/>
              </p:nvSpPr>
              <p:spPr>
                <a:xfrm>
                  <a:off x="3197530" y="3221719"/>
                  <a:ext cx="414017" cy="212733"/>
                </a:xfrm>
                <a:custGeom>
                  <a:avLst/>
                  <a:gdLst/>
                  <a:ahLst/>
                  <a:cxnLst/>
                  <a:rect l="l" t="t" r="r" b="b"/>
                  <a:pathLst>
                    <a:path w="6401" h="3289" extrusionOk="0">
                      <a:moveTo>
                        <a:pt x="6375" y="3138"/>
                      </a:moveTo>
                      <a:cubicBezTo>
                        <a:pt x="5647" y="2310"/>
                        <a:pt x="4719" y="1657"/>
                        <a:pt x="3690" y="1231"/>
                      </a:cubicBezTo>
                      <a:cubicBezTo>
                        <a:pt x="2560" y="854"/>
                        <a:pt x="1155" y="930"/>
                        <a:pt x="251" y="76"/>
                      </a:cubicBezTo>
                      <a:cubicBezTo>
                        <a:pt x="126" y="1"/>
                        <a:pt x="0" y="126"/>
                        <a:pt x="75" y="252"/>
                      </a:cubicBezTo>
                      <a:cubicBezTo>
                        <a:pt x="653" y="930"/>
                        <a:pt x="1657" y="1055"/>
                        <a:pt x="2485" y="1231"/>
                      </a:cubicBezTo>
                      <a:cubicBezTo>
                        <a:pt x="4041" y="1557"/>
                        <a:pt x="4919" y="2586"/>
                        <a:pt x="6300" y="3264"/>
                      </a:cubicBezTo>
                      <a:cubicBezTo>
                        <a:pt x="6350" y="3289"/>
                        <a:pt x="6400" y="3213"/>
                        <a:pt x="6375" y="31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9"/>
                <p:cNvSpPr/>
                <p:nvPr/>
              </p:nvSpPr>
              <p:spPr>
                <a:xfrm>
                  <a:off x="3148827" y="3298041"/>
                  <a:ext cx="397782" cy="215967"/>
                </a:xfrm>
                <a:custGeom>
                  <a:avLst/>
                  <a:gdLst/>
                  <a:ahLst/>
                  <a:cxnLst/>
                  <a:rect l="l" t="t" r="r" b="b"/>
                  <a:pathLst>
                    <a:path w="6150" h="3339" extrusionOk="0">
                      <a:moveTo>
                        <a:pt x="4192" y="1582"/>
                      </a:moveTo>
                      <a:cubicBezTo>
                        <a:pt x="3639" y="1331"/>
                        <a:pt x="3087" y="1155"/>
                        <a:pt x="2510" y="979"/>
                      </a:cubicBezTo>
                      <a:cubicBezTo>
                        <a:pt x="1732" y="804"/>
                        <a:pt x="703" y="879"/>
                        <a:pt x="201" y="126"/>
                      </a:cubicBezTo>
                      <a:cubicBezTo>
                        <a:pt x="151" y="0"/>
                        <a:pt x="0" y="101"/>
                        <a:pt x="50" y="201"/>
                      </a:cubicBezTo>
                      <a:cubicBezTo>
                        <a:pt x="477" y="1055"/>
                        <a:pt x="1631" y="1080"/>
                        <a:pt x="2435" y="1255"/>
                      </a:cubicBezTo>
                      <a:cubicBezTo>
                        <a:pt x="3815" y="1532"/>
                        <a:pt x="5045" y="2234"/>
                        <a:pt x="5974" y="3263"/>
                      </a:cubicBezTo>
                      <a:cubicBezTo>
                        <a:pt x="6049" y="3339"/>
                        <a:pt x="6149" y="3263"/>
                        <a:pt x="6124" y="3188"/>
                      </a:cubicBezTo>
                      <a:cubicBezTo>
                        <a:pt x="5999" y="2360"/>
                        <a:pt x="4869" y="1858"/>
                        <a:pt x="4192" y="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86" name="Google Shape;786;p39"/>
          <p:cNvSpPr/>
          <p:nvPr/>
        </p:nvSpPr>
        <p:spPr>
          <a:xfrm rot="1799290">
            <a:off x="7365289" y="-1457652"/>
            <a:ext cx="1051576" cy="8734080"/>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164;p3">
            <a:extLst>
              <a:ext uri="{FF2B5EF4-FFF2-40B4-BE49-F238E27FC236}">
                <a16:creationId xmlns:a16="http://schemas.microsoft.com/office/drawing/2014/main" id="{AB7EA2D8-17A5-D6E6-BE9E-F243E6663110}"/>
              </a:ext>
            </a:extLst>
          </p:cNvPr>
          <p:cNvGrpSpPr/>
          <p:nvPr/>
        </p:nvGrpSpPr>
        <p:grpSpPr>
          <a:xfrm rot="-5400000">
            <a:off x="-461104" y="3298592"/>
            <a:ext cx="2717815" cy="1661149"/>
            <a:chOff x="3182725" y="919500"/>
            <a:chExt cx="1712225" cy="1046525"/>
          </a:xfrm>
        </p:grpSpPr>
        <p:sp>
          <p:nvSpPr>
            <p:cNvPr id="864" name="Google Shape;165;p3">
              <a:extLst>
                <a:ext uri="{FF2B5EF4-FFF2-40B4-BE49-F238E27FC236}">
                  <a16:creationId xmlns:a16="http://schemas.microsoft.com/office/drawing/2014/main" id="{DD255024-E904-B81D-E0D9-BBC8247E4BF6}"/>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5" name="Google Shape;166;p3">
              <a:extLst>
                <a:ext uri="{FF2B5EF4-FFF2-40B4-BE49-F238E27FC236}">
                  <a16:creationId xmlns:a16="http://schemas.microsoft.com/office/drawing/2014/main" id="{C3B4AFD6-E3E0-252D-D7EB-812D586DD1F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6" name="Google Shape;167;p3">
              <a:extLst>
                <a:ext uri="{FF2B5EF4-FFF2-40B4-BE49-F238E27FC236}">
                  <a16:creationId xmlns:a16="http://schemas.microsoft.com/office/drawing/2014/main" id="{CFA7A56D-2127-8657-F9C0-C1AF3B483A20}"/>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7" name="Google Shape;168;p3">
              <a:extLst>
                <a:ext uri="{FF2B5EF4-FFF2-40B4-BE49-F238E27FC236}">
                  <a16:creationId xmlns:a16="http://schemas.microsoft.com/office/drawing/2014/main" id="{BDCA0EE5-1921-1F87-BFA6-CC8FF497F798}"/>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8" name="Google Shape;169;p3">
              <a:extLst>
                <a:ext uri="{FF2B5EF4-FFF2-40B4-BE49-F238E27FC236}">
                  <a16:creationId xmlns:a16="http://schemas.microsoft.com/office/drawing/2014/main" id="{F70E651A-64DF-C4E5-B36D-6357AA96303E}"/>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72" name="Google Shape;1204;p57">
            <a:extLst>
              <a:ext uri="{FF2B5EF4-FFF2-40B4-BE49-F238E27FC236}">
                <a16:creationId xmlns:a16="http://schemas.microsoft.com/office/drawing/2014/main" id="{2AFBC688-5E0B-36EF-80CF-50E9B1B3BD04}"/>
              </a:ext>
            </a:extLst>
          </p:cNvPr>
          <p:cNvGrpSpPr/>
          <p:nvPr/>
        </p:nvGrpSpPr>
        <p:grpSpPr>
          <a:xfrm flipH="1">
            <a:off x="6015637" y="3250756"/>
            <a:ext cx="2102525" cy="696250"/>
            <a:chOff x="2250625" y="399575"/>
            <a:chExt cx="2102525" cy="696250"/>
          </a:xfrm>
        </p:grpSpPr>
        <p:sp>
          <p:nvSpPr>
            <p:cNvPr id="873" name="Google Shape;1205;p57">
              <a:extLst>
                <a:ext uri="{FF2B5EF4-FFF2-40B4-BE49-F238E27FC236}">
                  <a16:creationId xmlns:a16="http://schemas.microsoft.com/office/drawing/2014/main" id="{6B9D15D3-61CD-BF0B-3D03-A322ADC1B4FE}"/>
                </a:ext>
              </a:extLst>
            </p:cNvPr>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206;p57">
              <a:extLst>
                <a:ext uri="{FF2B5EF4-FFF2-40B4-BE49-F238E27FC236}">
                  <a16:creationId xmlns:a16="http://schemas.microsoft.com/office/drawing/2014/main" id="{CC3FF215-80F0-9FD5-12C0-A1815E519B99}"/>
                </a:ext>
              </a:extLst>
            </p:cNvPr>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207;p57">
              <a:extLst>
                <a:ext uri="{FF2B5EF4-FFF2-40B4-BE49-F238E27FC236}">
                  <a16:creationId xmlns:a16="http://schemas.microsoft.com/office/drawing/2014/main" id="{4CE8DCAF-6A18-77D5-5DE3-614E7B865622}"/>
                </a:ext>
              </a:extLst>
            </p:cNvPr>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208;p57">
              <a:extLst>
                <a:ext uri="{FF2B5EF4-FFF2-40B4-BE49-F238E27FC236}">
                  <a16:creationId xmlns:a16="http://schemas.microsoft.com/office/drawing/2014/main" id="{02E12B04-BB4B-9EB2-B0BC-C58927223BA8}"/>
                </a:ext>
              </a:extLst>
            </p:cNvPr>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1209;p57">
              <a:extLst>
                <a:ext uri="{FF2B5EF4-FFF2-40B4-BE49-F238E27FC236}">
                  <a16:creationId xmlns:a16="http://schemas.microsoft.com/office/drawing/2014/main" id="{5ABFCEF8-5F04-1543-9775-E1FFDEA75534}"/>
                </a:ext>
              </a:extLst>
            </p:cNvPr>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210;p57">
              <a:extLst>
                <a:ext uri="{FF2B5EF4-FFF2-40B4-BE49-F238E27FC236}">
                  <a16:creationId xmlns:a16="http://schemas.microsoft.com/office/drawing/2014/main" id="{F4127B6F-340E-C1E5-8C54-69A44515C053}"/>
                </a:ext>
              </a:extLst>
            </p:cNvPr>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211;p57">
              <a:extLst>
                <a:ext uri="{FF2B5EF4-FFF2-40B4-BE49-F238E27FC236}">
                  <a16:creationId xmlns:a16="http://schemas.microsoft.com/office/drawing/2014/main" id="{75160811-12B9-5318-5C32-7B02FD2DA94F}"/>
                </a:ext>
              </a:extLst>
            </p:cNvPr>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088;p36">
            <a:extLst>
              <a:ext uri="{FF2B5EF4-FFF2-40B4-BE49-F238E27FC236}">
                <a16:creationId xmlns:a16="http://schemas.microsoft.com/office/drawing/2014/main" id="{33E1409A-D661-F3C9-C8BF-E34A03D5CF79}"/>
              </a:ext>
            </a:extLst>
          </p:cNvPr>
          <p:cNvSpPr txBox="1">
            <a:spLocks/>
          </p:cNvSpPr>
          <p:nvPr/>
        </p:nvSpPr>
        <p:spPr>
          <a:xfrm>
            <a:off x="-298825" y="2693257"/>
            <a:ext cx="6717300" cy="90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Chango"/>
              <a:buNone/>
              <a:defRPr sz="4300" b="0" i="0" u="none" strike="noStrike" cap="none">
                <a:solidFill>
                  <a:schemeClr val="dk2"/>
                </a:solidFill>
                <a:latin typeface="Chango"/>
                <a:ea typeface="Chango"/>
                <a:cs typeface="Chango"/>
                <a:sym typeface="Chango"/>
              </a:defRPr>
            </a:lvl1pPr>
            <a:lvl2pPr marR="0" lvl="1"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2pPr>
            <a:lvl3pPr marR="0" lvl="2"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3pPr>
            <a:lvl4pPr marR="0" lvl="3"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4pPr>
            <a:lvl5pPr marR="0" lvl="4"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5pPr>
            <a:lvl6pPr marR="0" lvl="5"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6pPr>
            <a:lvl7pPr marR="0" lvl="6"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7pPr>
            <a:lvl8pPr marR="0" lvl="7"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8pPr>
            <a:lvl9pPr marR="0" lvl="8"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9pPr>
          </a:lstStyle>
          <a:p>
            <a:pPr marL="0" marR="0" lvl="0" indent="0" algn="ctr" defTabSz="914400" rtl="0" eaLnBrk="1" fontAlgn="auto" latinLnBrk="0" hangingPunct="1">
              <a:lnSpc>
                <a:spcPct val="90000"/>
              </a:lnSpc>
              <a:spcBef>
                <a:spcPts val="0"/>
              </a:spcBef>
              <a:spcAft>
                <a:spcPts val="0"/>
              </a:spcAft>
              <a:buClr>
                <a:srgbClr val="2D3E53"/>
              </a:buClr>
              <a:buSzPts val="3600"/>
              <a:buFont typeface="Chango"/>
              <a:buNone/>
              <a:tabLst/>
              <a:defRPr/>
            </a:pPr>
            <a:endParaRPr kumimoji="0" lang="en-US" sz="4300" b="1" i="0" u="none" strike="noStrike" kern="0" cap="none" spc="0" normalizeH="0" baseline="0" noProof="0">
              <a:ln>
                <a:noFill/>
              </a:ln>
              <a:solidFill>
                <a:srgbClr val="2D3E53"/>
              </a:solidFill>
              <a:effectLst/>
              <a:uLnTx/>
              <a:uFillTx/>
              <a:latin typeface="Times New Roman" panose="02020603050405020304" pitchFamily="18" charset="0"/>
              <a:cs typeface="Times New Roman" panose="02020603050405020304" pitchFamily="18" charset="0"/>
              <a:sym typeface="Chango"/>
            </a:endParaRPr>
          </a:p>
        </p:txBody>
      </p:sp>
      <p:sp>
        <p:nvSpPr>
          <p:cNvPr id="5" name="Google Shape;2089;p36">
            <a:extLst>
              <a:ext uri="{FF2B5EF4-FFF2-40B4-BE49-F238E27FC236}">
                <a16:creationId xmlns:a16="http://schemas.microsoft.com/office/drawing/2014/main" id="{EFA2A459-8D50-3A0C-D835-B65108010AA5}"/>
              </a:ext>
            </a:extLst>
          </p:cNvPr>
          <p:cNvSpPr txBox="1">
            <a:spLocks/>
          </p:cNvSpPr>
          <p:nvPr/>
        </p:nvSpPr>
        <p:spPr>
          <a:xfrm>
            <a:off x="1629500" y="523934"/>
            <a:ext cx="2543518" cy="1711023"/>
          </a:xfrm>
          <a:prstGeom prst="rect">
            <a:avLst/>
          </a:prstGeom>
          <a:noFill/>
          <a:ln w="28575" cap="flat" cmpd="sng">
            <a:solidFill>
              <a:srgbClr val="B9BE4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6000"/>
              <a:buFont typeface="Chango"/>
              <a:buNone/>
              <a:defRPr sz="9600" b="0" i="0" u="none" strike="noStrike" cap="none">
                <a:solidFill>
                  <a:schemeClr val="dk2"/>
                </a:solidFill>
                <a:latin typeface="Chango"/>
                <a:ea typeface="Chango"/>
                <a:cs typeface="Chango"/>
                <a:sym typeface="Chango"/>
              </a:defRPr>
            </a:lvl1pPr>
            <a:lvl2pPr marR="0" lvl="1"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2pPr>
            <a:lvl3pPr marR="0" lvl="2"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3pPr>
            <a:lvl4pPr marR="0" lvl="3"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4pPr>
            <a:lvl5pPr marR="0" lvl="4"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5pPr>
            <a:lvl6pPr marR="0" lvl="5"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6pPr>
            <a:lvl7pPr marR="0" lvl="6"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7pPr>
            <a:lvl8pPr marR="0" lvl="7"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8pPr>
            <a:lvl9pPr marR="0" lvl="8"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9pPr>
          </a:lstStyle>
          <a:p>
            <a:pPr marL="0" marR="0" lvl="0" indent="0" algn="ctr" defTabSz="914400" rtl="0" eaLnBrk="1" fontAlgn="auto" latinLnBrk="0" hangingPunct="1">
              <a:lnSpc>
                <a:spcPct val="90000"/>
              </a:lnSpc>
              <a:spcBef>
                <a:spcPts val="0"/>
              </a:spcBef>
              <a:spcAft>
                <a:spcPts val="0"/>
              </a:spcAft>
              <a:buClr>
                <a:srgbClr val="2D3E53"/>
              </a:buClr>
              <a:buSzPts val="6000"/>
              <a:buFont typeface="Chango"/>
              <a:buNone/>
              <a:tabLst/>
              <a:defRPr/>
            </a:pPr>
            <a:r>
              <a:rPr kumimoji="0" lang="en" sz="9600" b="1" i="0" u="none" strike="noStrike" kern="0" cap="none" spc="0" normalizeH="0" baseline="0" noProof="0">
                <a:ln>
                  <a:noFill/>
                </a:ln>
                <a:solidFill>
                  <a:srgbClr val="2D3E53"/>
                </a:solidFill>
                <a:effectLst/>
                <a:uLnTx/>
                <a:uFillTx/>
                <a:latin typeface="Times New Roman" panose="02020603050405020304" pitchFamily="18" charset="0"/>
                <a:cs typeface="Times New Roman" panose="02020603050405020304" pitchFamily="18" charset="0"/>
                <a:sym typeface="Chango"/>
              </a:rPr>
              <a:t>II</a:t>
            </a:r>
          </a:p>
        </p:txBody>
      </p:sp>
      <p:sp>
        <p:nvSpPr>
          <p:cNvPr id="13" name="TextBox 12">
            <a:extLst>
              <a:ext uri="{FF2B5EF4-FFF2-40B4-BE49-F238E27FC236}">
                <a16:creationId xmlns:a16="http://schemas.microsoft.com/office/drawing/2014/main" id="{C8E5F551-B23F-7795-643A-CAAB70BBC883}"/>
              </a:ext>
            </a:extLst>
          </p:cNvPr>
          <p:cNvSpPr txBox="1"/>
          <p:nvPr/>
        </p:nvSpPr>
        <p:spPr>
          <a:xfrm>
            <a:off x="269945" y="2527399"/>
            <a:ext cx="5422230" cy="7017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
                <a:srgbClr val="2D3E53"/>
              </a:buClr>
              <a:buSzPts val="3600"/>
              <a:buFont typeface="Chango"/>
              <a:buNone/>
              <a:tabLst/>
              <a:defRPr/>
            </a:pPr>
            <a:r>
              <a:rPr lang="en-US" sz="4400" b="1">
                <a:solidFill>
                  <a:srgbClr val="2D3E53"/>
                </a:solidFill>
                <a:latin typeface="Times New Roman" panose="02020603050405020304" pitchFamily="18" charset="0"/>
                <a:cs typeface="Times New Roman" panose="02020603050405020304" pitchFamily="18" charset="0"/>
              </a:rPr>
              <a:t>Khám phá văn bản</a:t>
            </a:r>
            <a:endParaRPr kumimoji="0" lang="en-US" sz="9600" b="1" i="0" u="none" strike="noStrike" kern="0" cap="none" spc="0" normalizeH="0" baseline="0" noProof="0">
              <a:ln>
                <a:noFill/>
              </a:ln>
              <a:solidFill>
                <a:srgbClr val="2D3E53"/>
              </a:solidFill>
              <a:effectLst/>
              <a:uLnTx/>
              <a:uFillTx/>
              <a:latin typeface="Times New Roman" panose="02020603050405020304" pitchFamily="18" charset="0"/>
              <a:cs typeface="Times New Roman" panose="02020603050405020304" pitchFamily="18" charset="0"/>
              <a:sym typeface="Chango"/>
            </a:endParaRPr>
          </a:p>
        </p:txBody>
      </p:sp>
      <p:sp>
        <p:nvSpPr>
          <p:cNvPr id="14" name="Google Shape;1240;p19">
            <a:extLst>
              <a:ext uri="{FF2B5EF4-FFF2-40B4-BE49-F238E27FC236}">
                <a16:creationId xmlns:a16="http://schemas.microsoft.com/office/drawing/2014/main" id="{8BB7B21B-E2A5-6373-7984-2C5338CA6704}"/>
              </a:ext>
            </a:extLst>
          </p:cNvPr>
          <p:cNvSpPr/>
          <p:nvPr/>
        </p:nvSpPr>
        <p:spPr>
          <a:xfrm flipH="1">
            <a:off x="565960" y="988624"/>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5" name="Google Shape;1241;p19">
            <a:extLst>
              <a:ext uri="{FF2B5EF4-FFF2-40B4-BE49-F238E27FC236}">
                <a16:creationId xmlns:a16="http://schemas.microsoft.com/office/drawing/2014/main" id="{D0562C2F-436C-9B8F-CCB9-5FF46D446D18}"/>
              </a:ext>
            </a:extLst>
          </p:cNvPr>
          <p:cNvGrpSpPr/>
          <p:nvPr/>
        </p:nvGrpSpPr>
        <p:grpSpPr>
          <a:xfrm rot="15052577">
            <a:off x="1383690" y="1307771"/>
            <a:ext cx="1145650" cy="700230"/>
            <a:chOff x="3182725" y="919500"/>
            <a:chExt cx="1712225" cy="1046525"/>
          </a:xfrm>
        </p:grpSpPr>
        <p:sp>
          <p:nvSpPr>
            <p:cNvPr id="16" name="Google Shape;1242;p19">
              <a:extLst>
                <a:ext uri="{FF2B5EF4-FFF2-40B4-BE49-F238E27FC236}">
                  <a16:creationId xmlns:a16="http://schemas.microsoft.com/office/drawing/2014/main" id="{242A2DFA-3CC3-A025-7076-4B1FED846044}"/>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43;p19">
              <a:extLst>
                <a:ext uri="{FF2B5EF4-FFF2-40B4-BE49-F238E27FC236}">
                  <a16:creationId xmlns:a16="http://schemas.microsoft.com/office/drawing/2014/main" id="{0E670452-C5F6-7AC0-3079-FC4224F70623}"/>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44;p19">
              <a:extLst>
                <a:ext uri="{FF2B5EF4-FFF2-40B4-BE49-F238E27FC236}">
                  <a16:creationId xmlns:a16="http://schemas.microsoft.com/office/drawing/2014/main" id="{FE94C55E-A6B3-909C-B515-5E9C8DE88C9E}"/>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45;p19">
              <a:extLst>
                <a:ext uri="{FF2B5EF4-FFF2-40B4-BE49-F238E27FC236}">
                  <a16:creationId xmlns:a16="http://schemas.microsoft.com/office/drawing/2014/main" id="{B4E742B9-0A84-AB6E-EB93-D8379E5764BF}"/>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46;p19">
              <a:extLst>
                <a:ext uri="{FF2B5EF4-FFF2-40B4-BE49-F238E27FC236}">
                  <a16:creationId xmlns:a16="http://schemas.microsoft.com/office/drawing/2014/main" id="{D875C336-CEBC-7FAA-8DB0-53158B36B343}"/>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1" name="Google Shape;1247;p19">
            <a:extLst>
              <a:ext uri="{FF2B5EF4-FFF2-40B4-BE49-F238E27FC236}">
                <a16:creationId xmlns:a16="http://schemas.microsoft.com/office/drawing/2014/main" id="{7D17AF3A-1702-3391-F874-A627D07299F3}"/>
              </a:ext>
            </a:extLst>
          </p:cNvPr>
          <p:cNvGrpSpPr/>
          <p:nvPr/>
        </p:nvGrpSpPr>
        <p:grpSpPr>
          <a:xfrm rot="5400000">
            <a:off x="6588625" y="-11450"/>
            <a:ext cx="960975" cy="983875"/>
            <a:chOff x="1459725" y="3033450"/>
            <a:chExt cx="960975" cy="983875"/>
          </a:xfrm>
        </p:grpSpPr>
        <p:sp>
          <p:nvSpPr>
            <p:cNvPr id="22" name="Google Shape;1248;p19">
              <a:extLst>
                <a:ext uri="{FF2B5EF4-FFF2-40B4-BE49-F238E27FC236}">
                  <a16:creationId xmlns:a16="http://schemas.microsoft.com/office/drawing/2014/main" id="{94F86B4D-7B0F-E12F-F411-8652483E74DB}"/>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49;p19">
              <a:extLst>
                <a:ext uri="{FF2B5EF4-FFF2-40B4-BE49-F238E27FC236}">
                  <a16:creationId xmlns:a16="http://schemas.microsoft.com/office/drawing/2014/main" id="{813037FC-29B7-EA8D-7028-69DEF1B5DE5D}"/>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50;p19">
              <a:extLst>
                <a:ext uri="{FF2B5EF4-FFF2-40B4-BE49-F238E27FC236}">
                  <a16:creationId xmlns:a16="http://schemas.microsoft.com/office/drawing/2014/main" id="{161DDE89-443D-19C9-4C64-AC87CDD56D90}"/>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51;p19">
              <a:extLst>
                <a:ext uri="{FF2B5EF4-FFF2-40B4-BE49-F238E27FC236}">
                  <a16:creationId xmlns:a16="http://schemas.microsoft.com/office/drawing/2014/main" id="{B13D870C-D284-E7A9-B742-860D7AD71F59}"/>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6" name="Google Shape;1252;p19">
            <a:extLst>
              <a:ext uri="{FF2B5EF4-FFF2-40B4-BE49-F238E27FC236}">
                <a16:creationId xmlns:a16="http://schemas.microsoft.com/office/drawing/2014/main" id="{311356F2-9B5D-AA1B-C515-2D06F8ADA470}"/>
              </a:ext>
            </a:extLst>
          </p:cNvPr>
          <p:cNvGrpSpPr/>
          <p:nvPr/>
        </p:nvGrpSpPr>
        <p:grpSpPr>
          <a:xfrm rot="-5400000">
            <a:off x="3219282" y="400469"/>
            <a:ext cx="826650" cy="1041725"/>
            <a:chOff x="2030500" y="3653500"/>
            <a:chExt cx="826650" cy="1041725"/>
          </a:xfrm>
        </p:grpSpPr>
        <p:sp>
          <p:nvSpPr>
            <p:cNvPr id="27" name="Google Shape;1253;p19">
              <a:extLst>
                <a:ext uri="{FF2B5EF4-FFF2-40B4-BE49-F238E27FC236}">
                  <a16:creationId xmlns:a16="http://schemas.microsoft.com/office/drawing/2014/main" id="{1CFEA6AE-6289-E9FA-CE48-BAD734FD0EB2}"/>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54;p19">
              <a:extLst>
                <a:ext uri="{FF2B5EF4-FFF2-40B4-BE49-F238E27FC236}">
                  <a16:creationId xmlns:a16="http://schemas.microsoft.com/office/drawing/2014/main" id="{7924D900-4DFC-4DE0-C9C2-91FFD1D6D1E2}"/>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55;p19">
              <a:extLst>
                <a:ext uri="{FF2B5EF4-FFF2-40B4-BE49-F238E27FC236}">
                  <a16:creationId xmlns:a16="http://schemas.microsoft.com/office/drawing/2014/main" id="{2B225656-6CE0-61E7-CD64-F46CEB07919A}"/>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56;p19">
              <a:extLst>
                <a:ext uri="{FF2B5EF4-FFF2-40B4-BE49-F238E27FC236}">
                  <a16:creationId xmlns:a16="http://schemas.microsoft.com/office/drawing/2014/main" id="{D3A8CDE4-3E53-2097-BFD8-C443F346A9EC}"/>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57;p19">
              <a:extLst>
                <a:ext uri="{FF2B5EF4-FFF2-40B4-BE49-F238E27FC236}">
                  <a16:creationId xmlns:a16="http://schemas.microsoft.com/office/drawing/2014/main" id="{66750F16-49A6-9705-1BC9-4CF04987224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58;p19">
              <a:extLst>
                <a:ext uri="{FF2B5EF4-FFF2-40B4-BE49-F238E27FC236}">
                  <a16:creationId xmlns:a16="http://schemas.microsoft.com/office/drawing/2014/main" id="{4755DA6C-9704-B2AC-BBAB-803FC004C21C}"/>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59;p19">
              <a:extLst>
                <a:ext uri="{FF2B5EF4-FFF2-40B4-BE49-F238E27FC236}">
                  <a16:creationId xmlns:a16="http://schemas.microsoft.com/office/drawing/2014/main" id="{563DD245-E114-9D14-F850-CD88C0BD9926}"/>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60;p19">
              <a:extLst>
                <a:ext uri="{FF2B5EF4-FFF2-40B4-BE49-F238E27FC236}">
                  <a16:creationId xmlns:a16="http://schemas.microsoft.com/office/drawing/2014/main" id="{E6CF8159-3D3F-BE08-B6F9-3BCB5CE96524}"/>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61;p19">
              <a:extLst>
                <a:ext uri="{FF2B5EF4-FFF2-40B4-BE49-F238E27FC236}">
                  <a16:creationId xmlns:a16="http://schemas.microsoft.com/office/drawing/2014/main" id="{C2E86FE1-1907-2CB8-F4FF-ABF9E1C6CF00}"/>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62;p19">
              <a:extLst>
                <a:ext uri="{FF2B5EF4-FFF2-40B4-BE49-F238E27FC236}">
                  <a16:creationId xmlns:a16="http://schemas.microsoft.com/office/drawing/2014/main" id="{F2C1B64F-822C-CC04-D2AE-967FBA53B72F}"/>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63;p19">
              <a:extLst>
                <a:ext uri="{FF2B5EF4-FFF2-40B4-BE49-F238E27FC236}">
                  <a16:creationId xmlns:a16="http://schemas.microsoft.com/office/drawing/2014/main" id="{B4DFEECD-0C5E-E69A-86ED-3025AB1723CF}"/>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64;p19">
              <a:extLst>
                <a:ext uri="{FF2B5EF4-FFF2-40B4-BE49-F238E27FC236}">
                  <a16:creationId xmlns:a16="http://schemas.microsoft.com/office/drawing/2014/main" id="{7197E29B-02CD-4777-4682-06DC154E63DF}"/>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65;p19">
              <a:extLst>
                <a:ext uri="{FF2B5EF4-FFF2-40B4-BE49-F238E27FC236}">
                  <a16:creationId xmlns:a16="http://schemas.microsoft.com/office/drawing/2014/main" id="{E756E141-4272-D46D-33DA-DD57A3D7F8B5}"/>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66;p19">
              <a:extLst>
                <a:ext uri="{FF2B5EF4-FFF2-40B4-BE49-F238E27FC236}">
                  <a16:creationId xmlns:a16="http://schemas.microsoft.com/office/drawing/2014/main" id="{EAF7522B-E816-47C5-DEE8-D4F707DAEAD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67;p19">
              <a:extLst>
                <a:ext uri="{FF2B5EF4-FFF2-40B4-BE49-F238E27FC236}">
                  <a16:creationId xmlns:a16="http://schemas.microsoft.com/office/drawing/2014/main" id="{BEECCCFD-4CF8-15C5-FFDD-94261A6F32C8}"/>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68;p19">
              <a:extLst>
                <a:ext uri="{FF2B5EF4-FFF2-40B4-BE49-F238E27FC236}">
                  <a16:creationId xmlns:a16="http://schemas.microsoft.com/office/drawing/2014/main" id="{D801305C-E234-A75E-BFDD-30B8A72424AA}"/>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69;p19">
              <a:extLst>
                <a:ext uri="{FF2B5EF4-FFF2-40B4-BE49-F238E27FC236}">
                  <a16:creationId xmlns:a16="http://schemas.microsoft.com/office/drawing/2014/main" id="{CEE8E2FA-A5BA-5AC4-57BF-3B5524D5AAB2}"/>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70;p19">
              <a:extLst>
                <a:ext uri="{FF2B5EF4-FFF2-40B4-BE49-F238E27FC236}">
                  <a16:creationId xmlns:a16="http://schemas.microsoft.com/office/drawing/2014/main" id="{DBF2D130-6162-BE7B-D497-0B40FD299596}"/>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71;p19">
              <a:extLst>
                <a:ext uri="{FF2B5EF4-FFF2-40B4-BE49-F238E27FC236}">
                  <a16:creationId xmlns:a16="http://schemas.microsoft.com/office/drawing/2014/main" id="{35C6F6DD-5FA9-2693-EF41-1D4060DAC559}"/>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72;p19">
              <a:extLst>
                <a:ext uri="{FF2B5EF4-FFF2-40B4-BE49-F238E27FC236}">
                  <a16:creationId xmlns:a16="http://schemas.microsoft.com/office/drawing/2014/main" id="{E1BDB311-79E9-B9E5-8EB9-CD83A4A7F152}"/>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73;p19">
              <a:extLst>
                <a:ext uri="{FF2B5EF4-FFF2-40B4-BE49-F238E27FC236}">
                  <a16:creationId xmlns:a16="http://schemas.microsoft.com/office/drawing/2014/main" id="{65931183-6FDE-51C0-5400-97B313DCF633}"/>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74;p19">
              <a:extLst>
                <a:ext uri="{FF2B5EF4-FFF2-40B4-BE49-F238E27FC236}">
                  <a16:creationId xmlns:a16="http://schemas.microsoft.com/office/drawing/2014/main" id="{DDD559D7-1649-F304-705F-5F8F1432C986}"/>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275;p19">
              <a:extLst>
                <a:ext uri="{FF2B5EF4-FFF2-40B4-BE49-F238E27FC236}">
                  <a16:creationId xmlns:a16="http://schemas.microsoft.com/office/drawing/2014/main" id="{A5BDDFB2-FC96-4291-6518-2380F69E30FB}"/>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276;p19">
              <a:extLst>
                <a:ext uri="{FF2B5EF4-FFF2-40B4-BE49-F238E27FC236}">
                  <a16:creationId xmlns:a16="http://schemas.microsoft.com/office/drawing/2014/main" id="{C5F762EE-DBDC-4792-B8DA-83DCFD337083}"/>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277;p19">
              <a:extLst>
                <a:ext uri="{FF2B5EF4-FFF2-40B4-BE49-F238E27FC236}">
                  <a16:creationId xmlns:a16="http://schemas.microsoft.com/office/drawing/2014/main" id="{8E1400BA-162B-A24D-DE2F-3391F6BDA3B3}"/>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278;p19">
              <a:extLst>
                <a:ext uri="{FF2B5EF4-FFF2-40B4-BE49-F238E27FC236}">
                  <a16:creationId xmlns:a16="http://schemas.microsoft.com/office/drawing/2014/main" id="{166D9232-88CA-C762-784F-664333C82CEA}"/>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279;p19">
              <a:extLst>
                <a:ext uri="{FF2B5EF4-FFF2-40B4-BE49-F238E27FC236}">
                  <a16:creationId xmlns:a16="http://schemas.microsoft.com/office/drawing/2014/main" id="{0BC5BC8E-3B96-A7EB-8798-CC83E8911DD5}"/>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280;p19">
              <a:extLst>
                <a:ext uri="{FF2B5EF4-FFF2-40B4-BE49-F238E27FC236}">
                  <a16:creationId xmlns:a16="http://schemas.microsoft.com/office/drawing/2014/main" id="{C4C94F7C-695F-4DDE-4567-F5420F02A57C}"/>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281;p19">
              <a:extLst>
                <a:ext uri="{FF2B5EF4-FFF2-40B4-BE49-F238E27FC236}">
                  <a16:creationId xmlns:a16="http://schemas.microsoft.com/office/drawing/2014/main" id="{CFE118CA-94ED-B270-13B9-F6DA3A60FA28}"/>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719201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1"/>
                                        </p:tgtEl>
                                        <p:attrNameLst>
                                          <p:attrName>style.visibility</p:attrName>
                                        </p:attrNameLst>
                                      </p:cBhvr>
                                      <p:to>
                                        <p:strVal val="visible"/>
                                      </p:to>
                                    </p:set>
                                    <p:animEffect transition="in" filter="fade">
                                      <p:cBhvr>
                                        <p:cTn id="7" dur="1000"/>
                                        <p:tgtEl>
                                          <p:spTgt spid="791"/>
                                        </p:tgtEl>
                                      </p:cBhvr>
                                    </p:animEffect>
                                    <p:anim calcmode="lin" valueType="num">
                                      <p:cBhvr>
                                        <p:cTn id="8" dur="1000" fill="hold"/>
                                        <p:tgtEl>
                                          <p:spTgt spid="791"/>
                                        </p:tgtEl>
                                        <p:attrNameLst>
                                          <p:attrName>ppt_x</p:attrName>
                                        </p:attrNameLst>
                                      </p:cBhvr>
                                      <p:tavLst>
                                        <p:tav tm="0">
                                          <p:val>
                                            <p:strVal val="#ppt_x"/>
                                          </p:val>
                                        </p:tav>
                                        <p:tav tm="100000">
                                          <p:val>
                                            <p:strVal val="#ppt_x"/>
                                          </p:val>
                                        </p:tav>
                                      </p:tavLst>
                                    </p:anim>
                                    <p:anim calcmode="lin" valueType="num">
                                      <p:cBhvr>
                                        <p:cTn id="9" dur="1000" fill="hold"/>
                                        <p:tgtEl>
                                          <p:spTgt spid="79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01"/>
                                        </p:tgtEl>
                                        <p:attrNameLst>
                                          <p:attrName>style.visibility</p:attrName>
                                        </p:attrNameLst>
                                      </p:cBhvr>
                                      <p:to>
                                        <p:strVal val="visible"/>
                                      </p:to>
                                    </p:set>
                                    <p:animEffect transition="in" filter="fade">
                                      <p:cBhvr>
                                        <p:cTn id="12" dur="1000"/>
                                        <p:tgtEl>
                                          <p:spTgt spid="801"/>
                                        </p:tgtEl>
                                      </p:cBhvr>
                                    </p:animEffect>
                                    <p:anim calcmode="lin" valueType="num">
                                      <p:cBhvr>
                                        <p:cTn id="13" dur="1000" fill="hold"/>
                                        <p:tgtEl>
                                          <p:spTgt spid="801"/>
                                        </p:tgtEl>
                                        <p:attrNameLst>
                                          <p:attrName>ppt_x</p:attrName>
                                        </p:attrNameLst>
                                      </p:cBhvr>
                                      <p:tavLst>
                                        <p:tav tm="0">
                                          <p:val>
                                            <p:strVal val="#ppt_x"/>
                                          </p:val>
                                        </p:tav>
                                        <p:tav tm="100000">
                                          <p:val>
                                            <p:strVal val="#ppt_x"/>
                                          </p:val>
                                        </p:tav>
                                      </p:tavLst>
                                    </p:anim>
                                    <p:anim calcmode="lin" valueType="num">
                                      <p:cBhvr>
                                        <p:cTn id="14" dur="1000" fill="hold"/>
                                        <p:tgtEl>
                                          <p:spTgt spid="80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26"/>
                                        </p:tgtEl>
                                        <p:attrNameLst>
                                          <p:attrName>style.visibility</p:attrName>
                                        </p:attrNameLst>
                                      </p:cBhvr>
                                      <p:to>
                                        <p:strVal val="visible"/>
                                      </p:to>
                                    </p:set>
                                    <p:animEffect transition="in" filter="fade">
                                      <p:cBhvr>
                                        <p:cTn id="17" dur="1000"/>
                                        <p:tgtEl>
                                          <p:spTgt spid="826"/>
                                        </p:tgtEl>
                                      </p:cBhvr>
                                    </p:animEffect>
                                    <p:anim calcmode="lin" valueType="num">
                                      <p:cBhvr>
                                        <p:cTn id="18" dur="1000" fill="hold"/>
                                        <p:tgtEl>
                                          <p:spTgt spid="826"/>
                                        </p:tgtEl>
                                        <p:attrNameLst>
                                          <p:attrName>ppt_x</p:attrName>
                                        </p:attrNameLst>
                                      </p:cBhvr>
                                      <p:tavLst>
                                        <p:tav tm="0">
                                          <p:val>
                                            <p:strVal val="#ppt_x"/>
                                          </p:val>
                                        </p:tav>
                                        <p:tav tm="100000">
                                          <p:val>
                                            <p:strVal val="#ppt_x"/>
                                          </p:val>
                                        </p:tav>
                                      </p:tavLst>
                                    </p:anim>
                                    <p:anim calcmode="lin" valueType="num">
                                      <p:cBhvr>
                                        <p:cTn id="19" dur="1000" fill="hold"/>
                                        <p:tgtEl>
                                          <p:spTgt spid="8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31"/>
                                        </p:tgtEl>
                                        <p:attrNameLst>
                                          <p:attrName>style.visibility</p:attrName>
                                        </p:attrNameLst>
                                      </p:cBhvr>
                                      <p:to>
                                        <p:strVal val="visible"/>
                                      </p:to>
                                    </p:set>
                                    <p:animEffect transition="in" filter="fade">
                                      <p:cBhvr>
                                        <p:cTn id="22" dur="1000"/>
                                        <p:tgtEl>
                                          <p:spTgt spid="831"/>
                                        </p:tgtEl>
                                      </p:cBhvr>
                                    </p:animEffect>
                                    <p:anim calcmode="lin" valueType="num">
                                      <p:cBhvr>
                                        <p:cTn id="23" dur="1000" fill="hold"/>
                                        <p:tgtEl>
                                          <p:spTgt spid="831"/>
                                        </p:tgtEl>
                                        <p:attrNameLst>
                                          <p:attrName>ppt_x</p:attrName>
                                        </p:attrNameLst>
                                      </p:cBhvr>
                                      <p:tavLst>
                                        <p:tav tm="0">
                                          <p:val>
                                            <p:strVal val="#ppt_x"/>
                                          </p:val>
                                        </p:tav>
                                        <p:tav tm="100000">
                                          <p:val>
                                            <p:strVal val="#ppt_x"/>
                                          </p:val>
                                        </p:tav>
                                      </p:tavLst>
                                    </p:anim>
                                    <p:anim calcmode="lin" valueType="num">
                                      <p:cBhvr>
                                        <p:cTn id="24" dur="1000" fill="hold"/>
                                        <p:tgtEl>
                                          <p:spTgt spid="8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08"/>
                                        </p:tgtEl>
                                        <p:attrNameLst>
                                          <p:attrName>style.visibility</p:attrName>
                                        </p:attrNameLst>
                                      </p:cBhvr>
                                      <p:to>
                                        <p:strVal val="visible"/>
                                      </p:to>
                                    </p:set>
                                    <p:animEffect transition="in" filter="fade">
                                      <p:cBhvr>
                                        <p:cTn id="27" dur="1000"/>
                                        <p:tgtEl>
                                          <p:spTgt spid="708"/>
                                        </p:tgtEl>
                                      </p:cBhvr>
                                    </p:animEffect>
                                    <p:anim calcmode="lin" valueType="num">
                                      <p:cBhvr>
                                        <p:cTn id="28" dur="1000" fill="hold"/>
                                        <p:tgtEl>
                                          <p:spTgt spid="708"/>
                                        </p:tgtEl>
                                        <p:attrNameLst>
                                          <p:attrName>ppt_x</p:attrName>
                                        </p:attrNameLst>
                                      </p:cBhvr>
                                      <p:tavLst>
                                        <p:tav tm="0">
                                          <p:val>
                                            <p:strVal val="#ppt_x"/>
                                          </p:val>
                                        </p:tav>
                                        <p:tav tm="100000">
                                          <p:val>
                                            <p:strVal val="#ppt_x"/>
                                          </p:val>
                                        </p:tav>
                                      </p:tavLst>
                                    </p:anim>
                                    <p:anim calcmode="lin" valueType="num">
                                      <p:cBhvr>
                                        <p:cTn id="29" dur="1000" fill="hold"/>
                                        <p:tgtEl>
                                          <p:spTgt spid="70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11"/>
                                        </p:tgtEl>
                                        <p:attrNameLst>
                                          <p:attrName>style.visibility</p:attrName>
                                        </p:attrNameLst>
                                      </p:cBhvr>
                                      <p:to>
                                        <p:strVal val="visible"/>
                                      </p:to>
                                    </p:set>
                                    <p:animEffect transition="in" filter="fade">
                                      <p:cBhvr>
                                        <p:cTn id="32" dur="1000"/>
                                        <p:tgtEl>
                                          <p:spTgt spid="711"/>
                                        </p:tgtEl>
                                      </p:cBhvr>
                                    </p:animEffect>
                                    <p:anim calcmode="lin" valueType="num">
                                      <p:cBhvr>
                                        <p:cTn id="33" dur="1000" fill="hold"/>
                                        <p:tgtEl>
                                          <p:spTgt spid="711"/>
                                        </p:tgtEl>
                                        <p:attrNameLst>
                                          <p:attrName>ppt_x</p:attrName>
                                        </p:attrNameLst>
                                      </p:cBhvr>
                                      <p:tavLst>
                                        <p:tav tm="0">
                                          <p:val>
                                            <p:strVal val="#ppt_x"/>
                                          </p:val>
                                        </p:tav>
                                        <p:tav tm="100000">
                                          <p:val>
                                            <p:strVal val="#ppt_x"/>
                                          </p:val>
                                        </p:tav>
                                      </p:tavLst>
                                    </p:anim>
                                    <p:anim calcmode="lin" valueType="num">
                                      <p:cBhvr>
                                        <p:cTn id="34" dur="1000" fill="hold"/>
                                        <p:tgtEl>
                                          <p:spTgt spid="7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18"/>
                                        </p:tgtEl>
                                        <p:attrNameLst>
                                          <p:attrName>style.visibility</p:attrName>
                                        </p:attrNameLst>
                                      </p:cBhvr>
                                      <p:to>
                                        <p:strVal val="visible"/>
                                      </p:to>
                                    </p:set>
                                    <p:animEffect transition="in" filter="fade">
                                      <p:cBhvr>
                                        <p:cTn id="37" dur="1000"/>
                                        <p:tgtEl>
                                          <p:spTgt spid="718"/>
                                        </p:tgtEl>
                                      </p:cBhvr>
                                    </p:animEffect>
                                    <p:anim calcmode="lin" valueType="num">
                                      <p:cBhvr>
                                        <p:cTn id="38" dur="1000" fill="hold"/>
                                        <p:tgtEl>
                                          <p:spTgt spid="718"/>
                                        </p:tgtEl>
                                        <p:attrNameLst>
                                          <p:attrName>ppt_x</p:attrName>
                                        </p:attrNameLst>
                                      </p:cBhvr>
                                      <p:tavLst>
                                        <p:tav tm="0">
                                          <p:val>
                                            <p:strVal val="#ppt_x"/>
                                          </p:val>
                                        </p:tav>
                                        <p:tav tm="100000">
                                          <p:val>
                                            <p:strVal val="#ppt_x"/>
                                          </p:val>
                                        </p:tav>
                                      </p:tavLst>
                                    </p:anim>
                                    <p:anim calcmode="lin" valueType="num">
                                      <p:cBhvr>
                                        <p:cTn id="39" dur="1000" fill="hold"/>
                                        <p:tgtEl>
                                          <p:spTgt spid="7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86"/>
                                        </p:tgtEl>
                                        <p:attrNameLst>
                                          <p:attrName>style.visibility</p:attrName>
                                        </p:attrNameLst>
                                      </p:cBhvr>
                                      <p:to>
                                        <p:strVal val="visible"/>
                                      </p:to>
                                    </p:set>
                                    <p:animEffect transition="in" filter="fade">
                                      <p:cBhvr>
                                        <p:cTn id="42" dur="1000"/>
                                        <p:tgtEl>
                                          <p:spTgt spid="786"/>
                                        </p:tgtEl>
                                      </p:cBhvr>
                                    </p:animEffect>
                                    <p:anim calcmode="lin" valueType="num">
                                      <p:cBhvr>
                                        <p:cTn id="43" dur="1000" fill="hold"/>
                                        <p:tgtEl>
                                          <p:spTgt spid="786"/>
                                        </p:tgtEl>
                                        <p:attrNameLst>
                                          <p:attrName>ppt_x</p:attrName>
                                        </p:attrNameLst>
                                      </p:cBhvr>
                                      <p:tavLst>
                                        <p:tav tm="0">
                                          <p:val>
                                            <p:strVal val="#ppt_x"/>
                                          </p:val>
                                        </p:tav>
                                        <p:tav tm="100000">
                                          <p:val>
                                            <p:strVal val="#ppt_x"/>
                                          </p:val>
                                        </p:tav>
                                      </p:tavLst>
                                    </p:anim>
                                    <p:anim calcmode="lin" valueType="num">
                                      <p:cBhvr>
                                        <p:cTn id="44" dur="1000" fill="hold"/>
                                        <p:tgtEl>
                                          <p:spTgt spid="78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63"/>
                                        </p:tgtEl>
                                        <p:attrNameLst>
                                          <p:attrName>style.visibility</p:attrName>
                                        </p:attrNameLst>
                                      </p:cBhvr>
                                      <p:to>
                                        <p:strVal val="visible"/>
                                      </p:to>
                                    </p:set>
                                    <p:animEffect transition="in" filter="fade">
                                      <p:cBhvr>
                                        <p:cTn id="47" dur="1000"/>
                                        <p:tgtEl>
                                          <p:spTgt spid="863"/>
                                        </p:tgtEl>
                                      </p:cBhvr>
                                    </p:animEffect>
                                    <p:anim calcmode="lin" valueType="num">
                                      <p:cBhvr>
                                        <p:cTn id="48" dur="1000" fill="hold"/>
                                        <p:tgtEl>
                                          <p:spTgt spid="863"/>
                                        </p:tgtEl>
                                        <p:attrNameLst>
                                          <p:attrName>ppt_x</p:attrName>
                                        </p:attrNameLst>
                                      </p:cBhvr>
                                      <p:tavLst>
                                        <p:tav tm="0">
                                          <p:val>
                                            <p:strVal val="#ppt_x"/>
                                          </p:val>
                                        </p:tav>
                                        <p:tav tm="100000">
                                          <p:val>
                                            <p:strVal val="#ppt_x"/>
                                          </p:val>
                                        </p:tav>
                                      </p:tavLst>
                                    </p:anim>
                                    <p:anim calcmode="lin" valueType="num">
                                      <p:cBhvr>
                                        <p:cTn id="49" dur="1000" fill="hold"/>
                                        <p:tgtEl>
                                          <p:spTgt spid="86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72"/>
                                        </p:tgtEl>
                                        <p:attrNameLst>
                                          <p:attrName>style.visibility</p:attrName>
                                        </p:attrNameLst>
                                      </p:cBhvr>
                                      <p:to>
                                        <p:strVal val="visible"/>
                                      </p:to>
                                    </p:set>
                                    <p:animEffect transition="in" filter="fade">
                                      <p:cBhvr>
                                        <p:cTn id="52" dur="1000"/>
                                        <p:tgtEl>
                                          <p:spTgt spid="872"/>
                                        </p:tgtEl>
                                      </p:cBhvr>
                                    </p:animEffect>
                                    <p:anim calcmode="lin" valueType="num">
                                      <p:cBhvr>
                                        <p:cTn id="53" dur="1000" fill="hold"/>
                                        <p:tgtEl>
                                          <p:spTgt spid="872"/>
                                        </p:tgtEl>
                                        <p:attrNameLst>
                                          <p:attrName>ppt_x</p:attrName>
                                        </p:attrNameLst>
                                      </p:cBhvr>
                                      <p:tavLst>
                                        <p:tav tm="0">
                                          <p:val>
                                            <p:strVal val="#ppt_x"/>
                                          </p:val>
                                        </p:tav>
                                        <p:tav tm="100000">
                                          <p:val>
                                            <p:strVal val="#ppt_x"/>
                                          </p:val>
                                        </p:tav>
                                      </p:tavLst>
                                    </p:anim>
                                    <p:anim calcmode="lin" valueType="num">
                                      <p:cBhvr>
                                        <p:cTn id="54" dur="1000" fill="hold"/>
                                        <p:tgtEl>
                                          <p:spTgt spid="87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00"/>
                                        <p:tgtEl>
                                          <p:spTgt spid="1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 grpId="0" animBg="1"/>
      <p:bldP spid="786" grpId="0" animBg="1"/>
      <p:bldP spid="5" grpId="0" animBg="1"/>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593641" y="1136383"/>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026276" y="399390"/>
            <a:ext cx="6717300"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1. Nhan đề</a:t>
            </a:r>
            <a:endParaRPr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 name="图片 4">
            <a:extLst>
              <a:ext uri="{FF2B5EF4-FFF2-40B4-BE49-F238E27FC236}">
                <a16:creationId xmlns:a16="http://schemas.microsoft.com/office/drawing/2014/main" id="{E4194881-57BA-5413-B2BA-58173C0EE96D}"/>
              </a:ext>
            </a:extLst>
          </p:cNvPr>
          <p:cNvPicPr>
            <a:picLocks noChangeAspect="1"/>
          </p:cNvPicPr>
          <p:nvPr/>
        </p:nvPicPr>
        <p:blipFill rotWithShape="1">
          <a:blip r:embed="rId4"/>
          <a:srcRect/>
          <a:stretch>
            <a:fillRect/>
          </a:stretch>
        </p:blipFill>
        <p:spPr>
          <a:xfrm flipH="1">
            <a:off x="576962" y="2862002"/>
            <a:ext cx="3680860" cy="2300083"/>
          </a:xfrm>
          <a:prstGeom prst="rect">
            <a:avLst/>
          </a:prstGeom>
        </p:spPr>
      </p:pic>
      <p:pic>
        <p:nvPicPr>
          <p:cNvPr id="51" name="图片 16">
            <a:extLst>
              <a:ext uri="{FF2B5EF4-FFF2-40B4-BE49-F238E27FC236}">
                <a16:creationId xmlns:a16="http://schemas.microsoft.com/office/drawing/2014/main" id="{7A68567F-5976-2E10-596C-C4A2AB02B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6790" y="1182014"/>
            <a:ext cx="4969614" cy="335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文本框 13">
            <a:extLst>
              <a:ext uri="{FF2B5EF4-FFF2-40B4-BE49-F238E27FC236}">
                <a16:creationId xmlns:a16="http://schemas.microsoft.com/office/drawing/2014/main" id="{3CA13ED2-BB77-3B53-5C7D-6DF5D30DEECE}"/>
              </a:ext>
            </a:extLst>
          </p:cNvPr>
          <p:cNvSpPr txBox="1"/>
          <p:nvPr/>
        </p:nvSpPr>
        <p:spPr>
          <a:xfrm>
            <a:off x="5084611" y="1871203"/>
            <a:ext cx="3015003" cy="163121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i="1">
                <a:latin typeface="+mj-lt"/>
              </a:rPr>
              <a:t>Hãy nhận xét về nhan đề của văn bản. Theo em, việc đặt nhan đề cho một văn bản thông tin phải đảm bảo yêu cầu cơ bản gì?</a:t>
            </a:r>
            <a:endParaRPr lang="en-US" sz="2000">
              <a:latin typeface="+mj-lt"/>
            </a:endParaRPr>
          </a:p>
        </p:txBody>
      </p:sp>
    </p:spTree>
    <p:extLst>
      <p:ext uri="{BB962C8B-B14F-4D97-AF65-F5344CB8AC3E}">
        <p14:creationId xmlns:p14="http://schemas.microsoft.com/office/powerpoint/2010/main" val="4007364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randombar(horizontal)">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593641" y="1136383"/>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026276" y="399390"/>
            <a:ext cx="6717300"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1. Nhan đề</a:t>
            </a:r>
            <a:endParaRPr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2669;p45">
            <a:extLst>
              <a:ext uri="{FF2B5EF4-FFF2-40B4-BE49-F238E27FC236}">
                <a16:creationId xmlns:a16="http://schemas.microsoft.com/office/drawing/2014/main" id="{AFDC2C62-F3A5-5798-DBD4-86D96AF6E1DD}"/>
              </a:ext>
            </a:extLst>
          </p:cNvPr>
          <p:cNvGrpSpPr/>
          <p:nvPr/>
        </p:nvGrpSpPr>
        <p:grpSpPr>
          <a:xfrm>
            <a:off x="879367" y="1720477"/>
            <a:ext cx="2275958" cy="3550243"/>
            <a:chOff x="1501775" y="1578487"/>
            <a:chExt cx="1864133" cy="3074141"/>
          </a:xfrm>
        </p:grpSpPr>
        <p:sp>
          <p:nvSpPr>
            <p:cNvPr id="160" name="Google Shape;2670;p45">
              <a:extLst>
                <a:ext uri="{FF2B5EF4-FFF2-40B4-BE49-F238E27FC236}">
                  <a16:creationId xmlns:a16="http://schemas.microsoft.com/office/drawing/2014/main" id="{D79ABA30-4DF4-D435-59BE-CCF034D060BF}"/>
                </a:ext>
              </a:extLst>
            </p:cNvPr>
            <p:cNvSpPr/>
            <p:nvPr/>
          </p:nvSpPr>
          <p:spPr>
            <a:xfrm rot="10800000" flipH="1">
              <a:off x="1534599" y="4490575"/>
              <a:ext cx="1821678" cy="14825"/>
            </a:xfrm>
            <a:custGeom>
              <a:avLst/>
              <a:gdLst/>
              <a:ahLst/>
              <a:cxnLst/>
              <a:rect l="l" t="t" r="r" b="b"/>
              <a:pathLst>
                <a:path w="46884" h="59" extrusionOk="0">
                  <a:moveTo>
                    <a:pt x="23454" y="1"/>
                  </a:moveTo>
                  <a:cubicBezTo>
                    <a:pt x="10494" y="1"/>
                    <a:pt x="1" y="13"/>
                    <a:pt x="1" y="36"/>
                  </a:cubicBezTo>
                  <a:cubicBezTo>
                    <a:pt x="1" y="47"/>
                    <a:pt x="10494" y="59"/>
                    <a:pt x="23454" y="59"/>
                  </a:cubicBezTo>
                  <a:cubicBezTo>
                    <a:pt x="36391" y="59"/>
                    <a:pt x="46884" y="47"/>
                    <a:pt x="46884" y="36"/>
                  </a:cubicBezTo>
                  <a:cubicBezTo>
                    <a:pt x="46884" y="13"/>
                    <a:pt x="36391" y="1"/>
                    <a:pt x="2345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671;p45">
              <a:extLst>
                <a:ext uri="{FF2B5EF4-FFF2-40B4-BE49-F238E27FC236}">
                  <a16:creationId xmlns:a16="http://schemas.microsoft.com/office/drawing/2014/main" id="{42DD1D0F-DE12-8508-E1F3-D136E37A44F2}"/>
                </a:ext>
              </a:extLst>
            </p:cNvPr>
            <p:cNvSpPr/>
            <p:nvPr/>
          </p:nvSpPr>
          <p:spPr>
            <a:xfrm>
              <a:off x="1966041" y="3833166"/>
              <a:ext cx="65092" cy="123880"/>
            </a:xfrm>
            <a:custGeom>
              <a:avLst/>
              <a:gdLst/>
              <a:ahLst/>
              <a:cxnLst/>
              <a:rect l="l" t="t" r="r" b="b"/>
              <a:pathLst>
                <a:path w="950" h="1808" extrusionOk="0">
                  <a:moveTo>
                    <a:pt x="730" y="0"/>
                  </a:moveTo>
                  <a:cubicBezTo>
                    <a:pt x="730" y="0"/>
                    <a:pt x="0" y="707"/>
                    <a:pt x="0" y="1807"/>
                  </a:cubicBezTo>
                  <a:cubicBezTo>
                    <a:pt x="0" y="1807"/>
                    <a:pt x="950" y="915"/>
                    <a:pt x="730"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672;p45">
              <a:extLst>
                <a:ext uri="{FF2B5EF4-FFF2-40B4-BE49-F238E27FC236}">
                  <a16:creationId xmlns:a16="http://schemas.microsoft.com/office/drawing/2014/main" id="{00B530AF-B209-2CED-6EC5-A7D66D08BD22}"/>
                </a:ext>
              </a:extLst>
            </p:cNvPr>
            <p:cNvSpPr/>
            <p:nvPr/>
          </p:nvSpPr>
          <p:spPr>
            <a:xfrm>
              <a:off x="2037435" y="3907849"/>
              <a:ext cx="133404" cy="28640"/>
            </a:xfrm>
            <a:custGeom>
              <a:avLst/>
              <a:gdLst/>
              <a:ahLst/>
              <a:cxnLst/>
              <a:rect l="l" t="t" r="r" b="b"/>
              <a:pathLst>
                <a:path w="1947" h="418" extrusionOk="0">
                  <a:moveTo>
                    <a:pt x="1042" y="1"/>
                  </a:moveTo>
                  <a:cubicBezTo>
                    <a:pt x="735" y="1"/>
                    <a:pt x="374" y="51"/>
                    <a:pt x="0" y="207"/>
                  </a:cubicBezTo>
                  <a:cubicBezTo>
                    <a:pt x="0" y="207"/>
                    <a:pt x="497" y="418"/>
                    <a:pt x="1049" y="418"/>
                  </a:cubicBezTo>
                  <a:cubicBezTo>
                    <a:pt x="1357" y="418"/>
                    <a:pt x="1681" y="353"/>
                    <a:pt x="1946" y="150"/>
                  </a:cubicBezTo>
                  <a:cubicBezTo>
                    <a:pt x="1946" y="150"/>
                    <a:pt x="1574" y="1"/>
                    <a:pt x="1042"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673;p45">
              <a:extLst>
                <a:ext uri="{FF2B5EF4-FFF2-40B4-BE49-F238E27FC236}">
                  <a16:creationId xmlns:a16="http://schemas.microsoft.com/office/drawing/2014/main" id="{04ED9ACD-03F8-C783-75D7-D37683812B06}"/>
                </a:ext>
              </a:extLst>
            </p:cNvPr>
            <p:cNvSpPr/>
            <p:nvPr/>
          </p:nvSpPr>
          <p:spPr>
            <a:xfrm>
              <a:off x="2035037" y="3778422"/>
              <a:ext cx="51662" cy="103187"/>
            </a:xfrm>
            <a:custGeom>
              <a:avLst/>
              <a:gdLst/>
              <a:ahLst/>
              <a:cxnLst/>
              <a:rect l="l" t="t" r="r" b="b"/>
              <a:pathLst>
                <a:path w="754" h="1506" extrusionOk="0">
                  <a:moveTo>
                    <a:pt x="429" y="0"/>
                  </a:moveTo>
                  <a:cubicBezTo>
                    <a:pt x="429" y="0"/>
                    <a:pt x="1" y="649"/>
                    <a:pt x="174" y="1506"/>
                  </a:cubicBezTo>
                  <a:cubicBezTo>
                    <a:pt x="174" y="1506"/>
                    <a:pt x="754" y="672"/>
                    <a:pt x="42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674;p45">
              <a:extLst>
                <a:ext uri="{FF2B5EF4-FFF2-40B4-BE49-F238E27FC236}">
                  <a16:creationId xmlns:a16="http://schemas.microsoft.com/office/drawing/2014/main" id="{F4088011-A493-DFBA-F9F4-B882D0B89E18}"/>
                </a:ext>
              </a:extLst>
            </p:cNvPr>
            <p:cNvSpPr/>
            <p:nvPr/>
          </p:nvSpPr>
          <p:spPr>
            <a:xfrm>
              <a:off x="1766864" y="3737106"/>
              <a:ext cx="161907" cy="119906"/>
            </a:xfrm>
            <a:custGeom>
              <a:avLst/>
              <a:gdLst/>
              <a:ahLst/>
              <a:cxnLst/>
              <a:rect l="l" t="t" r="r" b="b"/>
              <a:pathLst>
                <a:path w="2363" h="1750" extrusionOk="0">
                  <a:moveTo>
                    <a:pt x="0" y="1"/>
                  </a:moveTo>
                  <a:cubicBezTo>
                    <a:pt x="0" y="1"/>
                    <a:pt x="1054" y="1750"/>
                    <a:pt x="2363" y="1750"/>
                  </a:cubicBezTo>
                  <a:cubicBezTo>
                    <a:pt x="2363" y="1750"/>
                    <a:pt x="1540" y="406"/>
                    <a:pt x="0"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675;p45">
              <a:extLst>
                <a:ext uri="{FF2B5EF4-FFF2-40B4-BE49-F238E27FC236}">
                  <a16:creationId xmlns:a16="http://schemas.microsoft.com/office/drawing/2014/main" id="{6FBF3400-EDB4-579A-4749-4D3C4DAF0893}"/>
                </a:ext>
              </a:extLst>
            </p:cNvPr>
            <p:cNvSpPr/>
            <p:nvPr/>
          </p:nvSpPr>
          <p:spPr>
            <a:xfrm>
              <a:off x="1929522" y="3538751"/>
              <a:ext cx="111958" cy="242072"/>
            </a:xfrm>
            <a:custGeom>
              <a:avLst/>
              <a:gdLst/>
              <a:ahLst/>
              <a:cxnLst/>
              <a:rect l="l" t="t" r="r" b="b"/>
              <a:pathLst>
                <a:path w="1634" h="3533" extrusionOk="0">
                  <a:moveTo>
                    <a:pt x="1633" y="0"/>
                  </a:moveTo>
                  <a:lnTo>
                    <a:pt x="1633" y="0"/>
                  </a:lnTo>
                  <a:cubicBezTo>
                    <a:pt x="1633" y="1"/>
                    <a:pt x="0" y="1865"/>
                    <a:pt x="93" y="3533"/>
                  </a:cubicBezTo>
                  <a:cubicBezTo>
                    <a:pt x="93" y="3533"/>
                    <a:pt x="1390" y="2050"/>
                    <a:pt x="1633"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676;p45">
              <a:extLst>
                <a:ext uri="{FF2B5EF4-FFF2-40B4-BE49-F238E27FC236}">
                  <a16:creationId xmlns:a16="http://schemas.microsoft.com/office/drawing/2014/main" id="{3B3E3716-0C96-01F1-1565-D512E6A87CCD}"/>
                </a:ext>
              </a:extLst>
            </p:cNvPr>
            <p:cNvSpPr/>
            <p:nvPr/>
          </p:nvSpPr>
          <p:spPr>
            <a:xfrm>
              <a:off x="1880327" y="3456188"/>
              <a:ext cx="60364" cy="162798"/>
            </a:xfrm>
            <a:custGeom>
              <a:avLst/>
              <a:gdLst/>
              <a:ahLst/>
              <a:cxnLst/>
              <a:rect l="l" t="t" r="r" b="b"/>
              <a:pathLst>
                <a:path w="881" h="2376" extrusionOk="0">
                  <a:moveTo>
                    <a:pt x="811" y="1"/>
                  </a:moveTo>
                  <a:cubicBezTo>
                    <a:pt x="811" y="1"/>
                    <a:pt x="0" y="1321"/>
                    <a:pt x="232" y="2375"/>
                  </a:cubicBezTo>
                  <a:cubicBezTo>
                    <a:pt x="232" y="2375"/>
                    <a:pt x="881" y="1344"/>
                    <a:pt x="811"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677;p45">
              <a:extLst>
                <a:ext uri="{FF2B5EF4-FFF2-40B4-BE49-F238E27FC236}">
                  <a16:creationId xmlns:a16="http://schemas.microsoft.com/office/drawing/2014/main" id="{9F50B7AF-B7CF-689D-7E95-C9C8004BA9FA}"/>
                </a:ext>
              </a:extLst>
            </p:cNvPr>
            <p:cNvSpPr/>
            <p:nvPr/>
          </p:nvSpPr>
          <p:spPr>
            <a:xfrm>
              <a:off x="1763644" y="3595893"/>
              <a:ext cx="128676" cy="91334"/>
            </a:xfrm>
            <a:custGeom>
              <a:avLst/>
              <a:gdLst/>
              <a:ahLst/>
              <a:cxnLst/>
              <a:rect l="l" t="t" r="r" b="b"/>
              <a:pathLst>
                <a:path w="1878" h="1333" extrusionOk="0">
                  <a:moveTo>
                    <a:pt x="1" y="0"/>
                  </a:moveTo>
                  <a:lnTo>
                    <a:pt x="1" y="0"/>
                  </a:lnTo>
                  <a:cubicBezTo>
                    <a:pt x="1" y="0"/>
                    <a:pt x="661" y="1205"/>
                    <a:pt x="1877" y="1332"/>
                  </a:cubicBezTo>
                  <a:cubicBezTo>
                    <a:pt x="1877" y="1332"/>
                    <a:pt x="1472" y="406"/>
                    <a:pt x="1"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678;p45">
              <a:extLst>
                <a:ext uri="{FF2B5EF4-FFF2-40B4-BE49-F238E27FC236}">
                  <a16:creationId xmlns:a16="http://schemas.microsoft.com/office/drawing/2014/main" id="{7F50DA0C-02B3-A67D-6F89-1ACD095D8661}"/>
                </a:ext>
              </a:extLst>
            </p:cNvPr>
            <p:cNvSpPr/>
            <p:nvPr/>
          </p:nvSpPr>
          <p:spPr>
            <a:xfrm>
              <a:off x="1713696" y="4007815"/>
              <a:ext cx="131005" cy="32477"/>
            </a:xfrm>
            <a:custGeom>
              <a:avLst/>
              <a:gdLst/>
              <a:ahLst/>
              <a:cxnLst/>
              <a:rect l="l" t="t" r="r" b="b"/>
              <a:pathLst>
                <a:path w="1912" h="474" extrusionOk="0">
                  <a:moveTo>
                    <a:pt x="1429" y="1"/>
                  </a:moveTo>
                  <a:cubicBezTo>
                    <a:pt x="1057" y="1"/>
                    <a:pt x="519" y="74"/>
                    <a:pt x="0" y="405"/>
                  </a:cubicBezTo>
                  <a:cubicBezTo>
                    <a:pt x="0" y="405"/>
                    <a:pt x="285" y="473"/>
                    <a:pt x="654" y="473"/>
                  </a:cubicBezTo>
                  <a:cubicBezTo>
                    <a:pt x="1059" y="473"/>
                    <a:pt x="1566" y="391"/>
                    <a:pt x="1911" y="46"/>
                  </a:cubicBezTo>
                  <a:cubicBezTo>
                    <a:pt x="1911" y="46"/>
                    <a:pt x="1721" y="1"/>
                    <a:pt x="1429"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679;p45">
              <a:extLst>
                <a:ext uri="{FF2B5EF4-FFF2-40B4-BE49-F238E27FC236}">
                  <a16:creationId xmlns:a16="http://schemas.microsoft.com/office/drawing/2014/main" id="{D8CC57F7-08AA-D508-0045-032FE8996E29}"/>
                </a:ext>
              </a:extLst>
            </p:cNvPr>
            <p:cNvSpPr/>
            <p:nvPr/>
          </p:nvSpPr>
          <p:spPr>
            <a:xfrm>
              <a:off x="1873202" y="4072015"/>
              <a:ext cx="55568" cy="62762"/>
            </a:xfrm>
            <a:custGeom>
              <a:avLst/>
              <a:gdLst/>
              <a:ahLst/>
              <a:cxnLst/>
              <a:rect l="l" t="t" r="r" b="b"/>
              <a:pathLst>
                <a:path w="811" h="916" extrusionOk="0">
                  <a:moveTo>
                    <a:pt x="811" y="0"/>
                  </a:moveTo>
                  <a:cubicBezTo>
                    <a:pt x="811" y="1"/>
                    <a:pt x="46" y="360"/>
                    <a:pt x="0" y="915"/>
                  </a:cubicBezTo>
                  <a:cubicBezTo>
                    <a:pt x="0" y="915"/>
                    <a:pt x="579" y="637"/>
                    <a:pt x="811"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680;p45">
              <a:extLst>
                <a:ext uri="{FF2B5EF4-FFF2-40B4-BE49-F238E27FC236}">
                  <a16:creationId xmlns:a16="http://schemas.microsoft.com/office/drawing/2014/main" id="{97E5FD86-DC05-0292-A8C2-02A32745EDFF}"/>
                </a:ext>
              </a:extLst>
            </p:cNvPr>
            <p:cNvSpPr/>
            <p:nvPr/>
          </p:nvSpPr>
          <p:spPr>
            <a:xfrm>
              <a:off x="1818389" y="4056325"/>
              <a:ext cx="99282" cy="23433"/>
            </a:xfrm>
            <a:custGeom>
              <a:avLst/>
              <a:gdLst/>
              <a:ahLst/>
              <a:cxnLst/>
              <a:rect l="l" t="t" r="r" b="b"/>
              <a:pathLst>
                <a:path w="1449" h="342" extrusionOk="0">
                  <a:moveTo>
                    <a:pt x="921" y="1"/>
                  </a:moveTo>
                  <a:cubicBezTo>
                    <a:pt x="612" y="1"/>
                    <a:pt x="238" y="61"/>
                    <a:pt x="1" y="311"/>
                  </a:cubicBezTo>
                  <a:cubicBezTo>
                    <a:pt x="1" y="311"/>
                    <a:pt x="145" y="342"/>
                    <a:pt x="365" y="342"/>
                  </a:cubicBezTo>
                  <a:cubicBezTo>
                    <a:pt x="649" y="342"/>
                    <a:pt x="1058" y="290"/>
                    <a:pt x="1449" y="56"/>
                  </a:cubicBezTo>
                  <a:cubicBezTo>
                    <a:pt x="1449" y="56"/>
                    <a:pt x="1214" y="1"/>
                    <a:pt x="921"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681;p45">
              <a:extLst>
                <a:ext uri="{FF2B5EF4-FFF2-40B4-BE49-F238E27FC236}">
                  <a16:creationId xmlns:a16="http://schemas.microsoft.com/office/drawing/2014/main" id="{16EFCE92-D3CC-AD99-C339-5EFAEE34E110}"/>
                </a:ext>
              </a:extLst>
            </p:cNvPr>
            <p:cNvSpPr/>
            <p:nvPr/>
          </p:nvSpPr>
          <p:spPr>
            <a:xfrm>
              <a:off x="1869228" y="3568898"/>
              <a:ext cx="92910" cy="645229"/>
            </a:xfrm>
            <a:custGeom>
              <a:avLst/>
              <a:gdLst/>
              <a:ahLst/>
              <a:cxnLst/>
              <a:rect l="l" t="t" r="r" b="b"/>
              <a:pathLst>
                <a:path w="1356" h="9417" extrusionOk="0">
                  <a:moveTo>
                    <a:pt x="0" y="1"/>
                  </a:moveTo>
                  <a:lnTo>
                    <a:pt x="0" y="35"/>
                  </a:lnTo>
                  <a:cubicBezTo>
                    <a:pt x="0" y="47"/>
                    <a:pt x="12" y="82"/>
                    <a:pt x="12" y="105"/>
                  </a:cubicBezTo>
                  <a:cubicBezTo>
                    <a:pt x="23" y="174"/>
                    <a:pt x="58" y="267"/>
                    <a:pt x="81" y="383"/>
                  </a:cubicBezTo>
                  <a:cubicBezTo>
                    <a:pt x="139" y="614"/>
                    <a:pt x="243" y="950"/>
                    <a:pt x="348" y="1367"/>
                  </a:cubicBezTo>
                  <a:cubicBezTo>
                    <a:pt x="568" y="2190"/>
                    <a:pt x="822" y="3359"/>
                    <a:pt x="1008" y="4668"/>
                  </a:cubicBezTo>
                  <a:cubicBezTo>
                    <a:pt x="1112" y="5317"/>
                    <a:pt x="1181" y="5942"/>
                    <a:pt x="1228" y="6510"/>
                  </a:cubicBezTo>
                  <a:cubicBezTo>
                    <a:pt x="1274" y="7089"/>
                    <a:pt x="1297" y="7587"/>
                    <a:pt x="1320" y="8027"/>
                  </a:cubicBezTo>
                  <a:cubicBezTo>
                    <a:pt x="1332" y="8247"/>
                    <a:pt x="1332" y="8432"/>
                    <a:pt x="1332" y="8606"/>
                  </a:cubicBezTo>
                  <a:lnTo>
                    <a:pt x="1332" y="9034"/>
                  </a:lnTo>
                  <a:lnTo>
                    <a:pt x="1332" y="9312"/>
                  </a:lnTo>
                  <a:lnTo>
                    <a:pt x="1332" y="9382"/>
                  </a:lnTo>
                  <a:lnTo>
                    <a:pt x="1332" y="9417"/>
                  </a:lnTo>
                  <a:cubicBezTo>
                    <a:pt x="1332" y="9417"/>
                    <a:pt x="1332" y="9405"/>
                    <a:pt x="1344" y="9393"/>
                  </a:cubicBezTo>
                  <a:lnTo>
                    <a:pt x="1344" y="9324"/>
                  </a:lnTo>
                  <a:cubicBezTo>
                    <a:pt x="1344" y="9266"/>
                    <a:pt x="1355" y="9162"/>
                    <a:pt x="1355" y="9046"/>
                  </a:cubicBezTo>
                  <a:lnTo>
                    <a:pt x="1355" y="8617"/>
                  </a:lnTo>
                  <a:lnTo>
                    <a:pt x="1355" y="8038"/>
                  </a:lnTo>
                  <a:cubicBezTo>
                    <a:pt x="1355" y="7598"/>
                    <a:pt x="1332" y="7077"/>
                    <a:pt x="1286" y="6521"/>
                  </a:cubicBezTo>
                  <a:cubicBezTo>
                    <a:pt x="1239" y="5942"/>
                    <a:pt x="1181" y="5317"/>
                    <a:pt x="1089" y="4668"/>
                  </a:cubicBezTo>
                  <a:cubicBezTo>
                    <a:pt x="892" y="3348"/>
                    <a:pt x="626" y="2190"/>
                    <a:pt x="406" y="1344"/>
                  </a:cubicBezTo>
                  <a:cubicBezTo>
                    <a:pt x="301" y="927"/>
                    <a:pt x="197" y="603"/>
                    <a:pt x="128" y="371"/>
                  </a:cubicBezTo>
                  <a:cubicBezTo>
                    <a:pt x="81" y="267"/>
                    <a:pt x="58" y="174"/>
                    <a:pt x="46" y="105"/>
                  </a:cubicBezTo>
                  <a:cubicBezTo>
                    <a:pt x="23" y="82"/>
                    <a:pt x="12" y="47"/>
                    <a:pt x="12" y="35"/>
                  </a:cubicBezTo>
                  <a:cubicBezTo>
                    <a:pt x="0" y="24"/>
                    <a:pt x="0" y="1"/>
                    <a:pt x="0"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682;p45">
              <a:extLst>
                <a:ext uri="{FF2B5EF4-FFF2-40B4-BE49-F238E27FC236}">
                  <a16:creationId xmlns:a16="http://schemas.microsoft.com/office/drawing/2014/main" id="{1FCD103E-6B98-B316-8F57-121AA78870D9}"/>
                </a:ext>
              </a:extLst>
            </p:cNvPr>
            <p:cNvSpPr/>
            <p:nvPr/>
          </p:nvSpPr>
          <p:spPr>
            <a:xfrm>
              <a:off x="1807289" y="3972803"/>
              <a:ext cx="149300" cy="102502"/>
            </a:xfrm>
            <a:custGeom>
              <a:avLst/>
              <a:gdLst/>
              <a:ahLst/>
              <a:cxnLst/>
              <a:rect l="l" t="t" r="r" b="b"/>
              <a:pathLst>
                <a:path w="2179" h="1496" extrusionOk="0">
                  <a:moveTo>
                    <a:pt x="2" y="0"/>
                  </a:moveTo>
                  <a:cubicBezTo>
                    <a:pt x="2" y="0"/>
                    <a:pt x="1" y="1"/>
                    <a:pt x="1" y="1"/>
                  </a:cubicBezTo>
                  <a:cubicBezTo>
                    <a:pt x="1" y="12"/>
                    <a:pt x="464" y="348"/>
                    <a:pt x="1078" y="765"/>
                  </a:cubicBezTo>
                  <a:cubicBezTo>
                    <a:pt x="1669" y="1186"/>
                    <a:pt x="2149" y="1495"/>
                    <a:pt x="2177" y="1495"/>
                  </a:cubicBezTo>
                  <a:cubicBezTo>
                    <a:pt x="2178" y="1495"/>
                    <a:pt x="2178" y="1495"/>
                    <a:pt x="2178" y="1495"/>
                  </a:cubicBezTo>
                  <a:cubicBezTo>
                    <a:pt x="2178" y="1483"/>
                    <a:pt x="1692" y="1136"/>
                    <a:pt x="1101" y="730"/>
                  </a:cubicBezTo>
                  <a:cubicBezTo>
                    <a:pt x="510" y="310"/>
                    <a:pt x="41" y="0"/>
                    <a:pt x="2"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683;p45">
              <a:extLst>
                <a:ext uri="{FF2B5EF4-FFF2-40B4-BE49-F238E27FC236}">
                  <a16:creationId xmlns:a16="http://schemas.microsoft.com/office/drawing/2014/main" id="{73370E2D-B497-8662-9EA6-D78D51B23E01}"/>
                </a:ext>
              </a:extLst>
            </p:cNvPr>
            <p:cNvSpPr/>
            <p:nvPr/>
          </p:nvSpPr>
          <p:spPr>
            <a:xfrm>
              <a:off x="1955695" y="3852214"/>
              <a:ext cx="139707" cy="132581"/>
            </a:xfrm>
            <a:custGeom>
              <a:avLst/>
              <a:gdLst/>
              <a:ahLst/>
              <a:cxnLst/>
              <a:rect l="l" t="t" r="r" b="b"/>
              <a:pathLst>
                <a:path w="2039" h="1935" extrusionOk="0">
                  <a:moveTo>
                    <a:pt x="2039" y="0"/>
                  </a:moveTo>
                  <a:cubicBezTo>
                    <a:pt x="2039" y="1"/>
                    <a:pt x="2004" y="24"/>
                    <a:pt x="1946" y="70"/>
                  </a:cubicBezTo>
                  <a:cubicBezTo>
                    <a:pt x="1888" y="128"/>
                    <a:pt x="1819" y="186"/>
                    <a:pt x="1726" y="267"/>
                  </a:cubicBezTo>
                  <a:cubicBezTo>
                    <a:pt x="1541" y="440"/>
                    <a:pt x="1286" y="695"/>
                    <a:pt x="1008" y="950"/>
                  </a:cubicBezTo>
                  <a:cubicBezTo>
                    <a:pt x="730" y="1216"/>
                    <a:pt x="487" y="1448"/>
                    <a:pt x="290" y="1633"/>
                  </a:cubicBezTo>
                  <a:lnTo>
                    <a:pt x="70" y="1853"/>
                  </a:lnTo>
                  <a:cubicBezTo>
                    <a:pt x="24" y="1911"/>
                    <a:pt x="1" y="1934"/>
                    <a:pt x="1" y="1934"/>
                  </a:cubicBezTo>
                  <a:cubicBezTo>
                    <a:pt x="12" y="1934"/>
                    <a:pt x="35" y="1923"/>
                    <a:pt x="70" y="1865"/>
                  </a:cubicBezTo>
                  <a:cubicBezTo>
                    <a:pt x="128" y="1819"/>
                    <a:pt x="197" y="1749"/>
                    <a:pt x="302" y="1656"/>
                  </a:cubicBezTo>
                  <a:cubicBezTo>
                    <a:pt x="487" y="1506"/>
                    <a:pt x="742" y="1251"/>
                    <a:pt x="1031" y="996"/>
                  </a:cubicBezTo>
                  <a:cubicBezTo>
                    <a:pt x="1321" y="730"/>
                    <a:pt x="1587" y="487"/>
                    <a:pt x="1761" y="301"/>
                  </a:cubicBezTo>
                  <a:cubicBezTo>
                    <a:pt x="1842" y="209"/>
                    <a:pt x="1923" y="139"/>
                    <a:pt x="1958" y="81"/>
                  </a:cubicBezTo>
                  <a:cubicBezTo>
                    <a:pt x="2004" y="24"/>
                    <a:pt x="2039" y="1"/>
                    <a:pt x="203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684;p45">
              <a:extLst>
                <a:ext uri="{FF2B5EF4-FFF2-40B4-BE49-F238E27FC236}">
                  <a16:creationId xmlns:a16="http://schemas.microsoft.com/office/drawing/2014/main" id="{75ED6765-989C-275A-DA52-3FB0C535DC4D}"/>
                </a:ext>
              </a:extLst>
            </p:cNvPr>
            <p:cNvSpPr/>
            <p:nvPr/>
          </p:nvSpPr>
          <p:spPr>
            <a:xfrm>
              <a:off x="1700198" y="3918058"/>
              <a:ext cx="122304" cy="66736"/>
            </a:xfrm>
            <a:custGeom>
              <a:avLst/>
              <a:gdLst/>
              <a:ahLst/>
              <a:cxnLst/>
              <a:rect l="l" t="t" r="r" b="b"/>
              <a:pathLst>
                <a:path w="1785" h="974" extrusionOk="0">
                  <a:moveTo>
                    <a:pt x="8" y="1"/>
                  </a:moveTo>
                  <a:cubicBezTo>
                    <a:pt x="3" y="1"/>
                    <a:pt x="0" y="1"/>
                    <a:pt x="0" y="1"/>
                  </a:cubicBezTo>
                  <a:cubicBezTo>
                    <a:pt x="683" y="943"/>
                    <a:pt x="1659" y="974"/>
                    <a:pt x="1773" y="974"/>
                  </a:cubicBezTo>
                  <a:cubicBezTo>
                    <a:pt x="1781" y="974"/>
                    <a:pt x="1785" y="973"/>
                    <a:pt x="1784" y="973"/>
                  </a:cubicBezTo>
                  <a:cubicBezTo>
                    <a:pt x="1286" y="22"/>
                    <a:pt x="111" y="1"/>
                    <a:pt x="8"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685;p45">
              <a:extLst>
                <a:ext uri="{FF2B5EF4-FFF2-40B4-BE49-F238E27FC236}">
                  <a16:creationId xmlns:a16="http://schemas.microsoft.com/office/drawing/2014/main" id="{A85E52A7-0CC8-5DD6-08F3-504E3D83D9C5}"/>
                </a:ext>
              </a:extLst>
            </p:cNvPr>
            <p:cNvSpPr/>
            <p:nvPr/>
          </p:nvSpPr>
          <p:spPr>
            <a:xfrm>
              <a:off x="1816813" y="3884759"/>
              <a:ext cx="72286" cy="126209"/>
            </a:xfrm>
            <a:custGeom>
              <a:avLst/>
              <a:gdLst/>
              <a:ahLst/>
              <a:cxnLst/>
              <a:rect l="l" t="t" r="r" b="b"/>
              <a:pathLst>
                <a:path w="1055" h="1842" extrusionOk="0">
                  <a:moveTo>
                    <a:pt x="24" y="0"/>
                  </a:moveTo>
                  <a:lnTo>
                    <a:pt x="24" y="0"/>
                  </a:lnTo>
                  <a:cubicBezTo>
                    <a:pt x="1" y="1216"/>
                    <a:pt x="881" y="1842"/>
                    <a:pt x="881" y="1842"/>
                  </a:cubicBezTo>
                  <a:cubicBezTo>
                    <a:pt x="1055" y="718"/>
                    <a:pt x="24" y="0"/>
                    <a:pt x="24"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2686;p45">
              <a:extLst>
                <a:ext uri="{FF2B5EF4-FFF2-40B4-BE49-F238E27FC236}">
                  <a16:creationId xmlns:a16="http://schemas.microsoft.com/office/drawing/2014/main" id="{E90E17BD-DA5B-7DD4-39E4-849A9D24BF58}"/>
                </a:ext>
              </a:extLst>
            </p:cNvPr>
            <p:cNvSpPr/>
            <p:nvPr/>
          </p:nvSpPr>
          <p:spPr>
            <a:xfrm>
              <a:off x="2071556" y="3761703"/>
              <a:ext cx="115109" cy="112780"/>
            </a:xfrm>
            <a:custGeom>
              <a:avLst/>
              <a:gdLst/>
              <a:ahLst/>
              <a:cxnLst/>
              <a:rect l="l" t="t" r="r" b="b"/>
              <a:pathLst>
                <a:path w="1680" h="1646" extrusionOk="0">
                  <a:moveTo>
                    <a:pt x="1680" y="1"/>
                  </a:moveTo>
                  <a:lnTo>
                    <a:pt x="1680" y="1"/>
                  </a:lnTo>
                  <a:cubicBezTo>
                    <a:pt x="325" y="453"/>
                    <a:pt x="1" y="1646"/>
                    <a:pt x="1" y="1646"/>
                  </a:cubicBezTo>
                  <a:cubicBezTo>
                    <a:pt x="1274" y="1402"/>
                    <a:pt x="1680" y="1"/>
                    <a:pt x="1680"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687;p45">
              <a:extLst>
                <a:ext uri="{FF2B5EF4-FFF2-40B4-BE49-F238E27FC236}">
                  <a16:creationId xmlns:a16="http://schemas.microsoft.com/office/drawing/2014/main" id="{F539CBA0-C7B2-4516-1AEC-DC314394654D}"/>
                </a:ext>
              </a:extLst>
            </p:cNvPr>
            <p:cNvSpPr/>
            <p:nvPr/>
          </p:nvSpPr>
          <p:spPr>
            <a:xfrm>
              <a:off x="1779540" y="3403841"/>
              <a:ext cx="110382" cy="187327"/>
            </a:xfrm>
            <a:custGeom>
              <a:avLst/>
              <a:gdLst/>
              <a:ahLst/>
              <a:cxnLst/>
              <a:rect l="l" t="t" r="r" b="b"/>
              <a:pathLst>
                <a:path w="1611" h="2734" extrusionOk="0">
                  <a:moveTo>
                    <a:pt x="0" y="1"/>
                  </a:moveTo>
                  <a:lnTo>
                    <a:pt x="0" y="1"/>
                  </a:lnTo>
                  <a:cubicBezTo>
                    <a:pt x="46" y="1851"/>
                    <a:pt x="1415" y="2720"/>
                    <a:pt x="1425" y="2734"/>
                  </a:cubicBezTo>
                  <a:lnTo>
                    <a:pt x="1425" y="2734"/>
                  </a:lnTo>
                  <a:cubicBezTo>
                    <a:pt x="1610" y="1043"/>
                    <a:pt x="1" y="1"/>
                    <a:pt x="0" y="1"/>
                  </a:cubicBezTo>
                  <a:close/>
                  <a:moveTo>
                    <a:pt x="1425" y="2734"/>
                  </a:moveTo>
                  <a:cubicBezTo>
                    <a:pt x="1425" y="2734"/>
                    <a:pt x="1425" y="2734"/>
                    <a:pt x="1425" y="2734"/>
                  </a:cubicBezTo>
                  <a:cubicBezTo>
                    <a:pt x="1425" y="2734"/>
                    <a:pt x="1425" y="2734"/>
                    <a:pt x="1425" y="2734"/>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688;p45">
              <a:extLst>
                <a:ext uri="{FF2B5EF4-FFF2-40B4-BE49-F238E27FC236}">
                  <a16:creationId xmlns:a16="http://schemas.microsoft.com/office/drawing/2014/main" id="{CA164FEB-A9A2-0311-A42B-D1D3A6B30A44}"/>
                </a:ext>
              </a:extLst>
            </p:cNvPr>
            <p:cNvSpPr/>
            <p:nvPr/>
          </p:nvSpPr>
          <p:spPr>
            <a:xfrm>
              <a:off x="1991392" y="4039470"/>
              <a:ext cx="153274" cy="170677"/>
            </a:xfrm>
            <a:custGeom>
              <a:avLst/>
              <a:gdLst/>
              <a:ahLst/>
              <a:cxnLst/>
              <a:rect l="l" t="t" r="r" b="b"/>
              <a:pathLst>
                <a:path w="2237" h="2491" extrusionOk="0">
                  <a:moveTo>
                    <a:pt x="2236" y="1"/>
                  </a:moveTo>
                  <a:cubicBezTo>
                    <a:pt x="2236" y="1"/>
                    <a:pt x="2201" y="24"/>
                    <a:pt x="2120" y="70"/>
                  </a:cubicBezTo>
                  <a:cubicBezTo>
                    <a:pt x="2051" y="116"/>
                    <a:pt x="1946" y="186"/>
                    <a:pt x="1819" y="279"/>
                  </a:cubicBezTo>
                  <a:cubicBezTo>
                    <a:pt x="1576" y="464"/>
                    <a:pt x="1252" y="742"/>
                    <a:pt x="939" y="1089"/>
                  </a:cubicBezTo>
                  <a:cubicBezTo>
                    <a:pt x="615" y="1437"/>
                    <a:pt x="383" y="1796"/>
                    <a:pt x="232" y="2051"/>
                  </a:cubicBezTo>
                  <a:cubicBezTo>
                    <a:pt x="151" y="2190"/>
                    <a:pt x="93" y="2305"/>
                    <a:pt x="59" y="2375"/>
                  </a:cubicBezTo>
                  <a:cubicBezTo>
                    <a:pt x="12" y="2444"/>
                    <a:pt x="1" y="2491"/>
                    <a:pt x="1" y="2491"/>
                  </a:cubicBezTo>
                  <a:cubicBezTo>
                    <a:pt x="1" y="2491"/>
                    <a:pt x="24" y="2444"/>
                    <a:pt x="70" y="2375"/>
                  </a:cubicBezTo>
                  <a:cubicBezTo>
                    <a:pt x="117" y="2305"/>
                    <a:pt x="174" y="2201"/>
                    <a:pt x="256" y="2074"/>
                  </a:cubicBezTo>
                  <a:cubicBezTo>
                    <a:pt x="429" y="1807"/>
                    <a:pt x="672" y="1460"/>
                    <a:pt x="985" y="1112"/>
                  </a:cubicBezTo>
                  <a:cubicBezTo>
                    <a:pt x="1298" y="765"/>
                    <a:pt x="1599" y="487"/>
                    <a:pt x="1854" y="302"/>
                  </a:cubicBezTo>
                  <a:cubicBezTo>
                    <a:pt x="1970" y="221"/>
                    <a:pt x="2062" y="128"/>
                    <a:pt x="2143" y="82"/>
                  </a:cubicBezTo>
                  <a:cubicBezTo>
                    <a:pt x="2213" y="24"/>
                    <a:pt x="2236" y="1"/>
                    <a:pt x="2236"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689;p45">
              <a:extLst>
                <a:ext uri="{FF2B5EF4-FFF2-40B4-BE49-F238E27FC236}">
                  <a16:creationId xmlns:a16="http://schemas.microsoft.com/office/drawing/2014/main" id="{9AE22412-F45E-CAE7-88AF-D59D82B1544B}"/>
                </a:ext>
              </a:extLst>
            </p:cNvPr>
            <p:cNvSpPr/>
            <p:nvPr/>
          </p:nvSpPr>
          <p:spPr>
            <a:xfrm>
              <a:off x="2035859" y="3979929"/>
              <a:ext cx="50840" cy="131005"/>
            </a:xfrm>
            <a:custGeom>
              <a:avLst/>
              <a:gdLst/>
              <a:ahLst/>
              <a:cxnLst/>
              <a:rect l="l" t="t" r="r" b="b"/>
              <a:pathLst>
                <a:path w="742" h="1912" extrusionOk="0">
                  <a:moveTo>
                    <a:pt x="556" y="1"/>
                  </a:moveTo>
                  <a:cubicBezTo>
                    <a:pt x="556" y="1"/>
                    <a:pt x="0" y="823"/>
                    <a:pt x="197" y="1912"/>
                  </a:cubicBezTo>
                  <a:cubicBezTo>
                    <a:pt x="197" y="1912"/>
                    <a:pt x="742" y="1205"/>
                    <a:pt x="556"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2690;p45">
              <a:extLst>
                <a:ext uri="{FF2B5EF4-FFF2-40B4-BE49-F238E27FC236}">
                  <a16:creationId xmlns:a16="http://schemas.microsoft.com/office/drawing/2014/main" id="{2BA84A03-FC74-61D6-5FBC-A08507825D71}"/>
                </a:ext>
              </a:extLst>
            </p:cNvPr>
            <p:cNvSpPr/>
            <p:nvPr/>
          </p:nvSpPr>
          <p:spPr>
            <a:xfrm>
              <a:off x="2123149" y="4053242"/>
              <a:ext cx="96062" cy="20966"/>
            </a:xfrm>
            <a:custGeom>
              <a:avLst/>
              <a:gdLst/>
              <a:ahLst/>
              <a:cxnLst/>
              <a:rect l="l" t="t" r="r" b="b"/>
              <a:pathLst>
                <a:path w="1402" h="306" extrusionOk="0">
                  <a:moveTo>
                    <a:pt x="996" y="1"/>
                  </a:moveTo>
                  <a:cubicBezTo>
                    <a:pt x="730" y="1"/>
                    <a:pt x="363" y="51"/>
                    <a:pt x="0" y="263"/>
                  </a:cubicBezTo>
                  <a:cubicBezTo>
                    <a:pt x="0" y="263"/>
                    <a:pt x="146" y="305"/>
                    <a:pt x="381" y="305"/>
                  </a:cubicBezTo>
                  <a:cubicBezTo>
                    <a:pt x="638" y="305"/>
                    <a:pt x="1002" y="255"/>
                    <a:pt x="1402" y="43"/>
                  </a:cubicBezTo>
                  <a:cubicBezTo>
                    <a:pt x="1402" y="43"/>
                    <a:pt x="1241" y="1"/>
                    <a:pt x="996"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691;p45">
              <a:extLst>
                <a:ext uri="{FF2B5EF4-FFF2-40B4-BE49-F238E27FC236}">
                  <a16:creationId xmlns:a16="http://schemas.microsoft.com/office/drawing/2014/main" id="{F7C13E1E-8C19-4869-394D-B4EE55EE66A6}"/>
                </a:ext>
              </a:extLst>
            </p:cNvPr>
            <p:cNvSpPr/>
            <p:nvPr/>
          </p:nvSpPr>
          <p:spPr>
            <a:xfrm>
              <a:off x="1800986" y="4222820"/>
              <a:ext cx="334914" cy="269822"/>
            </a:xfrm>
            <a:custGeom>
              <a:avLst/>
              <a:gdLst/>
              <a:ahLst/>
              <a:cxnLst/>
              <a:rect l="l" t="t" r="r" b="b"/>
              <a:pathLst>
                <a:path w="4888" h="3938" extrusionOk="0">
                  <a:moveTo>
                    <a:pt x="0" y="0"/>
                  </a:moveTo>
                  <a:lnTo>
                    <a:pt x="591" y="3938"/>
                  </a:lnTo>
                  <a:lnTo>
                    <a:pt x="4077" y="3938"/>
                  </a:lnTo>
                  <a:lnTo>
                    <a:pt x="4888" y="46"/>
                  </a:lnTo>
                  <a:lnTo>
                    <a:pt x="0"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2692;p45">
              <a:extLst>
                <a:ext uri="{FF2B5EF4-FFF2-40B4-BE49-F238E27FC236}">
                  <a16:creationId xmlns:a16="http://schemas.microsoft.com/office/drawing/2014/main" id="{76365D5F-999C-5BE1-4D39-C990D31681C9}"/>
                </a:ext>
              </a:extLst>
            </p:cNvPr>
            <p:cNvSpPr/>
            <p:nvPr/>
          </p:nvSpPr>
          <p:spPr>
            <a:xfrm>
              <a:off x="1828735" y="4394180"/>
              <a:ext cx="273864" cy="2467"/>
            </a:xfrm>
            <a:custGeom>
              <a:avLst/>
              <a:gdLst/>
              <a:ahLst/>
              <a:cxnLst/>
              <a:rect l="l" t="t" r="r" b="b"/>
              <a:pathLst>
                <a:path w="3997" h="36" extrusionOk="0">
                  <a:moveTo>
                    <a:pt x="1993" y="1"/>
                  </a:moveTo>
                  <a:cubicBezTo>
                    <a:pt x="892" y="1"/>
                    <a:pt x="0" y="24"/>
                    <a:pt x="0" y="24"/>
                  </a:cubicBezTo>
                  <a:cubicBezTo>
                    <a:pt x="0" y="24"/>
                    <a:pt x="892" y="35"/>
                    <a:pt x="1993" y="35"/>
                  </a:cubicBezTo>
                  <a:cubicBezTo>
                    <a:pt x="3093" y="35"/>
                    <a:pt x="3996" y="35"/>
                    <a:pt x="3996" y="24"/>
                  </a:cubicBezTo>
                  <a:cubicBezTo>
                    <a:pt x="3996" y="1"/>
                    <a:pt x="3104" y="1"/>
                    <a:pt x="1993"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2693;p45">
              <a:extLst>
                <a:ext uri="{FF2B5EF4-FFF2-40B4-BE49-F238E27FC236}">
                  <a16:creationId xmlns:a16="http://schemas.microsoft.com/office/drawing/2014/main" id="{95A6B79D-771E-FB7A-1CE6-F8C83A8BD46D}"/>
                </a:ext>
              </a:extLst>
            </p:cNvPr>
            <p:cNvSpPr/>
            <p:nvPr/>
          </p:nvSpPr>
          <p:spPr>
            <a:xfrm>
              <a:off x="1827159" y="4381162"/>
              <a:ext cx="276194" cy="2809"/>
            </a:xfrm>
            <a:custGeom>
              <a:avLst/>
              <a:gdLst/>
              <a:ahLst/>
              <a:cxnLst/>
              <a:rect l="l" t="t" r="r" b="b"/>
              <a:pathLst>
                <a:path w="4031" h="41" extrusionOk="0">
                  <a:moveTo>
                    <a:pt x="2921" y="1"/>
                  </a:moveTo>
                  <a:cubicBezTo>
                    <a:pt x="2649" y="1"/>
                    <a:pt x="2341" y="2"/>
                    <a:pt x="2016" y="5"/>
                  </a:cubicBezTo>
                  <a:cubicBezTo>
                    <a:pt x="904" y="5"/>
                    <a:pt x="0" y="5"/>
                    <a:pt x="0" y="17"/>
                  </a:cubicBezTo>
                  <a:cubicBezTo>
                    <a:pt x="0" y="17"/>
                    <a:pt x="904" y="40"/>
                    <a:pt x="2016" y="40"/>
                  </a:cubicBezTo>
                  <a:cubicBezTo>
                    <a:pt x="3127" y="40"/>
                    <a:pt x="4031" y="40"/>
                    <a:pt x="4031" y="17"/>
                  </a:cubicBezTo>
                  <a:cubicBezTo>
                    <a:pt x="4031" y="9"/>
                    <a:pt x="3579" y="1"/>
                    <a:pt x="2921"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694;p45">
              <a:extLst>
                <a:ext uri="{FF2B5EF4-FFF2-40B4-BE49-F238E27FC236}">
                  <a16:creationId xmlns:a16="http://schemas.microsoft.com/office/drawing/2014/main" id="{EAFB2A44-403E-1DB6-A7BE-9E43DDA46F8C}"/>
                </a:ext>
              </a:extLst>
            </p:cNvPr>
            <p:cNvSpPr/>
            <p:nvPr/>
          </p:nvSpPr>
          <p:spPr>
            <a:xfrm>
              <a:off x="1827159" y="4366088"/>
              <a:ext cx="276194" cy="2809"/>
            </a:xfrm>
            <a:custGeom>
              <a:avLst/>
              <a:gdLst/>
              <a:ahLst/>
              <a:cxnLst/>
              <a:rect l="l" t="t" r="r" b="b"/>
              <a:pathLst>
                <a:path w="4031" h="41" extrusionOk="0">
                  <a:moveTo>
                    <a:pt x="2851" y="1"/>
                  </a:moveTo>
                  <a:cubicBezTo>
                    <a:pt x="2596" y="1"/>
                    <a:pt x="2313" y="2"/>
                    <a:pt x="2016" y="5"/>
                  </a:cubicBezTo>
                  <a:cubicBezTo>
                    <a:pt x="904" y="5"/>
                    <a:pt x="0" y="5"/>
                    <a:pt x="0" y="28"/>
                  </a:cubicBezTo>
                  <a:cubicBezTo>
                    <a:pt x="0" y="28"/>
                    <a:pt x="904" y="40"/>
                    <a:pt x="2016" y="40"/>
                  </a:cubicBezTo>
                  <a:cubicBezTo>
                    <a:pt x="3127" y="40"/>
                    <a:pt x="4031" y="40"/>
                    <a:pt x="4031" y="28"/>
                  </a:cubicBezTo>
                  <a:cubicBezTo>
                    <a:pt x="4031" y="12"/>
                    <a:pt x="3547" y="1"/>
                    <a:pt x="2851"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695;p45">
              <a:extLst>
                <a:ext uri="{FF2B5EF4-FFF2-40B4-BE49-F238E27FC236}">
                  <a16:creationId xmlns:a16="http://schemas.microsoft.com/office/drawing/2014/main" id="{2A4F0387-F69D-E870-03E4-74BFF5CAA192}"/>
                </a:ext>
              </a:extLst>
            </p:cNvPr>
            <p:cNvSpPr/>
            <p:nvPr/>
          </p:nvSpPr>
          <p:spPr>
            <a:xfrm>
              <a:off x="1857306" y="4409254"/>
              <a:ext cx="12744" cy="68312"/>
            </a:xfrm>
            <a:custGeom>
              <a:avLst/>
              <a:gdLst/>
              <a:ahLst/>
              <a:cxnLst/>
              <a:rect l="l" t="t" r="r" b="b"/>
              <a:pathLst>
                <a:path w="186" h="997" extrusionOk="0">
                  <a:moveTo>
                    <a:pt x="0" y="1"/>
                  </a:moveTo>
                  <a:cubicBezTo>
                    <a:pt x="0" y="1"/>
                    <a:pt x="24" y="232"/>
                    <a:pt x="70" y="510"/>
                  </a:cubicBezTo>
                  <a:cubicBezTo>
                    <a:pt x="116" y="788"/>
                    <a:pt x="163" y="997"/>
                    <a:pt x="174" y="997"/>
                  </a:cubicBezTo>
                  <a:cubicBezTo>
                    <a:pt x="186" y="985"/>
                    <a:pt x="163" y="765"/>
                    <a:pt x="105" y="499"/>
                  </a:cubicBezTo>
                  <a:cubicBezTo>
                    <a:pt x="58" y="221"/>
                    <a:pt x="12" y="1"/>
                    <a:pt x="0"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2696;p45">
              <a:extLst>
                <a:ext uri="{FF2B5EF4-FFF2-40B4-BE49-F238E27FC236}">
                  <a16:creationId xmlns:a16="http://schemas.microsoft.com/office/drawing/2014/main" id="{8030BA83-F948-EA19-A89A-6AE51AEE5BE8}"/>
                </a:ext>
              </a:extLst>
            </p:cNvPr>
            <p:cNvSpPr/>
            <p:nvPr/>
          </p:nvSpPr>
          <p:spPr>
            <a:xfrm>
              <a:off x="1880327" y="4408500"/>
              <a:ext cx="5618" cy="66736"/>
            </a:xfrm>
            <a:custGeom>
              <a:avLst/>
              <a:gdLst/>
              <a:ahLst/>
              <a:cxnLst/>
              <a:rect l="l" t="t" r="r" b="b"/>
              <a:pathLst>
                <a:path w="82" h="974" extrusionOk="0">
                  <a:moveTo>
                    <a:pt x="0" y="0"/>
                  </a:moveTo>
                  <a:cubicBezTo>
                    <a:pt x="0" y="12"/>
                    <a:pt x="12" y="232"/>
                    <a:pt x="23" y="487"/>
                  </a:cubicBezTo>
                  <a:cubicBezTo>
                    <a:pt x="35" y="753"/>
                    <a:pt x="58" y="973"/>
                    <a:pt x="70" y="973"/>
                  </a:cubicBezTo>
                  <a:cubicBezTo>
                    <a:pt x="81" y="973"/>
                    <a:pt x="81" y="753"/>
                    <a:pt x="58" y="475"/>
                  </a:cubicBezTo>
                  <a:cubicBezTo>
                    <a:pt x="35" y="220"/>
                    <a:pt x="12" y="0"/>
                    <a:pt x="0"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697;p45">
              <a:extLst>
                <a:ext uri="{FF2B5EF4-FFF2-40B4-BE49-F238E27FC236}">
                  <a16:creationId xmlns:a16="http://schemas.microsoft.com/office/drawing/2014/main" id="{B07A5481-E14B-0501-4488-EDD5316C7242}"/>
                </a:ext>
              </a:extLst>
            </p:cNvPr>
            <p:cNvSpPr/>
            <p:nvPr/>
          </p:nvSpPr>
          <p:spPr>
            <a:xfrm>
              <a:off x="1905678" y="4406102"/>
              <a:ext cx="10415" cy="69134"/>
            </a:xfrm>
            <a:custGeom>
              <a:avLst/>
              <a:gdLst/>
              <a:ahLst/>
              <a:cxnLst/>
              <a:rect l="l" t="t" r="r" b="b"/>
              <a:pathLst>
                <a:path w="152" h="1009" extrusionOk="0">
                  <a:moveTo>
                    <a:pt x="12" y="0"/>
                  </a:moveTo>
                  <a:cubicBezTo>
                    <a:pt x="1" y="0"/>
                    <a:pt x="12" y="232"/>
                    <a:pt x="47" y="510"/>
                  </a:cubicBezTo>
                  <a:cubicBezTo>
                    <a:pt x="70" y="788"/>
                    <a:pt x="117" y="1008"/>
                    <a:pt x="128" y="1008"/>
                  </a:cubicBezTo>
                  <a:cubicBezTo>
                    <a:pt x="151" y="1008"/>
                    <a:pt x="117" y="776"/>
                    <a:pt x="94" y="510"/>
                  </a:cubicBezTo>
                  <a:cubicBezTo>
                    <a:pt x="47" y="220"/>
                    <a:pt x="36" y="0"/>
                    <a:pt x="12"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698;p45">
              <a:extLst>
                <a:ext uri="{FF2B5EF4-FFF2-40B4-BE49-F238E27FC236}">
                  <a16:creationId xmlns:a16="http://schemas.microsoft.com/office/drawing/2014/main" id="{E65282FF-01D6-253F-72DB-1C6AD05237CF}"/>
                </a:ext>
              </a:extLst>
            </p:cNvPr>
            <p:cNvSpPr/>
            <p:nvPr/>
          </p:nvSpPr>
          <p:spPr>
            <a:xfrm>
              <a:off x="1931920" y="4406102"/>
              <a:ext cx="4796" cy="69888"/>
            </a:xfrm>
            <a:custGeom>
              <a:avLst/>
              <a:gdLst/>
              <a:ahLst/>
              <a:cxnLst/>
              <a:rect l="l" t="t" r="r" b="b"/>
              <a:pathLst>
                <a:path w="70" h="1020" extrusionOk="0">
                  <a:moveTo>
                    <a:pt x="23" y="0"/>
                  </a:moveTo>
                  <a:cubicBezTo>
                    <a:pt x="12" y="0"/>
                    <a:pt x="0" y="232"/>
                    <a:pt x="12" y="510"/>
                  </a:cubicBezTo>
                  <a:cubicBezTo>
                    <a:pt x="12" y="788"/>
                    <a:pt x="35" y="1020"/>
                    <a:pt x="58" y="1020"/>
                  </a:cubicBezTo>
                  <a:cubicBezTo>
                    <a:pt x="70" y="1020"/>
                    <a:pt x="58" y="788"/>
                    <a:pt x="58" y="510"/>
                  </a:cubicBezTo>
                  <a:cubicBezTo>
                    <a:pt x="35" y="232"/>
                    <a:pt x="35" y="0"/>
                    <a:pt x="23"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699;p45">
              <a:extLst>
                <a:ext uri="{FF2B5EF4-FFF2-40B4-BE49-F238E27FC236}">
                  <a16:creationId xmlns:a16="http://schemas.microsoft.com/office/drawing/2014/main" id="{FA8B70A0-6A5D-2CEB-439E-97151F834FA9}"/>
                </a:ext>
              </a:extLst>
            </p:cNvPr>
            <p:cNvSpPr/>
            <p:nvPr/>
          </p:nvSpPr>
          <p:spPr>
            <a:xfrm>
              <a:off x="1968371" y="4409254"/>
              <a:ext cx="4865" cy="65982"/>
            </a:xfrm>
            <a:custGeom>
              <a:avLst/>
              <a:gdLst/>
              <a:ahLst/>
              <a:cxnLst/>
              <a:rect l="l" t="t" r="r" b="b"/>
              <a:pathLst>
                <a:path w="71" h="963" extrusionOk="0">
                  <a:moveTo>
                    <a:pt x="12" y="1"/>
                  </a:moveTo>
                  <a:cubicBezTo>
                    <a:pt x="12" y="1"/>
                    <a:pt x="1" y="221"/>
                    <a:pt x="12" y="476"/>
                  </a:cubicBezTo>
                  <a:cubicBezTo>
                    <a:pt x="24" y="742"/>
                    <a:pt x="47" y="962"/>
                    <a:pt x="59" y="962"/>
                  </a:cubicBezTo>
                  <a:cubicBezTo>
                    <a:pt x="70" y="962"/>
                    <a:pt x="70" y="742"/>
                    <a:pt x="59" y="476"/>
                  </a:cubicBezTo>
                  <a:cubicBezTo>
                    <a:pt x="47" y="221"/>
                    <a:pt x="24" y="1"/>
                    <a:pt x="12"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700;p45">
              <a:extLst>
                <a:ext uri="{FF2B5EF4-FFF2-40B4-BE49-F238E27FC236}">
                  <a16:creationId xmlns:a16="http://schemas.microsoft.com/office/drawing/2014/main" id="{ED5C8DBC-B1A3-0FF4-1F64-5F7DCBACA432}"/>
                </a:ext>
              </a:extLst>
            </p:cNvPr>
            <p:cNvSpPr/>
            <p:nvPr/>
          </p:nvSpPr>
          <p:spPr>
            <a:xfrm>
              <a:off x="1997764" y="4408500"/>
              <a:ext cx="3220" cy="67490"/>
            </a:xfrm>
            <a:custGeom>
              <a:avLst/>
              <a:gdLst/>
              <a:ahLst/>
              <a:cxnLst/>
              <a:rect l="l" t="t" r="r" b="b"/>
              <a:pathLst>
                <a:path w="47" h="985" extrusionOk="0">
                  <a:moveTo>
                    <a:pt x="35" y="0"/>
                  </a:moveTo>
                  <a:cubicBezTo>
                    <a:pt x="24" y="0"/>
                    <a:pt x="0" y="220"/>
                    <a:pt x="0" y="487"/>
                  </a:cubicBezTo>
                  <a:cubicBezTo>
                    <a:pt x="0" y="765"/>
                    <a:pt x="0" y="985"/>
                    <a:pt x="24" y="985"/>
                  </a:cubicBezTo>
                  <a:cubicBezTo>
                    <a:pt x="35" y="985"/>
                    <a:pt x="47" y="765"/>
                    <a:pt x="47" y="487"/>
                  </a:cubicBezTo>
                  <a:cubicBezTo>
                    <a:pt x="47" y="220"/>
                    <a:pt x="47" y="0"/>
                    <a:pt x="35"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701;p45">
              <a:extLst>
                <a:ext uri="{FF2B5EF4-FFF2-40B4-BE49-F238E27FC236}">
                  <a16:creationId xmlns:a16="http://schemas.microsoft.com/office/drawing/2014/main" id="{27F7A944-594E-2A2C-CF0A-CF9B141B1D08}"/>
                </a:ext>
              </a:extLst>
            </p:cNvPr>
            <p:cNvSpPr/>
            <p:nvPr/>
          </p:nvSpPr>
          <p:spPr>
            <a:xfrm>
              <a:off x="2023938" y="4400552"/>
              <a:ext cx="8770" cy="71532"/>
            </a:xfrm>
            <a:custGeom>
              <a:avLst/>
              <a:gdLst/>
              <a:ahLst/>
              <a:cxnLst/>
              <a:rect l="l" t="t" r="r" b="b"/>
              <a:pathLst>
                <a:path w="128" h="1044" extrusionOk="0">
                  <a:moveTo>
                    <a:pt x="116" y="0"/>
                  </a:moveTo>
                  <a:cubicBezTo>
                    <a:pt x="93" y="0"/>
                    <a:pt x="70" y="232"/>
                    <a:pt x="35" y="522"/>
                  </a:cubicBezTo>
                  <a:cubicBezTo>
                    <a:pt x="12" y="811"/>
                    <a:pt x="1" y="1043"/>
                    <a:pt x="12" y="1043"/>
                  </a:cubicBezTo>
                  <a:cubicBezTo>
                    <a:pt x="12" y="1043"/>
                    <a:pt x="13" y="1043"/>
                    <a:pt x="13" y="1043"/>
                  </a:cubicBezTo>
                  <a:cubicBezTo>
                    <a:pt x="25" y="1043"/>
                    <a:pt x="59" y="815"/>
                    <a:pt x="82" y="522"/>
                  </a:cubicBezTo>
                  <a:cubicBezTo>
                    <a:pt x="116" y="232"/>
                    <a:pt x="128" y="0"/>
                    <a:pt x="116"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702;p45">
              <a:extLst>
                <a:ext uri="{FF2B5EF4-FFF2-40B4-BE49-F238E27FC236}">
                  <a16:creationId xmlns:a16="http://schemas.microsoft.com/office/drawing/2014/main" id="{25B2B3B6-9E64-0A64-D4B3-54F6AC5D41FA}"/>
                </a:ext>
              </a:extLst>
            </p:cNvPr>
            <p:cNvSpPr/>
            <p:nvPr/>
          </p:nvSpPr>
          <p:spPr>
            <a:xfrm>
              <a:off x="2056483" y="4410007"/>
              <a:ext cx="15142" cy="58857"/>
            </a:xfrm>
            <a:custGeom>
              <a:avLst/>
              <a:gdLst/>
              <a:ahLst/>
              <a:cxnLst/>
              <a:rect l="l" t="t" r="r" b="b"/>
              <a:pathLst>
                <a:path w="221" h="859" extrusionOk="0">
                  <a:moveTo>
                    <a:pt x="207" y="1"/>
                  </a:moveTo>
                  <a:cubicBezTo>
                    <a:pt x="182" y="1"/>
                    <a:pt x="126" y="183"/>
                    <a:pt x="70" y="430"/>
                  </a:cubicBezTo>
                  <a:cubicBezTo>
                    <a:pt x="12" y="661"/>
                    <a:pt x="0" y="858"/>
                    <a:pt x="12" y="858"/>
                  </a:cubicBezTo>
                  <a:cubicBezTo>
                    <a:pt x="12" y="858"/>
                    <a:pt x="58" y="673"/>
                    <a:pt x="116" y="441"/>
                  </a:cubicBezTo>
                  <a:cubicBezTo>
                    <a:pt x="163" y="198"/>
                    <a:pt x="221" y="1"/>
                    <a:pt x="209" y="1"/>
                  </a:cubicBezTo>
                  <a:cubicBezTo>
                    <a:pt x="208" y="1"/>
                    <a:pt x="208" y="1"/>
                    <a:pt x="207"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2703;p45">
              <a:extLst>
                <a:ext uri="{FF2B5EF4-FFF2-40B4-BE49-F238E27FC236}">
                  <a16:creationId xmlns:a16="http://schemas.microsoft.com/office/drawing/2014/main" id="{FBCEBD7C-39E8-E684-DCE1-008806605434}"/>
                </a:ext>
              </a:extLst>
            </p:cNvPr>
            <p:cNvSpPr/>
            <p:nvPr/>
          </p:nvSpPr>
          <p:spPr>
            <a:xfrm>
              <a:off x="1773168" y="4169651"/>
              <a:ext cx="385754" cy="69888"/>
            </a:xfrm>
            <a:custGeom>
              <a:avLst/>
              <a:gdLst/>
              <a:ahLst/>
              <a:cxnLst/>
              <a:rect l="l" t="t" r="r" b="b"/>
              <a:pathLst>
                <a:path w="5630" h="1020" extrusionOk="0">
                  <a:moveTo>
                    <a:pt x="1" y="0"/>
                  </a:moveTo>
                  <a:lnTo>
                    <a:pt x="1" y="730"/>
                  </a:lnTo>
                  <a:cubicBezTo>
                    <a:pt x="1" y="892"/>
                    <a:pt x="128" y="1019"/>
                    <a:pt x="290" y="1019"/>
                  </a:cubicBezTo>
                  <a:lnTo>
                    <a:pt x="5340" y="1019"/>
                  </a:lnTo>
                  <a:cubicBezTo>
                    <a:pt x="5491" y="1019"/>
                    <a:pt x="5630" y="892"/>
                    <a:pt x="5630" y="730"/>
                  </a:cubicBezTo>
                  <a:lnTo>
                    <a:pt x="5630"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704;p45">
              <a:extLst>
                <a:ext uri="{FF2B5EF4-FFF2-40B4-BE49-F238E27FC236}">
                  <a16:creationId xmlns:a16="http://schemas.microsoft.com/office/drawing/2014/main" id="{820EFB2F-2F01-39C8-6DC3-9FA39DF1BC4F}"/>
                </a:ext>
              </a:extLst>
            </p:cNvPr>
            <p:cNvSpPr/>
            <p:nvPr/>
          </p:nvSpPr>
          <p:spPr>
            <a:xfrm>
              <a:off x="1802561" y="4239470"/>
              <a:ext cx="330186" cy="38918"/>
            </a:xfrm>
            <a:custGeom>
              <a:avLst/>
              <a:gdLst/>
              <a:ahLst/>
              <a:cxnLst/>
              <a:rect l="l" t="t" r="r" b="b"/>
              <a:pathLst>
                <a:path w="4819" h="568" extrusionOk="0">
                  <a:moveTo>
                    <a:pt x="0" y="0"/>
                  </a:moveTo>
                  <a:lnTo>
                    <a:pt x="47" y="232"/>
                  </a:lnTo>
                  <a:lnTo>
                    <a:pt x="4702" y="568"/>
                  </a:lnTo>
                  <a:lnTo>
                    <a:pt x="4818" y="0"/>
                  </a:ln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705;p45">
              <a:extLst>
                <a:ext uri="{FF2B5EF4-FFF2-40B4-BE49-F238E27FC236}">
                  <a16:creationId xmlns:a16="http://schemas.microsoft.com/office/drawing/2014/main" id="{35B7DDDF-98C5-2728-B676-0712084C64F2}"/>
                </a:ext>
              </a:extLst>
            </p:cNvPr>
            <p:cNvSpPr/>
            <p:nvPr/>
          </p:nvSpPr>
          <p:spPr>
            <a:xfrm>
              <a:off x="2746099" y="3415763"/>
              <a:ext cx="619809" cy="631731"/>
            </a:xfrm>
            <a:custGeom>
              <a:avLst/>
              <a:gdLst/>
              <a:ahLst/>
              <a:cxnLst/>
              <a:rect l="l" t="t" r="r" b="b"/>
              <a:pathLst>
                <a:path w="9046" h="9220" extrusionOk="0">
                  <a:moveTo>
                    <a:pt x="1784" y="0"/>
                  </a:moveTo>
                  <a:lnTo>
                    <a:pt x="0" y="6463"/>
                  </a:lnTo>
                  <a:lnTo>
                    <a:pt x="2189" y="8015"/>
                  </a:lnTo>
                  <a:lnTo>
                    <a:pt x="7088" y="9219"/>
                  </a:lnTo>
                  <a:lnTo>
                    <a:pt x="9045" y="1923"/>
                  </a:lnTo>
                  <a:lnTo>
                    <a:pt x="1784"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706;p45">
              <a:extLst>
                <a:ext uri="{FF2B5EF4-FFF2-40B4-BE49-F238E27FC236}">
                  <a16:creationId xmlns:a16="http://schemas.microsoft.com/office/drawing/2014/main" id="{A0C5AD47-47FA-9E32-8C6D-57FA579E6629}"/>
                </a:ext>
              </a:extLst>
            </p:cNvPr>
            <p:cNvSpPr/>
            <p:nvPr/>
          </p:nvSpPr>
          <p:spPr>
            <a:xfrm>
              <a:off x="2745277" y="3838716"/>
              <a:ext cx="150807" cy="127031"/>
            </a:xfrm>
            <a:custGeom>
              <a:avLst/>
              <a:gdLst/>
              <a:ahLst/>
              <a:cxnLst/>
              <a:rect l="l" t="t" r="r" b="b"/>
              <a:pathLst>
                <a:path w="2201" h="1854" extrusionOk="0">
                  <a:moveTo>
                    <a:pt x="950" y="0"/>
                  </a:moveTo>
                  <a:lnTo>
                    <a:pt x="0" y="290"/>
                  </a:lnTo>
                  <a:cubicBezTo>
                    <a:pt x="0" y="290"/>
                    <a:pt x="302" y="857"/>
                    <a:pt x="765" y="1193"/>
                  </a:cubicBezTo>
                  <a:cubicBezTo>
                    <a:pt x="1228" y="1529"/>
                    <a:pt x="1691" y="1738"/>
                    <a:pt x="2178" y="1853"/>
                  </a:cubicBezTo>
                  <a:cubicBezTo>
                    <a:pt x="2201" y="1842"/>
                    <a:pt x="1135" y="1240"/>
                    <a:pt x="950" y="0"/>
                  </a:cubicBezTo>
                  <a:close/>
                </a:path>
              </a:pathLst>
            </a:custGeom>
            <a:solidFill>
              <a:srgbClr val="E0E0E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707;p45">
              <a:extLst>
                <a:ext uri="{FF2B5EF4-FFF2-40B4-BE49-F238E27FC236}">
                  <a16:creationId xmlns:a16="http://schemas.microsoft.com/office/drawing/2014/main" id="{7117FD26-3DEC-FA57-FE2D-4FDE8886573C}"/>
                </a:ext>
              </a:extLst>
            </p:cNvPr>
            <p:cNvSpPr/>
            <p:nvPr/>
          </p:nvSpPr>
          <p:spPr>
            <a:xfrm>
              <a:off x="2889709" y="3591097"/>
              <a:ext cx="379381" cy="100104"/>
            </a:xfrm>
            <a:custGeom>
              <a:avLst/>
              <a:gdLst/>
              <a:ahLst/>
              <a:cxnLst/>
              <a:rect l="l" t="t" r="r" b="b"/>
              <a:pathLst>
                <a:path w="5537" h="1461" extrusionOk="0">
                  <a:moveTo>
                    <a:pt x="2" y="1"/>
                  </a:moveTo>
                  <a:cubicBezTo>
                    <a:pt x="1" y="1"/>
                    <a:pt x="0" y="1"/>
                    <a:pt x="0" y="1"/>
                  </a:cubicBezTo>
                  <a:cubicBezTo>
                    <a:pt x="0" y="12"/>
                    <a:pt x="1251" y="348"/>
                    <a:pt x="2768" y="754"/>
                  </a:cubicBezTo>
                  <a:cubicBezTo>
                    <a:pt x="4258" y="1152"/>
                    <a:pt x="5491" y="1460"/>
                    <a:pt x="5535" y="1460"/>
                  </a:cubicBezTo>
                  <a:cubicBezTo>
                    <a:pt x="5536" y="1460"/>
                    <a:pt x="5536" y="1460"/>
                    <a:pt x="5536" y="1460"/>
                  </a:cubicBezTo>
                  <a:cubicBezTo>
                    <a:pt x="5536" y="1449"/>
                    <a:pt x="4297" y="1101"/>
                    <a:pt x="2768" y="707"/>
                  </a:cubicBezTo>
                  <a:cubicBezTo>
                    <a:pt x="1278" y="309"/>
                    <a:pt x="45"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708;p45">
              <a:extLst>
                <a:ext uri="{FF2B5EF4-FFF2-40B4-BE49-F238E27FC236}">
                  <a16:creationId xmlns:a16="http://schemas.microsoft.com/office/drawing/2014/main" id="{AE613146-7424-1199-3579-4ACA489D476D}"/>
                </a:ext>
              </a:extLst>
            </p:cNvPr>
            <p:cNvSpPr/>
            <p:nvPr/>
          </p:nvSpPr>
          <p:spPr>
            <a:xfrm>
              <a:off x="2869840" y="3658586"/>
              <a:ext cx="379381" cy="100036"/>
            </a:xfrm>
            <a:custGeom>
              <a:avLst/>
              <a:gdLst/>
              <a:ahLst/>
              <a:cxnLst/>
              <a:rect l="l" t="t" r="r" b="b"/>
              <a:pathLst>
                <a:path w="5537" h="1460" extrusionOk="0">
                  <a:moveTo>
                    <a:pt x="2" y="0"/>
                  </a:moveTo>
                  <a:cubicBezTo>
                    <a:pt x="1" y="0"/>
                    <a:pt x="1" y="0"/>
                    <a:pt x="1" y="0"/>
                  </a:cubicBezTo>
                  <a:cubicBezTo>
                    <a:pt x="1" y="12"/>
                    <a:pt x="1252" y="348"/>
                    <a:pt x="2769" y="753"/>
                  </a:cubicBezTo>
                  <a:cubicBezTo>
                    <a:pt x="4259" y="1151"/>
                    <a:pt x="5492" y="1460"/>
                    <a:pt x="5536" y="1460"/>
                  </a:cubicBezTo>
                  <a:cubicBezTo>
                    <a:pt x="5537" y="1460"/>
                    <a:pt x="5537" y="1460"/>
                    <a:pt x="5537" y="1460"/>
                  </a:cubicBezTo>
                  <a:cubicBezTo>
                    <a:pt x="5537" y="1448"/>
                    <a:pt x="4298" y="1112"/>
                    <a:pt x="2769" y="707"/>
                  </a:cubicBezTo>
                  <a:cubicBezTo>
                    <a:pt x="1279" y="309"/>
                    <a:pt x="46"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709;p45">
              <a:extLst>
                <a:ext uri="{FF2B5EF4-FFF2-40B4-BE49-F238E27FC236}">
                  <a16:creationId xmlns:a16="http://schemas.microsoft.com/office/drawing/2014/main" id="{E4E52C99-77AD-B984-49A1-135FFE3E7009}"/>
                </a:ext>
              </a:extLst>
            </p:cNvPr>
            <p:cNvSpPr/>
            <p:nvPr/>
          </p:nvSpPr>
          <p:spPr>
            <a:xfrm>
              <a:off x="2856342" y="3719634"/>
              <a:ext cx="378628" cy="100926"/>
            </a:xfrm>
            <a:custGeom>
              <a:avLst/>
              <a:gdLst/>
              <a:ahLst/>
              <a:cxnLst/>
              <a:rect l="l" t="t" r="r" b="b"/>
              <a:pathLst>
                <a:path w="5526" h="1473" extrusionOk="0">
                  <a:moveTo>
                    <a:pt x="2" y="1"/>
                  </a:moveTo>
                  <a:cubicBezTo>
                    <a:pt x="1" y="1"/>
                    <a:pt x="1" y="1"/>
                    <a:pt x="1" y="1"/>
                  </a:cubicBezTo>
                  <a:cubicBezTo>
                    <a:pt x="1" y="24"/>
                    <a:pt x="1240" y="349"/>
                    <a:pt x="2757" y="754"/>
                  </a:cubicBezTo>
                  <a:cubicBezTo>
                    <a:pt x="4260" y="1152"/>
                    <a:pt x="5482" y="1472"/>
                    <a:pt x="5524" y="1472"/>
                  </a:cubicBezTo>
                  <a:cubicBezTo>
                    <a:pt x="5525" y="1472"/>
                    <a:pt x="5525" y="1472"/>
                    <a:pt x="5525" y="1472"/>
                  </a:cubicBezTo>
                  <a:cubicBezTo>
                    <a:pt x="5525" y="1449"/>
                    <a:pt x="4298" y="1101"/>
                    <a:pt x="2757" y="719"/>
                  </a:cubicBezTo>
                  <a:cubicBezTo>
                    <a:pt x="1267" y="321"/>
                    <a:pt x="44"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710;p45">
              <a:extLst>
                <a:ext uri="{FF2B5EF4-FFF2-40B4-BE49-F238E27FC236}">
                  <a16:creationId xmlns:a16="http://schemas.microsoft.com/office/drawing/2014/main" id="{9BFECB95-97AA-2804-DC59-FD991C020F17}"/>
                </a:ext>
              </a:extLst>
            </p:cNvPr>
            <p:cNvSpPr/>
            <p:nvPr/>
          </p:nvSpPr>
          <p:spPr>
            <a:xfrm>
              <a:off x="2840515" y="3777599"/>
              <a:ext cx="378559" cy="100104"/>
            </a:xfrm>
            <a:custGeom>
              <a:avLst/>
              <a:gdLst/>
              <a:ahLst/>
              <a:cxnLst/>
              <a:rect l="l" t="t" r="r" b="b"/>
              <a:pathLst>
                <a:path w="5525" h="1461" extrusionOk="0">
                  <a:moveTo>
                    <a:pt x="1" y="0"/>
                  </a:moveTo>
                  <a:cubicBezTo>
                    <a:pt x="1" y="0"/>
                    <a:pt x="0" y="0"/>
                    <a:pt x="0" y="1"/>
                  </a:cubicBezTo>
                  <a:cubicBezTo>
                    <a:pt x="0" y="12"/>
                    <a:pt x="1240" y="348"/>
                    <a:pt x="2757" y="753"/>
                  </a:cubicBezTo>
                  <a:cubicBezTo>
                    <a:pt x="4258" y="1151"/>
                    <a:pt x="5480" y="1460"/>
                    <a:pt x="5524" y="1460"/>
                  </a:cubicBezTo>
                  <a:cubicBezTo>
                    <a:pt x="5524" y="1460"/>
                    <a:pt x="5525" y="1460"/>
                    <a:pt x="5525" y="1460"/>
                  </a:cubicBezTo>
                  <a:cubicBezTo>
                    <a:pt x="5525" y="1448"/>
                    <a:pt x="4297" y="1112"/>
                    <a:pt x="2757" y="707"/>
                  </a:cubicBezTo>
                  <a:cubicBezTo>
                    <a:pt x="1267" y="309"/>
                    <a:pt x="45" y="0"/>
                    <a:pt x="1"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711;p45">
              <a:extLst>
                <a:ext uri="{FF2B5EF4-FFF2-40B4-BE49-F238E27FC236}">
                  <a16:creationId xmlns:a16="http://schemas.microsoft.com/office/drawing/2014/main" id="{087CC867-7CA7-C296-AEF2-A903D94013FB}"/>
                </a:ext>
              </a:extLst>
            </p:cNvPr>
            <p:cNvSpPr/>
            <p:nvPr/>
          </p:nvSpPr>
          <p:spPr>
            <a:xfrm>
              <a:off x="2541296" y="1578487"/>
              <a:ext cx="353208" cy="320730"/>
            </a:xfrm>
            <a:custGeom>
              <a:avLst/>
              <a:gdLst/>
              <a:ahLst/>
              <a:cxnLst/>
              <a:rect l="l" t="t" r="r" b="b"/>
              <a:pathLst>
                <a:path w="5155" h="4681" extrusionOk="0">
                  <a:moveTo>
                    <a:pt x="1129" y="0"/>
                  </a:moveTo>
                  <a:cubicBezTo>
                    <a:pt x="568" y="0"/>
                    <a:pt x="105" y="455"/>
                    <a:pt x="93" y="1020"/>
                  </a:cubicBezTo>
                  <a:lnTo>
                    <a:pt x="12" y="3499"/>
                  </a:lnTo>
                  <a:cubicBezTo>
                    <a:pt x="1" y="4078"/>
                    <a:pt x="464" y="4576"/>
                    <a:pt x="1043" y="4587"/>
                  </a:cubicBezTo>
                  <a:lnTo>
                    <a:pt x="3985" y="4680"/>
                  </a:lnTo>
                  <a:cubicBezTo>
                    <a:pt x="3992" y="4680"/>
                    <a:pt x="3999" y="4680"/>
                    <a:pt x="4007" y="4680"/>
                  </a:cubicBezTo>
                  <a:cubicBezTo>
                    <a:pt x="4576" y="4680"/>
                    <a:pt x="5051" y="4232"/>
                    <a:pt x="5073" y="3649"/>
                  </a:cubicBezTo>
                  <a:lnTo>
                    <a:pt x="5143" y="1171"/>
                  </a:lnTo>
                  <a:cubicBezTo>
                    <a:pt x="5155" y="592"/>
                    <a:pt x="4691" y="105"/>
                    <a:pt x="4112" y="82"/>
                  </a:cubicBezTo>
                  <a:lnTo>
                    <a:pt x="1170" y="1"/>
                  </a:lnTo>
                  <a:cubicBezTo>
                    <a:pt x="1156" y="0"/>
                    <a:pt x="1143" y="0"/>
                    <a:pt x="112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712;p45">
              <a:extLst>
                <a:ext uri="{FF2B5EF4-FFF2-40B4-BE49-F238E27FC236}">
                  <a16:creationId xmlns:a16="http://schemas.microsoft.com/office/drawing/2014/main" id="{908FB35D-93AC-EC32-EBF8-F35ECCA5038F}"/>
                </a:ext>
              </a:extLst>
            </p:cNvPr>
            <p:cNvSpPr/>
            <p:nvPr/>
          </p:nvSpPr>
          <p:spPr>
            <a:xfrm>
              <a:off x="2540542" y="1679618"/>
              <a:ext cx="350810" cy="218845"/>
            </a:xfrm>
            <a:custGeom>
              <a:avLst/>
              <a:gdLst/>
              <a:ahLst/>
              <a:cxnLst/>
              <a:rect l="l" t="t" r="r" b="b"/>
              <a:pathLst>
                <a:path w="5120" h="3194" extrusionOk="0">
                  <a:moveTo>
                    <a:pt x="4467" y="1"/>
                  </a:moveTo>
                  <a:cubicBezTo>
                    <a:pt x="4379" y="1"/>
                    <a:pt x="4291" y="30"/>
                    <a:pt x="4227" y="88"/>
                  </a:cubicBezTo>
                  <a:lnTo>
                    <a:pt x="3023" y="1258"/>
                  </a:lnTo>
                  <a:lnTo>
                    <a:pt x="2189" y="830"/>
                  </a:lnTo>
                  <a:cubicBezTo>
                    <a:pt x="2116" y="763"/>
                    <a:pt x="2030" y="731"/>
                    <a:pt x="1947" y="731"/>
                  </a:cubicBezTo>
                  <a:cubicBezTo>
                    <a:pt x="1871" y="731"/>
                    <a:pt x="1798" y="757"/>
                    <a:pt x="1737" y="807"/>
                  </a:cubicBezTo>
                  <a:lnTo>
                    <a:pt x="23" y="1953"/>
                  </a:lnTo>
                  <a:lnTo>
                    <a:pt x="23" y="2034"/>
                  </a:lnTo>
                  <a:cubicBezTo>
                    <a:pt x="0" y="2602"/>
                    <a:pt x="440" y="3077"/>
                    <a:pt x="1008" y="3100"/>
                  </a:cubicBezTo>
                  <a:lnTo>
                    <a:pt x="4054" y="3192"/>
                  </a:lnTo>
                  <a:cubicBezTo>
                    <a:pt x="4068" y="3193"/>
                    <a:pt x="4082" y="3193"/>
                    <a:pt x="4096" y="3193"/>
                  </a:cubicBezTo>
                  <a:cubicBezTo>
                    <a:pt x="4656" y="3193"/>
                    <a:pt x="5108" y="2750"/>
                    <a:pt x="5108" y="2185"/>
                  </a:cubicBezTo>
                  <a:lnTo>
                    <a:pt x="5119" y="621"/>
                  </a:lnTo>
                  <a:lnTo>
                    <a:pt x="4737" y="123"/>
                  </a:lnTo>
                  <a:cubicBezTo>
                    <a:pt x="4674" y="42"/>
                    <a:pt x="4571" y="1"/>
                    <a:pt x="4467" y="1"/>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713;p45">
              <a:extLst>
                <a:ext uri="{FF2B5EF4-FFF2-40B4-BE49-F238E27FC236}">
                  <a16:creationId xmlns:a16="http://schemas.microsoft.com/office/drawing/2014/main" id="{21624666-1B45-E3CF-319F-3B4DAE0861A8}"/>
                </a:ext>
              </a:extLst>
            </p:cNvPr>
            <p:cNvSpPr/>
            <p:nvPr/>
          </p:nvSpPr>
          <p:spPr>
            <a:xfrm>
              <a:off x="2641261" y="1629875"/>
              <a:ext cx="69956" cy="68518"/>
            </a:xfrm>
            <a:custGeom>
              <a:avLst/>
              <a:gdLst/>
              <a:ahLst/>
              <a:cxnLst/>
              <a:rect l="l" t="t" r="r" b="b"/>
              <a:pathLst>
                <a:path w="1021" h="1000" extrusionOk="0">
                  <a:moveTo>
                    <a:pt x="543" y="0"/>
                  </a:moveTo>
                  <a:cubicBezTo>
                    <a:pt x="524" y="0"/>
                    <a:pt x="506" y="1"/>
                    <a:pt x="487" y="4"/>
                  </a:cubicBezTo>
                  <a:cubicBezTo>
                    <a:pt x="209" y="4"/>
                    <a:pt x="1" y="247"/>
                    <a:pt x="1" y="525"/>
                  </a:cubicBezTo>
                  <a:cubicBezTo>
                    <a:pt x="1" y="803"/>
                    <a:pt x="256" y="1000"/>
                    <a:pt x="522" y="1000"/>
                  </a:cubicBezTo>
                  <a:cubicBezTo>
                    <a:pt x="800" y="1000"/>
                    <a:pt x="1020" y="757"/>
                    <a:pt x="1009" y="479"/>
                  </a:cubicBezTo>
                  <a:cubicBezTo>
                    <a:pt x="987" y="209"/>
                    <a:pt x="785" y="0"/>
                    <a:pt x="543"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714;p45">
              <a:extLst>
                <a:ext uri="{FF2B5EF4-FFF2-40B4-BE49-F238E27FC236}">
                  <a16:creationId xmlns:a16="http://schemas.microsoft.com/office/drawing/2014/main" id="{4ABB4425-7D0F-EBA0-6103-4194FCE1C2FE}"/>
                </a:ext>
              </a:extLst>
            </p:cNvPr>
            <p:cNvSpPr/>
            <p:nvPr/>
          </p:nvSpPr>
          <p:spPr>
            <a:xfrm>
              <a:off x="1501775" y="2283390"/>
              <a:ext cx="490517" cy="433236"/>
            </a:xfrm>
            <a:custGeom>
              <a:avLst/>
              <a:gdLst/>
              <a:ahLst/>
              <a:cxnLst/>
              <a:rect l="l" t="t" r="r" b="b"/>
              <a:pathLst>
                <a:path w="7159" h="6323" extrusionOk="0">
                  <a:moveTo>
                    <a:pt x="3575" y="1"/>
                  </a:moveTo>
                  <a:cubicBezTo>
                    <a:pt x="3190" y="1"/>
                    <a:pt x="2800" y="71"/>
                    <a:pt x="2421" y="220"/>
                  </a:cubicBezTo>
                  <a:cubicBezTo>
                    <a:pt x="800" y="857"/>
                    <a:pt x="1" y="2699"/>
                    <a:pt x="638" y="4320"/>
                  </a:cubicBezTo>
                  <a:cubicBezTo>
                    <a:pt x="1126" y="5563"/>
                    <a:pt x="2322" y="6323"/>
                    <a:pt x="3584" y="6323"/>
                  </a:cubicBezTo>
                  <a:cubicBezTo>
                    <a:pt x="3969" y="6323"/>
                    <a:pt x="4359" y="6252"/>
                    <a:pt x="4738" y="6104"/>
                  </a:cubicBezTo>
                  <a:cubicBezTo>
                    <a:pt x="6359" y="5467"/>
                    <a:pt x="7158" y="3625"/>
                    <a:pt x="6521" y="2004"/>
                  </a:cubicBezTo>
                  <a:cubicBezTo>
                    <a:pt x="6033" y="761"/>
                    <a:pt x="4837" y="1"/>
                    <a:pt x="3575"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715;p45">
              <a:extLst>
                <a:ext uri="{FF2B5EF4-FFF2-40B4-BE49-F238E27FC236}">
                  <a16:creationId xmlns:a16="http://schemas.microsoft.com/office/drawing/2014/main" id="{E6FDEFB2-3EAB-F64A-1D81-74D3E6D318FB}"/>
                </a:ext>
              </a:extLst>
            </p:cNvPr>
            <p:cNvSpPr/>
            <p:nvPr/>
          </p:nvSpPr>
          <p:spPr>
            <a:xfrm>
              <a:off x="1559740" y="2335325"/>
              <a:ext cx="374585" cy="328953"/>
            </a:xfrm>
            <a:custGeom>
              <a:avLst/>
              <a:gdLst/>
              <a:ahLst/>
              <a:cxnLst/>
              <a:rect l="l" t="t" r="r" b="b"/>
              <a:pathLst>
                <a:path w="5467" h="4801" extrusionOk="0">
                  <a:moveTo>
                    <a:pt x="2733" y="0"/>
                  </a:moveTo>
                  <a:cubicBezTo>
                    <a:pt x="2440" y="0"/>
                    <a:pt x="2142" y="54"/>
                    <a:pt x="1853" y="169"/>
                  </a:cubicBezTo>
                  <a:cubicBezTo>
                    <a:pt x="602" y="655"/>
                    <a:pt x="0" y="2056"/>
                    <a:pt x="487" y="3284"/>
                  </a:cubicBezTo>
                  <a:cubicBezTo>
                    <a:pt x="867" y="4221"/>
                    <a:pt x="1774" y="4801"/>
                    <a:pt x="2728" y="4801"/>
                  </a:cubicBezTo>
                  <a:cubicBezTo>
                    <a:pt x="3023" y="4801"/>
                    <a:pt x="3323" y="4745"/>
                    <a:pt x="3614" y="4628"/>
                  </a:cubicBezTo>
                  <a:cubicBezTo>
                    <a:pt x="4865" y="4153"/>
                    <a:pt x="5467" y="2751"/>
                    <a:pt x="4980" y="1524"/>
                  </a:cubicBezTo>
                  <a:cubicBezTo>
                    <a:pt x="4599" y="575"/>
                    <a:pt x="3689" y="0"/>
                    <a:pt x="2733"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716;p45">
              <a:extLst>
                <a:ext uri="{FF2B5EF4-FFF2-40B4-BE49-F238E27FC236}">
                  <a16:creationId xmlns:a16="http://schemas.microsoft.com/office/drawing/2014/main" id="{BA01BFBC-0345-64A5-5121-E8FD15857909}"/>
                </a:ext>
              </a:extLst>
            </p:cNvPr>
            <p:cNvSpPr/>
            <p:nvPr/>
          </p:nvSpPr>
          <p:spPr>
            <a:xfrm>
              <a:off x="1576389" y="2330392"/>
              <a:ext cx="322238" cy="236317"/>
            </a:xfrm>
            <a:custGeom>
              <a:avLst/>
              <a:gdLst/>
              <a:ahLst/>
              <a:cxnLst/>
              <a:rect l="l" t="t" r="r" b="b"/>
              <a:pathLst>
                <a:path w="4703" h="3449" extrusionOk="0">
                  <a:moveTo>
                    <a:pt x="2420" y="0"/>
                  </a:moveTo>
                  <a:cubicBezTo>
                    <a:pt x="2357" y="0"/>
                    <a:pt x="2294" y="3"/>
                    <a:pt x="2224" y="9"/>
                  </a:cubicBezTo>
                  <a:cubicBezTo>
                    <a:pt x="2097" y="9"/>
                    <a:pt x="1969" y="44"/>
                    <a:pt x="1842" y="67"/>
                  </a:cubicBezTo>
                  <a:cubicBezTo>
                    <a:pt x="1703" y="102"/>
                    <a:pt x="1587" y="148"/>
                    <a:pt x="1460" y="206"/>
                  </a:cubicBezTo>
                  <a:cubicBezTo>
                    <a:pt x="1344" y="264"/>
                    <a:pt x="1228" y="322"/>
                    <a:pt x="1112" y="391"/>
                  </a:cubicBezTo>
                  <a:cubicBezTo>
                    <a:pt x="1008" y="461"/>
                    <a:pt x="915" y="530"/>
                    <a:pt x="811" y="623"/>
                  </a:cubicBezTo>
                  <a:cubicBezTo>
                    <a:pt x="707" y="704"/>
                    <a:pt x="626" y="796"/>
                    <a:pt x="545" y="901"/>
                  </a:cubicBezTo>
                  <a:cubicBezTo>
                    <a:pt x="475" y="982"/>
                    <a:pt x="406" y="1086"/>
                    <a:pt x="348" y="1190"/>
                  </a:cubicBezTo>
                  <a:cubicBezTo>
                    <a:pt x="232" y="1387"/>
                    <a:pt x="139" y="1596"/>
                    <a:pt x="82" y="1793"/>
                  </a:cubicBezTo>
                  <a:cubicBezTo>
                    <a:pt x="24" y="2001"/>
                    <a:pt x="0" y="2186"/>
                    <a:pt x="0" y="2360"/>
                  </a:cubicBezTo>
                  <a:cubicBezTo>
                    <a:pt x="0" y="2707"/>
                    <a:pt x="70" y="2985"/>
                    <a:pt x="128" y="3171"/>
                  </a:cubicBezTo>
                  <a:cubicBezTo>
                    <a:pt x="186" y="3356"/>
                    <a:pt x="244" y="3449"/>
                    <a:pt x="267" y="3449"/>
                  </a:cubicBezTo>
                  <a:cubicBezTo>
                    <a:pt x="267" y="3449"/>
                    <a:pt x="232" y="3344"/>
                    <a:pt x="186" y="3159"/>
                  </a:cubicBezTo>
                  <a:cubicBezTo>
                    <a:pt x="139" y="2985"/>
                    <a:pt x="105" y="2707"/>
                    <a:pt x="128" y="2372"/>
                  </a:cubicBezTo>
                  <a:cubicBezTo>
                    <a:pt x="151" y="2198"/>
                    <a:pt x="174" y="2024"/>
                    <a:pt x="232" y="1839"/>
                  </a:cubicBezTo>
                  <a:cubicBezTo>
                    <a:pt x="290" y="1654"/>
                    <a:pt x="383" y="1457"/>
                    <a:pt x="498" y="1271"/>
                  </a:cubicBezTo>
                  <a:cubicBezTo>
                    <a:pt x="556" y="1167"/>
                    <a:pt x="626" y="1086"/>
                    <a:pt x="695" y="993"/>
                  </a:cubicBezTo>
                  <a:cubicBezTo>
                    <a:pt x="765" y="912"/>
                    <a:pt x="858" y="820"/>
                    <a:pt x="939" y="750"/>
                  </a:cubicBezTo>
                  <a:cubicBezTo>
                    <a:pt x="1031" y="681"/>
                    <a:pt x="1135" y="588"/>
                    <a:pt x="1228" y="530"/>
                  </a:cubicBezTo>
                  <a:cubicBezTo>
                    <a:pt x="1332" y="472"/>
                    <a:pt x="1448" y="403"/>
                    <a:pt x="1564" y="356"/>
                  </a:cubicBezTo>
                  <a:cubicBezTo>
                    <a:pt x="1680" y="322"/>
                    <a:pt x="1796" y="275"/>
                    <a:pt x="1911" y="241"/>
                  </a:cubicBezTo>
                  <a:cubicBezTo>
                    <a:pt x="2039" y="217"/>
                    <a:pt x="2155" y="206"/>
                    <a:pt x="2270" y="183"/>
                  </a:cubicBezTo>
                  <a:cubicBezTo>
                    <a:pt x="2386" y="171"/>
                    <a:pt x="2502" y="171"/>
                    <a:pt x="2618" y="171"/>
                  </a:cubicBezTo>
                  <a:cubicBezTo>
                    <a:pt x="2734" y="183"/>
                    <a:pt x="2850" y="194"/>
                    <a:pt x="2954" y="217"/>
                  </a:cubicBezTo>
                  <a:cubicBezTo>
                    <a:pt x="3174" y="252"/>
                    <a:pt x="3371" y="333"/>
                    <a:pt x="3544" y="414"/>
                  </a:cubicBezTo>
                  <a:cubicBezTo>
                    <a:pt x="3741" y="507"/>
                    <a:pt x="3880" y="600"/>
                    <a:pt x="4008" y="704"/>
                  </a:cubicBezTo>
                  <a:cubicBezTo>
                    <a:pt x="4274" y="912"/>
                    <a:pt x="4448" y="1121"/>
                    <a:pt x="4552" y="1283"/>
                  </a:cubicBezTo>
                  <a:cubicBezTo>
                    <a:pt x="4645" y="1445"/>
                    <a:pt x="4691" y="1538"/>
                    <a:pt x="4703" y="1538"/>
                  </a:cubicBezTo>
                  <a:cubicBezTo>
                    <a:pt x="4703" y="1515"/>
                    <a:pt x="4680" y="1422"/>
                    <a:pt x="4575" y="1271"/>
                  </a:cubicBezTo>
                  <a:cubicBezTo>
                    <a:pt x="4483" y="1098"/>
                    <a:pt x="4332" y="854"/>
                    <a:pt x="4066" y="623"/>
                  </a:cubicBezTo>
                  <a:cubicBezTo>
                    <a:pt x="3938" y="507"/>
                    <a:pt x="3776" y="391"/>
                    <a:pt x="3591" y="287"/>
                  </a:cubicBezTo>
                  <a:cubicBezTo>
                    <a:pt x="3406" y="183"/>
                    <a:pt x="3197" y="102"/>
                    <a:pt x="2965" y="55"/>
                  </a:cubicBezTo>
                  <a:cubicBezTo>
                    <a:pt x="2850" y="44"/>
                    <a:pt x="2722" y="32"/>
                    <a:pt x="2606" y="9"/>
                  </a:cubicBezTo>
                  <a:cubicBezTo>
                    <a:pt x="2543" y="3"/>
                    <a:pt x="2482" y="0"/>
                    <a:pt x="2420"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717;p45">
              <a:extLst>
                <a:ext uri="{FF2B5EF4-FFF2-40B4-BE49-F238E27FC236}">
                  <a16:creationId xmlns:a16="http://schemas.microsoft.com/office/drawing/2014/main" id="{4B66A330-DB5D-9EE9-42F0-F858FEC39D4D}"/>
                </a:ext>
              </a:extLst>
            </p:cNvPr>
            <p:cNvSpPr/>
            <p:nvPr/>
          </p:nvSpPr>
          <p:spPr>
            <a:xfrm>
              <a:off x="1661281" y="2387329"/>
              <a:ext cx="184175" cy="234947"/>
            </a:xfrm>
            <a:custGeom>
              <a:avLst/>
              <a:gdLst/>
              <a:ahLst/>
              <a:cxnLst/>
              <a:rect l="l" t="t" r="r" b="b"/>
              <a:pathLst>
                <a:path w="2688" h="3429" extrusionOk="0">
                  <a:moveTo>
                    <a:pt x="846" y="1008"/>
                  </a:moveTo>
                  <a:lnTo>
                    <a:pt x="1055" y="1494"/>
                  </a:lnTo>
                  <a:cubicBezTo>
                    <a:pt x="1021" y="1499"/>
                    <a:pt x="989" y="1501"/>
                    <a:pt x="959" y="1501"/>
                  </a:cubicBezTo>
                  <a:cubicBezTo>
                    <a:pt x="831" y="1501"/>
                    <a:pt x="735" y="1460"/>
                    <a:pt x="707" y="1367"/>
                  </a:cubicBezTo>
                  <a:cubicBezTo>
                    <a:pt x="638" y="1251"/>
                    <a:pt x="672" y="1124"/>
                    <a:pt x="846" y="1008"/>
                  </a:cubicBezTo>
                  <a:close/>
                  <a:moveTo>
                    <a:pt x="1706" y="1955"/>
                  </a:moveTo>
                  <a:cubicBezTo>
                    <a:pt x="1848" y="1955"/>
                    <a:pt x="1952" y="1995"/>
                    <a:pt x="1993" y="2097"/>
                  </a:cubicBezTo>
                  <a:cubicBezTo>
                    <a:pt x="2039" y="2189"/>
                    <a:pt x="1993" y="2328"/>
                    <a:pt x="1842" y="2444"/>
                  </a:cubicBezTo>
                  <a:lnTo>
                    <a:pt x="1645" y="1958"/>
                  </a:lnTo>
                  <a:cubicBezTo>
                    <a:pt x="1666" y="1956"/>
                    <a:pt x="1686" y="1955"/>
                    <a:pt x="1706" y="1955"/>
                  </a:cubicBezTo>
                  <a:close/>
                  <a:moveTo>
                    <a:pt x="846" y="0"/>
                  </a:moveTo>
                  <a:lnTo>
                    <a:pt x="499" y="151"/>
                  </a:lnTo>
                  <a:lnTo>
                    <a:pt x="661" y="545"/>
                  </a:lnTo>
                  <a:cubicBezTo>
                    <a:pt x="140" y="834"/>
                    <a:pt x="1" y="1263"/>
                    <a:pt x="151" y="1633"/>
                  </a:cubicBezTo>
                  <a:cubicBezTo>
                    <a:pt x="284" y="1961"/>
                    <a:pt x="553" y="2042"/>
                    <a:pt x="843" y="2042"/>
                  </a:cubicBezTo>
                  <a:cubicBezTo>
                    <a:pt x="983" y="2042"/>
                    <a:pt x="1127" y="2023"/>
                    <a:pt x="1263" y="2004"/>
                  </a:cubicBezTo>
                  <a:lnTo>
                    <a:pt x="1495" y="2583"/>
                  </a:lnTo>
                  <a:cubicBezTo>
                    <a:pt x="1339" y="2625"/>
                    <a:pt x="1175" y="2651"/>
                    <a:pt x="1018" y="2651"/>
                  </a:cubicBezTo>
                  <a:cubicBezTo>
                    <a:pt x="918" y="2651"/>
                    <a:pt x="821" y="2640"/>
                    <a:pt x="730" y="2618"/>
                  </a:cubicBezTo>
                  <a:lnTo>
                    <a:pt x="719" y="3116"/>
                  </a:lnTo>
                  <a:cubicBezTo>
                    <a:pt x="809" y="3146"/>
                    <a:pt x="917" y="3160"/>
                    <a:pt x="1034" y="3160"/>
                  </a:cubicBezTo>
                  <a:cubicBezTo>
                    <a:pt x="1234" y="3160"/>
                    <a:pt x="1461" y="3119"/>
                    <a:pt x="1680" y="3046"/>
                  </a:cubicBezTo>
                  <a:lnTo>
                    <a:pt x="1842" y="3428"/>
                  </a:lnTo>
                  <a:lnTo>
                    <a:pt x="2190" y="3278"/>
                  </a:lnTo>
                  <a:lnTo>
                    <a:pt x="2039" y="2884"/>
                  </a:lnTo>
                  <a:cubicBezTo>
                    <a:pt x="2537" y="2595"/>
                    <a:pt x="2688" y="2178"/>
                    <a:pt x="2537" y="1819"/>
                  </a:cubicBezTo>
                  <a:cubicBezTo>
                    <a:pt x="2404" y="1482"/>
                    <a:pt x="2143" y="1394"/>
                    <a:pt x="1856" y="1394"/>
                  </a:cubicBezTo>
                  <a:cubicBezTo>
                    <a:pt x="1719" y="1394"/>
                    <a:pt x="1575" y="1414"/>
                    <a:pt x="1437" y="1436"/>
                  </a:cubicBezTo>
                  <a:lnTo>
                    <a:pt x="1194" y="846"/>
                  </a:lnTo>
                  <a:cubicBezTo>
                    <a:pt x="1320" y="806"/>
                    <a:pt x="1458" y="788"/>
                    <a:pt x="1599" y="788"/>
                  </a:cubicBezTo>
                  <a:cubicBezTo>
                    <a:pt x="1664" y="788"/>
                    <a:pt x="1730" y="792"/>
                    <a:pt x="1796" y="799"/>
                  </a:cubicBezTo>
                  <a:lnTo>
                    <a:pt x="1796" y="313"/>
                  </a:lnTo>
                  <a:cubicBezTo>
                    <a:pt x="1715" y="298"/>
                    <a:pt x="1631" y="290"/>
                    <a:pt x="1545" y="290"/>
                  </a:cubicBezTo>
                  <a:cubicBezTo>
                    <a:pt x="1374" y="290"/>
                    <a:pt x="1194" y="321"/>
                    <a:pt x="1008" y="382"/>
                  </a:cubicBezTo>
                  <a:lnTo>
                    <a:pt x="846" y="0"/>
                  </a:ln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718;p45">
              <a:extLst>
                <a:ext uri="{FF2B5EF4-FFF2-40B4-BE49-F238E27FC236}">
                  <a16:creationId xmlns:a16="http://schemas.microsoft.com/office/drawing/2014/main" id="{B2504388-F11D-D3DD-39D7-0F54F00EE0BD}"/>
                </a:ext>
              </a:extLst>
            </p:cNvPr>
            <p:cNvSpPr/>
            <p:nvPr/>
          </p:nvSpPr>
          <p:spPr>
            <a:xfrm>
              <a:off x="2365971" y="1679485"/>
              <a:ext cx="69" cy="2398"/>
            </a:xfrm>
            <a:custGeom>
              <a:avLst/>
              <a:gdLst/>
              <a:ahLst/>
              <a:cxnLst/>
              <a:rect l="l" t="t" r="r" b="b"/>
              <a:pathLst>
                <a:path w="1" h="35" extrusionOk="0">
                  <a:moveTo>
                    <a:pt x="0" y="0"/>
                  </a:moveTo>
                  <a:lnTo>
                    <a:pt x="0" y="35"/>
                  </a:lnTo>
                  <a:lnTo>
                    <a:pt x="0" y="35"/>
                  </a:lnTo>
                  <a:close/>
                </a:path>
              </a:pathLst>
            </a:custGeom>
            <a:solidFill>
              <a:srgbClr val="2632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719;p45">
              <a:extLst>
                <a:ext uri="{FF2B5EF4-FFF2-40B4-BE49-F238E27FC236}">
                  <a16:creationId xmlns:a16="http://schemas.microsoft.com/office/drawing/2014/main" id="{D4789939-9DE0-ACCF-186A-A9160A3FB2EB}"/>
                </a:ext>
              </a:extLst>
            </p:cNvPr>
            <p:cNvSpPr/>
            <p:nvPr/>
          </p:nvSpPr>
          <p:spPr>
            <a:xfrm>
              <a:off x="1555355" y="1668591"/>
              <a:ext cx="398018" cy="388152"/>
            </a:xfrm>
            <a:custGeom>
              <a:avLst/>
              <a:gdLst/>
              <a:ahLst/>
              <a:cxnLst/>
              <a:rect l="l" t="t" r="r" b="b"/>
              <a:pathLst>
                <a:path w="5809" h="5665" extrusionOk="0">
                  <a:moveTo>
                    <a:pt x="2947" y="1"/>
                  </a:moveTo>
                  <a:cubicBezTo>
                    <a:pt x="1306" y="1"/>
                    <a:pt x="0" y="1423"/>
                    <a:pt x="134" y="3089"/>
                  </a:cubicBezTo>
                  <a:cubicBezTo>
                    <a:pt x="250" y="4479"/>
                    <a:pt x="1408" y="5591"/>
                    <a:pt x="2809" y="5661"/>
                  </a:cubicBezTo>
                  <a:cubicBezTo>
                    <a:pt x="2856" y="5663"/>
                    <a:pt x="2903" y="5664"/>
                    <a:pt x="2950" y="5664"/>
                  </a:cubicBezTo>
                  <a:cubicBezTo>
                    <a:pt x="3614" y="5664"/>
                    <a:pt x="4221" y="5436"/>
                    <a:pt x="4697" y="5047"/>
                  </a:cubicBezTo>
                  <a:lnTo>
                    <a:pt x="5589" y="5151"/>
                  </a:lnTo>
                  <a:lnTo>
                    <a:pt x="5357" y="4306"/>
                  </a:lnTo>
                  <a:cubicBezTo>
                    <a:pt x="5647" y="3819"/>
                    <a:pt x="5809" y="3240"/>
                    <a:pt x="5762" y="2615"/>
                  </a:cubicBezTo>
                  <a:cubicBezTo>
                    <a:pt x="5670" y="1225"/>
                    <a:pt x="4535" y="113"/>
                    <a:pt x="3157" y="9"/>
                  </a:cubicBezTo>
                  <a:cubicBezTo>
                    <a:pt x="3086" y="4"/>
                    <a:pt x="3016" y="1"/>
                    <a:pt x="294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720;p45">
              <a:extLst>
                <a:ext uri="{FF2B5EF4-FFF2-40B4-BE49-F238E27FC236}">
                  <a16:creationId xmlns:a16="http://schemas.microsoft.com/office/drawing/2014/main" id="{43BFCB45-C7E4-D82D-F5B2-11BB42DE6597}"/>
                </a:ext>
              </a:extLst>
            </p:cNvPr>
            <p:cNvSpPr/>
            <p:nvPr/>
          </p:nvSpPr>
          <p:spPr>
            <a:xfrm>
              <a:off x="1553368" y="1666535"/>
              <a:ext cx="400827" cy="389865"/>
            </a:xfrm>
            <a:custGeom>
              <a:avLst/>
              <a:gdLst/>
              <a:ahLst/>
              <a:cxnLst/>
              <a:rect l="l" t="t" r="r" b="b"/>
              <a:pathLst>
                <a:path w="5850" h="5690" extrusionOk="0">
                  <a:moveTo>
                    <a:pt x="4714" y="5054"/>
                  </a:moveTo>
                  <a:lnTo>
                    <a:pt x="4714" y="5065"/>
                  </a:lnTo>
                  <a:cubicBezTo>
                    <a:pt x="4718" y="5066"/>
                    <a:pt x="4721" y="5066"/>
                    <a:pt x="4724" y="5066"/>
                  </a:cubicBezTo>
                  <a:lnTo>
                    <a:pt x="4724" y="5066"/>
                  </a:lnTo>
                  <a:cubicBezTo>
                    <a:pt x="4725" y="5066"/>
                    <a:pt x="4725" y="5066"/>
                    <a:pt x="4726" y="5065"/>
                  </a:cubicBezTo>
                  <a:lnTo>
                    <a:pt x="4714" y="5054"/>
                  </a:lnTo>
                  <a:close/>
                  <a:moveTo>
                    <a:pt x="4726" y="5077"/>
                  </a:moveTo>
                  <a:lnTo>
                    <a:pt x="4738" y="5100"/>
                  </a:lnTo>
                  <a:lnTo>
                    <a:pt x="4738" y="5078"/>
                  </a:lnTo>
                  <a:lnTo>
                    <a:pt x="4738" y="5078"/>
                  </a:lnTo>
                  <a:cubicBezTo>
                    <a:pt x="4734" y="5078"/>
                    <a:pt x="4730" y="5077"/>
                    <a:pt x="4726" y="5077"/>
                  </a:cubicBezTo>
                  <a:close/>
                  <a:moveTo>
                    <a:pt x="5469" y="4576"/>
                  </a:moveTo>
                  <a:cubicBezTo>
                    <a:pt x="5507" y="4735"/>
                    <a:pt x="5536" y="4867"/>
                    <a:pt x="5560" y="4961"/>
                  </a:cubicBezTo>
                  <a:cubicBezTo>
                    <a:pt x="5583" y="5042"/>
                    <a:pt x="5595" y="5088"/>
                    <a:pt x="5606" y="5123"/>
                  </a:cubicBezTo>
                  <a:cubicBezTo>
                    <a:pt x="5618" y="5169"/>
                    <a:pt x="5618" y="5181"/>
                    <a:pt x="5618" y="5181"/>
                  </a:cubicBezTo>
                  <a:lnTo>
                    <a:pt x="5618" y="5112"/>
                  </a:lnTo>
                  <a:cubicBezTo>
                    <a:pt x="5606" y="5077"/>
                    <a:pt x="5595" y="5019"/>
                    <a:pt x="5571" y="4949"/>
                  </a:cubicBezTo>
                  <a:cubicBezTo>
                    <a:pt x="5548" y="4856"/>
                    <a:pt x="5514" y="4730"/>
                    <a:pt x="5469" y="4576"/>
                  </a:cubicBezTo>
                  <a:close/>
                  <a:moveTo>
                    <a:pt x="4724" y="5066"/>
                  </a:moveTo>
                  <a:lnTo>
                    <a:pt x="4724" y="5066"/>
                  </a:lnTo>
                  <a:cubicBezTo>
                    <a:pt x="4566" y="5193"/>
                    <a:pt x="4369" y="5323"/>
                    <a:pt x="4130" y="5432"/>
                  </a:cubicBezTo>
                  <a:lnTo>
                    <a:pt x="4130" y="5432"/>
                  </a:lnTo>
                  <a:cubicBezTo>
                    <a:pt x="4369" y="5326"/>
                    <a:pt x="4567" y="5198"/>
                    <a:pt x="4726" y="5077"/>
                  </a:cubicBezTo>
                  <a:lnTo>
                    <a:pt x="4738" y="5077"/>
                  </a:lnTo>
                  <a:lnTo>
                    <a:pt x="4738" y="5078"/>
                  </a:lnTo>
                  <a:lnTo>
                    <a:pt x="4738" y="5078"/>
                  </a:lnTo>
                  <a:cubicBezTo>
                    <a:pt x="5021" y="5112"/>
                    <a:pt x="5238" y="5135"/>
                    <a:pt x="5386" y="5158"/>
                  </a:cubicBezTo>
                  <a:cubicBezTo>
                    <a:pt x="5467" y="5158"/>
                    <a:pt x="5525" y="5169"/>
                    <a:pt x="5560" y="5169"/>
                  </a:cubicBezTo>
                  <a:cubicBezTo>
                    <a:pt x="5606" y="5181"/>
                    <a:pt x="5618" y="5181"/>
                    <a:pt x="5618" y="5181"/>
                  </a:cubicBezTo>
                  <a:cubicBezTo>
                    <a:pt x="5618" y="5181"/>
                    <a:pt x="5606" y="5181"/>
                    <a:pt x="5560" y="5135"/>
                  </a:cubicBezTo>
                  <a:cubicBezTo>
                    <a:pt x="5525" y="5135"/>
                    <a:pt x="5467" y="5123"/>
                    <a:pt x="5386" y="5123"/>
                  </a:cubicBezTo>
                  <a:cubicBezTo>
                    <a:pt x="5237" y="5112"/>
                    <a:pt x="5009" y="5100"/>
                    <a:pt x="4724" y="5066"/>
                  </a:cubicBezTo>
                  <a:close/>
                  <a:moveTo>
                    <a:pt x="2979" y="0"/>
                  </a:moveTo>
                  <a:cubicBezTo>
                    <a:pt x="2643" y="0"/>
                    <a:pt x="2300" y="63"/>
                    <a:pt x="1958" y="189"/>
                  </a:cubicBezTo>
                  <a:cubicBezTo>
                    <a:pt x="1738" y="259"/>
                    <a:pt x="1541" y="375"/>
                    <a:pt x="1356" y="514"/>
                  </a:cubicBezTo>
                  <a:cubicBezTo>
                    <a:pt x="1263" y="583"/>
                    <a:pt x="1159" y="641"/>
                    <a:pt x="1078" y="722"/>
                  </a:cubicBezTo>
                  <a:lnTo>
                    <a:pt x="950" y="838"/>
                  </a:lnTo>
                  <a:lnTo>
                    <a:pt x="834" y="965"/>
                  </a:lnTo>
                  <a:cubicBezTo>
                    <a:pt x="209" y="1683"/>
                    <a:pt x="1" y="2645"/>
                    <a:pt x="197" y="3478"/>
                  </a:cubicBezTo>
                  <a:cubicBezTo>
                    <a:pt x="290" y="3895"/>
                    <a:pt x="464" y="4266"/>
                    <a:pt x="719" y="4590"/>
                  </a:cubicBezTo>
                  <a:cubicBezTo>
                    <a:pt x="962" y="4915"/>
                    <a:pt x="1251" y="5158"/>
                    <a:pt x="1564" y="5332"/>
                  </a:cubicBezTo>
                  <a:cubicBezTo>
                    <a:pt x="1888" y="5505"/>
                    <a:pt x="2224" y="5621"/>
                    <a:pt x="2537" y="5656"/>
                  </a:cubicBezTo>
                  <a:cubicBezTo>
                    <a:pt x="2690" y="5678"/>
                    <a:pt x="2841" y="5689"/>
                    <a:pt x="2986" y="5689"/>
                  </a:cubicBezTo>
                  <a:cubicBezTo>
                    <a:pt x="3149" y="5689"/>
                    <a:pt x="3305" y="5675"/>
                    <a:pt x="3452" y="5644"/>
                  </a:cubicBezTo>
                  <a:cubicBezTo>
                    <a:pt x="3708" y="5597"/>
                    <a:pt x="3933" y="5522"/>
                    <a:pt x="4130" y="5432"/>
                  </a:cubicBezTo>
                  <a:lnTo>
                    <a:pt x="4130" y="5432"/>
                  </a:lnTo>
                  <a:cubicBezTo>
                    <a:pt x="3935" y="5519"/>
                    <a:pt x="3713" y="5591"/>
                    <a:pt x="3464" y="5633"/>
                  </a:cubicBezTo>
                  <a:cubicBezTo>
                    <a:pt x="3317" y="5657"/>
                    <a:pt x="3164" y="5672"/>
                    <a:pt x="3006" y="5672"/>
                  </a:cubicBezTo>
                  <a:cubicBezTo>
                    <a:pt x="2865" y="5672"/>
                    <a:pt x="2719" y="5660"/>
                    <a:pt x="2572" y="5633"/>
                  </a:cubicBezTo>
                  <a:cubicBezTo>
                    <a:pt x="2247" y="5586"/>
                    <a:pt x="1912" y="5471"/>
                    <a:pt x="1610" y="5297"/>
                  </a:cubicBezTo>
                  <a:cubicBezTo>
                    <a:pt x="1309" y="5123"/>
                    <a:pt x="1008" y="4880"/>
                    <a:pt x="777" y="4556"/>
                  </a:cubicBezTo>
                  <a:cubicBezTo>
                    <a:pt x="545" y="4254"/>
                    <a:pt x="348" y="3884"/>
                    <a:pt x="267" y="3478"/>
                  </a:cubicBezTo>
                  <a:cubicBezTo>
                    <a:pt x="82" y="2668"/>
                    <a:pt x="279" y="1706"/>
                    <a:pt x="892" y="1012"/>
                  </a:cubicBezTo>
                  <a:lnTo>
                    <a:pt x="1008" y="884"/>
                  </a:lnTo>
                  <a:lnTo>
                    <a:pt x="1136" y="768"/>
                  </a:lnTo>
                  <a:cubicBezTo>
                    <a:pt x="1217" y="676"/>
                    <a:pt x="1309" y="618"/>
                    <a:pt x="1390" y="548"/>
                  </a:cubicBezTo>
                  <a:cubicBezTo>
                    <a:pt x="1587" y="421"/>
                    <a:pt x="1784" y="317"/>
                    <a:pt x="1993" y="236"/>
                  </a:cubicBezTo>
                  <a:cubicBezTo>
                    <a:pt x="2317" y="109"/>
                    <a:pt x="2648" y="46"/>
                    <a:pt x="2976" y="46"/>
                  </a:cubicBezTo>
                  <a:cubicBezTo>
                    <a:pt x="3069" y="46"/>
                    <a:pt x="3162" y="52"/>
                    <a:pt x="3255" y="62"/>
                  </a:cubicBezTo>
                  <a:cubicBezTo>
                    <a:pt x="3684" y="97"/>
                    <a:pt x="4066" y="236"/>
                    <a:pt x="4402" y="432"/>
                  </a:cubicBezTo>
                  <a:cubicBezTo>
                    <a:pt x="4738" y="641"/>
                    <a:pt x="5027" y="896"/>
                    <a:pt x="5247" y="1185"/>
                  </a:cubicBezTo>
                  <a:cubicBezTo>
                    <a:pt x="5676" y="1764"/>
                    <a:pt x="5826" y="2436"/>
                    <a:pt x="5791" y="2992"/>
                  </a:cubicBezTo>
                  <a:cubicBezTo>
                    <a:pt x="5768" y="3560"/>
                    <a:pt x="5571" y="4011"/>
                    <a:pt x="5398" y="4312"/>
                  </a:cubicBezTo>
                  <a:lnTo>
                    <a:pt x="5398" y="4336"/>
                  </a:lnTo>
                  <a:cubicBezTo>
                    <a:pt x="5424" y="4422"/>
                    <a:pt x="5448" y="4503"/>
                    <a:pt x="5469" y="4576"/>
                  </a:cubicBezTo>
                  <a:lnTo>
                    <a:pt x="5469" y="4576"/>
                  </a:lnTo>
                  <a:cubicBezTo>
                    <a:pt x="5452" y="4504"/>
                    <a:pt x="5433" y="4426"/>
                    <a:pt x="5411" y="4344"/>
                  </a:cubicBezTo>
                  <a:lnTo>
                    <a:pt x="5411" y="4344"/>
                  </a:lnTo>
                  <a:cubicBezTo>
                    <a:pt x="5596" y="4042"/>
                    <a:pt x="5780" y="3581"/>
                    <a:pt x="5826" y="3015"/>
                  </a:cubicBezTo>
                  <a:cubicBezTo>
                    <a:pt x="5849" y="2448"/>
                    <a:pt x="5710" y="1764"/>
                    <a:pt x="5270" y="1174"/>
                  </a:cubicBezTo>
                  <a:cubicBezTo>
                    <a:pt x="5062" y="884"/>
                    <a:pt x="4772" y="606"/>
                    <a:pt x="4436" y="409"/>
                  </a:cubicBezTo>
                  <a:cubicBezTo>
                    <a:pt x="4089" y="201"/>
                    <a:pt x="3695" y="62"/>
                    <a:pt x="3267" y="16"/>
                  </a:cubicBezTo>
                  <a:cubicBezTo>
                    <a:pt x="3171" y="5"/>
                    <a:pt x="3076" y="0"/>
                    <a:pt x="297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721;p45">
              <a:extLst>
                <a:ext uri="{FF2B5EF4-FFF2-40B4-BE49-F238E27FC236}">
                  <a16:creationId xmlns:a16="http://schemas.microsoft.com/office/drawing/2014/main" id="{73455B49-E7F3-3F22-B44E-FC87018F4FC4}"/>
                </a:ext>
              </a:extLst>
            </p:cNvPr>
            <p:cNvSpPr/>
            <p:nvPr/>
          </p:nvSpPr>
          <p:spPr>
            <a:xfrm>
              <a:off x="1651757" y="1785822"/>
              <a:ext cx="211171" cy="170677"/>
            </a:xfrm>
            <a:custGeom>
              <a:avLst/>
              <a:gdLst/>
              <a:ahLst/>
              <a:cxnLst/>
              <a:rect l="l" t="t" r="r" b="b"/>
              <a:pathLst>
                <a:path w="3082" h="2491" extrusionOk="0">
                  <a:moveTo>
                    <a:pt x="2583" y="0"/>
                  </a:moveTo>
                  <a:lnTo>
                    <a:pt x="1344" y="1645"/>
                  </a:lnTo>
                  <a:lnTo>
                    <a:pt x="348" y="985"/>
                  </a:lnTo>
                  <a:lnTo>
                    <a:pt x="1" y="1506"/>
                  </a:lnTo>
                  <a:lnTo>
                    <a:pt x="1483" y="2490"/>
                  </a:lnTo>
                  <a:lnTo>
                    <a:pt x="3081" y="371"/>
                  </a:lnTo>
                  <a:lnTo>
                    <a:pt x="2583" y="0"/>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722;p45">
              <a:extLst>
                <a:ext uri="{FF2B5EF4-FFF2-40B4-BE49-F238E27FC236}">
                  <a16:creationId xmlns:a16="http://schemas.microsoft.com/office/drawing/2014/main" id="{DA76F1BC-F9E6-5F00-AC0C-E1C03160BE50}"/>
                </a:ext>
              </a:extLst>
            </p:cNvPr>
            <p:cNvSpPr/>
            <p:nvPr/>
          </p:nvSpPr>
          <p:spPr>
            <a:xfrm>
              <a:off x="2028734" y="1633168"/>
              <a:ext cx="187327" cy="175610"/>
            </a:xfrm>
            <a:custGeom>
              <a:avLst/>
              <a:gdLst/>
              <a:ahLst/>
              <a:cxnLst/>
              <a:rect l="l" t="t" r="r" b="b"/>
              <a:pathLst>
                <a:path w="2734" h="2563" extrusionOk="0">
                  <a:moveTo>
                    <a:pt x="1597" y="0"/>
                  </a:moveTo>
                  <a:cubicBezTo>
                    <a:pt x="1261" y="0"/>
                    <a:pt x="925" y="135"/>
                    <a:pt x="649" y="329"/>
                  </a:cubicBezTo>
                  <a:cubicBezTo>
                    <a:pt x="405" y="503"/>
                    <a:pt x="209" y="734"/>
                    <a:pt x="104" y="1012"/>
                  </a:cubicBezTo>
                  <a:cubicBezTo>
                    <a:pt x="0" y="1290"/>
                    <a:pt x="0" y="1614"/>
                    <a:pt x="151" y="1881"/>
                  </a:cubicBezTo>
                  <a:cubicBezTo>
                    <a:pt x="290" y="2159"/>
                    <a:pt x="568" y="2332"/>
                    <a:pt x="857" y="2448"/>
                  </a:cubicBezTo>
                  <a:cubicBezTo>
                    <a:pt x="1051" y="2513"/>
                    <a:pt x="1260" y="2563"/>
                    <a:pt x="1459" y="2563"/>
                  </a:cubicBezTo>
                  <a:cubicBezTo>
                    <a:pt x="1510" y="2563"/>
                    <a:pt x="1561" y="2560"/>
                    <a:pt x="1610" y="2553"/>
                  </a:cubicBezTo>
                  <a:cubicBezTo>
                    <a:pt x="1865" y="2529"/>
                    <a:pt x="2108" y="2379"/>
                    <a:pt x="2247" y="2170"/>
                  </a:cubicBezTo>
                  <a:lnTo>
                    <a:pt x="2733" y="1128"/>
                  </a:lnTo>
                  <a:cubicBezTo>
                    <a:pt x="2733" y="456"/>
                    <a:pt x="2270" y="109"/>
                    <a:pt x="1853" y="28"/>
                  </a:cubicBezTo>
                  <a:cubicBezTo>
                    <a:pt x="1768" y="9"/>
                    <a:pt x="1683" y="0"/>
                    <a:pt x="1597"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723;p45">
              <a:extLst>
                <a:ext uri="{FF2B5EF4-FFF2-40B4-BE49-F238E27FC236}">
                  <a16:creationId xmlns:a16="http://schemas.microsoft.com/office/drawing/2014/main" id="{4D9C3BE5-FC9D-AAC8-A73D-3F053E24BD0C}"/>
                </a:ext>
              </a:extLst>
            </p:cNvPr>
            <p:cNvSpPr/>
            <p:nvPr/>
          </p:nvSpPr>
          <p:spPr>
            <a:xfrm>
              <a:off x="2121573" y="1650160"/>
              <a:ext cx="383355" cy="378559"/>
            </a:xfrm>
            <a:custGeom>
              <a:avLst/>
              <a:gdLst/>
              <a:ahLst/>
              <a:cxnLst/>
              <a:rect l="l" t="t" r="r" b="b"/>
              <a:pathLst>
                <a:path w="5595" h="5525" extrusionOk="0">
                  <a:moveTo>
                    <a:pt x="2934" y="1"/>
                  </a:moveTo>
                  <a:cubicBezTo>
                    <a:pt x="2462" y="1"/>
                    <a:pt x="1985" y="120"/>
                    <a:pt x="1552" y="370"/>
                  </a:cubicBezTo>
                  <a:cubicBezTo>
                    <a:pt x="1436" y="440"/>
                    <a:pt x="1320" y="521"/>
                    <a:pt x="1205" y="602"/>
                  </a:cubicBezTo>
                  <a:cubicBezTo>
                    <a:pt x="440" y="1169"/>
                    <a:pt x="0" y="2154"/>
                    <a:pt x="58" y="3104"/>
                  </a:cubicBezTo>
                  <a:cubicBezTo>
                    <a:pt x="116" y="4065"/>
                    <a:pt x="637" y="4957"/>
                    <a:pt x="1425" y="5524"/>
                  </a:cubicBezTo>
                  <a:lnTo>
                    <a:pt x="5177" y="4609"/>
                  </a:lnTo>
                  <a:cubicBezTo>
                    <a:pt x="5409" y="3972"/>
                    <a:pt x="5513" y="3370"/>
                    <a:pt x="5583" y="2606"/>
                  </a:cubicBezTo>
                  <a:cubicBezTo>
                    <a:pt x="5594" y="2513"/>
                    <a:pt x="5594" y="2409"/>
                    <a:pt x="5594" y="2316"/>
                  </a:cubicBezTo>
                  <a:cubicBezTo>
                    <a:pt x="5583" y="1864"/>
                    <a:pt x="5432" y="1424"/>
                    <a:pt x="5142" y="1077"/>
                  </a:cubicBezTo>
                  <a:cubicBezTo>
                    <a:pt x="4601" y="380"/>
                    <a:pt x="3775" y="1"/>
                    <a:pt x="293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724;p45">
              <a:extLst>
                <a:ext uri="{FF2B5EF4-FFF2-40B4-BE49-F238E27FC236}">
                  <a16:creationId xmlns:a16="http://schemas.microsoft.com/office/drawing/2014/main" id="{BDC82DAD-968D-D145-1856-161649E0DAF2}"/>
                </a:ext>
              </a:extLst>
            </p:cNvPr>
            <p:cNvSpPr/>
            <p:nvPr/>
          </p:nvSpPr>
          <p:spPr>
            <a:xfrm>
              <a:off x="2187417" y="1707714"/>
              <a:ext cx="303190" cy="586852"/>
            </a:xfrm>
            <a:custGeom>
              <a:avLst/>
              <a:gdLst/>
              <a:ahLst/>
              <a:cxnLst/>
              <a:rect l="l" t="t" r="r" b="b"/>
              <a:pathLst>
                <a:path w="4425" h="8565" extrusionOk="0">
                  <a:moveTo>
                    <a:pt x="3022" y="1"/>
                  </a:moveTo>
                  <a:cubicBezTo>
                    <a:pt x="2992" y="1"/>
                    <a:pt x="2961" y="2"/>
                    <a:pt x="2931" y="5"/>
                  </a:cubicBezTo>
                  <a:lnTo>
                    <a:pt x="1054" y="492"/>
                  </a:lnTo>
                  <a:cubicBezTo>
                    <a:pt x="464" y="631"/>
                    <a:pt x="58" y="1140"/>
                    <a:pt x="12" y="1754"/>
                  </a:cubicBezTo>
                  <a:cubicBezTo>
                    <a:pt x="12" y="1789"/>
                    <a:pt x="12" y="1754"/>
                    <a:pt x="0" y="1800"/>
                  </a:cubicBezTo>
                  <a:lnTo>
                    <a:pt x="417" y="6653"/>
                  </a:lnTo>
                  <a:lnTo>
                    <a:pt x="3081" y="8564"/>
                  </a:lnTo>
                  <a:lnTo>
                    <a:pt x="3070" y="6838"/>
                  </a:lnTo>
                  <a:lnTo>
                    <a:pt x="3070" y="5796"/>
                  </a:lnTo>
                  <a:cubicBezTo>
                    <a:pt x="3070" y="5796"/>
                    <a:pt x="4100" y="5622"/>
                    <a:pt x="4309" y="4267"/>
                  </a:cubicBezTo>
                  <a:cubicBezTo>
                    <a:pt x="4425" y="3584"/>
                    <a:pt x="4390" y="2634"/>
                    <a:pt x="4332" y="1731"/>
                  </a:cubicBezTo>
                  <a:cubicBezTo>
                    <a:pt x="4276" y="951"/>
                    <a:pt x="3771" y="1"/>
                    <a:pt x="3022" y="1"/>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725;p45">
              <a:extLst>
                <a:ext uri="{FF2B5EF4-FFF2-40B4-BE49-F238E27FC236}">
                  <a16:creationId xmlns:a16="http://schemas.microsoft.com/office/drawing/2014/main" id="{47DBEDD5-1685-430B-01D8-6813FDD0F1CA}"/>
                </a:ext>
              </a:extLst>
            </p:cNvPr>
            <p:cNvSpPr/>
            <p:nvPr/>
          </p:nvSpPr>
          <p:spPr>
            <a:xfrm>
              <a:off x="2443737" y="1889762"/>
              <a:ext cx="23844" cy="23090"/>
            </a:xfrm>
            <a:custGeom>
              <a:avLst/>
              <a:gdLst/>
              <a:ahLst/>
              <a:cxnLst/>
              <a:rect l="l" t="t" r="r" b="b"/>
              <a:pathLst>
                <a:path w="348" h="337" extrusionOk="0">
                  <a:moveTo>
                    <a:pt x="174" y="0"/>
                  </a:moveTo>
                  <a:cubicBezTo>
                    <a:pt x="70" y="0"/>
                    <a:pt x="0" y="93"/>
                    <a:pt x="0" y="174"/>
                  </a:cubicBezTo>
                  <a:cubicBezTo>
                    <a:pt x="0" y="278"/>
                    <a:pt x="70" y="336"/>
                    <a:pt x="174" y="336"/>
                  </a:cubicBezTo>
                  <a:cubicBezTo>
                    <a:pt x="267" y="336"/>
                    <a:pt x="348" y="244"/>
                    <a:pt x="348" y="163"/>
                  </a:cubicBezTo>
                  <a:cubicBezTo>
                    <a:pt x="348" y="58"/>
                    <a:pt x="255" y="0"/>
                    <a:pt x="174"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726;p45">
              <a:extLst>
                <a:ext uri="{FF2B5EF4-FFF2-40B4-BE49-F238E27FC236}">
                  <a16:creationId xmlns:a16="http://schemas.microsoft.com/office/drawing/2014/main" id="{03C34869-1580-AE4D-CC4C-676522C9F295}"/>
                </a:ext>
              </a:extLst>
            </p:cNvPr>
            <p:cNvSpPr/>
            <p:nvPr/>
          </p:nvSpPr>
          <p:spPr>
            <a:xfrm>
              <a:off x="2421538" y="1850845"/>
              <a:ext cx="47620" cy="13841"/>
            </a:xfrm>
            <a:custGeom>
              <a:avLst/>
              <a:gdLst/>
              <a:ahLst/>
              <a:cxnLst/>
              <a:rect l="l" t="t" r="r" b="b"/>
              <a:pathLst>
                <a:path w="695" h="202" extrusionOk="0">
                  <a:moveTo>
                    <a:pt x="359" y="1"/>
                  </a:moveTo>
                  <a:cubicBezTo>
                    <a:pt x="243" y="1"/>
                    <a:pt x="151" y="47"/>
                    <a:pt x="93" y="94"/>
                  </a:cubicBezTo>
                  <a:cubicBezTo>
                    <a:pt x="23" y="140"/>
                    <a:pt x="0" y="175"/>
                    <a:pt x="12" y="198"/>
                  </a:cubicBezTo>
                  <a:cubicBezTo>
                    <a:pt x="15" y="200"/>
                    <a:pt x="20" y="201"/>
                    <a:pt x="25" y="201"/>
                  </a:cubicBezTo>
                  <a:cubicBezTo>
                    <a:pt x="72" y="201"/>
                    <a:pt x="192" y="117"/>
                    <a:pt x="359" y="117"/>
                  </a:cubicBezTo>
                  <a:cubicBezTo>
                    <a:pt x="515" y="117"/>
                    <a:pt x="653" y="201"/>
                    <a:pt x="687" y="201"/>
                  </a:cubicBezTo>
                  <a:cubicBezTo>
                    <a:pt x="691" y="201"/>
                    <a:pt x="694" y="200"/>
                    <a:pt x="695" y="198"/>
                  </a:cubicBezTo>
                  <a:cubicBezTo>
                    <a:pt x="695" y="175"/>
                    <a:pt x="683" y="151"/>
                    <a:pt x="637" y="94"/>
                  </a:cubicBezTo>
                  <a:cubicBezTo>
                    <a:pt x="579" y="47"/>
                    <a:pt x="475" y="1"/>
                    <a:pt x="359"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727;p45">
              <a:extLst>
                <a:ext uri="{FF2B5EF4-FFF2-40B4-BE49-F238E27FC236}">
                  <a16:creationId xmlns:a16="http://schemas.microsoft.com/office/drawing/2014/main" id="{8BFB8FC9-7730-079E-63D0-75485CB3D942}"/>
                </a:ext>
              </a:extLst>
            </p:cNvPr>
            <p:cNvSpPr/>
            <p:nvPr/>
          </p:nvSpPr>
          <p:spPr>
            <a:xfrm>
              <a:off x="2333426" y="1889762"/>
              <a:ext cx="23844" cy="23090"/>
            </a:xfrm>
            <a:custGeom>
              <a:avLst/>
              <a:gdLst/>
              <a:ahLst/>
              <a:cxnLst/>
              <a:rect l="l" t="t" r="r" b="b"/>
              <a:pathLst>
                <a:path w="348" h="337" extrusionOk="0">
                  <a:moveTo>
                    <a:pt x="174" y="0"/>
                  </a:moveTo>
                  <a:cubicBezTo>
                    <a:pt x="70" y="0"/>
                    <a:pt x="1" y="93"/>
                    <a:pt x="1" y="174"/>
                  </a:cubicBezTo>
                  <a:cubicBezTo>
                    <a:pt x="1" y="278"/>
                    <a:pt x="70" y="336"/>
                    <a:pt x="174" y="336"/>
                  </a:cubicBezTo>
                  <a:cubicBezTo>
                    <a:pt x="278" y="336"/>
                    <a:pt x="348" y="244"/>
                    <a:pt x="348" y="163"/>
                  </a:cubicBezTo>
                  <a:cubicBezTo>
                    <a:pt x="348" y="58"/>
                    <a:pt x="255" y="0"/>
                    <a:pt x="174"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728;p45">
              <a:extLst>
                <a:ext uri="{FF2B5EF4-FFF2-40B4-BE49-F238E27FC236}">
                  <a16:creationId xmlns:a16="http://schemas.microsoft.com/office/drawing/2014/main" id="{6E14BE98-BC18-6A02-B430-D7AA0ECC3583}"/>
                </a:ext>
              </a:extLst>
            </p:cNvPr>
            <p:cNvSpPr/>
            <p:nvPr/>
          </p:nvSpPr>
          <p:spPr>
            <a:xfrm>
              <a:off x="2300880" y="1853243"/>
              <a:ext cx="49264" cy="13292"/>
            </a:xfrm>
            <a:custGeom>
              <a:avLst/>
              <a:gdLst/>
              <a:ahLst/>
              <a:cxnLst/>
              <a:rect l="l" t="t" r="r" b="b"/>
              <a:pathLst>
                <a:path w="719" h="194" extrusionOk="0">
                  <a:moveTo>
                    <a:pt x="360" y="1"/>
                  </a:moveTo>
                  <a:cubicBezTo>
                    <a:pt x="244" y="1"/>
                    <a:pt x="140" y="47"/>
                    <a:pt x="82" y="82"/>
                  </a:cubicBezTo>
                  <a:cubicBezTo>
                    <a:pt x="24" y="128"/>
                    <a:pt x="1" y="174"/>
                    <a:pt x="12" y="186"/>
                  </a:cubicBezTo>
                  <a:cubicBezTo>
                    <a:pt x="16" y="191"/>
                    <a:pt x="21" y="193"/>
                    <a:pt x="28" y="193"/>
                  </a:cubicBezTo>
                  <a:cubicBezTo>
                    <a:pt x="73" y="193"/>
                    <a:pt x="191" y="116"/>
                    <a:pt x="360" y="116"/>
                  </a:cubicBezTo>
                  <a:cubicBezTo>
                    <a:pt x="519" y="116"/>
                    <a:pt x="652" y="193"/>
                    <a:pt x="694" y="193"/>
                  </a:cubicBezTo>
                  <a:cubicBezTo>
                    <a:pt x="701" y="193"/>
                    <a:pt x="705" y="191"/>
                    <a:pt x="707" y="186"/>
                  </a:cubicBezTo>
                  <a:cubicBezTo>
                    <a:pt x="719" y="186"/>
                    <a:pt x="707" y="140"/>
                    <a:pt x="638" y="82"/>
                  </a:cubicBezTo>
                  <a:cubicBezTo>
                    <a:pt x="580" y="35"/>
                    <a:pt x="476" y="1"/>
                    <a:pt x="36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729;p45">
              <a:extLst>
                <a:ext uri="{FF2B5EF4-FFF2-40B4-BE49-F238E27FC236}">
                  <a16:creationId xmlns:a16="http://schemas.microsoft.com/office/drawing/2014/main" id="{3E230A4F-570B-33A6-3B61-94CD0D442F73}"/>
                </a:ext>
              </a:extLst>
            </p:cNvPr>
            <p:cNvSpPr/>
            <p:nvPr/>
          </p:nvSpPr>
          <p:spPr>
            <a:xfrm>
              <a:off x="2381798" y="1856395"/>
              <a:ext cx="39809" cy="107230"/>
            </a:xfrm>
            <a:custGeom>
              <a:avLst/>
              <a:gdLst/>
              <a:ahLst/>
              <a:cxnLst/>
              <a:rect l="l" t="t" r="r" b="b"/>
              <a:pathLst>
                <a:path w="581" h="1565" extrusionOk="0">
                  <a:moveTo>
                    <a:pt x="15" y="0"/>
                  </a:moveTo>
                  <a:cubicBezTo>
                    <a:pt x="14" y="0"/>
                    <a:pt x="13" y="0"/>
                    <a:pt x="13" y="1"/>
                  </a:cubicBezTo>
                  <a:cubicBezTo>
                    <a:pt x="1" y="13"/>
                    <a:pt x="128" y="430"/>
                    <a:pt x="337" y="951"/>
                  </a:cubicBezTo>
                  <a:cubicBezTo>
                    <a:pt x="395" y="1078"/>
                    <a:pt x="441" y="1194"/>
                    <a:pt x="476" y="1310"/>
                  </a:cubicBezTo>
                  <a:cubicBezTo>
                    <a:pt x="499" y="1368"/>
                    <a:pt x="522" y="1426"/>
                    <a:pt x="511" y="1460"/>
                  </a:cubicBezTo>
                  <a:cubicBezTo>
                    <a:pt x="499" y="1483"/>
                    <a:pt x="453" y="1507"/>
                    <a:pt x="406" y="1507"/>
                  </a:cubicBezTo>
                  <a:cubicBezTo>
                    <a:pt x="221" y="1530"/>
                    <a:pt x="105" y="1541"/>
                    <a:pt x="105" y="1565"/>
                  </a:cubicBezTo>
                  <a:lnTo>
                    <a:pt x="406" y="1565"/>
                  </a:lnTo>
                  <a:cubicBezTo>
                    <a:pt x="441" y="1565"/>
                    <a:pt x="464" y="1565"/>
                    <a:pt x="499" y="1541"/>
                  </a:cubicBezTo>
                  <a:cubicBezTo>
                    <a:pt x="522" y="1530"/>
                    <a:pt x="557" y="1507"/>
                    <a:pt x="569" y="1472"/>
                  </a:cubicBezTo>
                  <a:cubicBezTo>
                    <a:pt x="580" y="1402"/>
                    <a:pt x="557" y="1344"/>
                    <a:pt x="534" y="1287"/>
                  </a:cubicBezTo>
                  <a:cubicBezTo>
                    <a:pt x="499" y="1171"/>
                    <a:pt x="453" y="1055"/>
                    <a:pt x="406" y="928"/>
                  </a:cubicBezTo>
                  <a:cubicBezTo>
                    <a:pt x="226" y="420"/>
                    <a:pt x="45" y="0"/>
                    <a:pt x="1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730;p45">
              <a:extLst>
                <a:ext uri="{FF2B5EF4-FFF2-40B4-BE49-F238E27FC236}">
                  <a16:creationId xmlns:a16="http://schemas.microsoft.com/office/drawing/2014/main" id="{50E91FB5-3F4C-ABC6-4668-20E43A713DB6}"/>
                </a:ext>
              </a:extLst>
            </p:cNvPr>
            <p:cNvSpPr/>
            <p:nvPr/>
          </p:nvSpPr>
          <p:spPr>
            <a:xfrm>
              <a:off x="2274707" y="2071468"/>
              <a:ext cx="123057" cy="55020"/>
            </a:xfrm>
            <a:custGeom>
              <a:avLst/>
              <a:gdLst/>
              <a:ahLst/>
              <a:cxnLst/>
              <a:rect l="l" t="t" r="r" b="b"/>
              <a:pathLst>
                <a:path w="1796" h="803" extrusionOk="0">
                  <a:moveTo>
                    <a:pt x="1796" y="476"/>
                  </a:moveTo>
                  <a:lnTo>
                    <a:pt x="1796" y="476"/>
                  </a:lnTo>
                  <a:lnTo>
                    <a:pt x="1796" y="476"/>
                  </a:lnTo>
                  <a:cubicBezTo>
                    <a:pt x="1796" y="476"/>
                    <a:pt x="1796" y="476"/>
                    <a:pt x="1796" y="476"/>
                  </a:cubicBezTo>
                  <a:close/>
                  <a:moveTo>
                    <a:pt x="0" y="1"/>
                  </a:moveTo>
                  <a:lnTo>
                    <a:pt x="0" y="1"/>
                  </a:lnTo>
                  <a:cubicBezTo>
                    <a:pt x="0" y="1"/>
                    <a:pt x="381" y="802"/>
                    <a:pt x="1525" y="802"/>
                  </a:cubicBezTo>
                  <a:cubicBezTo>
                    <a:pt x="1611" y="802"/>
                    <a:pt x="1701" y="798"/>
                    <a:pt x="1796" y="788"/>
                  </a:cubicBezTo>
                  <a:lnTo>
                    <a:pt x="1796" y="476"/>
                  </a:lnTo>
                  <a:lnTo>
                    <a:pt x="1796" y="476"/>
                  </a:lnTo>
                  <a:cubicBezTo>
                    <a:pt x="1794" y="476"/>
                    <a:pt x="1767" y="477"/>
                    <a:pt x="1720" y="477"/>
                  </a:cubicBezTo>
                  <a:cubicBezTo>
                    <a:pt x="1488" y="477"/>
                    <a:pt x="752" y="438"/>
                    <a:pt x="0" y="1"/>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731;p45">
              <a:extLst>
                <a:ext uri="{FF2B5EF4-FFF2-40B4-BE49-F238E27FC236}">
                  <a16:creationId xmlns:a16="http://schemas.microsoft.com/office/drawing/2014/main" id="{F016BF2E-D47A-3779-86A8-EF9ABA15517C}"/>
                </a:ext>
              </a:extLst>
            </p:cNvPr>
            <p:cNvSpPr/>
            <p:nvPr/>
          </p:nvSpPr>
          <p:spPr>
            <a:xfrm>
              <a:off x="2286629" y="1806926"/>
              <a:ext cx="58788" cy="17472"/>
            </a:xfrm>
            <a:custGeom>
              <a:avLst/>
              <a:gdLst/>
              <a:ahLst/>
              <a:cxnLst/>
              <a:rect l="l" t="t" r="r" b="b"/>
              <a:pathLst>
                <a:path w="858" h="255" extrusionOk="0">
                  <a:moveTo>
                    <a:pt x="505" y="1"/>
                  </a:moveTo>
                  <a:cubicBezTo>
                    <a:pt x="477" y="1"/>
                    <a:pt x="447" y="2"/>
                    <a:pt x="417" y="5"/>
                  </a:cubicBezTo>
                  <a:cubicBezTo>
                    <a:pt x="290" y="17"/>
                    <a:pt x="174" y="86"/>
                    <a:pt x="104" y="121"/>
                  </a:cubicBezTo>
                  <a:cubicBezTo>
                    <a:pt x="23" y="167"/>
                    <a:pt x="0" y="213"/>
                    <a:pt x="12" y="237"/>
                  </a:cubicBezTo>
                  <a:cubicBezTo>
                    <a:pt x="21" y="249"/>
                    <a:pt x="41" y="254"/>
                    <a:pt x="69" y="254"/>
                  </a:cubicBezTo>
                  <a:cubicBezTo>
                    <a:pt x="144" y="254"/>
                    <a:pt x="280" y="219"/>
                    <a:pt x="440" y="202"/>
                  </a:cubicBezTo>
                  <a:cubicBezTo>
                    <a:pt x="649" y="167"/>
                    <a:pt x="846" y="202"/>
                    <a:pt x="857" y="144"/>
                  </a:cubicBezTo>
                  <a:cubicBezTo>
                    <a:pt x="857" y="109"/>
                    <a:pt x="822" y="63"/>
                    <a:pt x="753" y="51"/>
                  </a:cubicBezTo>
                  <a:cubicBezTo>
                    <a:pt x="682" y="16"/>
                    <a:pt x="598" y="1"/>
                    <a:pt x="50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732;p45">
              <a:extLst>
                <a:ext uri="{FF2B5EF4-FFF2-40B4-BE49-F238E27FC236}">
                  <a16:creationId xmlns:a16="http://schemas.microsoft.com/office/drawing/2014/main" id="{3A24A424-3472-5FED-2917-4780F482ED05}"/>
                </a:ext>
              </a:extLst>
            </p:cNvPr>
            <p:cNvSpPr/>
            <p:nvPr/>
          </p:nvSpPr>
          <p:spPr>
            <a:xfrm>
              <a:off x="2410369" y="1804870"/>
              <a:ext cx="46112" cy="14183"/>
            </a:xfrm>
            <a:custGeom>
              <a:avLst/>
              <a:gdLst/>
              <a:ahLst/>
              <a:cxnLst/>
              <a:rect l="l" t="t" r="r" b="b"/>
              <a:pathLst>
                <a:path w="673" h="207" extrusionOk="0">
                  <a:moveTo>
                    <a:pt x="337" y="0"/>
                  </a:moveTo>
                  <a:cubicBezTo>
                    <a:pt x="221" y="0"/>
                    <a:pt x="140" y="23"/>
                    <a:pt x="82" y="70"/>
                  </a:cubicBezTo>
                  <a:cubicBezTo>
                    <a:pt x="36" y="116"/>
                    <a:pt x="1" y="151"/>
                    <a:pt x="24" y="174"/>
                  </a:cubicBezTo>
                  <a:cubicBezTo>
                    <a:pt x="34" y="189"/>
                    <a:pt x="63" y="193"/>
                    <a:pt x="106" y="193"/>
                  </a:cubicBezTo>
                  <a:cubicBezTo>
                    <a:pt x="163" y="193"/>
                    <a:pt x="244" y="185"/>
                    <a:pt x="337" y="185"/>
                  </a:cubicBezTo>
                  <a:cubicBezTo>
                    <a:pt x="445" y="185"/>
                    <a:pt x="538" y="206"/>
                    <a:pt x="598" y="206"/>
                  </a:cubicBezTo>
                  <a:cubicBezTo>
                    <a:pt x="628" y="206"/>
                    <a:pt x="650" y="201"/>
                    <a:pt x="661" y="185"/>
                  </a:cubicBezTo>
                  <a:cubicBezTo>
                    <a:pt x="673" y="174"/>
                    <a:pt x="661" y="128"/>
                    <a:pt x="580" y="81"/>
                  </a:cubicBezTo>
                  <a:cubicBezTo>
                    <a:pt x="545" y="35"/>
                    <a:pt x="441" y="0"/>
                    <a:pt x="337"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733;p45">
              <a:extLst>
                <a:ext uri="{FF2B5EF4-FFF2-40B4-BE49-F238E27FC236}">
                  <a16:creationId xmlns:a16="http://schemas.microsoft.com/office/drawing/2014/main" id="{17ED1508-722F-DCAF-4907-A4E34DA64C5A}"/>
                </a:ext>
              </a:extLst>
            </p:cNvPr>
            <p:cNvSpPr/>
            <p:nvPr/>
          </p:nvSpPr>
          <p:spPr>
            <a:xfrm>
              <a:off x="2151172" y="1890995"/>
              <a:ext cx="50566" cy="76808"/>
            </a:xfrm>
            <a:custGeom>
              <a:avLst/>
              <a:gdLst/>
              <a:ahLst/>
              <a:cxnLst/>
              <a:rect l="l" t="t" r="r" b="b"/>
              <a:pathLst>
                <a:path w="738" h="1121" extrusionOk="0">
                  <a:moveTo>
                    <a:pt x="448" y="1"/>
                  </a:moveTo>
                  <a:cubicBezTo>
                    <a:pt x="244" y="1"/>
                    <a:pt x="8" y="103"/>
                    <a:pt x="8" y="538"/>
                  </a:cubicBezTo>
                  <a:cubicBezTo>
                    <a:pt x="0" y="1031"/>
                    <a:pt x="347" y="1120"/>
                    <a:pt x="565" y="1120"/>
                  </a:cubicBezTo>
                  <a:cubicBezTo>
                    <a:pt x="665" y="1120"/>
                    <a:pt x="738" y="1102"/>
                    <a:pt x="738" y="1094"/>
                  </a:cubicBezTo>
                  <a:lnTo>
                    <a:pt x="738" y="75"/>
                  </a:lnTo>
                  <a:cubicBezTo>
                    <a:pt x="728" y="56"/>
                    <a:pt x="597" y="1"/>
                    <a:pt x="448" y="1"/>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734;p45">
              <a:extLst>
                <a:ext uri="{FF2B5EF4-FFF2-40B4-BE49-F238E27FC236}">
                  <a16:creationId xmlns:a16="http://schemas.microsoft.com/office/drawing/2014/main" id="{10B4C850-6C9C-7C95-CA08-4F3F87CDFBFF}"/>
                </a:ext>
              </a:extLst>
            </p:cNvPr>
            <p:cNvSpPr/>
            <p:nvPr/>
          </p:nvSpPr>
          <p:spPr>
            <a:xfrm>
              <a:off x="2164396" y="1905315"/>
              <a:ext cx="22268" cy="44331"/>
            </a:xfrm>
            <a:custGeom>
              <a:avLst/>
              <a:gdLst/>
              <a:ahLst/>
              <a:cxnLst/>
              <a:rect l="l" t="t" r="r" b="b"/>
              <a:pathLst>
                <a:path w="325" h="647" extrusionOk="0">
                  <a:moveTo>
                    <a:pt x="202" y="0"/>
                  </a:moveTo>
                  <a:cubicBezTo>
                    <a:pt x="194" y="0"/>
                    <a:pt x="184" y="2"/>
                    <a:pt x="174" y="5"/>
                  </a:cubicBezTo>
                  <a:cubicBezTo>
                    <a:pt x="116" y="5"/>
                    <a:pt x="82" y="63"/>
                    <a:pt x="47" y="121"/>
                  </a:cubicBezTo>
                  <a:cubicBezTo>
                    <a:pt x="24" y="179"/>
                    <a:pt x="1" y="248"/>
                    <a:pt x="1" y="329"/>
                  </a:cubicBezTo>
                  <a:cubicBezTo>
                    <a:pt x="1" y="468"/>
                    <a:pt x="82" y="619"/>
                    <a:pt x="197" y="642"/>
                  </a:cubicBezTo>
                  <a:cubicBezTo>
                    <a:pt x="214" y="645"/>
                    <a:pt x="229" y="647"/>
                    <a:pt x="243" y="647"/>
                  </a:cubicBezTo>
                  <a:cubicBezTo>
                    <a:pt x="275" y="647"/>
                    <a:pt x="297" y="639"/>
                    <a:pt x="313" y="630"/>
                  </a:cubicBezTo>
                  <a:cubicBezTo>
                    <a:pt x="313" y="607"/>
                    <a:pt x="325" y="596"/>
                    <a:pt x="313" y="596"/>
                  </a:cubicBezTo>
                  <a:cubicBezTo>
                    <a:pt x="313" y="596"/>
                    <a:pt x="290" y="619"/>
                    <a:pt x="279" y="619"/>
                  </a:cubicBezTo>
                  <a:cubicBezTo>
                    <a:pt x="273" y="625"/>
                    <a:pt x="258" y="628"/>
                    <a:pt x="239" y="628"/>
                  </a:cubicBezTo>
                  <a:cubicBezTo>
                    <a:pt x="221" y="628"/>
                    <a:pt x="197" y="625"/>
                    <a:pt x="174" y="619"/>
                  </a:cubicBezTo>
                  <a:cubicBezTo>
                    <a:pt x="105" y="584"/>
                    <a:pt x="35" y="468"/>
                    <a:pt x="35" y="329"/>
                  </a:cubicBezTo>
                  <a:cubicBezTo>
                    <a:pt x="35" y="248"/>
                    <a:pt x="47" y="190"/>
                    <a:pt x="82" y="132"/>
                  </a:cubicBezTo>
                  <a:cubicBezTo>
                    <a:pt x="105" y="75"/>
                    <a:pt x="140" y="51"/>
                    <a:pt x="174" y="40"/>
                  </a:cubicBezTo>
                  <a:cubicBezTo>
                    <a:pt x="185" y="34"/>
                    <a:pt x="196" y="32"/>
                    <a:pt x="205" y="32"/>
                  </a:cubicBezTo>
                  <a:cubicBezTo>
                    <a:pt x="235" y="32"/>
                    <a:pt x="255" y="54"/>
                    <a:pt x="255" y="63"/>
                  </a:cubicBezTo>
                  <a:cubicBezTo>
                    <a:pt x="267" y="75"/>
                    <a:pt x="255" y="98"/>
                    <a:pt x="267" y="109"/>
                  </a:cubicBezTo>
                  <a:cubicBezTo>
                    <a:pt x="267" y="109"/>
                    <a:pt x="279" y="98"/>
                    <a:pt x="279" y="63"/>
                  </a:cubicBezTo>
                  <a:cubicBezTo>
                    <a:pt x="279" y="51"/>
                    <a:pt x="267" y="40"/>
                    <a:pt x="255" y="17"/>
                  </a:cubicBezTo>
                  <a:cubicBezTo>
                    <a:pt x="239" y="8"/>
                    <a:pt x="223" y="0"/>
                    <a:pt x="202"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735;p45">
              <a:extLst>
                <a:ext uri="{FF2B5EF4-FFF2-40B4-BE49-F238E27FC236}">
                  <a16:creationId xmlns:a16="http://schemas.microsoft.com/office/drawing/2014/main" id="{7AA43739-4E3C-FB18-3D80-2699CB55BE30}"/>
                </a:ext>
              </a:extLst>
            </p:cNvPr>
            <p:cNvSpPr/>
            <p:nvPr/>
          </p:nvSpPr>
          <p:spPr>
            <a:xfrm>
              <a:off x="2168370" y="1955264"/>
              <a:ext cx="22268" cy="19459"/>
            </a:xfrm>
            <a:custGeom>
              <a:avLst/>
              <a:gdLst/>
              <a:ahLst/>
              <a:cxnLst/>
              <a:rect l="l" t="t" r="r" b="b"/>
              <a:pathLst>
                <a:path w="325" h="284" extrusionOk="0">
                  <a:moveTo>
                    <a:pt x="142" y="0"/>
                  </a:moveTo>
                  <a:cubicBezTo>
                    <a:pt x="85" y="0"/>
                    <a:pt x="33" y="49"/>
                    <a:pt x="24" y="98"/>
                  </a:cubicBezTo>
                  <a:cubicBezTo>
                    <a:pt x="0" y="179"/>
                    <a:pt x="47" y="249"/>
                    <a:pt x="116" y="272"/>
                  </a:cubicBezTo>
                  <a:cubicBezTo>
                    <a:pt x="135" y="280"/>
                    <a:pt x="154" y="284"/>
                    <a:pt x="171" y="284"/>
                  </a:cubicBezTo>
                  <a:cubicBezTo>
                    <a:pt x="227" y="284"/>
                    <a:pt x="272" y="244"/>
                    <a:pt x="290" y="191"/>
                  </a:cubicBezTo>
                  <a:cubicBezTo>
                    <a:pt x="325" y="122"/>
                    <a:pt x="278" y="29"/>
                    <a:pt x="221" y="6"/>
                  </a:cubicBezTo>
                  <a:lnTo>
                    <a:pt x="174" y="6"/>
                  </a:lnTo>
                  <a:cubicBezTo>
                    <a:pt x="163" y="2"/>
                    <a:pt x="153" y="0"/>
                    <a:pt x="14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736;p45">
              <a:extLst>
                <a:ext uri="{FF2B5EF4-FFF2-40B4-BE49-F238E27FC236}">
                  <a16:creationId xmlns:a16="http://schemas.microsoft.com/office/drawing/2014/main" id="{159824EA-C581-1305-DA4F-EAA1EC4C398A}"/>
                </a:ext>
              </a:extLst>
            </p:cNvPr>
            <p:cNvSpPr/>
            <p:nvPr/>
          </p:nvSpPr>
          <p:spPr>
            <a:xfrm>
              <a:off x="2168370" y="1954031"/>
              <a:ext cx="23844" cy="21652"/>
            </a:xfrm>
            <a:custGeom>
              <a:avLst/>
              <a:gdLst/>
              <a:ahLst/>
              <a:cxnLst/>
              <a:rect l="l" t="t" r="r" b="b"/>
              <a:pathLst>
                <a:path w="348" h="316" extrusionOk="0">
                  <a:moveTo>
                    <a:pt x="163" y="1"/>
                  </a:moveTo>
                  <a:cubicBezTo>
                    <a:pt x="139" y="1"/>
                    <a:pt x="105" y="1"/>
                    <a:pt x="82" y="35"/>
                  </a:cubicBezTo>
                  <a:cubicBezTo>
                    <a:pt x="47" y="58"/>
                    <a:pt x="0" y="105"/>
                    <a:pt x="24" y="163"/>
                  </a:cubicBezTo>
                  <a:cubicBezTo>
                    <a:pt x="24" y="221"/>
                    <a:pt x="58" y="279"/>
                    <a:pt x="139" y="313"/>
                  </a:cubicBezTo>
                  <a:cubicBezTo>
                    <a:pt x="149" y="315"/>
                    <a:pt x="158" y="316"/>
                    <a:pt x="167" y="316"/>
                  </a:cubicBezTo>
                  <a:cubicBezTo>
                    <a:pt x="225" y="316"/>
                    <a:pt x="273" y="287"/>
                    <a:pt x="313" y="267"/>
                  </a:cubicBezTo>
                  <a:cubicBezTo>
                    <a:pt x="348" y="221"/>
                    <a:pt x="348" y="163"/>
                    <a:pt x="336" y="116"/>
                  </a:cubicBezTo>
                  <a:cubicBezTo>
                    <a:pt x="325" y="82"/>
                    <a:pt x="290" y="47"/>
                    <a:pt x="278" y="47"/>
                  </a:cubicBezTo>
                  <a:cubicBezTo>
                    <a:pt x="221" y="35"/>
                    <a:pt x="209" y="35"/>
                    <a:pt x="209" y="35"/>
                  </a:cubicBezTo>
                  <a:lnTo>
                    <a:pt x="209" y="35"/>
                  </a:lnTo>
                  <a:cubicBezTo>
                    <a:pt x="209" y="35"/>
                    <a:pt x="255" y="58"/>
                    <a:pt x="278" y="140"/>
                  </a:cubicBezTo>
                  <a:cubicBezTo>
                    <a:pt x="290" y="163"/>
                    <a:pt x="278" y="221"/>
                    <a:pt x="255" y="255"/>
                  </a:cubicBezTo>
                  <a:cubicBezTo>
                    <a:pt x="229" y="273"/>
                    <a:pt x="188" y="298"/>
                    <a:pt x="150" y="298"/>
                  </a:cubicBezTo>
                  <a:cubicBezTo>
                    <a:pt x="138" y="298"/>
                    <a:pt x="127" y="295"/>
                    <a:pt x="116" y="290"/>
                  </a:cubicBezTo>
                  <a:cubicBezTo>
                    <a:pt x="70" y="279"/>
                    <a:pt x="35" y="221"/>
                    <a:pt x="35" y="174"/>
                  </a:cubicBezTo>
                  <a:cubicBezTo>
                    <a:pt x="35" y="140"/>
                    <a:pt x="47" y="93"/>
                    <a:pt x="82" y="58"/>
                  </a:cubicBezTo>
                  <a:cubicBezTo>
                    <a:pt x="139" y="24"/>
                    <a:pt x="197" y="35"/>
                    <a:pt x="197" y="24"/>
                  </a:cubicBezTo>
                  <a:cubicBezTo>
                    <a:pt x="197" y="24"/>
                    <a:pt x="174" y="1"/>
                    <a:pt x="163" y="1"/>
                  </a:cubicBezTo>
                  <a:close/>
                </a:path>
              </a:pathLst>
            </a:custGeom>
            <a:solidFill>
              <a:srgbClr val="2632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737;p45">
              <a:extLst>
                <a:ext uri="{FF2B5EF4-FFF2-40B4-BE49-F238E27FC236}">
                  <a16:creationId xmlns:a16="http://schemas.microsoft.com/office/drawing/2014/main" id="{BF9342DA-7846-F375-8CEB-986196BA484E}"/>
                </a:ext>
              </a:extLst>
            </p:cNvPr>
            <p:cNvSpPr/>
            <p:nvPr/>
          </p:nvSpPr>
          <p:spPr>
            <a:xfrm>
              <a:off x="2337400" y="1976093"/>
              <a:ext cx="41316" cy="34464"/>
            </a:xfrm>
            <a:custGeom>
              <a:avLst/>
              <a:gdLst/>
              <a:ahLst/>
              <a:cxnLst/>
              <a:rect l="l" t="t" r="r" b="b"/>
              <a:pathLst>
                <a:path w="603" h="503" extrusionOk="0">
                  <a:moveTo>
                    <a:pt x="303" y="1"/>
                  </a:moveTo>
                  <a:cubicBezTo>
                    <a:pt x="288" y="1"/>
                    <a:pt x="272" y="1"/>
                    <a:pt x="255" y="3"/>
                  </a:cubicBezTo>
                  <a:cubicBezTo>
                    <a:pt x="174" y="3"/>
                    <a:pt x="81" y="49"/>
                    <a:pt x="47" y="130"/>
                  </a:cubicBezTo>
                  <a:cubicBezTo>
                    <a:pt x="0" y="200"/>
                    <a:pt x="0" y="316"/>
                    <a:pt x="47" y="408"/>
                  </a:cubicBezTo>
                  <a:cubicBezTo>
                    <a:pt x="90" y="468"/>
                    <a:pt x="164" y="503"/>
                    <a:pt x="237" y="503"/>
                  </a:cubicBezTo>
                  <a:cubicBezTo>
                    <a:pt x="263" y="503"/>
                    <a:pt x="289" y="498"/>
                    <a:pt x="313" y="489"/>
                  </a:cubicBezTo>
                  <a:cubicBezTo>
                    <a:pt x="417" y="478"/>
                    <a:pt x="487" y="408"/>
                    <a:pt x="568" y="339"/>
                  </a:cubicBezTo>
                  <a:cubicBezTo>
                    <a:pt x="591" y="316"/>
                    <a:pt x="580" y="339"/>
                    <a:pt x="591" y="304"/>
                  </a:cubicBezTo>
                  <a:cubicBezTo>
                    <a:pt x="603" y="281"/>
                    <a:pt x="603" y="177"/>
                    <a:pt x="580" y="142"/>
                  </a:cubicBezTo>
                  <a:cubicBezTo>
                    <a:pt x="498" y="40"/>
                    <a:pt x="416" y="1"/>
                    <a:pt x="303" y="1"/>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738;p45">
              <a:extLst>
                <a:ext uri="{FF2B5EF4-FFF2-40B4-BE49-F238E27FC236}">
                  <a16:creationId xmlns:a16="http://schemas.microsoft.com/office/drawing/2014/main" id="{76E966F0-E919-A044-780B-402D480E31EF}"/>
                </a:ext>
              </a:extLst>
            </p:cNvPr>
            <p:cNvSpPr/>
            <p:nvPr/>
          </p:nvSpPr>
          <p:spPr>
            <a:xfrm>
              <a:off x="2339798" y="1966706"/>
              <a:ext cx="43714" cy="35012"/>
            </a:xfrm>
            <a:custGeom>
              <a:avLst/>
              <a:gdLst/>
              <a:ahLst/>
              <a:cxnLst/>
              <a:rect l="l" t="t" r="r" b="b"/>
              <a:pathLst>
                <a:path w="638" h="511" extrusionOk="0">
                  <a:moveTo>
                    <a:pt x="35" y="1"/>
                  </a:moveTo>
                  <a:cubicBezTo>
                    <a:pt x="23" y="1"/>
                    <a:pt x="12" y="70"/>
                    <a:pt x="0" y="140"/>
                  </a:cubicBezTo>
                  <a:cubicBezTo>
                    <a:pt x="23" y="209"/>
                    <a:pt x="58" y="325"/>
                    <a:pt x="174" y="406"/>
                  </a:cubicBezTo>
                  <a:cubicBezTo>
                    <a:pt x="290" y="499"/>
                    <a:pt x="429" y="510"/>
                    <a:pt x="510" y="510"/>
                  </a:cubicBezTo>
                  <a:cubicBezTo>
                    <a:pt x="602" y="510"/>
                    <a:pt x="637" y="487"/>
                    <a:pt x="637" y="464"/>
                  </a:cubicBezTo>
                  <a:cubicBezTo>
                    <a:pt x="637" y="441"/>
                    <a:pt x="429" y="464"/>
                    <a:pt x="255" y="337"/>
                  </a:cubicBezTo>
                  <a:cubicBezTo>
                    <a:pt x="81" y="209"/>
                    <a:pt x="58" y="1"/>
                    <a:pt x="3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739;p45">
              <a:extLst>
                <a:ext uri="{FF2B5EF4-FFF2-40B4-BE49-F238E27FC236}">
                  <a16:creationId xmlns:a16="http://schemas.microsoft.com/office/drawing/2014/main" id="{AE19D850-EC2F-4193-0B21-6E882E096D67}"/>
                </a:ext>
              </a:extLst>
            </p:cNvPr>
            <p:cNvSpPr/>
            <p:nvPr/>
          </p:nvSpPr>
          <p:spPr>
            <a:xfrm>
              <a:off x="2160422" y="1692160"/>
              <a:ext cx="255639" cy="220695"/>
            </a:xfrm>
            <a:custGeom>
              <a:avLst/>
              <a:gdLst/>
              <a:ahLst/>
              <a:cxnLst/>
              <a:rect l="l" t="t" r="r" b="b"/>
              <a:pathLst>
                <a:path w="3731" h="3221" extrusionOk="0">
                  <a:moveTo>
                    <a:pt x="3036" y="0"/>
                  </a:moveTo>
                  <a:cubicBezTo>
                    <a:pt x="1868" y="0"/>
                    <a:pt x="707" y="571"/>
                    <a:pt x="1" y="1495"/>
                  </a:cubicBezTo>
                  <a:lnTo>
                    <a:pt x="209" y="2757"/>
                  </a:lnTo>
                  <a:cubicBezTo>
                    <a:pt x="118" y="2916"/>
                    <a:pt x="530" y="3221"/>
                    <a:pt x="709" y="3221"/>
                  </a:cubicBezTo>
                  <a:cubicBezTo>
                    <a:pt x="712" y="3221"/>
                    <a:pt x="716" y="3221"/>
                    <a:pt x="719" y="3220"/>
                  </a:cubicBezTo>
                  <a:cubicBezTo>
                    <a:pt x="892" y="3209"/>
                    <a:pt x="1031" y="3047"/>
                    <a:pt x="1101" y="2884"/>
                  </a:cubicBezTo>
                  <a:cubicBezTo>
                    <a:pt x="1240" y="2549"/>
                    <a:pt x="1159" y="2132"/>
                    <a:pt x="1414" y="1900"/>
                  </a:cubicBezTo>
                  <a:cubicBezTo>
                    <a:pt x="1553" y="1773"/>
                    <a:pt x="1761" y="1726"/>
                    <a:pt x="1958" y="1680"/>
                  </a:cubicBezTo>
                  <a:cubicBezTo>
                    <a:pt x="2340" y="1599"/>
                    <a:pt x="2688" y="1471"/>
                    <a:pt x="3000" y="1251"/>
                  </a:cubicBezTo>
                  <a:cubicBezTo>
                    <a:pt x="3325" y="1031"/>
                    <a:pt x="3568" y="730"/>
                    <a:pt x="3684" y="371"/>
                  </a:cubicBezTo>
                  <a:cubicBezTo>
                    <a:pt x="3695" y="279"/>
                    <a:pt x="3730" y="197"/>
                    <a:pt x="3684" y="140"/>
                  </a:cubicBezTo>
                  <a:cubicBezTo>
                    <a:pt x="3637" y="47"/>
                    <a:pt x="3533" y="35"/>
                    <a:pt x="3440" y="24"/>
                  </a:cubicBezTo>
                  <a:cubicBezTo>
                    <a:pt x="3306" y="8"/>
                    <a:pt x="3171" y="0"/>
                    <a:pt x="3036"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740;p45">
              <a:extLst>
                <a:ext uri="{FF2B5EF4-FFF2-40B4-BE49-F238E27FC236}">
                  <a16:creationId xmlns:a16="http://schemas.microsoft.com/office/drawing/2014/main" id="{4AFF0689-5305-0575-ABDD-82A028E38CC3}"/>
                </a:ext>
              </a:extLst>
            </p:cNvPr>
            <p:cNvSpPr/>
            <p:nvPr/>
          </p:nvSpPr>
          <p:spPr>
            <a:xfrm>
              <a:off x="2120751" y="1701684"/>
              <a:ext cx="77082" cy="235769"/>
            </a:xfrm>
            <a:custGeom>
              <a:avLst/>
              <a:gdLst/>
              <a:ahLst/>
              <a:cxnLst/>
              <a:rect l="l" t="t" r="r" b="b"/>
              <a:pathLst>
                <a:path w="1125" h="3441" extrusionOk="0">
                  <a:moveTo>
                    <a:pt x="1101" y="1"/>
                  </a:moveTo>
                  <a:lnTo>
                    <a:pt x="1101" y="1"/>
                  </a:lnTo>
                  <a:cubicBezTo>
                    <a:pt x="1101" y="1"/>
                    <a:pt x="1055" y="24"/>
                    <a:pt x="985" y="82"/>
                  </a:cubicBezTo>
                  <a:cubicBezTo>
                    <a:pt x="916" y="140"/>
                    <a:pt x="811" y="244"/>
                    <a:pt x="695" y="371"/>
                  </a:cubicBezTo>
                  <a:cubicBezTo>
                    <a:pt x="464" y="638"/>
                    <a:pt x="221" y="1054"/>
                    <a:pt x="105" y="1576"/>
                  </a:cubicBezTo>
                  <a:cubicBezTo>
                    <a:pt x="1" y="2097"/>
                    <a:pt x="58" y="2583"/>
                    <a:pt x="151" y="2919"/>
                  </a:cubicBezTo>
                  <a:cubicBezTo>
                    <a:pt x="209" y="3093"/>
                    <a:pt x="255" y="3220"/>
                    <a:pt x="290" y="3313"/>
                  </a:cubicBezTo>
                  <a:cubicBezTo>
                    <a:pt x="336" y="3394"/>
                    <a:pt x="371" y="3440"/>
                    <a:pt x="371" y="3440"/>
                  </a:cubicBezTo>
                  <a:cubicBezTo>
                    <a:pt x="371" y="3440"/>
                    <a:pt x="279" y="3243"/>
                    <a:pt x="174" y="2919"/>
                  </a:cubicBezTo>
                  <a:cubicBezTo>
                    <a:pt x="105" y="2583"/>
                    <a:pt x="47" y="2108"/>
                    <a:pt x="163" y="1599"/>
                  </a:cubicBezTo>
                  <a:cubicBezTo>
                    <a:pt x="279" y="1078"/>
                    <a:pt x="510" y="661"/>
                    <a:pt x="730" y="394"/>
                  </a:cubicBezTo>
                  <a:cubicBezTo>
                    <a:pt x="950" y="140"/>
                    <a:pt x="1124" y="12"/>
                    <a:pt x="1101" y="1"/>
                  </a:cubicBezTo>
                  <a:close/>
                </a:path>
              </a:pathLst>
            </a:custGeom>
            <a:solidFill>
              <a:srgbClr val="EB5A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741;p45">
              <a:extLst>
                <a:ext uri="{FF2B5EF4-FFF2-40B4-BE49-F238E27FC236}">
                  <a16:creationId xmlns:a16="http://schemas.microsoft.com/office/drawing/2014/main" id="{AFA240D5-0903-CAB8-8B0C-75E5481875EB}"/>
                </a:ext>
              </a:extLst>
            </p:cNvPr>
            <p:cNvSpPr/>
            <p:nvPr/>
          </p:nvSpPr>
          <p:spPr>
            <a:xfrm>
              <a:off x="2208041" y="4209322"/>
              <a:ext cx="148477" cy="266670"/>
            </a:xfrm>
            <a:custGeom>
              <a:avLst/>
              <a:gdLst/>
              <a:ahLst/>
              <a:cxnLst/>
              <a:rect l="l" t="t" r="r" b="b"/>
              <a:pathLst>
                <a:path w="2167" h="3892" extrusionOk="0">
                  <a:moveTo>
                    <a:pt x="2166" y="0"/>
                  </a:moveTo>
                  <a:lnTo>
                    <a:pt x="1" y="197"/>
                  </a:lnTo>
                  <a:lnTo>
                    <a:pt x="429" y="3892"/>
                  </a:lnTo>
                  <a:lnTo>
                    <a:pt x="2051" y="3648"/>
                  </a:lnTo>
                  <a:lnTo>
                    <a:pt x="2166"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742;p45">
              <a:extLst>
                <a:ext uri="{FF2B5EF4-FFF2-40B4-BE49-F238E27FC236}">
                  <a16:creationId xmlns:a16="http://schemas.microsoft.com/office/drawing/2014/main" id="{F6256075-8D24-8E7A-05DD-6071965EBF06}"/>
                </a:ext>
              </a:extLst>
            </p:cNvPr>
            <p:cNvSpPr/>
            <p:nvPr/>
          </p:nvSpPr>
          <p:spPr>
            <a:xfrm>
              <a:off x="2190569" y="4409254"/>
              <a:ext cx="180201" cy="243374"/>
            </a:xfrm>
            <a:custGeom>
              <a:avLst/>
              <a:gdLst/>
              <a:ahLst/>
              <a:cxnLst/>
              <a:rect l="l" t="t" r="r" b="b"/>
              <a:pathLst>
                <a:path w="2630" h="3552" extrusionOk="0">
                  <a:moveTo>
                    <a:pt x="2317" y="1"/>
                  </a:moveTo>
                  <a:cubicBezTo>
                    <a:pt x="2317" y="1"/>
                    <a:pt x="1736" y="495"/>
                    <a:pt x="1188" y="495"/>
                  </a:cubicBezTo>
                  <a:cubicBezTo>
                    <a:pt x="986" y="495"/>
                    <a:pt x="788" y="428"/>
                    <a:pt x="626" y="244"/>
                  </a:cubicBezTo>
                  <a:lnTo>
                    <a:pt x="591" y="128"/>
                  </a:lnTo>
                  <a:lnTo>
                    <a:pt x="24" y="3139"/>
                  </a:lnTo>
                  <a:cubicBezTo>
                    <a:pt x="1" y="3302"/>
                    <a:pt x="82" y="3475"/>
                    <a:pt x="244" y="3533"/>
                  </a:cubicBezTo>
                  <a:cubicBezTo>
                    <a:pt x="276" y="3546"/>
                    <a:pt x="308" y="3552"/>
                    <a:pt x="341" y="3552"/>
                  </a:cubicBezTo>
                  <a:cubicBezTo>
                    <a:pt x="427" y="3552"/>
                    <a:pt x="513" y="3511"/>
                    <a:pt x="580" y="3452"/>
                  </a:cubicBezTo>
                  <a:cubicBezTo>
                    <a:pt x="1008" y="2954"/>
                    <a:pt x="2630" y="1032"/>
                    <a:pt x="2630" y="1032"/>
                  </a:cubicBezTo>
                  <a:lnTo>
                    <a:pt x="2572" y="557"/>
                  </a:lnTo>
                  <a:cubicBezTo>
                    <a:pt x="2537" y="418"/>
                    <a:pt x="2421" y="151"/>
                    <a:pt x="2317" y="1"/>
                  </a:cubicBezTo>
                  <a:close/>
                </a:path>
              </a:pathLst>
            </a:custGeom>
            <a:solidFill>
              <a:srgbClr val="F7BF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743;p45">
              <a:extLst>
                <a:ext uri="{FF2B5EF4-FFF2-40B4-BE49-F238E27FC236}">
                  <a16:creationId xmlns:a16="http://schemas.microsoft.com/office/drawing/2014/main" id="{3ECDC14A-9BF8-677F-C8FA-ECC5C6891325}"/>
                </a:ext>
              </a:extLst>
            </p:cNvPr>
            <p:cNvSpPr/>
            <p:nvPr/>
          </p:nvSpPr>
          <p:spPr>
            <a:xfrm>
              <a:off x="2210439" y="4455297"/>
              <a:ext cx="158755" cy="197262"/>
            </a:xfrm>
            <a:custGeom>
              <a:avLst/>
              <a:gdLst/>
              <a:ahLst/>
              <a:cxnLst/>
              <a:rect l="l" t="t" r="r" b="b"/>
              <a:pathLst>
                <a:path w="2317" h="2879" extrusionOk="0">
                  <a:moveTo>
                    <a:pt x="2270" y="0"/>
                  </a:moveTo>
                  <a:lnTo>
                    <a:pt x="0" y="2873"/>
                  </a:lnTo>
                  <a:cubicBezTo>
                    <a:pt x="19" y="2877"/>
                    <a:pt x="38" y="2879"/>
                    <a:pt x="56" y="2879"/>
                  </a:cubicBezTo>
                  <a:cubicBezTo>
                    <a:pt x="144" y="2879"/>
                    <a:pt x="231" y="2837"/>
                    <a:pt x="278" y="2780"/>
                  </a:cubicBezTo>
                  <a:cubicBezTo>
                    <a:pt x="1494" y="1390"/>
                    <a:pt x="2317" y="360"/>
                    <a:pt x="2317" y="360"/>
                  </a:cubicBezTo>
                  <a:lnTo>
                    <a:pt x="2270"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744;p45">
              <a:extLst>
                <a:ext uri="{FF2B5EF4-FFF2-40B4-BE49-F238E27FC236}">
                  <a16:creationId xmlns:a16="http://schemas.microsoft.com/office/drawing/2014/main" id="{5D250888-00EB-D2FD-616A-B043F09E1CE7}"/>
                </a:ext>
              </a:extLst>
            </p:cNvPr>
            <p:cNvSpPr/>
            <p:nvPr/>
          </p:nvSpPr>
          <p:spPr>
            <a:xfrm>
              <a:off x="2207219" y="4531008"/>
              <a:ext cx="45359" cy="23570"/>
            </a:xfrm>
            <a:custGeom>
              <a:avLst/>
              <a:gdLst/>
              <a:ahLst/>
              <a:cxnLst/>
              <a:rect l="l" t="t" r="r" b="b"/>
              <a:pathLst>
                <a:path w="662" h="344" extrusionOk="0">
                  <a:moveTo>
                    <a:pt x="193" y="0"/>
                  </a:moveTo>
                  <a:cubicBezTo>
                    <a:pt x="161" y="0"/>
                    <a:pt x="131" y="3"/>
                    <a:pt x="105" y="7"/>
                  </a:cubicBezTo>
                  <a:cubicBezTo>
                    <a:pt x="24" y="31"/>
                    <a:pt x="1" y="54"/>
                    <a:pt x="1" y="65"/>
                  </a:cubicBezTo>
                  <a:cubicBezTo>
                    <a:pt x="2" y="66"/>
                    <a:pt x="5" y="67"/>
                    <a:pt x="9" y="67"/>
                  </a:cubicBezTo>
                  <a:cubicBezTo>
                    <a:pt x="26" y="67"/>
                    <a:pt x="69" y="58"/>
                    <a:pt x="128" y="58"/>
                  </a:cubicBezTo>
                  <a:cubicBezTo>
                    <a:pt x="192" y="58"/>
                    <a:pt x="273" y="68"/>
                    <a:pt x="360" y="112"/>
                  </a:cubicBezTo>
                  <a:cubicBezTo>
                    <a:pt x="550" y="190"/>
                    <a:pt x="632" y="344"/>
                    <a:pt x="648" y="344"/>
                  </a:cubicBezTo>
                  <a:cubicBezTo>
                    <a:pt x="649" y="344"/>
                    <a:pt x="649" y="344"/>
                    <a:pt x="650" y="343"/>
                  </a:cubicBezTo>
                  <a:cubicBezTo>
                    <a:pt x="661" y="343"/>
                    <a:pt x="650" y="297"/>
                    <a:pt x="592" y="204"/>
                  </a:cubicBezTo>
                  <a:cubicBezTo>
                    <a:pt x="545" y="146"/>
                    <a:pt x="476" y="77"/>
                    <a:pt x="372" y="31"/>
                  </a:cubicBezTo>
                  <a:cubicBezTo>
                    <a:pt x="313" y="8"/>
                    <a:pt x="249" y="0"/>
                    <a:pt x="193"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745;p45">
              <a:extLst>
                <a:ext uri="{FF2B5EF4-FFF2-40B4-BE49-F238E27FC236}">
                  <a16:creationId xmlns:a16="http://schemas.microsoft.com/office/drawing/2014/main" id="{52070076-F7DC-6F5C-C74E-FED70A860730}"/>
                </a:ext>
              </a:extLst>
            </p:cNvPr>
            <p:cNvSpPr/>
            <p:nvPr/>
          </p:nvSpPr>
          <p:spPr>
            <a:xfrm>
              <a:off x="2198723" y="4570953"/>
              <a:ext cx="41110" cy="13018"/>
            </a:xfrm>
            <a:custGeom>
              <a:avLst/>
              <a:gdLst/>
              <a:ahLst/>
              <a:cxnLst/>
              <a:rect l="l" t="t" r="r" b="b"/>
              <a:pathLst>
                <a:path w="600" h="190" extrusionOk="0">
                  <a:moveTo>
                    <a:pt x="214" y="1"/>
                  </a:moveTo>
                  <a:cubicBezTo>
                    <a:pt x="83" y="1"/>
                    <a:pt x="0" y="52"/>
                    <a:pt x="9" y="61"/>
                  </a:cubicBezTo>
                  <a:cubicBezTo>
                    <a:pt x="9" y="63"/>
                    <a:pt x="11" y="63"/>
                    <a:pt x="15" y="63"/>
                  </a:cubicBezTo>
                  <a:cubicBezTo>
                    <a:pt x="33" y="63"/>
                    <a:pt x="89" y="52"/>
                    <a:pt x="159" y="52"/>
                  </a:cubicBezTo>
                  <a:cubicBezTo>
                    <a:pt x="205" y="52"/>
                    <a:pt x="258" y="57"/>
                    <a:pt x="310" y="73"/>
                  </a:cubicBezTo>
                  <a:cubicBezTo>
                    <a:pt x="463" y="106"/>
                    <a:pt x="564" y="190"/>
                    <a:pt x="585" y="190"/>
                  </a:cubicBezTo>
                  <a:cubicBezTo>
                    <a:pt x="587" y="190"/>
                    <a:pt x="588" y="189"/>
                    <a:pt x="588" y="189"/>
                  </a:cubicBezTo>
                  <a:cubicBezTo>
                    <a:pt x="600" y="189"/>
                    <a:pt x="519" y="50"/>
                    <a:pt x="333" y="15"/>
                  </a:cubicBezTo>
                  <a:cubicBezTo>
                    <a:pt x="290" y="5"/>
                    <a:pt x="250" y="1"/>
                    <a:pt x="214"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746;p45">
              <a:extLst>
                <a:ext uri="{FF2B5EF4-FFF2-40B4-BE49-F238E27FC236}">
                  <a16:creationId xmlns:a16="http://schemas.microsoft.com/office/drawing/2014/main" id="{A579F221-7D80-D175-DE70-AC1BA2431357}"/>
                </a:ext>
              </a:extLst>
            </p:cNvPr>
            <p:cNvSpPr/>
            <p:nvPr/>
          </p:nvSpPr>
          <p:spPr>
            <a:xfrm>
              <a:off x="2217565" y="4493666"/>
              <a:ext cx="61186" cy="21240"/>
            </a:xfrm>
            <a:custGeom>
              <a:avLst/>
              <a:gdLst/>
              <a:ahLst/>
              <a:cxnLst/>
              <a:rect l="l" t="t" r="r" b="b"/>
              <a:pathLst>
                <a:path w="893" h="310" extrusionOk="0">
                  <a:moveTo>
                    <a:pt x="198" y="0"/>
                  </a:moveTo>
                  <a:cubicBezTo>
                    <a:pt x="76" y="0"/>
                    <a:pt x="1" y="24"/>
                    <a:pt x="1" y="31"/>
                  </a:cubicBezTo>
                  <a:cubicBezTo>
                    <a:pt x="1" y="43"/>
                    <a:pt x="209" y="20"/>
                    <a:pt x="452" y="101"/>
                  </a:cubicBezTo>
                  <a:cubicBezTo>
                    <a:pt x="698" y="168"/>
                    <a:pt x="857" y="310"/>
                    <a:pt x="879" y="310"/>
                  </a:cubicBezTo>
                  <a:cubicBezTo>
                    <a:pt x="880" y="310"/>
                    <a:pt x="880" y="310"/>
                    <a:pt x="881" y="309"/>
                  </a:cubicBezTo>
                  <a:cubicBezTo>
                    <a:pt x="892" y="309"/>
                    <a:pt x="753" y="112"/>
                    <a:pt x="487" y="43"/>
                  </a:cubicBezTo>
                  <a:cubicBezTo>
                    <a:pt x="377" y="11"/>
                    <a:pt x="278" y="0"/>
                    <a:pt x="198"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747;p45">
              <a:extLst>
                <a:ext uri="{FF2B5EF4-FFF2-40B4-BE49-F238E27FC236}">
                  <a16:creationId xmlns:a16="http://schemas.microsoft.com/office/drawing/2014/main" id="{5D7FE8DB-6407-C624-A011-1C2949CEE70A}"/>
                </a:ext>
              </a:extLst>
            </p:cNvPr>
            <p:cNvSpPr/>
            <p:nvPr/>
          </p:nvSpPr>
          <p:spPr>
            <a:xfrm>
              <a:off x="2220716" y="4456050"/>
              <a:ext cx="57966" cy="8907"/>
            </a:xfrm>
            <a:custGeom>
              <a:avLst/>
              <a:gdLst/>
              <a:ahLst/>
              <a:cxnLst/>
              <a:rect l="l" t="t" r="r" b="b"/>
              <a:pathLst>
                <a:path w="846" h="130" extrusionOk="0">
                  <a:moveTo>
                    <a:pt x="471" y="0"/>
                  </a:moveTo>
                  <a:cubicBezTo>
                    <a:pt x="458" y="0"/>
                    <a:pt x="444" y="0"/>
                    <a:pt x="429" y="1"/>
                  </a:cubicBezTo>
                  <a:cubicBezTo>
                    <a:pt x="175" y="13"/>
                    <a:pt x="1" y="117"/>
                    <a:pt x="24" y="128"/>
                  </a:cubicBezTo>
                  <a:cubicBezTo>
                    <a:pt x="25" y="129"/>
                    <a:pt x="27" y="130"/>
                    <a:pt x="30" y="130"/>
                  </a:cubicBezTo>
                  <a:cubicBezTo>
                    <a:pt x="63" y="130"/>
                    <a:pt x="226" y="71"/>
                    <a:pt x="429" y="71"/>
                  </a:cubicBezTo>
                  <a:cubicBezTo>
                    <a:pt x="449" y="69"/>
                    <a:pt x="468" y="69"/>
                    <a:pt x="486" y="69"/>
                  </a:cubicBezTo>
                  <a:cubicBezTo>
                    <a:pt x="654" y="69"/>
                    <a:pt x="802" y="107"/>
                    <a:pt x="830" y="107"/>
                  </a:cubicBezTo>
                  <a:cubicBezTo>
                    <a:pt x="833" y="107"/>
                    <a:pt x="835" y="106"/>
                    <a:pt x="835" y="105"/>
                  </a:cubicBezTo>
                  <a:cubicBezTo>
                    <a:pt x="846" y="83"/>
                    <a:pt x="692" y="0"/>
                    <a:pt x="471"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748;p45">
              <a:extLst>
                <a:ext uri="{FF2B5EF4-FFF2-40B4-BE49-F238E27FC236}">
                  <a16:creationId xmlns:a16="http://schemas.microsoft.com/office/drawing/2014/main" id="{5B36779F-04D3-7679-2256-9F63E0DD7F77}"/>
                </a:ext>
              </a:extLst>
            </p:cNvPr>
            <p:cNvSpPr/>
            <p:nvPr/>
          </p:nvSpPr>
          <p:spPr>
            <a:xfrm>
              <a:off x="2623044" y="4294214"/>
              <a:ext cx="164373" cy="127854"/>
            </a:xfrm>
            <a:custGeom>
              <a:avLst/>
              <a:gdLst/>
              <a:ahLst/>
              <a:cxnLst/>
              <a:rect l="l" t="t" r="r" b="b"/>
              <a:pathLst>
                <a:path w="2399" h="1866" extrusionOk="0">
                  <a:moveTo>
                    <a:pt x="2097" y="0"/>
                  </a:moveTo>
                  <a:lnTo>
                    <a:pt x="1" y="568"/>
                  </a:lnTo>
                  <a:cubicBezTo>
                    <a:pt x="1" y="568"/>
                    <a:pt x="337" y="1807"/>
                    <a:pt x="371" y="1865"/>
                  </a:cubicBezTo>
                  <a:lnTo>
                    <a:pt x="2398" y="1784"/>
                  </a:lnTo>
                  <a:lnTo>
                    <a:pt x="2097"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749;p45">
              <a:extLst>
                <a:ext uri="{FF2B5EF4-FFF2-40B4-BE49-F238E27FC236}">
                  <a16:creationId xmlns:a16="http://schemas.microsoft.com/office/drawing/2014/main" id="{7099DBF9-8D25-9829-BBA3-B8B3363431C1}"/>
                </a:ext>
              </a:extLst>
            </p:cNvPr>
            <p:cNvSpPr/>
            <p:nvPr/>
          </p:nvSpPr>
          <p:spPr>
            <a:xfrm>
              <a:off x="2632568" y="4380682"/>
              <a:ext cx="313536" cy="119906"/>
            </a:xfrm>
            <a:custGeom>
              <a:avLst/>
              <a:gdLst/>
              <a:ahLst/>
              <a:cxnLst/>
              <a:rect l="l" t="t" r="r" b="b"/>
              <a:pathLst>
                <a:path w="4576" h="1750" extrusionOk="0">
                  <a:moveTo>
                    <a:pt x="2167" y="1"/>
                  </a:moveTo>
                  <a:cubicBezTo>
                    <a:pt x="1739" y="189"/>
                    <a:pt x="1356" y="289"/>
                    <a:pt x="986" y="289"/>
                  </a:cubicBezTo>
                  <a:cubicBezTo>
                    <a:pt x="674" y="289"/>
                    <a:pt x="371" y="219"/>
                    <a:pt x="59" y="70"/>
                  </a:cubicBezTo>
                  <a:lnTo>
                    <a:pt x="1" y="1750"/>
                  </a:lnTo>
                  <a:lnTo>
                    <a:pt x="1" y="1750"/>
                  </a:lnTo>
                  <a:lnTo>
                    <a:pt x="4576" y="1726"/>
                  </a:lnTo>
                  <a:cubicBezTo>
                    <a:pt x="4552" y="1263"/>
                    <a:pt x="2236" y="314"/>
                    <a:pt x="2236" y="314"/>
                  </a:cubicBezTo>
                  <a:lnTo>
                    <a:pt x="2167" y="1"/>
                  </a:lnTo>
                  <a:close/>
                </a:path>
              </a:pathLst>
            </a:custGeom>
            <a:solidFill>
              <a:srgbClr val="F7BF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750;p45">
              <a:extLst>
                <a:ext uri="{FF2B5EF4-FFF2-40B4-BE49-F238E27FC236}">
                  <a16:creationId xmlns:a16="http://schemas.microsoft.com/office/drawing/2014/main" id="{E9773C4B-D50C-8DA9-605F-8F5CA05E85A4}"/>
                </a:ext>
              </a:extLst>
            </p:cNvPr>
            <p:cNvSpPr/>
            <p:nvPr/>
          </p:nvSpPr>
          <p:spPr>
            <a:xfrm>
              <a:off x="2632568" y="4473522"/>
              <a:ext cx="315112" cy="27064"/>
            </a:xfrm>
            <a:custGeom>
              <a:avLst/>
              <a:gdLst/>
              <a:ahLst/>
              <a:cxnLst/>
              <a:rect l="l" t="t" r="r" b="b"/>
              <a:pathLst>
                <a:path w="4599" h="395" extrusionOk="0">
                  <a:moveTo>
                    <a:pt x="24" y="1"/>
                  </a:moveTo>
                  <a:lnTo>
                    <a:pt x="1" y="395"/>
                  </a:lnTo>
                  <a:lnTo>
                    <a:pt x="4576" y="371"/>
                  </a:lnTo>
                  <a:cubicBezTo>
                    <a:pt x="4599" y="209"/>
                    <a:pt x="4390" y="117"/>
                    <a:pt x="4390" y="117"/>
                  </a:cubicBezTo>
                  <a:lnTo>
                    <a:pt x="24" y="1"/>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751;p45">
              <a:extLst>
                <a:ext uri="{FF2B5EF4-FFF2-40B4-BE49-F238E27FC236}">
                  <a16:creationId xmlns:a16="http://schemas.microsoft.com/office/drawing/2014/main" id="{577CC680-2FC4-EF16-8711-B99724ED88CB}"/>
                </a:ext>
              </a:extLst>
            </p:cNvPr>
            <p:cNvSpPr/>
            <p:nvPr/>
          </p:nvSpPr>
          <p:spPr>
            <a:xfrm>
              <a:off x="2757953" y="4402196"/>
              <a:ext cx="29051" cy="20076"/>
            </a:xfrm>
            <a:custGeom>
              <a:avLst/>
              <a:gdLst/>
              <a:ahLst/>
              <a:cxnLst/>
              <a:rect l="l" t="t" r="r" b="b"/>
              <a:pathLst>
                <a:path w="424" h="293" extrusionOk="0">
                  <a:moveTo>
                    <a:pt x="351" y="1"/>
                  </a:moveTo>
                  <a:cubicBezTo>
                    <a:pt x="301" y="1"/>
                    <a:pt x="230" y="15"/>
                    <a:pt x="163" y="57"/>
                  </a:cubicBezTo>
                  <a:cubicBezTo>
                    <a:pt x="24" y="150"/>
                    <a:pt x="1" y="289"/>
                    <a:pt x="12" y="289"/>
                  </a:cubicBezTo>
                  <a:cubicBezTo>
                    <a:pt x="13" y="291"/>
                    <a:pt x="15" y="292"/>
                    <a:pt x="17" y="292"/>
                  </a:cubicBezTo>
                  <a:cubicBezTo>
                    <a:pt x="36" y="292"/>
                    <a:pt x="93" y="201"/>
                    <a:pt x="198" y="138"/>
                  </a:cubicBezTo>
                  <a:cubicBezTo>
                    <a:pt x="302" y="46"/>
                    <a:pt x="418" y="46"/>
                    <a:pt x="418" y="23"/>
                  </a:cubicBezTo>
                  <a:cubicBezTo>
                    <a:pt x="423" y="12"/>
                    <a:pt x="395" y="1"/>
                    <a:pt x="351"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752;p45">
              <a:extLst>
                <a:ext uri="{FF2B5EF4-FFF2-40B4-BE49-F238E27FC236}">
                  <a16:creationId xmlns:a16="http://schemas.microsoft.com/office/drawing/2014/main" id="{2CF826DA-B9BD-72F3-B072-AA8126E3E9FE}"/>
                </a:ext>
              </a:extLst>
            </p:cNvPr>
            <p:cNvSpPr/>
            <p:nvPr/>
          </p:nvSpPr>
          <p:spPr>
            <a:xfrm>
              <a:off x="2798446" y="4416859"/>
              <a:ext cx="22268" cy="25009"/>
            </a:xfrm>
            <a:custGeom>
              <a:avLst/>
              <a:gdLst/>
              <a:ahLst/>
              <a:cxnLst/>
              <a:rect l="l" t="t" r="r" b="b"/>
              <a:pathLst>
                <a:path w="325" h="365" extrusionOk="0">
                  <a:moveTo>
                    <a:pt x="303" y="1"/>
                  </a:moveTo>
                  <a:cubicBezTo>
                    <a:pt x="261" y="1"/>
                    <a:pt x="166" y="22"/>
                    <a:pt x="105" y="110"/>
                  </a:cubicBezTo>
                  <a:cubicBezTo>
                    <a:pt x="0" y="237"/>
                    <a:pt x="35" y="365"/>
                    <a:pt x="47" y="365"/>
                  </a:cubicBezTo>
                  <a:cubicBezTo>
                    <a:pt x="58" y="365"/>
                    <a:pt x="93" y="272"/>
                    <a:pt x="163" y="168"/>
                  </a:cubicBezTo>
                  <a:cubicBezTo>
                    <a:pt x="232" y="63"/>
                    <a:pt x="325" y="40"/>
                    <a:pt x="325" y="6"/>
                  </a:cubicBezTo>
                  <a:cubicBezTo>
                    <a:pt x="325" y="3"/>
                    <a:pt x="317" y="1"/>
                    <a:pt x="303"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753;p45">
              <a:extLst>
                <a:ext uri="{FF2B5EF4-FFF2-40B4-BE49-F238E27FC236}">
                  <a16:creationId xmlns:a16="http://schemas.microsoft.com/office/drawing/2014/main" id="{DAC6B43B-80A8-F83C-2533-BF84B4729D7D}"/>
                </a:ext>
              </a:extLst>
            </p:cNvPr>
            <p:cNvSpPr/>
            <p:nvPr/>
          </p:nvSpPr>
          <p:spPr>
            <a:xfrm>
              <a:off x="2834965" y="4431110"/>
              <a:ext cx="17472" cy="28229"/>
            </a:xfrm>
            <a:custGeom>
              <a:avLst/>
              <a:gdLst/>
              <a:ahLst/>
              <a:cxnLst/>
              <a:rect l="l" t="t" r="r" b="b"/>
              <a:pathLst>
                <a:path w="255" h="412" extrusionOk="0">
                  <a:moveTo>
                    <a:pt x="219" y="0"/>
                  </a:moveTo>
                  <a:cubicBezTo>
                    <a:pt x="187" y="0"/>
                    <a:pt x="107" y="50"/>
                    <a:pt x="58" y="157"/>
                  </a:cubicBezTo>
                  <a:cubicBezTo>
                    <a:pt x="0" y="296"/>
                    <a:pt x="47" y="411"/>
                    <a:pt x="58" y="411"/>
                  </a:cubicBezTo>
                  <a:cubicBezTo>
                    <a:pt x="81" y="411"/>
                    <a:pt x="93" y="307"/>
                    <a:pt x="139" y="191"/>
                  </a:cubicBezTo>
                  <a:cubicBezTo>
                    <a:pt x="174" y="87"/>
                    <a:pt x="255" y="18"/>
                    <a:pt x="232" y="6"/>
                  </a:cubicBezTo>
                  <a:cubicBezTo>
                    <a:pt x="230" y="2"/>
                    <a:pt x="226" y="0"/>
                    <a:pt x="21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754;p45">
              <a:extLst>
                <a:ext uri="{FF2B5EF4-FFF2-40B4-BE49-F238E27FC236}">
                  <a16:creationId xmlns:a16="http://schemas.microsoft.com/office/drawing/2014/main" id="{1614B2B1-2CD9-F6AF-F762-AE3109AC6624}"/>
                </a:ext>
              </a:extLst>
            </p:cNvPr>
            <p:cNvSpPr/>
            <p:nvPr/>
          </p:nvSpPr>
          <p:spPr>
            <a:xfrm>
              <a:off x="2277105" y="2857901"/>
              <a:ext cx="500794" cy="1510194"/>
            </a:xfrm>
            <a:custGeom>
              <a:avLst/>
              <a:gdLst/>
              <a:ahLst/>
              <a:cxnLst/>
              <a:rect l="l" t="t" r="r" b="b"/>
              <a:pathLst>
                <a:path w="7309" h="22041" extrusionOk="0">
                  <a:moveTo>
                    <a:pt x="0" y="0"/>
                  </a:moveTo>
                  <a:lnTo>
                    <a:pt x="475" y="5339"/>
                  </a:lnTo>
                  <a:cubicBezTo>
                    <a:pt x="475" y="5339"/>
                    <a:pt x="1309" y="7471"/>
                    <a:pt x="2351" y="11524"/>
                  </a:cubicBezTo>
                  <a:cubicBezTo>
                    <a:pt x="3486" y="15925"/>
                    <a:pt x="4934" y="22040"/>
                    <a:pt x="4934" y="22040"/>
                  </a:cubicBezTo>
                  <a:lnTo>
                    <a:pt x="7308" y="21890"/>
                  </a:lnTo>
                  <a:cubicBezTo>
                    <a:pt x="7308" y="21890"/>
                    <a:pt x="6961" y="16562"/>
                    <a:pt x="6150" y="11628"/>
                  </a:cubicBezTo>
                  <a:cubicBezTo>
                    <a:pt x="5166" y="5629"/>
                    <a:pt x="4008" y="440"/>
                    <a:pt x="4008" y="440"/>
                  </a:cubicBezTo>
                  <a:lnTo>
                    <a:pt x="0" y="0"/>
                  </a:lnTo>
                  <a:close/>
                </a:path>
              </a:pathLst>
            </a:custGeom>
            <a:solidFill>
              <a:srgbClr val="1449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755;p45">
              <a:extLst>
                <a:ext uri="{FF2B5EF4-FFF2-40B4-BE49-F238E27FC236}">
                  <a16:creationId xmlns:a16="http://schemas.microsoft.com/office/drawing/2014/main" id="{0866D4B9-3726-327F-D748-4EDB71C024A2}"/>
                </a:ext>
              </a:extLst>
            </p:cNvPr>
            <p:cNvSpPr/>
            <p:nvPr/>
          </p:nvSpPr>
          <p:spPr>
            <a:xfrm>
              <a:off x="1959669" y="2817408"/>
              <a:ext cx="409529" cy="1583988"/>
            </a:xfrm>
            <a:custGeom>
              <a:avLst/>
              <a:gdLst/>
              <a:ahLst/>
              <a:cxnLst/>
              <a:rect l="l" t="t" r="r" b="b"/>
              <a:pathLst>
                <a:path w="5977" h="23118" extrusionOk="0">
                  <a:moveTo>
                    <a:pt x="2085" y="1"/>
                  </a:moveTo>
                  <a:cubicBezTo>
                    <a:pt x="2085" y="1"/>
                    <a:pt x="0" y="2803"/>
                    <a:pt x="174" y="5745"/>
                  </a:cubicBezTo>
                  <a:cubicBezTo>
                    <a:pt x="267" y="7494"/>
                    <a:pt x="3834" y="23118"/>
                    <a:pt x="3834" y="23118"/>
                  </a:cubicBezTo>
                  <a:lnTo>
                    <a:pt x="5942" y="23048"/>
                  </a:lnTo>
                  <a:lnTo>
                    <a:pt x="5270" y="6452"/>
                  </a:lnTo>
                  <a:lnTo>
                    <a:pt x="5977" y="1031"/>
                  </a:lnTo>
                  <a:lnTo>
                    <a:pt x="2085" y="1"/>
                  </a:lnTo>
                  <a:close/>
                </a:path>
              </a:pathLst>
            </a:custGeom>
            <a:solidFill>
              <a:srgbClr val="1449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756;p45">
              <a:extLst>
                <a:ext uri="{FF2B5EF4-FFF2-40B4-BE49-F238E27FC236}">
                  <a16:creationId xmlns:a16="http://schemas.microsoft.com/office/drawing/2014/main" id="{7BE48DA0-CE60-E709-4A5F-F4D382F666A0}"/>
                </a:ext>
              </a:extLst>
            </p:cNvPr>
            <p:cNvSpPr/>
            <p:nvPr/>
          </p:nvSpPr>
          <p:spPr>
            <a:xfrm>
              <a:off x="2523079" y="2298463"/>
              <a:ext cx="22268" cy="590415"/>
            </a:xfrm>
            <a:custGeom>
              <a:avLst/>
              <a:gdLst/>
              <a:ahLst/>
              <a:cxnLst/>
              <a:rect l="l" t="t" r="r" b="b"/>
              <a:pathLst>
                <a:path w="325" h="8617" extrusionOk="0">
                  <a:moveTo>
                    <a:pt x="255" y="0"/>
                  </a:moveTo>
                  <a:cubicBezTo>
                    <a:pt x="244" y="0"/>
                    <a:pt x="244" y="35"/>
                    <a:pt x="244" y="93"/>
                  </a:cubicBezTo>
                  <a:lnTo>
                    <a:pt x="244" y="336"/>
                  </a:lnTo>
                  <a:cubicBezTo>
                    <a:pt x="255" y="556"/>
                    <a:pt x="255" y="869"/>
                    <a:pt x="255" y="1262"/>
                  </a:cubicBezTo>
                  <a:cubicBezTo>
                    <a:pt x="255" y="2027"/>
                    <a:pt x="209" y="3116"/>
                    <a:pt x="140" y="4297"/>
                  </a:cubicBezTo>
                  <a:cubicBezTo>
                    <a:pt x="58" y="5490"/>
                    <a:pt x="1" y="6579"/>
                    <a:pt x="1" y="7355"/>
                  </a:cubicBezTo>
                  <a:cubicBezTo>
                    <a:pt x="1" y="7748"/>
                    <a:pt x="1" y="8061"/>
                    <a:pt x="12" y="8281"/>
                  </a:cubicBezTo>
                  <a:cubicBezTo>
                    <a:pt x="12" y="8385"/>
                    <a:pt x="24" y="8466"/>
                    <a:pt x="24" y="8524"/>
                  </a:cubicBezTo>
                  <a:cubicBezTo>
                    <a:pt x="35" y="8582"/>
                    <a:pt x="35" y="8617"/>
                    <a:pt x="35" y="8617"/>
                  </a:cubicBezTo>
                  <a:lnTo>
                    <a:pt x="35" y="8524"/>
                  </a:lnTo>
                  <a:lnTo>
                    <a:pt x="35" y="8281"/>
                  </a:lnTo>
                  <a:cubicBezTo>
                    <a:pt x="35" y="8061"/>
                    <a:pt x="35" y="7748"/>
                    <a:pt x="58" y="7355"/>
                  </a:cubicBezTo>
                  <a:cubicBezTo>
                    <a:pt x="70" y="6590"/>
                    <a:pt x="140" y="5501"/>
                    <a:pt x="209" y="4320"/>
                  </a:cubicBezTo>
                  <a:cubicBezTo>
                    <a:pt x="279" y="3127"/>
                    <a:pt x="325" y="2038"/>
                    <a:pt x="313" y="1262"/>
                  </a:cubicBezTo>
                  <a:cubicBezTo>
                    <a:pt x="313" y="869"/>
                    <a:pt x="302" y="556"/>
                    <a:pt x="279" y="336"/>
                  </a:cubicBezTo>
                  <a:cubicBezTo>
                    <a:pt x="279" y="232"/>
                    <a:pt x="267" y="151"/>
                    <a:pt x="267" y="93"/>
                  </a:cubicBezTo>
                  <a:cubicBezTo>
                    <a:pt x="255" y="35"/>
                    <a:pt x="255" y="0"/>
                    <a:pt x="255" y="0"/>
                  </a:cubicBezTo>
                  <a:close/>
                </a:path>
              </a:pathLst>
            </a:custGeom>
            <a:solidFill>
              <a:srgbClr val="2632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757;p45">
              <a:extLst>
                <a:ext uri="{FF2B5EF4-FFF2-40B4-BE49-F238E27FC236}">
                  <a16:creationId xmlns:a16="http://schemas.microsoft.com/office/drawing/2014/main" id="{386779D0-D69A-9705-F280-38572852D8AF}"/>
                </a:ext>
              </a:extLst>
            </p:cNvPr>
            <p:cNvSpPr/>
            <p:nvPr/>
          </p:nvSpPr>
          <p:spPr>
            <a:xfrm>
              <a:off x="2834965" y="2307850"/>
              <a:ext cx="202401" cy="205690"/>
            </a:xfrm>
            <a:custGeom>
              <a:avLst/>
              <a:gdLst/>
              <a:ahLst/>
              <a:cxnLst/>
              <a:rect l="l" t="t" r="r" b="b"/>
              <a:pathLst>
                <a:path w="2954" h="3002" extrusionOk="0">
                  <a:moveTo>
                    <a:pt x="2745" y="0"/>
                  </a:moveTo>
                  <a:cubicBezTo>
                    <a:pt x="2719" y="0"/>
                    <a:pt x="2691" y="5"/>
                    <a:pt x="2664" y="14"/>
                  </a:cubicBezTo>
                  <a:lnTo>
                    <a:pt x="1390" y="477"/>
                  </a:lnTo>
                  <a:lnTo>
                    <a:pt x="0" y="2353"/>
                  </a:lnTo>
                  <a:lnTo>
                    <a:pt x="382" y="3002"/>
                  </a:lnTo>
                  <a:lnTo>
                    <a:pt x="753" y="2654"/>
                  </a:lnTo>
                  <a:cubicBezTo>
                    <a:pt x="753" y="2654"/>
                    <a:pt x="2189" y="2399"/>
                    <a:pt x="2293" y="2191"/>
                  </a:cubicBezTo>
                  <a:cubicBezTo>
                    <a:pt x="2386" y="1994"/>
                    <a:pt x="2282" y="1820"/>
                    <a:pt x="2282" y="1820"/>
                  </a:cubicBezTo>
                  <a:cubicBezTo>
                    <a:pt x="2282" y="1820"/>
                    <a:pt x="2340" y="1600"/>
                    <a:pt x="2293" y="1427"/>
                  </a:cubicBezTo>
                  <a:cubicBezTo>
                    <a:pt x="2247" y="1253"/>
                    <a:pt x="2120" y="1230"/>
                    <a:pt x="2120" y="1230"/>
                  </a:cubicBezTo>
                  <a:cubicBezTo>
                    <a:pt x="2120" y="1230"/>
                    <a:pt x="2282" y="1172"/>
                    <a:pt x="2201" y="963"/>
                  </a:cubicBezTo>
                  <a:cubicBezTo>
                    <a:pt x="2131" y="766"/>
                    <a:pt x="2004" y="732"/>
                    <a:pt x="2004" y="732"/>
                  </a:cubicBezTo>
                  <a:cubicBezTo>
                    <a:pt x="2004" y="732"/>
                    <a:pt x="2861" y="326"/>
                    <a:pt x="2930" y="211"/>
                  </a:cubicBezTo>
                  <a:cubicBezTo>
                    <a:pt x="2954" y="164"/>
                    <a:pt x="2942" y="129"/>
                    <a:pt x="2919" y="95"/>
                  </a:cubicBezTo>
                  <a:cubicBezTo>
                    <a:pt x="2885" y="35"/>
                    <a:pt x="2819" y="0"/>
                    <a:pt x="2745" y="0"/>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758;p45">
              <a:extLst>
                <a:ext uri="{FF2B5EF4-FFF2-40B4-BE49-F238E27FC236}">
                  <a16:creationId xmlns:a16="http://schemas.microsoft.com/office/drawing/2014/main" id="{683D4CC5-E22B-9FA4-20D8-4F4AAF5054E0}"/>
                </a:ext>
              </a:extLst>
            </p:cNvPr>
            <p:cNvSpPr/>
            <p:nvPr/>
          </p:nvSpPr>
          <p:spPr>
            <a:xfrm>
              <a:off x="2821467" y="2326213"/>
              <a:ext cx="154027" cy="158001"/>
            </a:xfrm>
            <a:custGeom>
              <a:avLst/>
              <a:gdLst/>
              <a:ahLst/>
              <a:cxnLst/>
              <a:rect l="l" t="t" r="r" b="b"/>
              <a:pathLst>
                <a:path w="2248" h="2306" extrusionOk="0">
                  <a:moveTo>
                    <a:pt x="2039" y="0"/>
                  </a:moveTo>
                  <a:lnTo>
                    <a:pt x="811" y="336"/>
                  </a:lnTo>
                  <a:lnTo>
                    <a:pt x="255" y="1332"/>
                  </a:lnTo>
                  <a:lnTo>
                    <a:pt x="0" y="1691"/>
                  </a:lnTo>
                  <a:lnTo>
                    <a:pt x="336" y="2305"/>
                  </a:lnTo>
                  <a:cubicBezTo>
                    <a:pt x="336" y="2305"/>
                    <a:pt x="927" y="2270"/>
                    <a:pt x="1147" y="1911"/>
                  </a:cubicBezTo>
                  <a:cubicBezTo>
                    <a:pt x="1355" y="1552"/>
                    <a:pt x="1274" y="753"/>
                    <a:pt x="1274" y="753"/>
                  </a:cubicBezTo>
                  <a:lnTo>
                    <a:pt x="1274" y="753"/>
                  </a:lnTo>
                  <a:cubicBezTo>
                    <a:pt x="1274" y="753"/>
                    <a:pt x="1306" y="759"/>
                    <a:pt x="1358" y="759"/>
                  </a:cubicBezTo>
                  <a:cubicBezTo>
                    <a:pt x="1492" y="759"/>
                    <a:pt x="1760" y="723"/>
                    <a:pt x="1969" y="464"/>
                  </a:cubicBezTo>
                  <a:cubicBezTo>
                    <a:pt x="2247" y="105"/>
                    <a:pt x="2039" y="0"/>
                    <a:pt x="2039" y="0"/>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759;p45">
              <a:extLst>
                <a:ext uri="{FF2B5EF4-FFF2-40B4-BE49-F238E27FC236}">
                  <a16:creationId xmlns:a16="http://schemas.microsoft.com/office/drawing/2014/main" id="{193E3C73-311B-85F5-E820-E40E6EA500ED}"/>
                </a:ext>
              </a:extLst>
            </p:cNvPr>
            <p:cNvSpPr/>
            <p:nvPr/>
          </p:nvSpPr>
          <p:spPr>
            <a:xfrm>
              <a:off x="2899987" y="2326213"/>
              <a:ext cx="65982" cy="134979"/>
            </a:xfrm>
            <a:custGeom>
              <a:avLst/>
              <a:gdLst/>
              <a:ahLst/>
              <a:cxnLst/>
              <a:rect l="l" t="t" r="r" b="b"/>
              <a:pathLst>
                <a:path w="963" h="1970" extrusionOk="0">
                  <a:moveTo>
                    <a:pt x="904" y="0"/>
                  </a:moveTo>
                  <a:cubicBezTo>
                    <a:pt x="904" y="0"/>
                    <a:pt x="927" y="35"/>
                    <a:pt x="927" y="105"/>
                  </a:cubicBezTo>
                  <a:cubicBezTo>
                    <a:pt x="927" y="163"/>
                    <a:pt x="927" y="267"/>
                    <a:pt x="870" y="359"/>
                  </a:cubicBezTo>
                  <a:cubicBezTo>
                    <a:pt x="823" y="464"/>
                    <a:pt x="719" y="568"/>
                    <a:pt x="592" y="626"/>
                  </a:cubicBezTo>
                  <a:cubicBezTo>
                    <a:pt x="464" y="695"/>
                    <a:pt x="302" y="730"/>
                    <a:pt x="140" y="753"/>
                  </a:cubicBezTo>
                  <a:cubicBezTo>
                    <a:pt x="128" y="753"/>
                    <a:pt x="117" y="753"/>
                    <a:pt x="94" y="765"/>
                  </a:cubicBezTo>
                  <a:lnTo>
                    <a:pt x="70" y="765"/>
                  </a:lnTo>
                  <a:lnTo>
                    <a:pt x="82" y="800"/>
                  </a:lnTo>
                  <a:cubicBezTo>
                    <a:pt x="198" y="1112"/>
                    <a:pt x="186" y="1437"/>
                    <a:pt x="128" y="1633"/>
                  </a:cubicBezTo>
                  <a:cubicBezTo>
                    <a:pt x="82" y="1854"/>
                    <a:pt x="1" y="1969"/>
                    <a:pt x="12" y="1969"/>
                  </a:cubicBezTo>
                  <a:cubicBezTo>
                    <a:pt x="12" y="1969"/>
                    <a:pt x="36" y="1946"/>
                    <a:pt x="70" y="1900"/>
                  </a:cubicBezTo>
                  <a:cubicBezTo>
                    <a:pt x="94" y="1842"/>
                    <a:pt x="140" y="1772"/>
                    <a:pt x="175" y="1657"/>
                  </a:cubicBezTo>
                  <a:cubicBezTo>
                    <a:pt x="243" y="1442"/>
                    <a:pt x="255" y="1116"/>
                    <a:pt x="148" y="810"/>
                  </a:cubicBezTo>
                  <a:lnTo>
                    <a:pt x="148" y="810"/>
                  </a:lnTo>
                  <a:cubicBezTo>
                    <a:pt x="155" y="808"/>
                    <a:pt x="163" y="805"/>
                    <a:pt x="175" y="800"/>
                  </a:cubicBezTo>
                  <a:cubicBezTo>
                    <a:pt x="348" y="765"/>
                    <a:pt x="499" y="742"/>
                    <a:pt x="638" y="672"/>
                  </a:cubicBezTo>
                  <a:cubicBezTo>
                    <a:pt x="765" y="591"/>
                    <a:pt x="870" y="475"/>
                    <a:pt x="904" y="383"/>
                  </a:cubicBezTo>
                  <a:cubicBezTo>
                    <a:pt x="951" y="267"/>
                    <a:pt x="962" y="163"/>
                    <a:pt x="951" y="105"/>
                  </a:cubicBezTo>
                  <a:cubicBezTo>
                    <a:pt x="939" y="35"/>
                    <a:pt x="927" y="0"/>
                    <a:pt x="904"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760;p45">
              <a:extLst>
                <a:ext uri="{FF2B5EF4-FFF2-40B4-BE49-F238E27FC236}">
                  <a16:creationId xmlns:a16="http://schemas.microsoft.com/office/drawing/2014/main" id="{06C36CA8-33DA-D3BB-B72E-E2AFA614FFAD}"/>
                </a:ext>
              </a:extLst>
            </p:cNvPr>
            <p:cNvSpPr/>
            <p:nvPr/>
          </p:nvSpPr>
          <p:spPr>
            <a:xfrm>
              <a:off x="2921432" y="2394455"/>
              <a:ext cx="66736" cy="78658"/>
            </a:xfrm>
            <a:custGeom>
              <a:avLst/>
              <a:gdLst/>
              <a:ahLst/>
              <a:cxnLst/>
              <a:rect l="l" t="t" r="r" b="b"/>
              <a:pathLst>
                <a:path w="974" h="1148" extrusionOk="0">
                  <a:moveTo>
                    <a:pt x="823" y="0"/>
                  </a:moveTo>
                  <a:lnTo>
                    <a:pt x="696" y="47"/>
                  </a:lnTo>
                  <a:cubicBezTo>
                    <a:pt x="614" y="82"/>
                    <a:pt x="499" y="116"/>
                    <a:pt x="348" y="174"/>
                  </a:cubicBezTo>
                  <a:cubicBezTo>
                    <a:pt x="279" y="209"/>
                    <a:pt x="209" y="232"/>
                    <a:pt x="116" y="290"/>
                  </a:cubicBezTo>
                  <a:cubicBezTo>
                    <a:pt x="70" y="325"/>
                    <a:pt x="35" y="348"/>
                    <a:pt x="12" y="406"/>
                  </a:cubicBezTo>
                  <a:cubicBezTo>
                    <a:pt x="1" y="464"/>
                    <a:pt x="1" y="522"/>
                    <a:pt x="47" y="580"/>
                  </a:cubicBezTo>
                  <a:cubicBezTo>
                    <a:pt x="70" y="626"/>
                    <a:pt x="116" y="672"/>
                    <a:pt x="174" y="695"/>
                  </a:cubicBezTo>
                  <a:cubicBezTo>
                    <a:pt x="199" y="710"/>
                    <a:pt x="224" y="715"/>
                    <a:pt x="249" y="715"/>
                  </a:cubicBezTo>
                  <a:cubicBezTo>
                    <a:pt x="282" y="715"/>
                    <a:pt x="315" y="707"/>
                    <a:pt x="348" y="707"/>
                  </a:cubicBezTo>
                  <a:cubicBezTo>
                    <a:pt x="383" y="707"/>
                    <a:pt x="406" y="695"/>
                    <a:pt x="441" y="695"/>
                  </a:cubicBezTo>
                  <a:cubicBezTo>
                    <a:pt x="464" y="695"/>
                    <a:pt x="499" y="684"/>
                    <a:pt x="522" y="684"/>
                  </a:cubicBezTo>
                  <a:cubicBezTo>
                    <a:pt x="528" y="683"/>
                    <a:pt x="533" y="681"/>
                    <a:pt x="539" y="680"/>
                  </a:cubicBezTo>
                  <a:lnTo>
                    <a:pt x="539" y="680"/>
                  </a:lnTo>
                  <a:cubicBezTo>
                    <a:pt x="537" y="681"/>
                    <a:pt x="535" y="682"/>
                    <a:pt x="533" y="684"/>
                  </a:cubicBezTo>
                  <a:lnTo>
                    <a:pt x="406" y="765"/>
                  </a:lnTo>
                  <a:cubicBezTo>
                    <a:pt x="360" y="800"/>
                    <a:pt x="325" y="811"/>
                    <a:pt x="290" y="858"/>
                  </a:cubicBezTo>
                  <a:cubicBezTo>
                    <a:pt x="244" y="892"/>
                    <a:pt x="221" y="950"/>
                    <a:pt x="221" y="997"/>
                  </a:cubicBezTo>
                  <a:cubicBezTo>
                    <a:pt x="221" y="1031"/>
                    <a:pt x="232" y="1054"/>
                    <a:pt x="244" y="1078"/>
                  </a:cubicBezTo>
                  <a:cubicBezTo>
                    <a:pt x="255" y="1089"/>
                    <a:pt x="290" y="1101"/>
                    <a:pt x="302" y="1112"/>
                  </a:cubicBezTo>
                  <a:cubicBezTo>
                    <a:pt x="394" y="1147"/>
                    <a:pt x="464" y="1147"/>
                    <a:pt x="533" y="1147"/>
                  </a:cubicBezTo>
                  <a:cubicBezTo>
                    <a:pt x="684" y="1135"/>
                    <a:pt x="777" y="1089"/>
                    <a:pt x="858" y="1054"/>
                  </a:cubicBezTo>
                  <a:cubicBezTo>
                    <a:pt x="927" y="1031"/>
                    <a:pt x="973" y="1020"/>
                    <a:pt x="950" y="997"/>
                  </a:cubicBezTo>
                  <a:lnTo>
                    <a:pt x="950" y="997"/>
                  </a:lnTo>
                  <a:cubicBezTo>
                    <a:pt x="950" y="997"/>
                    <a:pt x="916" y="1020"/>
                    <a:pt x="835" y="1031"/>
                  </a:cubicBezTo>
                  <a:cubicBezTo>
                    <a:pt x="765" y="1066"/>
                    <a:pt x="661" y="1089"/>
                    <a:pt x="522" y="1101"/>
                  </a:cubicBezTo>
                  <a:cubicBezTo>
                    <a:pt x="452" y="1101"/>
                    <a:pt x="371" y="1101"/>
                    <a:pt x="302" y="1078"/>
                  </a:cubicBezTo>
                  <a:cubicBezTo>
                    <a:pt x="279" y="1054"/>
                    <a:pt x="244" y="1031"/>
                    <a:pt x="244" y="985"/>
                  </a:cubicBezTo>
                  <a:cubicBezTo>
                    <a:pt x="244" y="950"/>
                    <a:pt x="279" y="915"/>
                    <a:pt x="302" y="881"/>
                  </a:cubicBezTo>
                  <a:cubicBezTo>
                    <a:pt x="336" y="858"/>
                    <a:pt x="371" y="846"/>
                    <a:pt x="418" y="811"/>
                  </a:cubicBezTo>
                  <a:lnTo>
                    <a:pt x="545" y="730"/>
                  </a:lnTo>
                  <a:cubicBezTo>
                    <a:pt x="638" y="672"/>
                    <a:pt x="719" y="614"/>
                    <a:pt x="823" y="568"/>
                  </a:cubicBezTo>
                  <a:lnTo>
                    <a:pt x="811" y="522"/>
                  </a:lnTo>
                  <a:cubicBezTo>
                    <a:pt x="811" y="522"/>
                    <a:pt x="811" y="522"/>
                    <a:pt x="811" y="522"/>
                  </a:cubicBezTo>
                  <a:lnTo>
                    <a:pt x="811" y="522"/>
                  </a:lnTo>
                  <a:cubicBezTo>
                    <a:pt x="765" y="533"/>
                    <a:pt x="707" y="568"/>
                    <a:pt x="661" y="580"/>
                  </a:cubicBezTo>
                  <a:cubicBezTo>
                    <a:pt x="603" y="591"/>
                    <a:pt x="545" y="626"/>
                    <a:pt x="510" y="637"/>
                  </a:cubicBezTo>
                  <a:cubicBezTo>
                    <a:pt x="475" y="649"/>
                    <a:pt x="452" y="649"/>
                    <a:pt x="429" y="649"/>
                  </a:cubicBezTo>
                  <a:cubicBezTo>
                    <a:pt x="406" y="649"/>
                    <a:pt x="371" y="672"/>
                    <a:pt x="348" y="672"/>
                  </a:cubicBezTo>
                  <a:cubicBezTo>
                    <a:pt x="319" y="678"/>
                    <a:pt x="293" y="681"/>
                    <a:pt x="268" y="681"/>
                  </a:cubicBezTo>
                  <a:cubicBezTo>
                    <a:pt x="244" y="681"/>
                    <a:pt x="221" y="678"/>
                    <a:pt x="198" y="672"/>
                  </a:cubicBezTo>
                  <a:cubicBezTo>
                    <a:pt x="163" y="649"/>
                    <a:pt x="116" y="614"/>
                    <a:pt x="82" y="580"/>
                  </a:cubicBezTo>
                  <a:cubicBezTo>
                    <a:pt x="59" y="533"/>
                    <a:pt x="59" y="498"/>
                    <a:pt x="70" y="452"/>
                  </a:cubicBezTo>
                  <a:cubicBezTo>
                    <a:pt x="82" y="406"/>
                    <a:pt x="116" y="383"/>
                    <a:pt x="163" y="348"/>
                  </a:cubicBezTo>
                  <a:cubicBezTo>
                    <a:pt x="232" y="290"/>
                    <a:pt x="302" y="267"/>
                    <a:pt x="371" y="232"/>
                  </a:cubicBezTo>
                  <a:cubicBezTo>
                    <a:pt x="522" y="174"/>
                    <a:pt x="638" y="128"/>
                    <a:pt x="707" y="93"/>
                  </a:cubicBezTo>
                  <a:cubicBezTo>
                    <a:pt x="788" y="35"/>
                    <a:pt x="823" y="0"/>
                    <a:pt x="823"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761;p45">
              <a:extLst>
                <a:ext uri="{FF2B5EF4-FFF2-40B4-BE49-F238E27FC236}">
                  <a16:creationId xmlns:a16="http://schemas.microsoft.com/office/drawing/2014/main" id="{8248D763-47A7-A18F-0AFA-9BE248447681}"/>
                </a:ext>
              </a:extLst>
            </p:cNvPr>
            <p:cNvSpPr/>
            <p:nvPr/>
          </p:nvSpPr>
          <p:spPr>
            <a:xfrm>
              <a:off x="2917458" y="2357936"/>
              <a:ext cx="60364" cy="46455"/>
            </a:xfrm>
            <a:custGeom>
              <a:avLst/>
              <a:gdLst/>
              <a:ahLst/>
              <a:cxnLst/>
              <a:rect l="l" t="t" r="r" b="b"/>
              <a:pathLst>
                <a:path w="881" h="678" extrusionOk="0">
                  <a:moveTo>
                    <a:pt x="788" y="1"/>
                  </a:moveTo>
                  <a:cubicBezTo>
                    <a:pt x="788" y="1"/>
                    <a:pt x="684" y="12"/>
                    <a:pt x="522" y="93"/>
                  </a:cubicBezTo>
                  <a:cubicBezTo>
                    <a:pt x="452" y="128"/>
                    <a:pt x="348" y="174"/>
                    <a:pt x="256" y="232"/>
                  </a:cubicBezTo>
                  <a:cubicBezTo>
                    <a:pt x="221" y="267"/>
                    <a:pt x="163" y="302"/>
                    <a:pt x="117" y="337"/>
                  </a:cubicBezTo>
                  <a:cubicBezTo>
                    <a:pt x="70" y="383"/>
                    <a:pt x="12" y="418"/>
                    <a:pt x="1" y="510"/>
                  </a:cubicBezTo>
                  <a:cubicBezTo>
                    <a:pt x="1" y="557"/>
                    <a:pt x="12" y="591"/>
                    <a:pt x="47" y="626"/>
                  </a:cubicBezTo>
                  <a:cubicBezTo>
                    <a:pt x="70" y="649"/>
                    <a:pt x="105" y="672"/>
                    <a:pt x="140" y="672"/>
                  </a:cubicBezTo>
                  <a:cubicBezTo>
                    <a:pt x="167" y="676"/>
                    <a:pt x="191" y="678"/>
                    <a:pt x="214" y="678"/>
                  </a:cubicBezTo>
                  <a:cubicBezTo>
                    <a:pt x="259" y="678"/>
                    <a:pt x="298" y="672"/>
                    <a:pt x="337" y="672"/>
                  </a:cubicBezTo>
                  <a:cubicBezTo>
                    <a:pt x="452" y="649"/>
                    <a:pt x="545" y="626"/>
                    <a:pt x="626" y="615"/>
                  </a:cubicBezTo>
                  <a:cubicBezTo>
                    <a:pt x="777" y="568"/>
                    <a:pt x="881" y="510"/>
                    <a:pt x="881" y="510"/>
                  </a:cubicBezTo>
                  <a:lnTo>
                    <a:pt x="881" y="510"/>
                  </a:lnTo>
                  <a:cubicBezTo>
                    <a:pt x="881" y="510"/>
                    <a:pt x="788" y="533"/>
                    <a:pt x="626" y="580"/>
                  </a:cubicBezTo>
                  <a:cubicBezTo>
                    <a:pt x="533" y="591"/>
                    <a:pt x="429" y="626"/>
                    <a:pt x="337" y="638"/>
                  </a:cubicBezTo>
                  <a:cubicBezTo>
                    <a:pt x="298" y="638"/>
                    <a:pt x="259" y="643"/>
                    <a:pt x="221" y="643"/>
                  </a:cubicBezTo>
                  <a:cubicBezTo>
                    <a:pt x="201" y="643"/>
                    <a:pt x="182" y="642"/>
                    <a:pt x="163" y="638"/>
                  </a:cubicBezTo>
                  <a:cubicBezTo>
                    <a:pt x="105" y="626"/>
                    <a:pt x="59" y="580"/>
                    <a:pt x="59" y="533"/>
                  </a:cubicBezTo>
                  <a:cubicBezTo>
                    <a:pt x="59" y="476"/>
                    <a:pt x="117" y="429"/>
                    <a:pt x="163" y="406"/>
                  </a:cubicBezTo>
                  <a:cubicBezTo>
                    <a:pt x="209" y="360"/>
                    <a:pt x="256" y="337"/>
                    <a:pt x="302" y="302"/>
                  </a:cubicBezTo>
                  <a:cubicBezTo>
                    <a:pt x="394" y="232"/>
                    <a:pt x="476" y="186"/>
                    <a:pt x="568" y="140"/>
                  </a:cubicBezTo>
                  <a:cubicBezTo>
                    <a:pt x="684" y="47"/>
                    <a:pt x="788" y="1"/>
                    <a:pt x="788" y="1"/>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762;p45">
              <a:extLst>
                <a:ext uri="{FF2B5EF4-FFF2-40B4-BE49-F238E27FC236}">
                  <a16:creationId xmlns:a16="http://schemas.microsoft.com/office/drawing/2014/main" id="{9B6D9C09-6414-17EA-D63C-F91EA9A4D56A}"/>
                </a:ext>
              </a:extLst>
            </p:cNvPr>
            <p:cNvSpPr/>
            <p:nvPr/>
          </p:nvSpPr>
          <p:spPr>
            <a:xfrm>
              <a:off x="2467512" y="2168282"/>
              <a:ext cx="411927" cy="539644"/>
            </a:xfrm>
            <a:custGeom>
              <a:avLst/>
              <a:gdLst/>
              <a:ahLst/>
              <a:cxnLst/>
              <a:rect l="l" t="t" r="r" b="b"/>
              <a:pathLst>
                <a:path w="6012" h="7876" extrusionOk="0">
                  <a:moveTo>
                    <a:pt x="1" y="1"/>
                  </a:moveTo>
                  <a:lnTo>
                    <a:pt x="846" y="6637"/>
                  </a:lnTo>
                  <a:lnTo>
                    <a:pt x="1043" y="7123"/>
                  </a:lnTo>
                  <a:cubicBezTo>
                    <a:pt x="1280" y="7672"/>
                    <a:pt x="1681" y="7875"/>
                    <a:pt x="2139" y="7875"/>
                  </a:cubicBezTo>
                  <a:cubicBezTo>
                    <a:pt x="2531" y="7875"/>
                    <a:pt x="2965" y="7726"/>
                    <a:pt x="3371" y="7517"/>
                  </a:cubicBezTo>
                  <a:lnTo>
                    <a:pt x="3452" y="7471"/>
                  </a:lnTo>
                  <a:lnTo>
                    <a:pt x="6012" y="5409"/>
                  </a:lnTo>
                  <a:lnTo>
                    <a:pt x="5166" y="3869"/>
                  </a:lnTo>
                  <a:lnTo>
                    <a:pt x="2815" y="5039"/>
                  </a:lnTo>
                  <a:lnTo>
                    <a:pt x="1541" y="962"/>
                  </a:lnTo>
                  <a:cubicBezTo>
                    <a:pt x="1425" y="580"/>
                    <a:pt x="1136" y="290"/>
                    <a:pt x="777" y="174"/>
                  </a:cubicBezTo>
                  <a:lnTo>
                    <a:pt x="1" y="1"/>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763;p45">
              <a:extLst>
                <a:ext uri="{FF2B5EF4-FFF2-40B4-BE49-F238E27FC236}">
                  <a16:creationId xmlns:a16="http://schemas.microsoft.com/office/drawing/2014/main" id="{6E506EC9-C09D-CE45-D4CE-C6090D0AFDD4}"/>
                </a:ext>
              </a:extLst>
            </p:cNvPr>
            <p:cNvSpPr/>
            <p:nvPr/>
          </p:nvSpPr>
          <p:spPr>
            <a:xfrm>
              <a:off x="2638940" y="2514976"/>
              <a:ext cx="23844" cy="79549"/>
            </a:xfrm>
            <a:custGeom>
              <a:avLst/>
              <a:gdLst/>
              <a:ahLst/>
              <a:cxnLst/>
              <a:rect l="l" t="t" r="r" b="b"/>
              <a:pathLst>
                <a:path w="348" h="1161" extrusionOk="0">
                  <a:moveTo>
                    <a:pt x="332" y="0"/>
                  </a:moveTo>
                  <a:cubicBezTo>
                    <a:pt x="300" y="0"/>
                    <a:pt x="170" y="226"/>
                    <a:pt x="82" y="546"/>
                  </a:cubicBezTo>
                  <a:cubicBezTo>
                    <a:pt x="0" y="882"/>
                    <a:pt x="12" y="1160"/>
                    <a:pt x="24" y="1160"/>
                  </a:cubicBezTo>
                  <a:cubicBezTo>
                    <a:pt x="47" y="1160"/>
                    <a:pt x="47" y="882"/>
                    <a:pt x="128" y="558"/>
                  </a:cubicBezTo>
                  <a:cubicBezTo>
                    <a:pt x="221" y="245"/>
                    <a:pt x="348" y="13"/>
                    <a:pt x="336" y="2"/>
                  </a:cubicBezTo>
                  <a:cubicBezTo>
                    <a:pt x="335" y="1"/>
                    <a:pt x="334" y="0"/>
                    <a:pt x="33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764;p45">
              <a:extLst>
                <a:ext uri="{FF2B5EF4-FFF2-40B4-BE49-F238E27FC236}">
                  <a16:creationId xmlns:a16="http://schemas.microsoft.com/office/drawing/2014/main" id="{18B3E1F8-6220-2206-58A8-5E8693F4B369}"/>
                </a:ext>
              </a:extLst>
            </p:cNvPr>
            <p:cNvSpPr/>
            <p:nvPr/>
          </p:nvSpPr>
          <p:spPr>
            <a:xfrm>
              <a:off x="2112803" y="2127035"/>
              <a:ext cx="411174" cy="761846"/>
            </a:xfrm>
            <a:custGeom>
              <a:avLst/>
              <a:gdLst/>
              <a:ahLst/>
              <a:cxnLst/>
              <a:rect l="l" t="t" r="r" b="b"/>
              <a:pathLst>
                <a:path w="6001" h="11119" extrusionOk="0">
                  <a:moveTo>
                    <a:pt x="1425" y="0"/>
                  </a:moveTo>
                  <a:lnTo>
                    <a:pt x="1" y="2734"/>
                  </a:lnTo>
                  <a:lnTo>
                    <a:pt x="858" y="10771"/>
                  </a:lnTo>
                  <a:lnTo>
                    <a:pt x="5618" y="11119"/>
                  </a:lnTo>
                  <a:lnTo>
                    <a:pt x="6000" y="10795"/>
                  </a:lnTo>
                  <a:lnTo>
                    <a:pt x="5873" y="4726"/>
                  </a:lnTo>
                  <a:lnTo>
                    <a:pt x="4159" y="417"/>
                  </a:lnTo>
                  <a:cubicBezTo>
                    <a:pt x="3977" y="760"/>
                    <a:pt x="3664" y="901"/>
                    <a:pt x="3264" y="901"/>
                  </a:cubicBezTo>
                  <a:cubicBezTo>
                    <a:pt x="3205" y="901"/>
                    <a:pt x="3144" y="898"/>
                    <a:pt x="3082" y="892"/>
                  </a:cubicBezTo>
                  <a:cubicBezTo>
                    <a:pt x="2769" y="869"/>
                    <a:pt x="2468" y="753"/>
                    <a:pt x="2201" y="556"/>
                  </a:cubicBezTo>
                  <a:lnTo>
                    <a:pt x="142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765;p45">
              <a:extLst>
                <a:ext uri="{FF2B5EF4-FFF2-40B4-BE49-F238E27FC236}">
                  <a16:creationId xmlns:a16="http://schemas.microsoft.com/office/drawing/2014/main" id="{C103E377-70B6-2D83-FEFC-F3FB12DC46EA}"/>
                </a:ext>
              </a:extLst>
            </p:cNvPr>
            <p:cNvSpPr/>
            <p:nvPr/>
          </p:nvSpPr>
          <p:spPr>
            <a:xfrm>
              <a:off x="1936648" y="2125459"/>
              <a:ext cx="381780" cy="1118069"/>
            </a:xfrm>
            <a:custGeom>
              <a:avLst/>
              <a:gdLst/>
              <a:ahLst/>
              <a:cxnLst/>
              <a:rect l="l" t="t" r="r" b="b"/>
              <a:pathLst>
                <a:path w="5572" h="16318" extrusionOk="0">
                  <a:moveTo>
                    <a:pt x="3996" y="0"/>
                  </a:moveTo>
                  <a:lnTo>
                    <a:pt x="3417" y="637"/>
                  </a:lnTo>
                  <a:lnTo>
                    <a:pt x="696" y="1297"/>
                  </a:lnTo>
                  <a:lnTo>
                    <a:pt x="2282" y="9011"/>
                  </a:lnTo>
                  <a:lnTo>
                    <a:pt x="1066" y="11987"/>
                  </a:lnTo>
                  <a:cubicBezTo>
                    <a:pt x="939" y="12312"/>
                    <a:pt x="834" y="12624"/>
                    <a:pt x="753" y="12960"/>
                  </a:cubicBezTo>
                  <a:lnTo>
                    <a:pt x="1" y="15891"/>
                  </a:lnTo>
                  <a:cubicBezTo>
                    <a:pt x="1" y="15891"/>
                    <a:pt x="1582" y="16318"/>
                    <a:pt x="2589" y="16318"/>
                  </a:cubicBezTo>
                  <a:cubicBezTo>
                    <a:pt x="2865" y="16318"/>
                    <a:pt x="3099" y="16286"/>
                    <a:pt x="3244" y="16203"/>
                  </a:cubicBezTo>
                  <a:cubicBezTo>
                    <a:pt x="3904" y="15833"/>
                    <a:pt x="4714" y="12092"/>
                    <a:pt x="4969" y="11211"/>
                  </a:cubicBezTo>
                  <a:cubicBezTo>
                    <a:pt x="5212" y="10331"/>
                    <a:pt x="5571" y="7691"/>
                    <a:pt x="5409" y="6289"/>
                  </a:cubicBezTo>
                  <a:cubicBezTo>
                    <a:pt x="5236" y="4888"/>
                    <a:pt x="4807" y="3324"/>
                    <a:pt x="4656" y="2618"/>
                  </a:cubicBezTo>
                  <a:cubicBezTo>
                    <a:pt x="4506" y="1900"/>
                    <a:pt x="3996" y="0"/>
                    <a:pt x="3996" y="0"/>
                  </a:cubicBez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766;p45">
              <a:extLst>
                <a:ext uri="{FF2B5EF4-FFF2-40B4-BE49-F238E27FC236}">
                  <a16:creationId xmlns:a16="http://schemas.microsoft.com/office/drawing/2014/main" id="{546B3925-2B21-5AD0-3179-4776C9FE80CD}"/>
                </a:ext>
              </a:extLst>
            </p:cNvPr>
            <p:cNvSpPr/>
            <p:nvPr/>
          </p:nvSpPr>
          <p:spPr>
            <a:xfrm>
              <a:off x="1818389" y="2213503"/>
              <a:ext cx="353208" cy="719023"/>
            </a:xfrm>
            <a:custGeom>
              <a:avLst/>
              <a:gdLst/>
              <a:ahLst/>
              <a:cxnLst/>
              <a:rect l="l" t="t" r="r" b="b"/>
              <a:pathLst>
                <a:path w="5155" h="10494" extrusionOk="0">
                  <a:moveTo>
                    <a:pt x="2422" y="1"/>
                  </a:moveTo>
                  <a:cubicBezTo>
                    <a:pt x="2422" y="1"/>
                    <a:pt x="1900" y="360"/>
                    <a:pt x="1564" y="1715"/>
                  </a:cubicBezTo>
                  <a:cubicBezTo>
                    <a:pt x="1205" y="3139"/>
                    <a:pt x="1" y="7019"/>
                    <a:pt x="70" y="7934"/>
                  </a:cubicBezTo>
                  <a:cubicBezTo>
                    <a:pt x="151" y="8838"/>
                    <a:pt x="4958" y="10494"/>
                    <a:pt x="4958" y="10494"/>
                  </a:cubicBezTo>
                  <a:lnTo>
                    <a:pt x="5155" y="7958"/>
                  </a:lnTo>
                  <a:lnTo>
                    <a:pt x="2908" y="6788"/>
                  </a:lnTo>
                  <a:lnTo>
                    <a:pt x="3522" y="4402"/>
                  </a:lnTo>
                  <a:lnTo>
                    <a:pt x="2422" y="1"/>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767;p45">
              <a:extLst>
                <a:ext uri="{FF2B5EF4-FFF2-40B4-BE49-F238E27FC236}">
                  <a16:creationId xmlns:a16="http://schemas.microsoft.com/office/drawing/2014/main" id="{60C68C42-F86F-EC74-DE8F-05379B714833}"/>
                </a:ext>
              </a:extLst>
            </p:cNvPr>
            <p:cNvSpPr/>
            <p:nvPr/>
          </p:nvSpPr>
          <p:spPr>
            <a:xfrm>
              <a:off x="2398516" y="2115935"/>
              <a:ext cx="222271" cy="1075314"/>
            </a:xfrm>
            <a:custGeom>
              <a:avLst/>
              <a:gdLst/>
              <a:ahLst/>
              <a:cxnLst/>
              <a:rect l="l" t="t" r="r" b="b"/>
              <a:pathLst>
                <a:path w="3244" h="15694" extrusionOk="0">
                  <a:moveTo>
                    <a:pt x="0" y="0"/>
                  </a:moveTo>
                  <a:lnTo>
                    <a:pt x="0" y="579"/>
                  </a:lnTo>
                  <a:cubicBezTo>
                    <a:pt x="0" y="579"/>
                    <a:pt x="892" y="4123"/>
                    <a:pt x="1135" y="5548"/>
                  </a:cubicBezTo>
                  <a:cubicBezTo>
                    <a:pt x="1378" y="6961"/>
                    <a:pt x="1425" y="9880"/>
                    <a:pt x="1425" y="11049"/>
                  </a:cubicBezTo>
                  <a:cubicBezTo>
                    <a:pt x="1425" y="12231"/>
                    <a:pt x="1876" y="15694"/>
                    <a:pt x="1876" y="15694"/>
                  </a:cubicBezTo>
                  <a:cubicBezTo>
                    <a:pt x="1876" y="15694"/>
                    <a:pt x="3046" y="15520"/>
                    <a:pt x="3150" y="15277"/>
                  </a:cubicBezTo>
                  <a:cubicBezTo>
                    <a:pt x="3243" y="15033"/>
                    <a:pt x="2120" y="11015"/>
                    <a:pt x="2120" y="10725"/>
                  </a:cubicBezTo>
                  <a:cubicBezTo>
                    <a:pt x="2120" y="10435"/>
                    <a:pt x="2351" y="4170"/>
                    <a:pt x="2351" y="3602"/>
                  </a:cubicBezTo>
                  <a:cubicBezTo>
                    <a:pt x="2351" y="3023"/>
                    <a:pt x="1946" y="973"/>
                    <a:pt x="1946" y="973"/>
                  </a:cubicBezTo>
                  <a:lnTo>
                    <a:pt x="382" y="579"/>
                  </a:lnTo>
                  <a:lnTo>
                    <a:pt x="0" y="0"/>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768;p45">
              <a:extLst>
                <a:ext uri="{FF2B5EF4-FFF2-40B4-BE49-F238E27FC236}">
                  <a16:creationId xmlns:a16="http://schemas.microsoft.com/office/drawing/2014/main" id="{58A01520-AF0F-08FE-12DB-8A4ADF243B80}"/>
                </a:ext>
              </a:extLst>
            </p:cNvPr>
            <p:cNvSpPr/>
            <p:nvPr/>
          </p:nvSpPr>
          <p:spPr>
            <a:xfrm>
              <a:off x="2426265" y="2163554"/>
              <a:ext cx="83386" cy="748348"/>
            </a:xfrm>
            <a:custGeom>
              <a:avLst/>
              <a:gdLst/>
              <a:ahLst/>
              <a:cxnLst/>
              <a:rect l="l" t="t" r="r" b="b"/>
              <a:pathLst>
                <a:path w="1217" h="10922" extrusionOk="0">
                  <a:moveTo>
                    <a:pt x="1" y="0"/>
                  </a:moveTo>
                  <a:lnTo>
                    <a:pt x="1" y="0"/>
                  </a:lnTo>
                  <a:cubicBezTo>
                    <a:pt x="47" y="70"/>
                    <a:pt x="93" y="174"/>
                    <a:pt x="163" y="290"/>
                  </a:cubicBezTo>
                  <a:cubicBezTo>
                    <a:pt x="313" y="556"/>
                    <a:pt x="499" y="915"/>
                    <a:pt x="684" y="1390"/>
                  </a:cubicBezTo>
                  <a:cubicBezTo>
                    <a:pt x="788" y="1622"/>
                    <a:pt x="869" y="1900"/>
                    <a:pt x="916" y="2189"/>
                  </a:cubicBezTo>
                  <a:cubicBezTo>
                    <a:pt x="973" y="2490"/>
                    <a:pt x="1020" y="2815"/>
                    <a:pt x="1043" y="3139"/>
                  </a:cubicBezTo>
                  <a:cubicBezTo>
                    <a:pt x="1078" y="3475"/>
                    <a:pt x="1101" y="3834"/>
                    <a:pt x="1136" y="4204"/>
                  </a:cubicBezTo>
                  <a:cubicBezTo>
                    <a:pt x="1147" y="4390"/>
                    <a:pt x="1159" y="4575"/>
                    <a:pt x="1159" y="4760"/>
                  </a:cubicBezTo>
                  <a:lnTo>
                    <a:pt x="1159" y="5339"/>
                  </a:lnTo>
                  <a:cubicBezTo>
                    <a:pt x="1147" y="6903"/>
                    <a:pt x="1101" y="8327"/>
                    <a:pt x="1078" y="9358"/>
                  </a:cubicBezTo>
                  <a:cubicBezTo>
                    <a:pt x="1066" y="9856"/>
                    <a:pt x="1043" y="10285"/>
                    <a:pt x="1043" y="10574"/>
                  </a:cubicBezTo>
                  <a:lnTo>
                    <a:pt x="1043" y="10899"/>
                  </a:lnTo>
                  <a:lnTo>
                    <a:pt x="1043" y="10922"/>
                  </a:lnTo>
                  <a:cubicBezTo>
                    <a:pt x="1043" y="10829"/>
                    <a:pt x="1055" y="10725"/>
                    <a:pt x="1055" y="10586"/>
                  </a:cubicBezTo>
                  <a:cubicBezTo>
                    <a:pt x="1078" y="10296"/>
                    <a:pt x="1089" y="9879"/>
                    <a:pt x="1101" y="9370"/>
                  </a:cubicBezTo>
                  <a:cubicBezTo>
                    <a:pt x="1147" y="8339"/>
                    <a:pt x="1194" y="6926"/>
                    <a:pt x="1217" y="5363"/>
                  </a:cubicBezTo>
                  <a:lnTo>
                    <a:pt x="1217" y="4783"/>
                  </a:lnTo>
                  <a:cubicBezTo>
                    <a:pt x="1217" y="4587"/>
                    <a:pt x="1205" y="4401"/>
                    <a:pt x="1194" y="4216"/>
                  </a:cubicBezTo>
                  <a:cubicBezTo>
                    <a:pt x="1159" y="3857"/>
                    <a:pt x="1112" y="3486"/>
                    <a:pt x="1089" y="3162"/>
                  </a:cubicBezTo>
                  <a:cubicBezTo>
                    <a:pt x="1043" y="2826"/>
                    <a:pt x="1020" y="2502"/>
                    <a:pt x="962" y="2201"/>
                  </a:cubicBezTo>
                  <a:cubicBezTo>
                    <a:pt x="904" y="1900"/>
                    <a:pt x="811" y="1622"/>
                    <a:pt x="719" y="1390"/>
                  </a:cubicBezTo>
                  <a:cubicBezTo>
                    <a:pt x="522" y="915"/>
                    <a:pt x="325" y="533"/>
                    <a:pt x="174" y="290"/>
                  </a:cubicBezTo>
                  <a:cubicBezTo>
                    <a:pt x="105" y="162"/>
                    <a:pt x="47" y="58"/>
                    <a:pt x="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769;p45">
              <a:extLst>
                <a:ext uri="{FF2B5EF4-FFF2-40B4-BE49-F238E27FC236}">
                  <a16:creationId xmlns:a16="http://schemas.microsoft.com/office/drawing/2014/main" id="{B1885C8E-219B-AD93-A848-5496B57B8F2B}"/>
                </a:ext>
              </a:extLst>
            </p:cNvPr>
            <p:cNvSpPr/>
            <p:nvPr/>
          </p:nvSpPr>
          <p:spPr>
            <a:xfrm>
              <a:off x="2160422" y="2178628"/>
              <a:ext cx="142105" cy="578562"/>
            </a:xfrm>
            <a:custGeom>
              <a:avLst/>
              <a:gdLst/>
              <a:ahLst/>
              <a:cxnLst/>
              <a:rect l="l" t="t" r="r" b="b"/>
              <a:pathLst>
                <a:path w="2074" h="8444" extrusionOk="0">
                  <a:moveTo>
                    <a:pt x="1" y="0"/>
                  </a:moveTo>
                  <a:lnTo>
                    <a:pt x="1" y="81"/>
                  </a:lnTo>
                  <a:cubicBezTo>
                    <a:pt x="1" y="139"/>
                    <a:pt x="24" y="232"/>
                    <a:pt x="35" y="348"/>
                  </a:cubicBezTo>
                  <a:cubicBezTo>
                    <a:pt x="59" y="568"/>
                    <a:pt x="105" y="880"/>
                    <a:pt x="174" y="1274"/>
                  </a:cubicBezTo>
                  <a:cubicBezTo>
                    <a:pt x="221" y="1471"/>
                    <a:pt x="267" y="1691"/>
                    <a:pt x="337" y="1911"/>
                  </a:cubicBezTo>
                  <a:cubicBezTo>
                    <a:pt x="406" y="2143"/>
                    <a:pt x="522" y="2363"/>
                    <a:pt x="638" y="2606"/>
                  </a:cubicBezTo>
                  <a:cubicBezTo>
                    <a:pt x="869" y="3081"/>
                    <a:pt x="1124" y="3602"/>
                    <a:pt x="1356" y="4170"/>
                  </a:cubicBezTo>
                  <a:cubicBezTo>
                    <a:pt x="1587" y="4714"/>
                    <a:pt x="1784" y="5270"/>
                    <a:pt x="1912" y="5780"/>
                  </a:cubicBezTo>
                  <a:cubicBezTo>
                    <a:pt x="1970" y="6023"/>
                    <a:pt x="2016" y="6266"/>
                    <a:pt x="2004" y="6498"/>
                  </a:cubicBezTo>
                  <a:cubicBezTo>
                    <a:pt x="1993" y="6729"/>
                    <a:pt x="1970" y="6949"/>
                    <a:pt x="1970" y="7146"/>
                  </a:cubicBezTo>
                  <a:cubicBezTo>
                    <a:pt x="1958" y="7552"/>
                    <a:pt x="1970" y="7876"/>
                    <a:pt x="1993" y="8096"/>
                  </a:cubicBezTo>
                  <a:cubicBezTo>
                    <a:pt x="1993" y="8212"/>
                    <a:pt x="2004" y="8293"/>
                    <a:pt x="2004" y="8351"/>
                  </a:cubicBezTo>
                  <a:cubicBezTo>
                    <a:pt x="2016" y="8409"/>
                    <a:pt x="2016" y="8443"/>
                    <a:pt x="2016" y="8443"/>
                  </a:cubicBezTo>
                  <a:cubicBezTo>
                    <a:pt x="2016" y="8443"/>
                    <a:pt x="2016" y="8409"/>
                    <a:pt x="2051" y="8339"/>
                  </a:cubicBezTo>
                  <a:cubicBezTo>
                    <a:pt x="2051" y="8270"/>
                    <a:pt x="2027" y="8177"/>
                    <a:pt x="2027" y="8073"/>
                  </a:cubicBezTo>
                  <a:cubicBezTo>
                    <a:pt x="2027" y="7841"/>
                    <a:pt x="2016" y="7528"/>
                    <a:pt x="2027" y="7135"/>
                  </a:cubicBezTo>
                  <a:cubicBezTo>
                    <a:pt x="2027" y="6938"/>
                    <a:pt x="2051" y="6718"/>
                    <a:pt x="2062" y="6486"/>
                  </a:cubicBezTo>
                  <a:cubicBezTo>
                    <a:pt x="2074" y="6254"/>
                    <a:pt x="2027" y="6011"/>
                    <a:pt x="1970" y="5745"/>
                  </a:cubicBezTo>
                  <a:cubicBezTo>
                    <a:pt x="1842" y="5235"/>
                    <a:pt x="1645" y="4691"/>
                    <a:pt x="1414" y="4123"/>
                  </a:cubicBezTo>
                  <a:cubicBezTo>
                    <a:pt x="1182" y="3556"/>
                    <a:pt x="927" y="3035"/>
                    <a:pt x="696" y="2560"/>
                  </a:cubicBezTo>
                  <a:cubicBezTo>
                    <a:pt x="580" y="2317"/>
                    <a:pt x="464" y="2097"/>
                    <a:pt x="394" y="1876"/>
                  </a:cubicBezTo>
                  <a:cubicBezTo>
                    <a:pt x="325" y="1668"/>
                    <a:pt x="279" y="1448"/>
                    <a:pt x="232" y="1263"/>
                  </a:cubicBezTo>
                  <a:cubicBezTo>
                    <a:pt x="151" y="869"/>
                    <a:pt x="93" y="545"/>
                    <a:pt x="59" y="336"/>
                  </a:cubicBezTo>
                  <a:cubicBezTo>
                    <a:pt x="47" y="232"/>
                    <a:pt x="35" y="139"/>
                    <a:pt x="24" y="81"/>
                  </a:cubicBezTo>
                  <a:cubicBezTo>
                    <a:pt x="24" y="23"/>
                    <a:pt x="1" y="0"/>
                    <a:pt x="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770;p45">
              <a:extLst>
                <a:ext uri="{FF2B5EF4-FFF2-40B4-BE49-F238E27FC236}">
                  <a16:creationId xmlns:a16="http://schemas.microsoft.com/office/drawing/2014/main" id="{D4EE6117-C37F-B123-A29B-62B8756C7945}"/>
                </a:ext>
              </a:extLst>
            </p:cNvPr>
            <p:cNvSpPr/>
            <p:nvPr/>
          </p:nvSpPr>
          <p:spPr>
            <a:xfrm>
              <a:off x="2258811" y="2634332"/>
              <a:ext cx="530188" cy="240702"/>
            </a:xfrm>
            <a:custGeom>
              <a:avLst/>
              <a:gdLst/>
              <a:ahLst/>
              <a:cxnLst/>
              <a:rect l="l" t="t" r="r" b="b"/>
              <a:pathLst>
                <a:path w="7738" h="3513" extrusionOk="0">
                  <a:moveTo>
                    <a:pt x="884" y="1"/>
                  </a:moveTo>
                  <a:cubicBezTo>
                    <a:pt x="788" y="1"/>
                    <a:pt x="702" y="73"/>
                    <a:pt x="673" y="171"/>
                  </a:cubicBezTo>
                  <a:lnTo>
                    <a:pt x="47" y="2093"/>
                  </a:lnTo>
                  <a:cubicBezTo>
                    <a:pt x="1" y="2232"/>
                    <a:pt x="93" y="2383"/>
                    <a:pt x="232" y="2406"/>
                  </a:cubicBezTo>
                  <a:lnTo>
                    <a:pt x="6035" y="3506"/>
                  </a:lnTo>
                  <a:cubicBezTo>
                    <a:pt x="6053" y="3511"/>
                    <a:pt x="6071" y="3513"/>
                    <a:pt x="6089" y="3513"/>
                  </a:cubicBezTo>
                  <a:cubicBezTo>
                    <a:pt x="6171" y="3513"/>
                    <a:pt x="6242" y="3471"/>
                    <a:pt x="6290" y="3414"/>
                  </a:cubicBezTo>
                  <a:lnTo>
                    <a:pt x="7633" y="1595"/>
                  </a:lnTo>
                  <a:cubicBezTo>
                    <a:pt x="7737" y="1456"/>
                    <a:pt x="7656" y="1248"/>
                    <a:pt x="7459" y="1225"/>
                  </a:cubicBezTo>
                  <a:lnTo>
                    <a:pt x="939" y="9"/>
                  </a:lnTo>
                  <a:cubicBezTo>
                    <a:pt x="921" y="3"/>
                    <a:pt x="902" y="1"/>
                    <a:pt x="88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771;p45">
              <a:extLst>
                <a:ext uri="{FF2B5EF4-FFF2-40B4-BE49-F238E27FC236}">
                  <a16:creationId xmlns:a16="http://schemas.microsoft.com/office/drawing/2014/main" id="{BFEDA9AB-4A87-713A-83EE-8701E40B6D27}"/>
                </a:ext>
              </a:extLst>
            </p:cNvPr>
            <p:cNvSpPr/>
            <p:nvPr/>
          </p:nvSpPr>
          <p:spPr>
            <a:xfrm>
              <a:off x="1924726" y="2667425"/>
              <a:ext cx="107230" cy="22268"/>
            </a:xfrm>
            <a:custGeom>
              <a:avLst/>
              <a:gdLst/>
              <a:ahLst/>
              <a:cxnLst/>
              <a:rect l="l" t="t" r="r" b="b"/>
              <a:pathLst>
                <a:path w="1565" h="325" extrusionOk="0">
                  <a:moveTo>
                    <a:pt x="765" y="1"/>
                  </a:moveTo>
                  <a:cubicBezTo>
                    <a:pt x="534" y="1"/>
                    <a:pt x="314" y="93"/>
                    <a:pt x="186" y="163"/>
                  </a:cubicBezTo>
                  <a:cubicBezTo>
                    <a:pt x="59" y="244"/>
                    <a:pt x="1" y="325"/>
                    <a:pt x="1" y="325"/>
                  </a:cubicBezTo>
                  <a:cubicBezTo>
                    <a:pt x="12" y="325"/>
                    <a:pt x="82" y="267"/>
                    <a:pt x="221" y="221"/>
                  </a:cubicBezTo>
                  <a:cubicBezTo>
                    <a:pt x="348" y="151"/>
                    <a:pt x="545" y="70"/>
                    <a:pt x="777" y="70"/>
                  </a:cubicBezTo>
                  <a:cubicBezTo>
                    <a:pt x="794" y="69"/>
                    <a:pt x="811" y="69"/>
                    <a:pt x="828" y="69"/>
                  </a:cubicBezTo>
                  <a:cubicBezTo>
                    <a:pt x="1039" y="69"/>
                    <a:pt x="1226" y="132"/>
                    <a:pt x="1344" y="186"/>
                  </a:cubicBezTo>
                  <a:cubicBezTo>
                    <a:pt x="1453" y="255"/>
                    <a:pt x="1536" y="307"/>
                    <a:pt x="1558" y="307"/>
                  </a:cubicBezTo>
                  <a:cubicBezTo>
                    <a:pt x="1562" y="307"/>
                    <a:pt x="1564" y="305"/>
                    <a:pt x="1564" y="302"/>
                  </a:cubicBezTo>
                  <a:cubicBezTo>
                    <a:pt x="1564" y="290"/>
                    <a:pt x="1495" y="221"/>
                    <a:pt x="1356" y="151"/>
                  </a:cubicBezTo>
                  <a:cubicBezTo>
                    <a:pt x="1217" y="70"/>
                    <a:pt x="1008" y="1"/>
                    <a:pt x="76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772;p45">
              <a:extLst>
                <a:ext uri="{FF2B5EF4-FFF2-40B4-BE49-F238E27FC236}">
                  <a16:creationId xmlns:a16="http://schemas.microsoft.com/office/drawing/2014/main" id="{15A8175A-8826-6443-3CFD-43CF9508A925}"/>
                </a:ext>
              </a:extLst>
            </p:cNvPr>
            <p:cNvSpPr/>
            <p:nvPr/>
          </p:nvSpPr>
          <p:spPr>
            <a:xfrm>
              <a:off x="2019210" y="2878525"/>
              <a:ext cx="257968" cy="104832"/>
            </a:xfrm>
            <a:custGeom>
              <a:avLst/>
              <a:gdLst/>
              <a:ahLst/>
              <a:cxnLst/>
              <a:rect l="l" t="t" r="r" b="b"/>
              <a:pathLst>
                <a:path w="3765" h="1530" extrusionOk="0">
                  <a:moveTo>
                    <a:pt x="2050" y="0"/>
                  </a:moveTo>
                  <a:lnTo>
                    <a:pt x="2039" y="788"/>
                  </a:lnTo>
                  <a:lnTo>
                    <a:pt x="255" y="116"/>
                  </a:lnTo>
                  <a:lnTo>
                    <a:pt x="0" y="672"/>
                  </a:lnTo>
                  <a:lnTo>
                    <a:pt x="2282" y="1529"/>
                  </a:lnTo>
                  <a:lnTo>
                    <a:pt x="2525" y="568"/>
                  </a:lnTo>
                  <a:lnTo>
                    <a:pt x="3614" y="788"/>
                  </a:lnTo>
                  <a:lnTo>
                    <a:pt x="3764" y="232"/>
                  </a:lnTo>
                  <a:lnTo>
                    <a:pt x="2050" y="0"/>
                  </a:ln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773;p45">
              <a:extLst>
                <a:ext uri="{FF2B5EF4-FFF2-40B4-BE49-F238E27FC236}">
                  <a16:creationId xmlns:a16="http://schemas.microsoft.com/office/drawing/2014/main" id="{8916F76A-9E30-80EE-DC32-B88A50A9033A}"/>
                </a:ext>
              </a:extLst>
            </p:cNvPr>
            <p:cNvSpPr/>
            <p:nvPr/>
          </p:nvSpPr>
          <p:spPr>
            <a:xfrm>
              <a:off x="2158846" y="2714085"/>
              <a:ext cx="307164" cy="186299"/>
            </a:xfrm>
            <a:custGeom>
              <a:avLst/>
              <a:gdLst/>
              <a:ahLst/>
              <a:cxnLst/>
              <a:rect l="l" t="t" r="r" b="b"/>
              <a:pathLst>
                <a:path w="4483" h="2719" extrusionOk="0">
                  <a:moveTo>
                    <a:pt x="1554" y="0"/>
                  </a:moveTo>
                  <a:cubicBezTo>
                    <a:pt x="1330" y="0"/>
                    <a:pt x="885" y="297"/>
                    <a:pt x="753" y="374"/>
                  </a:cubicBezTo>
                  <a:cubicBezTo>
                    <a:pt x="626" y="466"/>
                    <a:pt x="163" y="860"/>
                    <a:pt x="163" y="860"/>
                  </a:cubicBezTo>
                  <a:lnTo>
                    <a:pt x="1" y="2389"/>
                  </a:lnTo>
                  <a:cubicBezTo>
                    <a:pt x="1" y="2389"/>
                    <a:pt x="1344" y="2655"/>
                    <a:pt x="1529" y="2713"/>
                  </a:cubicBezTo>
                  <a:cubicBezTo>
                    <a:pt x="1542" y="2717"/>
                    <a:pt x="1556" y="2718"/>
                    <a:pt x="1571" y="2718"/>
                  </a:cubicBezTo>
                  <a:cubicBezTo>
                    <a:pt x="1799" y="2718"/>
                    <a:pt x="2317" y="2342"/>
                    <a:pt x="2317" y="2342"/>
                  </a:cubicBezTo>
                  <a:lnTo>
                    <a:pt x="2491" y="2134"/>
                  </a:lnTo>
                  <a:lnTo>
                    <a:pt x="2664" y="2053"/>
                  </a:lnTo>
                  <a:lnTo>
                    <a:pt x="4112" y="1474"/>
                  </a:lnTo>
                  <a:cubicBezTo>
                    <a:pt x="4112" y="1474"/>
                    <a:pt x="4483" y="1439"/>
                    <a:pt x="4332" y="1184"/>
                  </a:cubicBezTo>
                  <a:cubicBezTo>
                    <a:pt x="4282" y="1103"/>
                    <a:pt x="4004" y="1076"/>
                    <a:pt x="3656" y="1076"/>
                  </a:cubicBezTo>
                  <a:cubicBezTo>
                    <a:pt x="2959" y="1076"/>
                    <a:pt x="1981" y="1184"/>
                    <a:pt x="1981" y="1184"/>
                  </a:cubicBezTo>
                  <a:cubicBezTo>
                    <a:pt x="1981" y="1184"/>
                    <a:pt x="2826" y="1045"/>
                    <a:pt x="3081" y="1011"/>
                  </a:cubicBezTo>
                  <a:cubicBezTo>
                    <a:pt x="3348" y="976"/>
                    <a:pt x="3846" y="929"/>
                    <a:pt x="3602" y="640"/>
                  </a:cubicBezTo>
                  <a:cubicBezTo>
                    <a:pt x="3514" y="535"/>
                    <a:pt x="3229" y="502"/>
                    <a:pt x="2900" y="502"/>
                  </a:cubicBezTo>
                  <a:cubicBezTo>
                    <a:pt x="2322" y="502"/>
                    <a:pt x="1610" y="605"/>
                    <a:pt x="1610" y="605"/>
                  </a:cubicBezTo>
                  <a:lnTo>
                    <a:pt x="1807" y="26"/>
                  </a:lnTo>
                  <a:lnTo>
                    <a:pt x="1587" y="3"/>
                  </a:lnTo>
                  <a:cubicBezTo>
                    <a:pt x="1577" y="1"/>
                    <a:pt x="1565" y="0"/>
                    <a:pt x="1554" y="0"/>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774;p45">
              <a:extLst>
                <a:ext uri="{FF2B5EF4-FFF2-40B4-BE49-F238E27FC236}">
                  <a16:creationId xmlns:a16="http://schemas.microsoft.com/office/drawing/2014/main" id="{8B7EC3B0-A2EC-D79E-DEEC-2699E57C3C22}"/>
                </a:ext>
              </a:extLst>
            </p:cNvPr>
            <p:cNvSpPr/>
            <p:nvPr/>
          </p:nvSpPr>
          <p:spPr>
            <a:xfrm>
              <a:off x="2273885" y="2817888"/>
              <a:ext cx="164373" cy="23433"/>
            </a:xfrm>
            <a:custGeom>
              <a:avLst/>
              <a:gdLst/>
              <a:ahLst/>
              <a:cxnLst/>
              <a:rect l="l" t="t" r="r" b="b"/>
              <a:pathLst>
                <a:path w="2399" h="342" extrusionOk="0">
                  <a:moveTo>
                    <a:pt x="2230" y="0"/>
                  </a:moveTo>
                  <a:cubicBezTo>
                    <a:pt x="2177" y="0"/>
                    <a:pt x="2113" y="1"/>
                    <a:pt x="2039" y="5"/>
                  </a:cubicBezTo>
                  <a:cubicBezTo>
                    <a:pt x="1819" y="5"/>
                    <a:pt x="1518" y="40"/>
                    <a:pt x="1182" y="75"/>
                  </a:cubicBezTo>
                  <a:cubicBezTo>
                    <a:pt x="858" y="121"/>
                    <a:pt x="568" y="179"/>
                    <a:pt x="348" y="237"/>
                  </a:cubicBezTo>
                  <a:cubicBezTo>
                    <a:pt x="128" y="295"/>
                    <a:pt x="1" y="329"/>
                    <a:pt x="1" y="341"/>
                  </a:cubicBezTo>
                  <a:cubicBezTo>
                    <a:pt x="12" y="341"/>
                    <a:pt x="140" y="329"/>
                    <a:pt x="360" y="295"/>
                  </a:cubicBezTo>
                  <a:cubicBezTo>
                    <a:pt x="580" y="248"/>
                    <a:pt x="870" y="190"/>
                    <a:pt x="1205" y="144"/>
                  </a:cubicBezTo>
                  <a:cubicBezTo>
                    <a:pt x="1530" y="86"/>
                    <a:pt x="1842" y="63"/>
                    <a:pt x="2051" y="51"/>
                  </a:cubicBezTo>
                  <a:cubicBezTo>
                    <a:pt x="2271" y="17"/>
                    <a:pt x="2398" y="17"/>
                    <a:pt x="2398" y="5"/>
                  </a:cubicBezTo>
                  <a:cubicBezTo>
                    <a:pt x="2398" y="5"/>
                    <a:pt x="2337" y="0"/>
                    <a:pt x="2230"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775;p45">
              <a:extLst>
                <a:ext uri="{FF2B5EF4-FFF2-40B4-BE49-F238E27FC236}">
                  <a16:creationId xmlns:a16="http://schemas.microsoft.com/office/drawing/2014/main" id="{53E128EA-9D55-4728-73ED-4004DAA10C92}"/>
                </a:ext>
              </a:extLst>
            </p:cNvPr>
            <p:cNvSpPr/>
            <p:nvPr/>
          </p:nvSpPr>
          <p:spPr>
            <a:xfrm>
              <a:off x="2287383" y="2857696"/>
              <a:ext cx="44536" cy="12470"/>
            </a:xfrm>
            <a:custGeom>
              <a:avLst/>
              <a:gdLst/>
              <a:ahLst/>
              <a:cxnLst/>
              <a:rect l="l" t="t" r="r" b="b"/>
              <a:pathLst>
                <a:path w="650" h="182" extrusionOk="0">
                  <a:moveTo>
                    <a:pt x="637" y="0"/>
                  </a:moveTo>
                  <a:cubicBezTo>
                    <a:pt x="597" y="0"/>
                    <a:pt x="469" y="23"/>
                    <a:pt x="325" y="61"/>
                  </a:cubicBezTo>
                  <a:cubicBezTo>
                    <a:pt x="140" y="107"/>
                    <a:pt x="1" y="165"/>
                    <a:pt x="1" y="177"/>
                  </a:cubicBezTo>
                  <a:cubicBezTo>
                    <a:pt x="6" y="180"/>
                    <a:pt x="17" y="181"/>
                    <a:pt x="33" y="181"/>
                  </a:cubicBezTo>
                  <a:cubicBezTo>
                    <a:pt x="88" y="181"/>
                    <a:pt x="202" y="164"/>
                    <a:pt x="337" y="119"/>
                  </a:cubicBezTo>
                  <a:cubicBezTo>
                    <a:pt x="522" y="73"/>
                    <a:pt x="649" y="15"/>
                    <a:pt x="649" y="3"/>
                  </a:cubicBezTo>
                  <a:cubicBezTo>
                    <a:pt x="649" y="1"/>
                    <a:pt x="645" y="0"/>
                    <a:pt x="637"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776;p45">
              <a:extLst>
                <a:ext uri="{FF2B5EF4-FFF2-40B4-BE49-F238E27FC236}">
                  <a16:creationId xmlns:a16="http://schemas.microsoft.com/office/drawing/2014/main" id="{37E8191D-940B-79CA-95AC-715AFDC6FAE0}"/>
                </a:ext>
              </a:extLst>
            </p:cNvPr>
            <p:cNvSpPr/>
            <p:nvPr/>
          </p:nvSpPr>
          <p:spPr>
            <a:xfrm>
              <a:off x="2540550" y="2304013"/>
              <a:ext cx="20692" cy="546838"/>
            </a:xfrm>
            <a:custGeom>
              <a:avLst/>
              <a:gdLst/>
              <a:ahLst/>
              <a:cxnLst/>
              <a:rect l="l" t="t" r="r" b="b"/>
              <a:pathLst>
                <a:path w="302" h="7981" extrusionOk="0">
                  <a:moveTo>
                    <a:pt x="232" y="0"/>
                  </a:moveTo>
                  <a:lnTo>
                    <a:pt x="232" y="93"/>
                  </a:lnTo>
                  <a:lnTo>
                    <a:pt x="232" y="324"/>
                  </a:lnTo>
                  <a:cubicBezTo>
                    <a:pt x="244" y="533"/>
                    <a:pt x="244" y="822"/>
                    <a:pt x="244" y="1181"/>
                  </a:cubicBezTo>
                  <a:cubicBezTo>
                    <a:pt x="244" y="1888"/>
                    <a:pt x="209" y="2884"/>
                    <a:pt x="128" y="3984"/>
                  </a:cubicBezTo>
                  <a:cubicBezTo>
                    <a:pt x="58" y="5085"/>
                    <a:pt x="0" y="6092"/>
                    <a:pt x="0" y="6810"/>
                  </a:cubicBezTo>
                  <a:cubicBezTo>
                    <a:pt x="0" y="7169"/>
                    <a:pt x="0" y="7459"/>
                    <a:pt x="12" y="7667"/>
                  </a:cubicBezTo>
                  <a:cubicBezTo>
                    <a:pt x="35" y="7772"/>
                    <a:pt x="35" y="7841"/>
                    <a:pt x="35" y="7899"/>
                  </a:cubicBezTo>
                  <a:cubicBezTo>
                    <a:pt x="47" y="7957"/>
                    <a:pt x="47" y="7980"/>
                    <a:pt x="47" y="7980"/>
                  </a:cubicBezTo>
                  <a:lnTo>
                    <a:pt x="47" y="7899"/>
                  </a:lnTo>
                  <a:lnTo>
                    <a:pt x="47" y="7667"/>
                  </a:lnTo>
                  <a:cubicBezTo>
                    <a:pt x="47" y="7459"/>
                    <a:pt x="47" y="7169"/>
                    <a:pt x="58" y="6810"/>
                  </a:cubicBezTo>
                  <a:cubicBezTo>
                    <a:pt x="70" y="6104"/>
                    <a:pt x="128" y="5108"/>
                    <a:pt x="209" y="4007"/>
                  </a:cubicBezTo>
                  <a:cubicBezTo>
                    <a:pt x="278" y="2896"/>
                    <a:pt x="301" y="1900"/>
                    <a:pt x="290" y="1181"/>
                  </a:cubicBezTo>
                  <a:cubicBezTo>
                    <a:pt x="290" y="822"/>
                    <a:pt x="278" y="533"/>
                    <a:pt x="267" y="324"/>
                  </a:cubicBezTo>
                  <a:cubicBezTo>
                    <a:pt x="267" y="220"/>
                    <a:pt x="244" y="151"/>
                    <a:pt x="244" y="93"/>
                  </a:cubicBezTo>
                  <a:cubicBezTo>
                    <a:pt x="232" y="35"/>
                    <a:pt x="232" y="0"/>
                    <a:pt x="23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777;p45">
              <a:extLst>
                <a:ext uri="{FF2B5EF4-FFF2-40B4-BE49-F238E27FC236}">
                  <a16:creationId xmlns:a16="http://schemas.microsoft.com/office/drawing/2014/main" id="{8775E3C0-7874-219C-C9BF-14F86AB76842}"/>
                </a:ext>
              </a:extLst>
            </p:cNvPr>
            <p:cNvSpPr/>
            <p:nvPr/>
          </p:nvSpPr>
          <p:spPr>
            <a:xfrm>
              <a:off x="2000162" y="2228577"/>
              <a:ext cx="72286" cy="269137"/>
            </a:xfrm>
            <a:custGeom>
              <a:avLst/>
              <a:gdLst/>
              <a:ahLst/>
              <a:cxnLst/>
              <a:rect l="l" t="t" r="r" b="b"/>
              <a:pathLst>
                <a:path w="1055" h="3928" extrusionOk="0">
                  <a:moveTo>
                    <a:pt x="0" y="1"/>
                  </a:moveTo>
                  <a:lnTo>
                    <a:pt x="70" y="151"/>
                  </a:lnTo>
                  <a:cubicBezTo>
                    <a:pt x="128" y="233"/>
                    <a:pt x="185" y="371"/>
                    <a:pt x="278" y="545"/>
                  </a:cubicBezTo>
                  <a:cubicBezTo>
                    <a:pt x="429" y="870"/>
                    <a:pt x="637" y="1356"/>
                    <a:pt x="776" y="1900"/>
                  </a:cubicBezTo>
                  <a:cubicBezTo>
                    <a:pt x="927" y="2456"/>
                    <a:pt x="985" y="2954"/>
                    <a:pt x="1008" y="3336"/>
                  </a:cubicBezTo>
                  <a:cubicBezTo>
                    <a:pt x="1008" y="3510"/>
                    <a:pt x="1031" y="3672"/>
                    <a:pt x="1031" y="3765"/>
                  </a:cubicBezTo>
                  <a:cubicBezTo>
                    <a:pt x="1031" y="3869"/>
                    <a:pt x="1043" y="3927"/>
                    <a:pt x="1043" y="3927"/>
                  </a:cubicBezTo>
                  <a:cubicBezTo>
                    <a:pt x="1043" y="3927"/>
                    <a:pt x="1054" y="3869"/>
                    <a:pt x="1043" y="3753"/>
                  </a:cubicBezTo>
                  <a:lnTo>
                    <a:pt x="1043" y="3302"/>
                  </a:lnTo>
                  <a:cubicBezTo>
                    <a:pt x="1031" y="2943"/>
                    <a:pt x="973" y="2421"/>
                    <a:pt x="822" y="1877"/>
                  </a:cubicBezTo>
                  <a:cubicBezTo>
                    <a:pt x="683" y="1321"/>
                    <a:pt x="475" y="846"/>
                    <a:pt x="301" y="510"/>
                  </a:cubicBezTo>
                  <a:cubicBezTo>
                    <a:pt x="220" y="348"/>
                    <a:pt x="139" y="221"/>
                    <a:pt x="81" y="140"/>
                  </a:cubicBezTo>
                  <a:cubicBezTo>
                    <a:pt x="46" y="47"/>
                    <a:pt x="0" y="1"/>
                    <a:pt x="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8" name="Google Shape;2778;p45">
            <a:extLst>
              <a:ext uri="{FF2B5EF4-FFF2-40B4-BE49-F238E27FC236}">
                <a16:creationId xmlns:a16="http://schemas.microsoft.com/office/drawing/2014/main" id="{F12E185B-7DD1-AF03-53D4-C3E2603CA47B}"/>
              </a:ext>
            </a:extLst>
          </p:cNvPr>
          <p:cNvSpPr/>
          <p:nvPr/>
        </p:nvSpPr>
        <p:spPr>
          <a:xfrm>
            <a:off x="4068274" y="1420762"/>
            <a:ext cx="4193552" cy="1660968"/>
          </a:xfrm>
          <a:prstGeom prst="roundRect">
            <a:avLst>
              <a:gd name="adj" fmla="val 17958"/>
            </a:avLst>
          </a:prstGeom>
          <a:solidFill>
            <a:srgbClr val="F6CE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400">
                <a:latin typeface="Times New Roman" panose="02020603050405020304" pitchFamily="18" charset="0"/>
                <a:cs typeface="Times New Roman" panose="02020603050405020304" pitchFamily="18" charset="0"/>
              </a:rPr>
              <a:t>Nhan đề “Dấu ấn Hồ Khanh” đã thể hiện được khái quát nội dung và tư tưởng mà văn bản muốn truyền đạt</a:t>
            </a:r>
            <a:endParaRPr lang="en-US" sz="3600" b="1" i="1" u="sng">
              <a:latin typeface="Times New Roman" panose="02020603050405020304" pitchFamily="18" charset="0"/>
              <a:cs typeface="Times New Roman" panose="02020603050405020304" pitchFamily="18" charset="0"/>
            </a:endParaRPr>
          </a:p>
        </p:txBody>
      </p:sp>
      <p:sp>
        <p:nvSpPr>
          <p:cNvPr id="269" name="Google Shape;2779;p45">
            <a:extLst>
              <a:ext uri="{FF2B5EF4-FFF2-40B4-BE49-F238E27FC236}">
                <a16:creationId xmlns:a16="http://schemas.microsoft.com/office/drawing/2014/main" id="{F031B5FA-F956-171B-6B59-928CBC6FB63B}"/>
              </a:ext>
            </a:extLst>
          </p:cNvPr>
          <p:cNvSpPr/>
          <p:nvPr/>
        </p:nvSpPr>
        <p:spPr>
          <a:xfrm>
            <a:off x="4068274" y="3643388"/>
            <a:ext cx="4193552" cy="1161076"/>
          </a:xfrm>
          <a:prstGeom prst="roundRect">
            <a:avLst>
              <a:gd name="adj" fmla="val 7650"/>
            </a:avLst>
          </a:prstGeom>
          <a:solidFill>
            <a:srgbClr val="5FC5C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a:latin typeface="Times New Roman" panose="02020603050405020304" pitchFamily="18" charset="0"/>
                <a:cs typeface="Times New Roman" panose="02020603050405020304" pitchFamily="18" charset="0"/>
              </a:rPr>
              <a:t>Đ</a:t>
            </a:r>
            <a:r>
              <a:rPr lang="vi-VN" sz="2400">
                <a:latin typeface="Times New Roman" panose="02020603050405020304" pitchFamily="18" charset="0"/>
                <a:cs typeface="Times New Roman" panose="02020603050405020304" pitchFamily="18" charset="0"/>
              </a:rPr>
              <a:t>ó chính là dấu ấn khó phai của Hồ Khanh </a:t>
            </a:r>
            <a:endParaRPr lang="en-US" sz="3600">
              <a:latin typeface="Times New Roman" panose="02020603050405020304" pitchFamily="18" charset="0"/>
              <a:cs typeface="Times New Roman" panose="02020603050405020304" pitchFamily="18" charset="0"/>
            </a:endParaRPr>
          </a:p>
        </p:txBody>
      </p:sp>
      <p:cxnSp>
        <p:nvCxnSpPr>
          <p:cNvPr id="270" name="Google Shape;2780;p45">
            <a:extLst>
              <a:ext uri="{FF2B5EF4-FFF2-40B4-BE49-F238E27FC236}">
                <a16:creationId xmlns:a16="http://schemas.microsoft.com/office/drawing/2014/main" id="{EDEB7CC0-97F8-5E63-0023-033468A6FD23}"/>
              </a:ext>
            </a:extLst>
          </p:cNvPr>
          <p:cNvCxnSpPr>
            <a:cxnSpLocks/>
            <a:stCxn id="268" idx="1"/>
            <a:endCxn id="269" idx="1"/>
          </p:cNvCxnSpPr>
          <p:nvPr/>
        </p:nvCxnSpPr>
        <p:spPr>
          <a:xfrm rot="10800000" flipV="1">
            <a:off x="4068274" y="2251246"/>
            <a:ext cx="12700" cy="1972680"/>
          </a:xfrm>
          <a:prstGeom prst="bentConnector3">
            <a:avLst>
              <a:gd name="adj1" fmla="val 1800000"/>
            </a:avLst>
          </a:prstGeom>
          <a:noFill/>
          <a:ln w="19050"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998284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fill="hold"/>
                                        <p:tgtEl>
                                          <p:spTgt spid="159"/>
                                        </p:tgtEl>
                                        <p:attrNameLst>
                                          <p:attrName>ppt_x</p:attrName>
                                        </p:attrNameLst>
                                      </p:cBhvr>
                                      <p:tavLst>
                                        <p:tav tm="0">
                                          <p:val>
                                            <p:strVal val="#ppt_x"/>
                                          </p:val>
                                        </p:tav>
                                        <p:tav tm="100000">
                                          <p:val>
                                            <p:strVal val="#ppt_x"/>
                                          </p:val>
                                        </p:tav>
                                      </p:tavLst>
                                    </p:anim>
                                    <p:anim calcmode="lin" valueType="num">
                                      <p:cBhvr additive="base">
                                        <p:cTn id="8"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8"/>
                                        </p:tgtEl>
                                        <p:attrNameLst>
                                          <p:attrName>style.visibility</p:attrName>
                                        </p:attrNameLst>
                                      </p:cBhvr>
                                      <p:to>
                                        <p:strVal val="visible"/>
                                      </p:to>
                                    </p:set>
                                    <p:animEffect transition="in" filter="barn(inVertical)">
                                      <p:cBhvr>
                                        <p:cTn id="13" dur="500"/>
                                        <p:tgtEl>
                                          <p:spTgt spid="26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70"/>
                                        </p:tgtEl>
                                        <p:attrNameLst>
                                          <p:attrName>style.visibility</p:attrName>
                                        </p:attrNameLst>
                                      </p:cBhvr>
                                      <p:to>
                                        <p:strVal val="visible"/>
                                      </p:to>
                                    </p:set>
                                    <p:animEffect transition="in" filter="barn(inVertical)">
                                      <p:cBhvr>
                                        <p:cTn id="18" dur="500"/>
                                        <p:tgtEl>
                                          <p:spTgt spid="270"/>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269"/>
                                        </p:tgtEl>
                                        <p:attrNameLst>
                                          <p:attrName>style.visibility</p:attrName>
                                        </p:attrNameLst>
                                      </p:cBhvr>
                                      <p:to>
                                        <p:strVal val="visible"/>
                                      </p:to>
                                    </p:set>
                                    <p:animEffect transition="in" filter="barn(inVertical)">
                                      <p:cBhvr>
                                        <p:cTn id="22"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2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593641" y="1136383"/>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026276" y="399390"/>
            <a:ext cx="6717300"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1. Nhan đề</a:t>
            </a:r>
            <a:endParaRPr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705;p40">
            <a:extLst>
              <a:ext uri="{FF2B5EF4-FFF2-40B4-BE49-F238E27FC236}">
                <a16:creationId xmlns:a16="http://schemas.microsoft.com/office/drawing/2014/main" id="{903913B9-41C2-F729-20F4-A33D8B9C3289}"/>
              </a:ext>
            </a:extLst>
          </p:cNvPr>
          <p:cNvSpPr/>
          <p:nvPr/>
        </p:nvSpPr>
        <p:spPr>
          <a:xfrm>
            <a:off x="6002861" y="1564796"/>
            <a:ext cx="245400" cy="245400"/>
          </a:xfrm>
          <a:prstGeom prst="star4">
            <a:avLst>
              <a:gd name="adj" fmla="val 12500"/>
            </a:avLst>
          </a:prstGeom>
          <a:solidFill>
            <a:srgbClr val="BBC8D8"/>
          </a:solidFill>
          <a:ln w="19050" cap="flat" cmpd="sng">
            <a:solidFill>
              <a:srgbClr val="BBC8D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706;p40">
            <a:extLst>
              <a:ext uri="{FF2B5EF4-FFF2-40B4-BE49-F238E27FC236}">
                <a16:creationId xmlns:a16="http://schemas.microsoft.com/office/drawing/2014/main" id="{4BEABE9F-BF72-22FB-FF5F-19F1050ABE98}"/>
              </a:ext>
            </a:extLst>
          </p:cNvPr>
          <p:cNvSpPr/>
          <p:nvPr/>
        </p:nvSpPr>
        <p:spPr>
          <a:xfrm>
            <a:off x="3363561" y="3479221"/>
            <a:ext cx="245400" cy="245400"/>
          </a:xfrm>
          <a:prstGeom prst="star4">
            <a:avLst>
              <a:gd name="adj" fmla="val 12500"/>
            </a:avLst>
          </a:prstGeom>
          <a:solidFill>
            <a:srgbClr val="DD5B52"/>
          </a:solidFill>
          <a:ln w="19050" cap="flat" cmpd="sng">
            <a:solidFill>
              <a:srgbClr val="DD5B5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707;p40">
            <a:extLst>
              <a:ext uri="{FF2B5EF4-FFF2-40B4-BE49-F238E27FC236}">
                <a16:creationId xmlns:a16="http://schemas.microsoft.com/office/drawing/2014/main" id="{84FE7B98-AB6F-F585-9674-BB9DFD0C1078}"/>
              </a:ext>
            </a:extLst>
          </p:cNvPr>
          <p:cNvSpPr/>
          <p:nvPr/>
        </p:nvSpPr>
        <p:spPr>
          <a:xfrm>
            <a:off x="6002861" y="3888421"/>
            <a:ext cx="245400" cy="245400"/>
          </a:xfrm>
          <a:prstGeom prst="star4">
            <a:avLst>
              <a:gd name="adj" fmla="val 12500"/>
            </a:avLst>
          </a:prstGeom>
          <a:solidFill>
            <a:srgbClr val="EF8378"/>
          </a:solidFill>
          <a:ln w="19050" cap="flat" cmpd="sng">
            <a:solidFill>
              <a:srgbClr val="EF837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201;p16">
            <a:extLst>
              <a:ext uri="{FF2B5EF4-FFF2-40B4-BE49-F238E27FC236}">
                <a16:creationId xmlns:a16="http://schemas.microsoft.com/office/drawing/2014/main" id="{612822FD-7B07-21A0-0267-F221BF180A93}"/>
              </a:ext>
            </a:extLst>
          </p:cNvPr>
          <p:cNvSpPr/>
          <p:nvPr/>
        </p:nvSpPr>
        <p:spPr>
          <a:xfrm rot="10800000" flipH="1">
            <a:off x="3640562" y="2545873"/>
            <a:ext cx="4975968" cy="2118033"/>
          </a:xfrm>
          <a:prstGeom prst="trapezoid">
            <a:avLst>
              <a:gd name="adj" fmla="val 4827"/>
            </a:avLst>
          </a:prstGeom>
          <a:solidFill>
            <a:srgbClr val="F6CE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202;p16">
            <a:extLst>
              <a:ext uri="{FF2B5EF4-FFF2-40B4-BE49-F238E27FC236}">
                <a16:creationId xmlns:a16="http://schemas.microsoft.com/office/drawing/2014/main" id="{EBA4E795-8220-0CDD-36D3-9BC0741DACC3}"/>
              </a:ext>
            </a:extLst>
          </p:cNvPr>
          <p:cNvSpPr/>
          <p:nvPr/>
        </p:nvSpPr>
        <p:spPr>
          <a:xfrm flipH="1">
            <a:off x="3466710" y="1574329"/>
            <a:ext cx="5191199" cy="814496"/>
          </a:xfrm>
          <a:prstGeom prst="trapezoid">
            <a:avLst>
              <a:gd name="adj" fmla="val 28850"/>
            </a:avLst>
          </a:pr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52" name="Google Shape;3929;p44">
            <a:extLst>
              <a:ext uri="{FF2B5EF4-FFF2-40B4-BE49-F238E27FC236}">
                <a16:creationId xmlns:a16="http://schemas.microsoft.com/office/drawing/2014/main" id="{BFC6B182-EE12-2505-FE7E-F43E95824695}"/>
              </a:ext>
            </a:extLst>
          </p:cNvPr>
          <p:cNvGrpSpPr/>
          <p:nvPr/>
        </p:nvGrpSpPr>
        <p:grpSpPr>
          <a:xfrm>
            <a:off x="3240215" y="1619150"/>
            <a:ext cx="628141" cy="629610"/>
            <a:chOff x="2031777" y="3179809"/>
            <a:chExt cx="694515" cy="788035"/>
          </a:xfrm>
        </p:grpSpPr>
        <p:grpSp>
          <p:nvGrpSpPr>
            <p:cNvPr id="53" name="Google Shape;3930;p44">
              <a:extLst>
                <a:ext uri="{FF2B5EF4-FFF2-40B4-BE49-F238E27FC236}">
                  <a16:creationId xmlns:a16="http://schemas.microsoft.com/office/drawing/2014/main" id="{CEE074EA-FCBE-3EA1-A68D-FDCC79D1963B}"/>
                </a:ext>
              </a:extLst>
            </p:cNvPr>
            <p:cNvGrpSpPr/>
            <p:nvPr/>
          </p:nvGrpSpPr>
          <p:grpSpPr>
            <a:xfrm rot="-777525">
              <a:off x="2137266" y="3229369"/>
              <a:ext cx="519315" cy="680707"/>
              <a:chOff x="4267456" y="1242010"/>
              <a:chExt cx="425178" cy="557314"/>
            </a:xfrm>
          </p:grpSpPr>
          <p:sp>
            <p:nvSpPr>
              <p:cNvPr id="62" name="Google Shape;3931;p44">
                <a:extLst>
                  <a:ext uri="{FF2B5EF4-FFF2-40B4-BE49-F238E27FC236}">
                    <a16:creationId xmlns:a16="http://schemas.microsoft.com/office/drawing/2014/main" id="{66B326F6-B65E-E257-D01F-39B70E0FF339}"/>
                  </a:ext>
                </a:extLst>
              </p:cNvPr>
              <p:cNvSpPr/>
              <p:nvPr/>
            </p:nvSpPr>
            <p:spPr>
              <a:xfrm>
                <a:off x="4267456" y="1242010"/>
                <a:ext cx="390722" cy="447257"/>
              </a:xfrm>
              <a:custGeom>
                <a:avLst/>
                <a:gdLst/>
                <a:ahLst/>
                <a:cxnLst/>
                <a:rect l="l" t="t" r="r" b="b"/>
                <a:pathLst>
                  <a:path w="1168" h="1337" extrusionOk="0">
                    <a:moveTo>
                      <a:pt x="587" y="1"/>
                    </a:moveTo>
                    <a:cubicBezTo>
                      <a:pt x="507" y="1"/>
                      <a:pt x="424" y="19"/>
                      <a:pt x="346" y="58"/>
                    </a:cubicBezTo>
                    <a:cubicBezTo>
                      <a:pt x="120" y="170"/>
                      <a:pt x="1" y="429"/>
                      <a:pt x="63" y="675"/>
                    </a:cubicBezTo>
                    <a:cubicBezTo>
                      <a:pt x="96" y="815"/>
                      <a:pt x="182" y="925"/>
                      <a:pt x="294" y="996"/>
                    </a:cubicBezTo>
                    <a:cubicBezTo>
                      <a:pt x="358" y="1039"/>
                      <a:pt x="411" y="1101"/>
                      <a:pt x="437" y="1175"/>
                    </a:cubicBezTo>
                    <a:lnTo>
                      <a:pt x="499" y="1337"/>
                    </a:lnTo>
                    <a:lnTo>
                      <a:pt x="1168" y="1094"/>
                    </a:lnTo>
                    <a:lnTo>
                      <a:pt x="1096" y="898"/>
                    </a:lnTo>
                    <a:cubicBezTo>
                      <a:pt x="1077" y="844"/>
                      <a:pt x="1075" y="784"/>
                      <a:pt x="1094" y="727"/>
                    </a:cubicBezTo>
                    <a:cubicBezTo>
                      <a:pt x="1137" y="613"/>
                      <a:pt x="1142" y="482"/>
                      <a:pt x="1096" y="355"/>
                    </a:cubicBezTo>
                    <a:cubicBezTo>
                      <a:pt x="1016" y="137"/>
                      <a:pt x="808" y="1"/>
                      <a:pt x="587" y="1"/>
                    </a:cubicBezTo>
                    <a:close/>
                  </a:path>
                </a:pathLst>
              </a:custGeom>
              <a:solidFill>
                <a:srgbClr val="64CB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3932;p44">
                <a:extLst>
                  <a:ext uri="{FF2B5EF4-FFF2-40B4-BE49-F238E27FC236}">
                    <a16:creationId xmlns:a16="http://schemas.microsoft.com/office/drawing/2014/main" id="{53BD05B1-BDBF-4831-C742-6DA0799FEA53}"/>
                  </a:ext>
                </a:extLst>
              </p:cNvPr>
              <p:cNvSpPr/>
              <p:nvPr/>
            </p:nvSpPr>
            <p:spPr>
              <a:xfrm>
                <a:off x="4374503" y="1390538"/>
                <a:ext cx="239184" cy="307761"/>
              </a:xfrm>
              <a:custGeom>
                <a:avLst/>
                <a:gdLst/>
                <a:ahLst/>
                <a:cxnLst/>
                <a:rect l="l" t="t" r="r" b="b"/>
                <a:pathLst>
                  <a:path w="715" h="920" extrusionOk="0">
                    <a:moveTo>
                      <a:pt x="226" y="22"/>
                    </a:moveTo>
                    <a:cubicBezTo>
                      <a:pt x="237" y="22"/>
                      <a:pt x="248" y="26"/>
                      <a:pt x="257" y="33"/>
                    </a:cubicBezTo>
                    <a:cubicBezTo>
                      <a:pt x="271" y="42"/>
                      <a:pt x="281" y="61"/>
                      <a:pt x="291" y="88"/>
                    </a:cubicBezTo>
                    <a:cubicBezTo>
                      <a:pt x="298" y="116"/>
                      <a:pt x="300" y="145"/>
                      <a:pt x="298" y="176"/>
                    </a:cubicBezTo>
                    <a:cubicBezTo>
                      <a:pt x="262" y="159"/>
                      <a:pt x="231" y="138"/>
                      <a:pt x="212" y="111"/>
                    </a:cubicBezTo>
                    <a:cubicBezTo>
                      <a:pt x="198" y="90"/>
                      <a:pt x="183" y="50"/>
                      <a:pt x="205" y="31"/>
                    </a:cubicBezTo>
                    <a:cubicBezTo>
                      <a:pt x="207" y="28"/>
                      <a:pt x="212" y="26"/>
                      <a:pt x="214" y="23"/>
                    </a:cubicBezTo>
                    <a:cubicBezTo>
                      <a:pt x="218" y="22"/>
                      <a:pt x="222" y="22"/>
                      <a:pt x="226" y="22"/>
                    </a:cubicBezTo>
                    <a:close/>
                    <a:moveTo>
                      <a:pt x="533" y="81"/>
                    </a:moveTo>
                    <a:cubicBezTo>
                      <a:pt x="542" y="81"/>
                      <a:pt x="551" y="83"/>
                      <a:pt x="560" y="90"/>
                    </a:cubicBezTo>
                    <a:cubicBezTo>
                      <a:pt x="572" y="100"/>
                      <a:pt x="576" y="111"/>
                      <a:pt x="579" y="128"/>
                    </a:cubicBezTo>
                    <a:cubicBezTo>
                      <a:pt x="579" y="147"/>
                      <a:pt x="572" y="169"/>
                      <a:pt x="557" y="181"/>
                    </a:cubicBezTo>
                    <a:cubicBezTo>
                      <a:pt x="529" y="209"/>
                      <a:pt x="483" y="212"/>
                      <a:pt x="457" y="212"/>
                    </a:cubicBezTo>
                    <a:cubicBezTo>
                      <a:pt x="452" y="183"/>
                      <a:pt x="452" y="154"/>
                      <a:pt x="464" y="128"/>
                    </a:cubicBezTo>
                    <a:cubicBezTo>
                      <a:pt x="472" y="107"/>
                      <a:pt x="495" y="88"/>
                      <a:pt x="517" y="83"/>
                    </a:cubicBezTo>
                    <a:cubicBezTo>
                      <a:pt x="522" y="82"/>
                      <a:pt x="527" y="81"/>
                      <a:pt x="533" y="81"/>
                    </a:cubicBezTo>
                    <a:close/>
                    <a:moveTo>
                      <a:pt x="84" y="297"/>
                    </a:moveTo>
                    <a:cubicBezTo>
                      <a:pt x="94" y="297"/>
                      <a:pt x="105" y="299"/>
                      <a:pt x="114" y="304"/>
                    </a:cubicBezTo>
                    <a:cubicBezTo>
                      <a:pt x="143" y="316"/>
                      <a:pt x="164" y="345"/>
                      <a:pt x="181" y="373"/>
                    </a:cubicBezTo>
                    <a:cubicBezTo>
                      <a:pt x="176" y="376"/>
                      <a:pt x="169" y="381"/>
                      <a:pt x="162" y="383"/>
                    </a:cubicBezTo>
                    <a:cubicBezTo>
                      <a:pt x="145" y="393"/>
                      <a:pt x="122" y="402"/>
                      <a:pt x="98" y="402"/>
                    </a:cubicBezTo>
                    <a:cubicBezTo>
                      <a:pt x="88" y="402"/>
                      <a:pt x="79" y="401"/>
                      <a:pt x="69" y="397"/>
                    </a:cubicBezTo>
                    <a:cubicBezTo>
                      <a:pt x="52" y="392"/>
                      <a:pt x="38" y="381"/>
                      <a:pt x="31" y="366"/>
                    </a:cubicBezTo>
                    <a:cubicBezTo>
                      <a:pt x="26" y="357"/>
                      <a:pt x="21" y="345"/>
                      <a:pt x="26" y="331"/>
                    </a:cubicBezTo>
                    <a:cubicBezTo>
                      <a:pt x="31" y="314"/>
                      <a:pt x="43" y="307"/>
                      <a:pt x="52" y="302"/>
                    </a:cubicBezTo>
                    <a:lnTo>
                      <a:pt x="57" y="302"/>
                    </a:lnTo>
                    <a:cubicBezTo>
                      <a:pt x="65" y="299"/>
                      <a:pt x="74" y="297"/>
                      <a:pt x="84" y="297"/>
                    </a:cubicBezTo>
                    <a:close/>
                    <a:moveTo>
                      <a:pt x="228" y="0"/>
                    </a:moveTo>
                    <a:cubicBezTo>
                      <a:pt x="214" y="0"/>
                      <a:pt x="201" y="4"/>
                      <a:pt x="191" y="14"/>
                    </a:cubicBezTo>
                    <a:cubicBezTo>
                      <a:pt x="160" y="40"/>
                      <a:pt x="169" y="90"/>
                      <a:pt x="193" y="123"/>
                    </a:cubicBezTo>
                    <a:cubicBezTo>
                      <a:pt x="217" y="157"/>
                      <a:pt x="252" y="181"/>
                      <a:pt x="295" y="197"/>
                    </a:cubicBezTo>
                    <a:cubicBezTo>
                      <a:pt x="283" y="262"/>
                      <a:pt x="250" y="321"/>
                      <a:pt x="200" y="359"/>
                    </a:cubicBezTo>
                    <a:cubicBezTo>
                      <a:pt x="181" y="328"/>
                      <a:pt x="157" y="300"/>
                      <a:pt x="124" y="283"/>
                    </a:cubicBezTo>
                    <a:cubicBezTo>
                      <a:pt x="112" y="277"/>
                      <a:pt x="98" y="274"/>
                      <a:pt x="85" y="274"/>
                    </a:cubicBezTo>
                    <a:cubicBezTo>
                      <a:pt x="71" y="274"/>
                      <a:pt x="57" y="277"/>
                      <a:pt x="45" y="283"/>
                    </a:cubicBezTo>
                    <a:cubicBezTo>
                      <a:pt x="26" y="290"/>
                      <a:pt x="12" y="304"/>
                      <a:pt x="5" y="323"/>
                    </a:cubicBezTo>
                    <a:cubicBezTo>
                      <a:pt x="0" y="340"/>
                      <a:pt x="2" y="359"/>
                      <a:pt x="12" y="376"/>
                    </a:cubicBezTo>
                    <a:cubicBezTo>
                      <a:pt x="21" y="397"/>
                      <a:pt x="41" y="412"/>
                      <a:pt x="62" y="419"/>
                    </a:cubicBezTo>
                    <a:cubicBezTo>
                      <a:pt x="74" y="423"/>
                      <a:pt x="85" y="425"/>
                      <a:pt x="97" y="425"/>
                    </a:cubicBezTo>
                    <a:cubicBezTo>
                      <a:pt x="126" y="425"/>
                      <a:pt x="154" y="414"/>
                      <a:pt x="174" y="402"/>
                    </a:cubicBezTo>
                    <a:cubicBezTo>
                      <a:pt x="181" y="400"/>
                      <a:pt x="186" y="395"/>
                      <a:pt x="193" y="392"/>
                    </a:cubicBezTo>
                    <a:cubicBezTo>
                      <a:pt x="291" y="554"/>
                      <a:pt x="369" y="731"/>
                      <a:pt x="429" y="912"/>
                    </a:cubicBezTo>
                    <a:cubicBezTo>
                      <a:pt x="429" y="917"/>
                      <a:pt x="433" y="920"/>
                      <a:pt x="437" y="920"/>
                    </a:cubicBezTo>
                    <a:cubicBezTo>
                      <a:pt x="438" y="920"/>
                      <a:pt x="439" y="919"/>
                      <a:pt x="441" y="919"/>
                    </a:cubicBezTo>
                    <a:cubicBezTo>
                      <a:pt x="448" y="916"/>
                      <a:pt x="450" y="912"/>
                      <a:pt x="448" y="904"/>
                    </a:cubicBezTo>
                    <a:cubicBezTo>
                      <a:pt x="391" y="721"/>
                      <a:pt x="310" y="545"/>
                      <a:pt x="212" y="378"/>
                    </a:cubicBezTo>
                    <a:cubicBezTo>
                      <a:pt x="267" y="338"/>
                      <a:pt x="302" y="273"/>
                      <a:pt x="317" y="207"/>
                    </a:cubicBezTo>
                    <a:cubicBezTo>
                      <a:pt x="357" y="219"/>
                      <a:pt x="400" y="228"/>
                      <a:pt x="438" y="233"/>
                    </a:cubicBezTo>
                    <a:cubicBezTo>
                      <a:pt x="441" y="242"/>
                      <a:pt x="443" y="254"/>
                      <a:pt x="445" y="264"/>
                    </a:cubicBezTo>
                    <a:cubicBezTo>
                      <a:pt x="500" y="471"/>
                      <a:pt x="583" y="669"/>
                      <a:pt x="693" y="852"/>
                    </a:cubicBezTo>
                    <a:cubicBezTo>
                      <a:pt x="695" y="856"/>
                      <a:pt x="699" y="858"/>
                      <a:pt x="703" y="858"/>
                    </a:cubicBezTo>
                    <a:cubicBezTo>
                      <a:pt x="705" y="858"/>
                      <a:pt x="706" y="857"/>
                      <a:pt x="707" y="857"/>
                    </a:cubicBezTo>
                    <a:cubicBezTo>
                      <a:pt x="714" y="852"/>
                      <a:pt x="714" y="845"/>
                      <a:pt x="712" y="840"/>
                    </a:cubicBezTo>
                    <a:cubicBezTo>
                      <a:pt x="605" y="659"/>
                      <a:pt x="522" y="464"/>
                      <a:pt x="467" y="259"/>
                    </a:cubicBezTo>
                    <a:cubicBezTo>
                      <a:pt x="467" y="252"/>
                      <a:pt x="464" y="242"/>
                      <a:pt x="462" y="233"/>
                    </a:cubicBezTo>
                    <a:lnTo>
                      <a:pt x="462" y="233"/>
                    </a:lnTo>
                    <a:cubicBezTo>
                      <a:pt x="466" y="233"/>
                      <a:pt x="470" y="233"/>
                      <a:pt x="473" y="233"/>
                    </a:cubicBezTo>
                    <a:cubicBezTo>
                      <a:pt x="514" y="233"/>
                      <a:pt x="550" y="221"/>
                      <a:pt x="574" y="197"/>
                    </a:cubicBezTo>
                    <a:cubicBezTo>
                      <a:pt x="591" y="178"/>
                      <a:pt x="600" y="152"/>
                      <a:pt x="600" y="126"/>
                    </a:cubicBezTo>
                    <a:cubicBezTo>
                      <a:pt x="598" y="104"/>
                      <a:pt x="591" y="85"/>
                      <a:pt x="574" y="73"/>
                    </a:cubicBezTo>
                    <a:cubicBezTo>
                      <a:pt x="562" y="64"/>
                      <a:pt x="549" y="58"/>
                      <a:pt x="533" y="58"/>
                    </a:cubicBezTo>
                    <a:cubicBezTo>
                      <a:pt x="527" y="58"/>
                      <a:pt x="519" y="59"/>
                      <a:pt x="512" y="61"/>
                    </a:cubicBezTo>
                    <a:cubicBezTo>
                      <a:pt x="481" y="69"/>
                      <a:pt x="455" y="92"/>
                      <a:pt x="443" y="119"/>
                    </a:cubicBezTo>
                    <a:cubicBezTo>
                      <a:pt x="431" y="147"/>
                      <a:pt x="431" y="178"/>
                      <a:pt x="433" y="209"/>
                    </a:cubicBezTo>
                    <a:cubicBezTo>
                      <a:pt x="395" y="204"/>
                      <a:pt x="355" y="197"/>
                      <a:pt x="319" y="183"/>
                    </a:cubicBezTo>
                    <a:cubicBezTo>
                      <a:pt x="324" y="150"/>
                      <a:pt x="322" y="114"/>
                      <a:pt x="312" y="81"/>
                    </a:cubicBezTo>
                    <a:cubicBezTo>
                      <a:pt x="302" y="50"/>
                      <a:pt x="288" y="28"/>
                      <a:pt x="271" y="14"/>
                    </a:cubicBezTo>
                    <a:cubicBezTo>
                      <a:pt x="260" y="6"/>
                      <a:pt x="244" y="0"/>
                      <a:pt x="228" y="0"/>
                    </a:cubicBezTo>
                    <a:close/>
                  </a:path>
                </a:pathLst>
              </a:custGeom>
              <a:solidFill>
                <a:srgbClr val="64CB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3933;p44">
                <a:extLst>
                  <a:ext uri="{FF2B5EF4-FFF2-40B4-BE49-F238E27FC236}">
                    <a16:creationId xmlns:a16="http://schemas.microsoft.com/office/drawing/2014/main" id="{73B1B64A-1C3D-D409-1A4E-65D19929A519}"/>
                  </a:ext>
                </a:extLst>
              </p:cNvPr>
              <p:cNvSpPr/>
              <p:nvPr/>
            </p:nvSpPr>
            <p:spPr>
              <a:xfrm>
                <a:off x="4434048" y="1607643"/>
                <a:ext cx="258586" cy="191681"/>
              </a:xfrm>
              <a:custGeom>
                <a:avLst/>
                <a:gdLst/>
                <a:ahLst/>
                <a:cxnLst/>
                <a:rect l="l" t="t" r="r" b="b"/>
                <a:pathLst>
                  <a:path w="773" h="573" extrusionOk="0">
                    <a:moveTo>
                      <a:pt x="670" y="1"/>
                    </a:moveTo>
                    <a:lnTo>
                      <a:pt x="1" y="244"/>
                    </a:lnTo>
                    <a:lnTo>
                      <a:pt x="29" y="327"/>
                    </a:lnTo>
                    <a:cubicBezTo>
                      <a:pt x="82" y="474"/>
                      <a:pt x="222" y="572"/>
                      <a:pt x="370" y="572"/>
                    </a:cubicBezTo>
                    <a:cubicBezTo>
                      <a:pt x="403" y="572"/>
                      <a:pt x="435" y="568"/>
                      <a:pt x="467" y="558"/>
                    </a:cubicBezTo>
                    <a:cubicBezTo>
                      <a:pt x="667" y="501"/>
                      <a:pt x="772" y="286"/>
                      <a:pt x="703" y="94"/>
                    </a:cubicBezTo>
                    <a:lnTo>
                      <a:pt x="670" y="1"/>
                    </a:lnTo>
                    <a:close/>
                  </a:path>
                </a:pathLst>
              </a:custGeom>
              <a:solidFill>
                <a:srgbClr val="64CB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3934;p44">
                <a:extLst>
                  <a:ext uri="{FF2B5EF4-FFF2-40B4-BE49-F238E27FC236}">
                    <a16:creationId xmlns:a16="http://schemas.microsoft.com/office/drawing/2014/main" id="{C9033A17-E20E-E1D3-0846-77BE6164D5C3}"/>
                  </a:ext>
                </a:extLst>
              </p:cNvPr>
              <p:cNvSpPr/>
              <p:nvPr/>
            </p:nvSpPr>
            <p:spPr>
              <a:xfrm>
                <a:off x="4328004" y="1285498"/>
                <a:ext cx="53858" cy="65232"/>
              </a:xfrm>
              <a:custGeom>
                <a:avLst/>
                <a:gdLst/>
                <a:ahLst/>
                <a:cxnLst/>
                <a:rect l="l" t="t" r="r" b="b"/>
                <a:pathLst>
                  <a:path w="161" h="195" extrusionOk="0">
                    <a:moveTo>
                      <a:pt x="152" y="0"/>
                    </a:moveTo>
                    <a:cubicBezTo>
                      <a:pt x="151" y="0"/>
                      <a:pt x="150" y="1"/>
                      <a:pt x="149" y="2"/>
                    </a:cubicBezTo>
                    <a:cubicBezTo>
                      <a:pt x="118" y="23"/>
                      <a:pt x="89" y="47"/>
                      <a:pt x="65" y="75"/>
                    </a:cubicBezTo>
                    <a:cubicBezTo>
                      <a:pt x="41" y="106"/>
                      <a:pt x="22" y="137"/>
                      <a:pt x="6" y="171"/>
                    </a:cubicBezTo>
                    <a:cubicBezTo>
                      <a:pt x="1" y="180"/>
                      <a:pt x="6" y="190"/>
                      <a:pt x="13" y="192"/>
                    </a:cubicBezTo>
                    <a:cubicBezTo>
                      <a:pt x="15" y="193"/>
                      <a:pt x="17" y="194"/>
                      <a:pt x="19" y="194"/>
                    </a:cubicBezTo>
                    <a:cubicBezTo>
                      <a:pt x="25" y="194"/>
                      <a:pt x="31" y="190"/>
                      <a:pt x="34" y="185"/>
                    </a:cubicBezTo>
                    <a:cubicBezTo>
                      <a:pt x="51" y="154"/>
                      <a:pt x="68" y="123"/>
                      <a:pt x="89" y="95"/>
                    </a:cubicBezTo>
                    <a:cubicBezTo>
                      <a:pt x="108" y="66"/>
                      <a:pt x="132" y="37"/>
                      <a:pt x="158" y="11"/>
                    </a:cubicBezTo>
                    <a:cubicBezTo>
                      <a:pt x="160" y="9"/>
                      <a:pt x="160" y="6"/>
                      <a:pt x="158" y="4"/>
                    </a:cubicBezTo>
                    <a:cubicBezTo>
                      <a:pt x="157" y="1"/>
                      <a:pt x="154" y="0"/>
                      <a:pt x="152" y="0"/>
                    </a:cubicBezTo>
                    <a:close/>
                  </a:path>
                </a:pathLst>
              </a:custGeom>
              <a:solidFill>
                <a:srgbClr val="64CB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3935;p44">
                <a:extLst>
                  <a:ext uri="{FF2B5EF4-FFF2-40B4-BE49-F238E27FC236}">
                    <a16:creationId xmlns:a16="http://schemas.microsoft.com/office/drawing/2014/main" id="{D70CE8D8-9CBC-EC04-D381-731E6246F6F0}"/>
                  </a:ext>
                </a:extLst>
              </p:cNvPr>
              <p:cNvSpPr/>
              <p:nvPr/>
            </p:nvSpPr>
            <p:spPr>
              <a:xfrm>
                <a:off x="4310609" y="1356417"/>
                <a:ext cx="27431" cy="147524"/>
              </a:xfrm>
              <a:custGeom>
                <a:avLst/>
                <a:gdLst/>
                <a:ahLst/>
                <a:cxnLst/>
                <a:rect l="l" t="t" r="r" b="b"/>
                <a:pathLst>
                  <a:path w="82" h="441" extrusionOk="0">
                    <a:moveTo>
                      <a:pt x="52" y="1"/>
                    </a:moveTo>
                    <a:cubicBezTo>
                      <a:pt x="42" y="1"/>
                      <a:pt x="33" y="6"/>
                      <a:pt x="29" y="16"/>
                    </a:cubicBezTo>
                    <a:cubicBezTo>
                      <a:pt x="17" y="49"/>
                      <a:pt x="5" y="85"/>
                      <a:pt x="3" y="123"/>
                    </a:cubicBezTo>
                    <a:cubicBezTo>
                      <a:pt x="1" y="140"/>
                      <a:pt x="1" y="159"/>
                      <a:pt x="1" y="178"/>
                    </a:cubicBezTo>
                    <a:cubicBezTo>
                      <a:pt x="1" y="194"/>
                      <a:pt x="1" y="213"/>
                      <a:pt x="3" y="233"/>
                    </a:cubicBezTo>
                    <a:cubicBezTo>
                      <a:pt x="8" y="268"/>
                      <a:pt x="15" y="304"/>
                      <a:pt x="27" y="337"/>
                    </a:cubicBezTo>
                    <a:cubicBezTo>
                      <a:pt x="36" y="373"/>
                      <a:pt x="51" y="406"/>
                      <a:pt x="70" y="437"/>
                    </a:cubicBezTo>
                    <a:cubicBezTo>
                      <a:pt x="70" y="439"/>
                      <a:pt x="72" y="441"/>
                      <a:pt x="74" y="441"/>
                    </a:cubicBezTo>
                    <a:cubicBezTo>
                      <a:pt x="75" y="441"/>
                      <a:pt x="76" y="440"/>
                      <a:pt x="77" y="440"/>
                    </a:cubicBezTo>
                    <a:cubicBezTo>
                      <a:pt x="82" y="440"/>
                      <a:pt x="82" y="435"/>
                      <a:pt x="82" y="433"/>
                    </a:cubicBezTo>
                    <a:lnTo>
                      <a:pt x="82" y="430"/>
                    </a:lnTo>
                    <a:cubicBezTo>
                      <a:pt x="58" y="366"/>
                      <a:pt x="46" y="297"/>
                      <a:pt x="43" y="228"/>
                    </a:cubicBezTo>
                    <a:cubicBezTo>
                      <a:pt x="43" y="194"/>
                      <a:pt x="46" y="161"/>
                      <a:pt x="51" y="128"/>
                    </a:cubicBezTo>
                    <a:cubicBezTo>
                      <a:pt x="53" y="94"/>
                      <a:pt x="62" y="61"/>
                      <a:pt x="70" y="28"/>
                    </a:cubicBezTo>
                    <a:cubicBezTo>
                      <a:pt x="72" y="16"/>
                      <a:pt x="67" y="6"/>
                      <a:pt x="58" y="2"/>
                    </a:cubicBezTo>
                    <a:cubicBezTo>
                      <a:pt x="56" y="1"/>
                      <a:pt x="54" y="1"/>
                      <a:pt x="52" y="1"/>
                    </a:cubicBezTo>
                    <a:close/>
                  </a:path>
                </a:pathLst>
              </a:custGeom>
              <a:solidFill>
                <a:srgbClr val="64CB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3936;p44">
                <a:extLst>
                  <a:ext uri="{FF2B5EF4-FFF2-40B4-BE49-F238E27FC236}">
                    <a16:creationId xmlns:a16="http://schemas.microsoft.com/office/drawing/2014/main" id="{DA11DB1E-4E28-703C-53FD-714382974252}"/>
                  </a:ext>
                </a:extLst>
              </p:cNvPr>
              <p:cNvSpPr/>
              <p:nvPr/>
            </p:nvSpPr>
            <p:spPr>
              <a:xfrm>
                <a:off x="4436389" y="1626710"/>
                <a:ext cx="234500" cy="85638"/>
              </a:xfrm>
              <a:custGeom>
                <a:avLst/>
                <a:gdLst/>
                <a:ahLst/>
                <a:cxnLst/>
                <a:rect l="l" t="t" r="r" b="b"/>
                <a:pathLst>
                  <a:path w="701" h="256" fill="none" extrusionOk="0">
                    <a:moveTo>
                      <a:pt x="1" y="256"/>
                    </a:moveTo>
                    <a:lnTo>
                      <a:pt x="701" y="1"/>
                    </a:lnTo>
                  </a:path>
                </a:pathLst>
              </a:custGeom>
              <a:solidFill>
                <a:srgbClr val="64CBC3"/>
              </a:solidFill>
              <a:ln w="19050" cap="rnd"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3937;p44">
                <a:extLst>
                  <a:ext uri="{FF2B5EF4-FFF2-40B4-BE49-F238E27FC236}">
                    <a16:creationId xmlns:a16="http://schemas.microsoft.com/office/drawing/2014/main" id="{69104044-F60D-BEFB-E2F3-B50C25517F48}"/>
                  </a:ext>
                </a:extLst>
              </p:cNvPr>
              <p:cNvSpPr/>
              <p:nvPr/>
            </p:nvSpPr>
            <p:spPr>
              <a:xfrm>
                <a:off x="4446090" y="1653138"/>
                <a:ext cx="234500" cy="86307"/>
              </a:xfrm>
              <a:custGeom>
                <a:avLst/>
                <a:gdLst/>
                <a:ahLst/>
                <a:cxnLst/>
                <a:rect l="l" t="t" r="r" b="b"/>
                <a:pathLst>
                  <a:path w="701" h="258" fill="none" extrusionOk="0">
                    <a:moveTo>
                      <a:pt x="0" y="258"/>
                    </a:moveTo>
                    <a:lnTo>
                      <a:pt x="700" y="0"/>
                    </a:lnTo>
                  </a:path>
                </a:pathLst>
              </a:custGeom>
              <a:solidFill>
                <a:srgbClr val="64CBC3"/>
              </a:solidFill>
              <a:ln w="19050" cap="rnd" cmpd="sng">
                <a:solidFill>
                  <a:srgbClr val="64CBC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4" name="Google Shape;3938;p44">
              <a:extLst>
                <a:ext uri="{FF2B5EF4-FFF2-40B4-BE49-F238E27FC236}">
                  <a16:creationId xmlns:a16="http://schemas.microsoft.com/office/drawing/2014/main" id="{5E8FB1CA-0425-F016-F541-8F023DA6D54E}"/>
                </a:ext>
              </a:extLst>
            </p:cNvPr>
            <p:cNvGrpSpPr/>
            <p:nvPr/>
          </p:nvGrpSpPr>
          <p:grpSpPr>
            <a:xfrm rot="-777525">
              <a:off x="2101488" y="3237577"/>
              <a:ext cx="519315" cy="680707"/>
              <a:chOff x="4267456" y="1242010"/>
              <a:chExt cx="425178" cy="557314"/>
            </a:xfrm>
          </p:grpSpPr>
          <p:sp>
            <p:nvSpPr>
              <p:cNvPr id="55" name="Google Shape;3939;p44">
                <a:extLst>
                  <a:ext uri="{FF2B5EF4-FFF2-40B4-BE49-F238E27FC236}">
                    <a16:creationId xmlns:a16="http://schemas.microsoft.com/office/drawing/2014/main" id="{06758200-83C6-FFFB-B130-CBEC47AC3887}"/>
                  </a:ext>
                </a:extLst>
              </p:cNvPr>
              <p:cNvSpPr/>
              <p:nvPr/>
            </p:nvSpPr>
            <p:spPr>
              <a:xfrm>
                <a:off x="4267456" y="1242010"/>
                <a:ext cx="390722" cy="447257"/>
              </a:xfrm>
              <a:custGeom>
                <a:avLst/>
                <a:gdLst/>
                <a:ahLst/>
                <a:cxnLst/>
                <a:rect l="l" t="t" r="r" b="b"/>
                <a:pathLst>
                  <a:path w="1168" h="1337" extrusionOk="0">
                    <a:moveTo>
                      <a:pt x="587" y="1"/>
                    </a:moveTo>
                    <a:cubicBezTo>
                      <a:pt x="507" y="1"/>
                      <a:pt x="424" y="19"/>
                      <a:pt x="346" y="58"/>
                    </a:cubicBezTo>
                    <a:cubicBezTo>
                      <a:pt x="120" y="170"/>
                      <a:pt x="1" y="429"/>
                      <a:pt x="63" y="675"/>
                    </a:cubicBezTo>
                    <a:cubicBezTo>
                      <a:pt x="96" y="815"/>
                      <a:pt x="182" y="925"/>
                      <a:pt x="294" y="996"/>
                    </a:cubicBezTo>
                    <a:cubicBezTo>
                      <a:pt x="358" y="1039"/>
                      <a:pt x="411" y="1101"/>
                      <a:pt x="437" y="1175"/>
                    </a:cubicBezTo>
                    <a:lnTo>
                      <a:pt x="499" y="1337"/>
                    </a:lnTo>
                    <a:lnTo>
                      <a:pt x="1168" y="1094"/>
                    </a:lnTo>
                    <a:lnTo>
                      <a:pt x="1096" y="898"/>
                    </a:lnTo>
                    <a:cubicBezTo>
                      <a:pt x="1077" y="844"/>
                      <a:pt x="1075" y="784"/>
                      <a:pt x="1094" y="727"/>
                    </a:cubicBezTo>
                    <a:cubicBezTo>
                      <a:pt x="1137" y="613"/>
                      <a:pt x="1142" y="482"/>
                      <a:pt x="1096" y="355"/>
                    </a:cubicBezTo>
                    <a:cubicBezTo>
                      <a:pt x="1016" y="137"/>
                      <a:pt x="808" y="1"/>
                      <a:pt x="587" y="1"/>
                    </a:cubicBezTo>
                    <a:close/>
                  </a:path>
                </a:pathLst>
              </a:custGeom>
              <a:solidFill>
                <a:srgbClr val="FFF2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3940;p44">
                <a:extLst>
                  <a:ext uri="{FF2B5EF4-FFF2-40B4-BE49-F238E27FC236}">
                    <a16:creationId xmlns:a16="http://schemas.microsoft.com/office/drawing/2014/main" id="{EB1D2FD2-E8B2-C05B-B78F-4E07D2CB1602}"/>
                  </a:ext>
                </a:extLst>
              </p:cNvPr>
              <p:cNvSpPr/>
              <p:nvPr/>
            </p:nvSpPr>
            <p:spPr>
              <a:xfrm>
                <a:off x="4374503" y="1390538"/>
                <a:ext cx="239184" cy="307761"/>
              </a:xfrm>
              <a:custGeom>
                <a:avLst/>
                <a:gdLst/>
                <a:ahLst/>
                <a:cxnLst/>
                <a:rect l="l" t="t" r="r" b="b"/>
                <a:pathLst>
                  <a:path w="715" h="920" extrusionOk="0">
                    <a:moveTo>
                      <a:pt x="226" y="22"/>
                    </a:moveTo>
                    <a:cubicBezTo>
                      <a:pt x="237" y="22"/>
                      <a:pt x="248" y="26"/>
                      <a:pt x="257" y="33"/>
                    </a:cubicBezTo>
                    <a:cubicBezTo>
                      <a:pt x="271" y="42"/>
                      <a:pt x="281" y="61"/>
                      <a:pt x="291" y="88"/>
                    </a:cubicBezTo>
                    <a:cubicBezTo>
                      <a:pt x="298" y="116"/>
                      <a:pt x="300" y="145"/>
                      <a:pt x="298" y="176"/>
                    </a:cubicBezTo>
                    <a:cubicBezTo>
                      <a:pt x="262" y="159"/>
                      <a:pt x="231" y="138"/>
                      <a:pt x="212" y="111"/>
                    </a:cubicBezTo>
                    <a:cubicBezTo>
                      <a:pt x="198" y="90"/>
                      <a:pt x="183" y="50"/>
                      <a:pt x="205" y="31"/>
                    </a:cubicBezTo>
                    <a:cubicBezTo>
                      <a:pt x="207" y="28"/>
                      <a:pt x="212" y="26"/>
                      <a:pt x="214" y="23"/>
                    </a:cubicBezTo>
                    <a:cubicBezTo>
                      <a:pt x="218" y="22"/>
                      <a:pt x="222" y="22"/>
                      <a:pt x="226" y="22"/>
                    </a:cubicBezTo>
                    <a:close/>
                    <a:moveTo>
                      <a:pt x="533" y="81"/>
                    </a:moveTo>
                    <a:cubicBezTo>
                      <a:pt x="542" y="81"/>
                      <a:pt x="551" y="83"/>
                      <a:pt x="560" y="90"/>
                    </a:cubicBezTo>
                    <a:cubicBezTo>
                      <a:pt x="572" y="100"/>
                      <a:pt x="576" y="111"/>
                      <a:pt x="579" y="128"/>
                    </a:cubicBezTo>
                    <a:cubicBezTo>
                      <a:pt x="579" y="147"/>
                      <a:pt x="572" y="169"/>
                      <a:pt x="557" y="181"/>
                    </a:cubicBezTo>
                    <a:cubicBezTo>
                      <a:pt x="529" y="209"/>
                      <a:pt x="483" y="212"/>
                      <a:pt x="457" y="212"/>
                    </a:cubicBezTo>
                    <a:cubicBezTo>
                      <a:pt x="452" y="183"/>
                      <a:pt x="452" y="154"/>
                      <a:pt x="464" y="128"/>
                    </a:cubicBezTo>
                    <a:cubicBezTo>
                      <a:pt x="472" y="107"/>
                      <a:pt x="495" y="88"/>
                      <a:pt x="517" y="83"/>
                    </a:cubicBezTo>
                    <a:cubicBezTo>
                      <a:pt x="522" y="82"/>
                      <a:pt x="527" y="81"/>
                      <a:pt x="533" y="81"/>
                    </a:cubicBezTo>
                    <a:close/>
                    <a:moveTo>
                      <a:pt x="84" y="297"/>
                    </a:moveTo>
                    <a:cubicBezTo>
                      <a:pt x="94" y="297"/>
                      <a:pt x="105" y="299"/>
                      <a:pt x="114" y="304"/>
                    </a:cubicBezTo>
                    <a:cubicBezTo>
                      <a:pt x="143" y="316"/>
                      <a:pt x="164" y="345"/>
                      <a:pt x="181" y="373"/>
                    </a:cubicBezTo>
                    <a:cubicBezTo>
                      <a:pt x="176" y="376"/>
                      <a:pt x="169" y="381"/>
                      <a:pt x="162" y="383"/>
                    </a:cubicBezTo>
                    <a:cubicBezTo>
                      <a:pt x="145" y="393"/>
                      <a:pt x="122" y="402"/>
                      <a:pt x="98" y="402"/>
                    </a:cubicBezTo>
                    <a:cubicBezTo>
                      <a:pt x="88" y="402"/>
                      <a:pt x="79" y="401"/>
                      <a:pt x="69" y="397"/>
                    </a:cubicBezTo>
                    <a:cubicBezTo>
                      <a:pt x="52" y="392"/>
                      <a:pt x="38" y="381"/>
                      <a:pt x="31" y="366"/>
                    </a:cubicBezTo>
                    <a:cubicBezTo>
                      <a:pt x="26" y="357"/>
                      <a:pt x="21" y="345"/>
                      <a:pt x="26" y="331"/>
                    </a:cubicBezTo>
                    <a:cubicBezTo>
                      <a:pt x="31" y="314"/>
                      <a:pt x="43" y="307"/>
                      <a:pt x="52" y="302"/>
                    </a:cubicBezTo>
                    <a:lnTo>
                      <a:pt x="57" y="302"/>
                    </a:lnTo>
                    <a:cubicBezTo>
                      <a:pt x="65" y="299"/>
                      <a:pt x="74" y="297"/>
                      <a:pt x="84" y="297"/>
                    </a:cubicBezTo>
                    <a:close/>
                    <a:moveTo>
                      <a:pt x="228" y="0"/>
                    </a:moveTo>
                    <a:cubicBezTo>
                      <a:pt x="214" y="0"/>
                      <a:pt x="201" y="4"/>
                      <a:pt x="191" y="14"/>
                    </a:cubicBezTo>
                    <a:cubicBezTo>
                      <a:pt x="160" y="40"/>
                      <a:pt x="169" y="90"/>
                      <a:pt x="193" y="123"/>
                    </a:cubicBezTo>
                    <a:cubicBezTo>
                      <a:pt x="217" y="157"/>
                      <a:pt x="252" y="181"/>
                      <a:pt x="295" y="197"/>
                    </a:cubicBezTo>
                    <a:cubicBezTo>
                      <a:pt x="283" y="262"/>
                      <a:pt x="250" y="321"/>
                      <a:pt x="200" y="359"/>
                    </a:cubicBezTo>
                    <a:cubicBezTo>
                      <a:pt x="181" y="328"/>
                      <a:pt x="157" y="300"/>
                      <a:pt x="124" y="283"/>
                    </a:cubicBezTo>
                    <a:cubicBezTo>
                      <a:pt x="112" y="277"/>
                      <a:pt x="98" y="274"/>
                      <a:pt x="85" y="274"/>
                    </a:cubicBezTo>
                    <a:cubicBezTo>
                      <a:pt x="71" y="274"/>
                      <a:pt x="57" y="277"/>
                      <a:pt x="45" y="283"/>
                    </a:cubicBezTo>
                    <a:cubicBezTo>
                      <a:pt x="26" y="290"/>
                      <a:pt x="12" y="304"/>
                      <a:pt x="5" y="323"/>
                    </a:cubicBezTo>
                    <a:cubicBezTo>
                      <a:pt x="0" y="340"/>
                      <a:pt x="2" y="359"/>
                      <a:pt x="12" y="376"/>
                    </a:cubicBezTo>
                    <a:cubicBezTo>
                      <a:pt x="21" y="397"/>
                      <a:pt x="41" y="412"/>
                      <a:pt x="62" y="419"/>
                    </a:cubicBezTo>
                    <a:cubicBezTo>
                      <a:pt x="74" y="423"/>
                      <a:pt x="85" y="425"/>
                      <a:pt x="97" y="425"/>
                    </a:cubicBezTo>
                    <a:cubicBezTo>
                      <a:pt x="126" y="425"/>
                      <a:pt x="154" y="414"/>
                      <a:pt x="174" y="402"/>
                    </a:cubicBezTo>
                    <a:cubicBezTo>
                      <a:pt x="181" y="400"/>
                      <a:pt x="186" y="395"/>
                      <a:pt x="193" y="392"/>
                    </a:cubicBezTo>
                    <a:cubicBezTo>
                      <a:pt x="291" y="554"/>
                      <a:pt x="369" y="731"/>
                      <a:pt x="429" y="912"/>
                    </a:cubicBezTo>
                    <a:cubicBezTo>
                      <a:pt x="429" y="917"/>
                      <a:pt x="433" y="920"/>
                      <a:pt x="437" y="920"/>
                    </a:cubicBezTo>
                    <a:cubicBezTo>
                      <a:pt x="438" y="920"/>
                      <a:pt x="439" y="919"/>
                      <a:pt x="441" y="919"/>
                    </a:cubicBezTo>
                    <a:cubicBezTo>
                      <a:pt x="448" y="916"/>
                      <a:pt x="450" y="912"/>
                      <a:pt x="448" y="904"/>
                    </a:cubicBezTo>
                    <a:cubicBezTo>
                      <a:pt x="391" y="721"/>
                      <a:pt x="310" y="545"/>
                      <a:pt x="212" y="378"/>
                    </a:cubicBezTo>
                    <a:cubicBezTo>
                      <a:pt x="267" y="338"/>
                      <a:pt x="302" y="273"/>
                      <a:pt x="317" y="207"/>
                    </a:cubicBezTo>
                    <a:cubicBezTo>
                      <a:pt x="357" y="219"/>
                      <a:pt x="400" y="228"/>
                      <a:pt x="438" y="233"/>
                    </a:cubicBezTo>
                    <a:cubicBezTo>
                      <a:pt x="441" y="242"/>
                      <a:pt x="443" y="254"/>
                      <a:pt x="445" y="264"/>
                    </a:cubicBezTo>
                    <a:cubicBezTo>
                      <a:pt x="500" y="471"/>
                      <a:pt x="583" y="669"/>
                      <a:pt x="693" y="852"/>
                    </a:cubicBezTo>
                    <a:cubicBezTo>
                      <a:pt x="695" y="856"/>
                      <a:pt x="699" y="858"/>
                      <a:pt x="703" y="858"/>
                    </a:cubicBezTo>
                    <a:cubicBezTo>
                      <a:pt x="705" y="858"/>
                      <a:pt x="706" y="857"/>
                      <a:pt x="707" y="857"/>
                    </a:cubicBezTo>
                    <a:cubicBezTo>
                      <a:pt x="714" y="852"/>
                      <a:pt x="714" y="845"/>
                      <a:pt x="712" y="840"/>
                    </a:cubicBezTo>
                    <a:cubicBezTo>
                      <a:pt x="605" y="659"/>
                      <a:pt x="522" y="464"/>
                      <a:pt x="467" y="259"/>
                    </a:cubicBezTo>
                    <a:cubicBezTo>
                      <a:pt x="467" y="252"/>
                      <a:pt x="464" y="242"/>
                      <a:pt x="462" y="233"/>
                    </a:cubicBezTo>
                    <a:lnTo>
                      <a:pt x="462" y="233"/>
                    </a:lnTo>
                    <a:cubicBezTo>
                      <a:pt x="466" y="233"/>
                      <a:pt x="470" y="233"/>
                      <a:pt x="473" y="233"/>
                    </a:cubicBezTo>
                    <a:cubicBezTo>
                      <a:pt x="514" y="233"/>
                      <a:pt x="550" y="221"/>
                      <a:pt x="574" y="197"/>
                    </a:cubicBezTo>
                    <a:cubicBezTo>
                      <a:pt x="591" y="178"/>
                      <a:pt x="600" y="152"/>
                      <a:pt x="600" y="126"/>
                    </a:cubicBezTo>
                    <a:cubicBezTo>
                      <a:pt x="598" y="104"/>
                      <a:pt x="591" y="85"/>
                      <a:pt x="574" y="73"/>
                    </a:cubicBezTo>
                    <a:cubicBezTo>
                      <a:pt x="562" y="64"/>
                      <a:pt x="549" y="58"/>
                      <a:pt x="533" y="58"/>
                    </a:cubicBezTo>
                    <a:cubicBezTo>
                      <a:pt x="527" y="58"/>
                      <a:pt x="519" y="59"/>
                      <a:pt x="512" y="61"/>
                    </a:cubicBezTo>
                    <a:cubicBezTo>
                      <a:pt x="481" y="69"/>
                      <a:pt x="455" y="92"/>
                      <a:pt x="443" y="119"/>
                    </a:cubicBezTo>
                    <a:cubicBezTo>
                      <a:pt x="431" y="147"/>
                      <a:pt x="431" y="178"/>
                      <a:pt x="433" y="209"/>
                    </a:cubicBezTo>
                    <a:cubicBezTo>
                      <a:pt x="395" y="204"/>
                      <a:pt x="355" y="197"/>
                      <a:pt x="319" y="183"/>
                    </a:cubicBezTo>
                    <a:cubicBezTo>
                      <a:pt x="324" y="150"/>
                      <a:pt x="322" y="114"/>
                      <a:pt x="312" y="81"/>
                    </a:cubicBezTo>
                    <a:cubicBezTo>
                      <a:pt x="302" y="50"/>
                      <a:pt x="288" y="28"/>
                      <a:pt x="271" y="14"/>
                    </a:cubicBezTo>
                    <a:cubicBezTo>
                      <a:pt x="260" y="6"/>
                      <a:pt x="244" y="0"/>
                      <a:pt x="2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3941;p44">
                <a:extLst>
                  <a:ext uri="{FF2B5EF4-FFF2-40B4-BE49-F238E27FC236}">
                    <a16:creationId xmlns:a16="http://schemas.microsoft.com/office/drawing/2014/main" id="{447AAFBD-21A4-A953-BEF3-EB90FD895838}"/>
                  </a:ext>
                </a:extLst>
              </p:cNvPr>
              <p:cNvSpPr/>
              <p:nvPr/>
            </p:nvSpPr>
            <p:spPr>
              <a:xfrm>
                <a:off x="4434048" y="1607643"/>
                <a:ext cx="258586" cy="191681"/>
              </a:xfrm>
              <a:custGeom>
                <a:avLst/>
                <a:gdLst/>
                <a:ahLst/>
                <a:cxnLst/>
                <a:rect l="l" t="t" r="r" b="b"/>
                <a:pathLst>
                  <a:path w="773" h="573" extrusionOk="0">
                    <a:moveTo>
                      <a:pt x="670" y="1"/>
                    </a:moveTo>
                    <a:lnTo>
                      <a:pt x="1" y="244"/>
                    </a:lnTo>
                    <a:lnTo>
                      <a:pt x="29" y="327"/>
                    </a:lnTo>
                    <a:cubicBezTo>
                      <a:pt x="82" y="474"/>
                      <a:pt x="222" y="572"/>
                      <a:pt x="370" y="572"/>
                    </a:cubicBezTo>
                    <a:cubicBezTo>
                      <a:pt x="403" y="572"/>
                      <a:pt x="435" y="568"/>
                      <a:pt x="467" y="558"/>
                    </a:cubicBezTo>
                    <a:cubicBezTo>
                      <a:pt x="667" y="501"/>
                      <a:pt x="772" y="286"/>
                      <a:pt x="703" y="94"/>
                    </a:cubicBezTo>
                    <a:lnTo>
                      <a:pt x="670" y="1"/>
                    </a:ln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3942;p44">
                <a:extLst>
                  <a:ext uri="{FF2B5EF4-FFF2-40B4-BE49-F238E27FC236}">
                    <a16:creationId xmlns:a16="http://schemas.microsoft.com/office/drawing/2014/main" id="{0263F9F4-17A9-560B-87ED-D13A875DCFF0}"/>
                  </a:ext>
                </a:extLst>
              </p:cNvPr>
              <p:cNvSpPr/>
              <p:nvPr/>
            </p:nvSpPr>
            <p:spPr>
              <a:xfrm>
                <a:off x="4328004" y="1285498"/>
                <a:ext cx="53858" cy="65232"/>
              </a:xfrm>
              <a:custGeom>
                <a:avLst/>
                <a:gdLst/>
                <a:ahLst/>
                <a:cxnLst/>
                <a:rect l="l" t="t" r="r" b="b"/>
                <a:pathLst>
                  <a:path w="161" h="195" extrusionOk="0">
                    <a:moveTo>
                      <a:pt x="152" y="0"/>
                    </a:moveTo>
                    <a:cubicBezTo>
                      <a:pt x="151" y="0"/>
                      <a:pt x="150" y="1"/>
                      <a:pt x="149" y="2"/>
                    </a:cubicBezTo>
                    <a:cubicBezTo>
                      <a:pt x="118" y="23"/>
                      <a:pt x="89" y="47"/>
                      <a:pt x="65" y="75"/>
                    </a:cubicBezTo>
                    <a:cubicBezTo>
                      <a:pt x="41" y="106"/>
                      <a:pt x="22" y="137"/>
                      <a:pt x="6" y="171"/>
                    </a:cubicBezTo>
                    <a:cubicBezTo>
                      <a:pt x="1" y="180"/>
                      <a:pt x="6" y="190"/>
                      <a:pt x="13" y="192"/>
                    </a:cubicBezTo>
                    <a:cubicBezTo>
                      <a:pt x="15" y="193"/>
                      <a:pt x="17" y="194"/>
                      <a:pt x="19" y="194"/>
                    </a:cubicBezTo>
                    <a:cubicBezTo>
                      <a:pt x="25" y="194"/>
                      <a:pt x="31" y="190"/>
                      <a:pt x="34" y="185"/>
                    </a:cubicBezTo>
                    <a:cubicBezTo>
                      <a:pt x="51" y="154"/>
                      <a:pt x="68" y="123"/>
                      <a:pt x="89" y="95"/>
                    </a:cubicBezTo>
                    <a:cubicBezTo>
                      <a:pt x="108" y="66"/>
                      <a:pt x="132" y="37"/>
                      <a:pt x="158" y="11"/>
                    </a:cubicBezTo>
                    <a:cubicBezTo>
                      <a:pt x="160" y="9"/>
                      <a:pt x="160" y="6"/>
                      <a:pt x="158" y="4"/>
                    </a:cubicBezTo>
                    <a:cubicBezTo>
                      <a:pt x="157" y="1"/>
                      <a:pt x="154" y="0"/>
                      <a:pt x="1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3943;p44">
                <a:extLst>
                  <a:ext uri="{FF2B5EF4-FFF2-40B4-BE49-F238E27FC236}">
                    <a16:creationId xmlns:a16="http://schemas.microsoft.com/office/drawing/2014/main" id="{7AB7A3CE-7F15-E9A9-094C-70EDED3AD068}"/>
                  </a:ext>
                </a:extLst>
              </p:cNvPr>
              <p:cNvSpPr/>
              <p:nvPr/>
            </p:nvSpPr>
            <p:spPr>
              <a:xfrm>
                <a:off x="4310609" y="1356417"/>
                <a:ext cx="27431" cy="147524"/>
              </a:xfrm>
              <a:custGeom>
                <a:avLst/>
                <a:gdLst/>
                <a:ahLst/>
                <a:cxnLst/>
                <a:rect l="l" t="t" r="r" b="b"/>
                <a:pathLst>
                  <a:path w="82" h="441" extrusionOk="0">
                    <a:moveTo>
                      <a:pt x="52" y="1"/>
                    </a:moveTo>
                    <a:cubicBezTo>
                      <a:pt x="42" y="1"/>
                      <a:pt x="33" y="6"/>
                      <a:pt x="29" y="16"/>
                    </a:cubicBezTo>
                    <a:cubicBezTo>
                      <a:pt x="17" y="49"/>
                      <a:pt x="5" y="85"/>
                      <a:pt x="3" y="123"/>
                    </a:cubicBezTo>
                    <a:cubicBezTo>
                      <a:pt x="1" y="140"/>
                      <a:pt x="1" y="159"/>
                      <a:pt x="1" y="178"/>
                    </a:cubicBezTo>
                    <a:cubicBezTo>
                      <a:pt x="1" y="194"/>
                      <a:pt x="1" y="213"/>
                      <a:pt x="3" y="233"/>
                    </a:cubicBezTo>
                    <a:cubicBezTo>
                      <a:pt x="8" y="268"/>
                      <a:pt x="15" y="304"/>
                      <a:pt x="27" y="337"/>
                    </a:cubicBezTo>
                    <a:cubicBezTo>
                      <a:pt x="36" y="373"/>
                      <a:pt x="51" y="406"/>
                      <a:pt x="70" y="437"/>
                    </a:cubicBezTo>
                    <a:cubicBezTo>
                      <a:pt x="70" y="439"/>
                      <a:pt x="72" y="441"/>
                      <a:pt x="74" y="441"/>
                    </a:cubicBezTo>
                    <a:cubicBezTo>
                      <a:pt x="75" y="441"/>
                      <a:pt x="76" y="440"/>
                      <a:pt x="77" y="440"/>
                    </a:cubicBezTo>
                    <a:cubicBezTo>
                      <a:pt x="82" y="440"/>
                      <a:pt x="82" y="435"/>
                      <a:pt x="82" y="433"/>
                    </a:cubicBezTo>
                    <a:lnTo>
                      <a:pt x="82" y="430"/>
                    </a:lnTo>
                    <a:cubicBezTo>
                      <a:pt x="58" y="366"/>
                      <a:pt x="46" y="297"/>
                      <a:pt x="43" y="228"/>
                    </a:cubicBezTo>
                    <a:cubicBezTo>
                      <a:pt x="43" y="194"/>
                      <a:pt x="46" y="161"/>
                      <a:pt x="51" y="128"/>
                    </a:cubicBezTo>
                    <a:cubicBezTo>
                      <a:pt x="53" y="94"/>
                      <a:pt x="62" y="61"/>
                      <a:pt x="70" y="28"/>
                    </a:cubicBezTo>
                    <a:cubicBezTo>
                      <a:pt x="72" y="16"/>
                      <a:pt x="67" y="6"/>
                      <a:pt x="58" y="2"/>
                    </a:cubicBezTo>
                    <a:cubicBezTo>
                      <a:pt x="56" y="1"/>
                      <a:pt x="54" y="1"/>
                      <a:pt x="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3944;p44">
                <a:extLst>
                  <a:ext uri="{FF2B5EF4-FFF2-40B4-BE49-F238E27FC236}">
                    <a16:creationId xmlns:a16="http://schemas.microsoft.com/office/drawing/2014/main" id="{6514B668-9B9E-A6F7-B2F8-B16DD3023059}"/>
                  </a:ext>
                </a:extLst>
              </p:cNvPr>
              <p:cNvSpPr/>
              <p:nvPr/>
            </p:nvSpPr>
            <p:spPr>
              <a:xfrm>
                <a:off x="4436389" y="1626710"/>
                <a:ext cx="234500" cy="85638"/>
              </a:xfrm>
              <a:custGeom>
                <a:avLst/>
                <a:gdLst/>
                <a:ahLst/>
                <a:cxnLst/>
                <a:rect l="l" t="t" r="r" b="b"/>
                <a:pathLst>
                  <a:path w="701" h="256" fill="none" extrusionOk="0">
                    <a:moveTo>
                      <a:pt x="1" y="256"/>
                    </a:moveTo>
                    <a:lnTo>
                      <a:pt x="701" y="1"/>
                    </a:lnTo>
                  </a:path>
                </a:pathLst>
              </a:custGeom>
              <a:noFill/>
              <a:ln w="19050" cap="rnd" cmpd="sng">
                <a:solidFill>
                  <a:srgbClr val="CAC8F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3945;p44">
                <a:extLst>
                  <a:ext uri="{FF2B5EF4-FFF2-40B4-BE49-F238E27FC236}">
                    <a16:creationId xmlns:a16="http://schemas.microsoft.com/office/drawing/2014/main" id="{178B59A8-ED3C-AF0B-9868-6F8F4CEE3E01}"/>
                  </a:ext>
                </a:extLst>
              </p:cNvPr>
              <p:cNvSpPr/>
              <p:nvPr/>
            </p:nvSpPr>
            <p:spPr>
              <a:xfrm>
                <a:off x="4446090" y="1653138"/>
                <a:ext cx="234500" cy="86307"/>
              </a:xfrm>
              <a:custGeom>
                <a:avLst/>
                <a:gdLst/>
                <a:ahLst/>
                <a:cxnLst/>
                <a:rect l="l" t="t" r="r" b="b"/>
                <a:pathLst>
                  <a:path w="701" h="258" fill="none" extrusionOk="0">
                    <a:moveTo>
                      <a:pt x="0" y="258"/>
                    </a:moveTo>
                    <a:lnTo>
                      <a:pt x="700" y="0"/>
                    </a:lnTo>
                  </a:path>
                </a:pathLst>
              </a:custGeom>
              <a:noFill/>
              <a:ln w="19050" cap="rnd" cmpd="sng">
                <a:solidFill>
                  <a:srgbClr val="CAC8F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69" name="TextBox 68">
            <a:extLst>
              <a:ext uri="{FF2B5EF4-FFF2-40B4-BE49-F238E27FC236}">
                <a16:creationId xmlns:a16="http://schemas.microsoft.com/office/drawing/2014/main" id="{2B0ED880-AF84-F964-2ADA-4E7FC5DD982F}"/>
              </a:ext>
            </a:extLst>
          </p:cNvPr>
          <p:cNvSpPr txBox="1"/>
          <p:nvPr/>
        </p:nvSpPr>
        <p:spPr>
          <a:xfrm>
            <a:off x="3682268" y="2640661"/>
            <a:ext cx="4883959" cy="1938992"/>
          </a:xfrm>
          <a:prstGeom prst="rect">
            <a:avLst/>
          </a:prstGeom>
          <a:noFill/>
        </p:spPr>
        <p:txBody>
          <a:bodyPr wrap="square">
            <a:spAutoFit/>
          </a:bodyPr>
          <a:lstStyle/>
          <a:p>
            <a:r>
              <a:rPr lang="vi-VN" sz="2000">
                <a:latin typeface="+mj-lt"/>
              </a:rPr>
              <a:t>Nhan đề của VB thông tin phải đảm bảo thể hiện một cách trực tiếp, cụ thể nội dung chính của VB. </a:t>
            </a:r>
            <a:endParaRPr lang="en-US" sz="2000">
              <a:latin typeface="+mj-lt"/>
            </a:endParaRPr>
          </a:p>
          <a:p>
            <a:r>
              <a:rPr lang="vi-VN" sz="2000" b="1" i="1">
                <a:latin typeface="+mj-lt"/>
              </a:rPr>
              <a:t>Cụ thể ở đây, nhan đề của VB thể hiện rõ: Nhân vật Hồ Khanh đã tạo nên một dấu ấn đặc biệt.</a:t>
            </a:r>
            <a:endParaRPr lang="en-US" sz="2000" b="1" i="1">
              <a:latin typeface="+mj-lt"/>
            </a:endParaRPr>
          </a:p>
        </p:txBody>
      </p:sp>
      <p:sp>
        <p:nvSpPr>
          <p:cNvPr id="70" name="TextBox 69">
            <a:extLst>
              <a:ext uri="{FF2B5EF4-FFF2-40B4-BE49-F238E27FC236}">
                <a16:creationId xmlns:a16="http://schemas.microsoft.com/office/drawing/2014/main" id="{BFB58295-3537-7C36-6A12-029481380517}"/>
              </a:ext>
            </a:extLst>
          </p:cNvPr>
          <p:cNvSpPr txBox="1"/>
          <p:nvPr/>
        </p:nvSpPr>
        <p:spPr>
          <a:xfrm>
            <a:off x="3743770" y="1576444"/>
            <a:ext cx="4982432" cy="830997"/>
          </a:xfrm>
          <a:prstGeom prst="rect">
            <a:avLst/>
          </a:prstGeom>
          <a:noFill/>
        </p:spPr>
        <p:txBody>
          <a:bodyPr wrap="square">
            <a:spAutoFit/>
          </a:bodyPr>
          <a:lstStyle/>
          <a:p>
            <a:r>
              <a:rPr lang="en-US" sz="2400" i="1">
                <a:latin typeface="+mj-lt"/>
              </a:rPr>
              <a:t>V</a:t>
            </a:r>
            <a:r>
              <a:rPr lang="vi-VN" sz="2400" i="1">
                <a:latin typeface="+mj-lt"/>
              </a:rPr>
              <a:t>iệc đặt nhan đề cho một văn bản thông tin phải đảm bảo yêu cầu cơ bản </a:t>
            </a:r>
            <a:endParaRPr lang="en-US" sz="3200" i="1">
              <a:latin typeface="+mj-lt"/>
              <a:cs typeface="Times New Roman" panose="02020603050405020304" pitchFamily="18" charset="0"/>
            </a:endParaRPr>
          </a:p>
        </p:txBody>
      </p:sp>
      <p:pic>
        <p:nvPicPr>
          <p:cNvPr id="71" name="Picture 70">
            <a:extLst>
              <a:ext uri="{FF2B5EF4-FFF2-40B4-BE49-F238E27FC236}">
                <a16:creationId xmlns:a16="http://schemas.microsoft.com/office/drawing/2014/main" id="{0F76C3C6-A27E-B06F-04DF-DAE412265F7A}"/>
              </a:ext>
            </a:extLst>
          </p:cNvPr>
          <p:cNvPicPr>
            <a:picLocks noChangeAspect="1"/>
          </p:cNvPicPr>
          <p:nvPr/>
        </p:nvPicPr>
        <p:blipFill>
          <a:blip r:embed="rId4"/>
          <a:stretch>
            <a:fillRect/>
          </a:stretch>
        </p:blipFill>
        <p:spPr>
          <a:xfrm>
            <a:off x="393346" y="1775597"/>
            <a:ext cx="2304117" cy="3296160"/>
          </a:xfrm>
          <a:prstGeom prst="rect">
            <a:avLst/>
          </a:prstGeom>
        </p:spPr>
      </p:pic>
    </p:spTree>
    <p:extLst>
      <p:ext uri="{BB962C8B-B14F-4D97-AF65-F5344CB8AC3E}">
        <p14:creationId xmlns:p14="http://schemas.microsoft.com/office/powerpoint/2010/main" val="1678789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ppt_x"/>
                                          </p:val>
                                        </p:tav>
                                        <p:tav tm="100000">
                                          <p:val>
                                            <p:strVal val="#ppt_x"/>
                                          </p:val>
                                        </p:tav>
                                      </p:tavLst>
                                    </p:anim>
                                    <p:anim calcmode="lin" valueType="num">
                                      <p:cBhvr additive="base">
                                        <p:cTn id="13" dur="500" fill="hold"/>
                                        <p:tgtEl>
                                          <p:spTgt spid="5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ppt_x"/>
                                          </p:val>
                                        </p:tav>
                                        <p:tav tm="100000">
                                          <p:val>
                                            <p:strVal val="#ppt_x"/>
                                          </p:val>
                                        </p:tav>
                                      </p:tavLst>
                                    </p:anim>
                                    <p:anim calcmode="lin" valueType="num">
                                      <p:cBhvr additive="base">
                                        <p:cTn id="17" dur="500" fill="hold"/>
                                        <p:tgtEl>
                                          <p:spTgt spid="5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ppt_x"/>
                                          </p:val>
                                        </p:tav>
                                        <p:tav tm="100000">
                                          <p:val>
                                            <p:strVal val="#ppt_x"/>
                                          </p:val>
                                        </p:tav>
                                      </p:tavLst>
                                    </p:anim>
                                    <p:anim calcmode="lin" valueType="num">
                                      <p:cBhvr additive="base">
                                        <p:cTn id="21"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barn(inVertical)">
                                      <p:cBhvr>
                                        <p:cTn id="2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69"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593641" y="1136383"/>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026276" y="399390"/>
            <a:ext cx="6717300"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2. Nhân vật Hồ Khanh</a:t>
            </a:r>
            <a:endParaRPr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489;p64">
            <a:extLst>
              <a:ext uri="{FF2B5EF4-FFF2-40B4-BE49-F238E27FC236}">
                <a16:creationId xmlns:a16="http://schemas.microsoft.com/office/drawing/2014/main" id="{8310A77C-5CC0-7BE6-59F4-C30A06ABBA8E}"/>
              </a:ext>
            </a:extLst>
          </p:cNvPr>
          <p:cNvGrpSpPr/>
          <p:nvPr/>
        </p:nvGrpSpPr>
        <p:grpSpPr>
          <a:xfrm>
            <a:off x="691601" y="3633510"/>
            <a:ext cx="1330937" cy="848774"/>
            <a:chOff x="7408475" y="250000"/>
            <a:chExt cx="1445100" cy="667800"/>
          </a:xfrm>
        </p:grpSpPr>
        <p:sp>
          <p:nvSpPr>
            <p:cNvPr id="48" name="Google Shape;4490;p64">
              <a:extLst>
                <a:ext uri="{FF2B5EF4-FFF2-40B4-BE49-F238E27FC236}">
                  <a16:creationId xmlns:a16="http://schemas.microsoft.com/office/drawing/2014/main" id="{C730071B-92FD-5F8C-6CFB-EC9AB3A9B400}"/>
                </a:ext>
              </a:extLst>
            </p:cNvPr>
            <p:cNvSpPr/>
            <p:nvPr/>
          </p:nvSpPr>
          <p:spPr>
            <a:xfrm>
              <a:off x="7408475" y="250000"/>
              <a:ext cx="1445100" cy="667800"/>
            </a:xfrm>
            <a:prstGeom prst="ellipse">
              <a:avLst/>
            </a:prstGeom>
            <a:solidFill>
              <a:srgbClr val="7CC4F4"/>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491;p64">
              <a:extLst>
                <a:ext uri="{FF2B5EF4-FFF2-40B4-BE49-F238E27FC236}">
                  <a16:creationId xmlns:a16="http://schemas.microsoft.com/office/drawing/2014/main" id="{35A55AB7-8CF6-878A-2A6C-175F36E0853B}"/>
                </a:ext>
              </a:extLst>
            </p:cNvPr>
            <p:cNvSpPr/>
            <p:nvPr/>
          </p:nvSpPr>
          <p:spPr>
            <a:xfrm>
              <a:off x="7471900" y="296450"/>
              <a:ext cx="1318200" cy="576000"/>
            </a:xfrm>
            <a:prstGeom prst="ellipse">
              <a:avLst/>
            </a:prstGeom>
            <a:noFill/>
            <a:ln w="9525" cap="flat" cmpd="sng">
              <a:solidFill>
                <a:srgbClr val="07478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0" name="Google Shape;4492;p64">
            <a:extLst>
              <a:ext uri="{FF2B5EF4-FFF2-40B4-BE49-F238E27FC236}">
                <a16:creationId xmlns:a16="http://schemas.microsoft.com/office/drawing/2014/main" id="{360F0531-3028-8DD0-F69F-7AFC7268472B}"/>
              </a:ext>
            </a:extLst>
          </p:cNvPr>
          <p:cNvGrpSpPr/>
          <p:nvPr/>
        </p:nvGrpSpPr>
        <p:grpSpPr>
          <a:xfrm>
            <a:off x="691601" y="1580410"/>
            <a:ext cx="1330937" cy="848774"/>
            <a:chOff x="7408475" y="250000"/>
            <a:chExt cx="1445100" cy="667800"/>
          </a:xfrm>
        </p:grpSpPr>
        <p:sp>
          <p:nvSpPr>
            <p:cNvPr id="51" name="Google Shape;4493;p64">
              <a:extLst>
                <a:ext uri="{FF2B5EF4-FFF2-40B4-BE49-F238E27FC236}">
                  <a16:creationId xmlns:a16="http://schemas.microsoft.com/office/drawing/2014/main" id="{560C8682-B50E-F36E-8537-78D78937B971}"/>
                </a:ext>
              </a:extLst>
            </p:cNvPr>
            <p:cNvSpPr/>
            <p:nvPr/>
          </p:nvSpPr>
          <p:spPr>
            <a:xfrm>
              <a:off x="7408475" y="250000"/>
              <a:ext cx="1445100" cy="667800"/>
            </a:xfrm>
            <a:prstGeom prst="ellipse">
              <a:avLst/>
            </a:prstGeom>
            <a:solidFill>
              <a:srgbClr val="7CC4F4"/>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800" b="1" i="0" u="none" strike="noStrike" kern="0" cap="none" spc="0" normalizeH="0" baseline="0" noProof="0">
                <a:ln>
                  <a:noFill/>
                </a:ln>
                <a:solidFill>
                  <a:sysClr val="windowText" lastClr="000000"/>
                </a:solidFill>
                <a:effectLst/>
                <a:uLnTx/>
                <a:uFillTx/>
              </a:endParaRPr>
            </a:p>
          </p:txBody>
        </p:sp>
        <p:sp>
          <p:nvSpPr>
            <p:cNvPr id="52" name="Google Shape;4494;p64">
              <a:extLst>
                <a:ext uri="{FF2B5EF4-FFF2-40B4-BE49-F238E27FC236}">
                  <a16:creationId xmlns:a16="http://schemas.microsoft.com/office/drawing/2014/main" id="{BFC9F8E3-B47F-B941-B04C-769042CEA5FF}"/>
                </a:ext>
              </a:extLst>
            </p:cNvPr>
            <p:cNvSpPr/>
            <p:nvPr/>
          </p:nvSpPr>
          <p:spPr>
            <a:xfrm>
              <a:off x="7471900" y="296450"/>
              <a:ext cx="1318200" cy="576000"/>
            </a:xfrm>
            <a:prstGeom prst="ellipse">
              <a:avLst/>
            </a:prstGeom>
            <a:noFill/>
            <a:ln w="9525" cap="flat" cmpd="sng">
              <a:solidFill>
                <a:srgbClr val="07478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800" b="1" i="0" u="none" strike="noStrike" kern="0" cap="none" spc="0" normalizeH="0" baseline="0" noProof="0">
                <a:ln>
                  <a:noFill/>
                </a:ln>
                <a:solidFill>
                  <a:sysClr val="windowText" lastClr="000000"/>
                </a:solidFill>
                <a:effectLst/>
                <a:uLnTx/>
                <a:uFillTx/>
              </a:endParaRPr>
            </a:p>
          </p:txBody>
        </p:sp>
      </p:grpSp>
      <p:grpSp>
        <p:nvGrpSpPr>
          <p:cNvPr id="53" name="Google Shape;4495;p64">
            <a:extLst>
              <a:ext uri="{FF2B5EF4-FFF2-40B4-BE49-F238E27FC236}">
                <a16:creationId xmlns:a16="http://schemas.microsoft.com/office/drawing/2014/main" id="{8B6A6EAD-C6AE-776B-0388-90C04188A710}"/>
              </a:ext>
            </a:extLst>
          </p:cNvPr>
          <p:cNvGrpSpPr/>
          <p:nvPr/>
        </p:nvGrpSpPr>
        <p:grpSpPr>
          <a:xfrm>
            <a:off x="691601" y="2606947"/>
            <a:ext cx="1330937" cy="848774"/>
            <a:chOff x="7408475" y="250000"/>
            <a:chExt cx="1445100" cy="667800"/>
          </a:xfrm>
        </p:grpSpPr>
        <p:sp>
          <p:nvSpPr>
            <p:cNvPr id="54" name="Google Shape;4496;p64">
              <a:extLst>
                <a:ext uri="{FF2B5EF4-FFF2-40B4-BE49-F238E27FC236}">
                  <a16:creationId xmlns:a16="http://schemas.microsoft.com/office/drawing/2014/main" id="{D2E1CD60-F476-D343-9830-9FD4990ED6E3}"/>
                </a:ext>
              </a:extLst>
            </p:cNvPr>
            <p:cNvSpPr/>
            <p:nvPr/>
          </p:nvSpPr>
          <p:spPr>
            <a:xfrm>
              <a:off x="7408475" y="250000"/>
              <a:ext cx="1445100" cy="667800"/>
            </a:xfrm>
            <a:prstGeom prst="ellipse">
              <a:avLst/>
            </a:prstGeom>
            <a:solidFill>
              <a:srgbClr val="41C0A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497;p64">
              <a:extLst>
                <a:ext uri="{FF2B5EF4-FFF2-40B4-BE49-F238E27FC236}">
                  <a16:creationId xmlns:a16="http://schemas.microsoft.com/office/drawing/2014/main" id="{3C5ECD5E-3468-62FE-CEFC-857CE601A5F1}"/>
                </a:ext>
              </a:extLst>
            </p:cNvPr>
            <p:cNvSpPr/>
            <p:nvPr/>
          </p:nvSpPr>
          <p:spPr>
            <a:xfrm>
              <a:off x="7471900" y="296450"/>
              <a:ext cx="1318200" cy="576000"/>
            </a:xfrm>
            <a:prstGeom prst="ellipse">
              <a:avLst/>
            </a:prstGeom>
            <a:noFill/>
            <a:ln w="9525" cap="flat" cmpd="sng">
              <a:solidFill>
                <a:srgbClr val="07478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6" name="Google Shape;4505;p64">
            <a:extLst>
              <a:ext uri="{FF2B5EF4-FFF2-40B4-BE49-F238E27FC236}">
                <a16:creationId xmlns:a16="http://schemas.microsoft.com/office/drawing/2014/main" id="{264B0B97-EEDB-BBEF-3A9F-C524F36AA87F}"/>
              </a:ext>
            </a:extLst>
          </p:cNvPr>
          <p:cNvSpPr txBox="1"/>
          <p:nvPr/>
        </p:nvSpPr>
        <p:spPr>
          <a:xfrm>
            <a:off x="759917" y="2851318"/>
            <a:ext cx="1194300" cy="360000"/>
          </a:xfrm>
          <a:prstGeom prst="rect">
            <a:avLst/>
          </a:prstGeom>
          <a:noFill/>
          <a:ln>
            <a:noFill/>
          </a:ln>
        </p:spPr>
        <p:txBody>
          <a:bodyPr spcFirstLastPara="1" wrap="square" lIns="91425" tIns="91425" rIns="91425" bIns="91425" anchor="ctr" anchorCtr="0">
            <a:noAutofit/>
          </a:bodyPr>
          <a:lstStyle/>
          <a:p>
            <a:pPr algn="ctr">
              <a:lnSpc>
                <a:spcPct val="80000"/>
              </a:lnSpc>
              <a:buClr>
                <a:srgbClr val="F582BC"/>
              </a:buClr>
              <a:buSzPts val="1100"/>
            </a:pPr>
            <a:r>
              <a:rPr lang="en" sz="3600" b="1">
                <a:solidFill>
                  <a:srgbClr val="FCFBF0"/>
                </a:solidFill>
                <a:latin typeface="Spicy Rice"/>
                <a:ea typeface="Spicy Rice"/>
                <a:cs typeface="Spicy Rice"/>
                <a:sym typeface="Spicy Rice"/>
              </a:rPr>
              <a:t>b</a:t>
            </a:r>
            <a:endParaRPr sz="1100" b="1">
              <a:solidFill>
                <a:srgbClr val="FCFBF0"/>
              </a:solidFill>
              <a:latin typeface="Spicy Rice"/>
              <a:ea typeface="Spicy Rice"/>
              <a:cs typeface="Spicy Rice"/>
              <a:sym typeface="Spicy Rice"/>
            </a:endParaRPr>
          </a:p>
        </p:txBody>
      </p:sp>
      <p:sp>
        <p:nvSpPr>
          <p:cNvPr id="57" name="Google Shape;4508;p64">
            <a:extLst>
              <a:ext uri="{FF2B5EF4-FFF2-40B4-BE49-F238E27FC236}">
                <a16:creationId xmlns:a16="http://schemas.microsoft.com/office/drawing/2014/main" id="{6E7BBC79-83F4-84FE-E64B-450B571FC0E6}"/>
              </a:ext>
            </a:extLst>
          </p:cNvPr>
          <p:cNvSpPr txBox="1"/>
          <p:nvPr/>
        </p:nvSpPr>
        <p:spPr>
          <a:xfrm>
            <a:off x="759917" y="3880593"/>
            <a:ext cx="1194300" cy="360000"/>
          </a:xfrm>
          <a:prstGeom prst="rect">
            <a:avLst/>
          </a:prstGeom>
          <a:noFill/>
          <a:ln>
            <a:noFill/>
          </a:ln>
        </p:spPr>
        <p:txBody>
          <a:bodyPr spcFirstLastPara="1" wrap="square" lIns="91425" tIns="91425" rIns="91425" bIns="91425" anchor="ctr" anchorCtr="0">
            <a:noAutofit/>
          </a:bodyPr>
          <a:lstStyle/>
          <a:p>
            <a:pPr algn="ctr">
              <a:lnSpc>
                <a:spcPct val="80000"/>
              </a:lnSpc>
              <a:buClr>
                <a:srgbClr val="F582BC"/>
              </a:buClr>
              <a:buSzPts val="1100"/>
            </a:pPr>
            <a:r>
              <a:rPr lang="en" sz="3600" b="1">
                <a:solidFill>
                  <a:srgbClr val="FCFBF0"/>
                </a:solidFill>
                <a:latin typeface="Spicy Rice"/>
                <a:ea typeface="Spicy Rice"/>
                <a:cs typeface="Spicy Rice"/>
                <a:sym typeface="Spicy Rice"/>
              </a:rPr>
              <a:t>c</a:t>
            </a:r>
            <a:endParaRPr sz="1100" b="1">
              <a:solidFill>
                <a:srgbClr val="FCFBF0"/>
              </a:solidFill>
              <a:latin typeface="Spicy Rice"/>
              <a:ea typeface="Spicy Rice"/>
              <a:cs typeface="Spicy Rice"/>
              <a:sym typeface="Spicy Rice"/>
            </a:endParaRPr>
          </a:p>
        </p:txBody>
      </p:sp>
      <p:cxnSp>
        <p:nvCxnSpPr>
          <p:cNvPr id="58" name="Google Shape;4571;p64">
            <a:extLst>
              <a:ext uri="{FF2B5EF4-FFF2-40B4-BE49-F238E27FC236}">
                <a16:creationId xmlns:a16="http://schemas.microsoft.com/office/drawing/2014/main" id="{66A12217-0AC7-F36F-04D8-4329117B53ED}"/>
              </a:ext>
            </a:extLst>
          </p:cNvPr>
          <p:cNvCxnSpPr>
            <a:endCxn id="56" idx="1"/>
          </p:cNvCxnSpPr>
          <p:nvPr/>
        </p:nvCxnSpPr>
        <p:spPr>
          <a:xfrm>
            <a:off x="759917" y="2002043"/>
            <a:ext cx="600" cy="1029300"/>
          </a:xfrm>
          <a:prstGeom prst="curvedConnector3">
            <a:avLst>
              <a:gd name="adj1" fmla="val -39687500"/>
            </a:avLst>
          </a:prstGeom>
          <a:noFill/>
          <a:ln w="19050" cap="flat" cmpd="sng">
            <a:solidFill>
              <a:srgbClr val="074785"/>
            </a:solidFill>
            <a:prstDash val="solid"/>
            <a:round/>
            <a:headEnd type="none" w="med" len="med"/>
            <a:tailEnd type="none" w="med" len="med"/>
          </a:ln>
        </p:spPr>
      </p:cxnSp>
      <p:cxnSp>
        <p:nvCxnSpPr>
          <p:cNvPr id="59" name="Google Shape;4572;p64">
            <a:extLst>
              <a:ext uri="{FF2B5EF4-FFF2-40B4-BE49-F238E27FC236}">
                <a16:creationId xmlns:a16="http://schemas.microsoft.com/office/drawing/2014/main" id="{B743FE13-E083-14B1-A820-F6545974CA83}"/>
              </a:ext>
            </a:extLst>
          </p:cNvPr>
          <p:cNvCxnSpPr>
            <a:stCxn id="56" idx="1"/>
            <a:endCxn id="57" idx="1"/>
          </p:cNvCxnSpPr>
          <p:nvPr/>
        </p:nvCxnSpPr>
        <p:spPr>
          <a:xfrm>
            <a:off x="759917" y="3031318"/>
            <a:ext cx="600" cy="1029300"/>
          </a:xfrm>
          <a:prstGeom prst="curvedConnector3">
            <a:avLst>
              <a:gd name="adj1" fmla="val -39687500"/>
            </a:avLst>
          </a:prstGeom>
          <a:noFill/>
          <a:ln w="19050" cap="flat" cmpd="sng">
            <a:solidFill>
              <a:srgbClr val="074785"/>
            </a:solidFill>
            <a:prstDash val="solid"/>
            <a:round/>
            <a:headEnd type="none" w="med" len="med"/>
            <a:tailEnd type="none" w="med" len="med"/>
          </a:ln>
        </p:spPr>
      </p:cxnSp>
      <p:sp>
        <p:nvSpPr>
          <p:cNvPr id="60" name="Google Shape;4505;p64">
            <a:extLst>
              <a:ext uri="{FF2B5EF4-FFF2-40B4-BE49-F238E27FC236}">
                <a16:creationId xmlns:a16="http://schemas.microsoft.com/office/drawing/2014/main" id="{AB89F779-2792-E8D5-49F6-C9CF184F4E1F}"/>
              </a:ext>
            </a:extLst>
          </p:cNvPr>
          <p:cNvSpPr txBox="1"/>
          <p:nvPr/>
        </p:nvSpPr>
        <p:spPr>
          <a:xfrm>
            <a:off x="796632" y="1877447"/>
            <a:ext cx="1194300" cy="360000"/>
          </a:xfrm>
          <a:prstGeom prst="rect">
            <a:avLst/>
          </a:prstGeom>
          <a:noFill/>
          <a:ln>
            <a:noFill/>
          </a:ln>
        </p:spPr>
        <p:txBody>
          <a:bodyPr spcFirstLastPara="1" wrap="square" lIns="91425" tIns="91425" rIns="91425" bIns="91425" anchor="ctr" anchorCtr="0">
            <a:noAutofit/>
          </a:bodyPr>
          <a:lstStyle/>
          <a:p>
            <a:pPr algn="ctr">
              <a:lnSpc>
                <a:spcPct val="80000"/>
              </a:lnSpc>
              <a:buClr>
                <a:srgbClr val="F582BC"/>
              </a:buClr>
              <a:buSzPts val="1100"/>
            </a:pPr>
            <a:r>
              <a:rPr lang="en" sz="3600" b="1">
                <a:solidFill>
                  <a:srgbClr val="FCFBF0"/>
                </a:solidFill>
                <a:latin typeface="Spicy Rice"/>
                <a:ea typeface="Spicy Rice"/>
                <a:cs typeface="Spicy Rice"/>
                <a:sym typeface="Spicy Rice"/>
              </a:rPr>
              <a:t>a</a:t>
            </a:r>
            <a:endParaRPr sz="1100" b="1">
              <a:solidFill>
                <a:srgbClr val="FCFBF0"/>
              </a:solidFill>
              <a:latin typeface="Spicy Rice"/>
              <a:ea typeface="Spicy Rice"/>
              <a:cs typeface="Spicy Rice"/>
              <a:sym typeface="Spicy Rice"/>
            </a:endParaRPr>
          </a:p>
        </p:txBody>
      </p:sp>
      <p:sp>
        <p:nvSpPr>
          <p:cNvPr id="61" name="TextBox 60">
            <a:extLst>
              <a:ext uri="{FF2B5EF4-FFF2-40B4-BE49-F238E27FC236}">
                <a16:creationId xmlns:a16="http://schemas.microsoft.com/office/drawing/2014/main" id="{A9372CF5-C33D-5BFC-DEDC-4ACAE1D40E3C}"/>
              </a:ext>
            </a:extLst>
          </p:cNvPr>
          <p:cNvSpPr txBox="1"/>
          <p:nvPr/>
        </p:nvSpPr>
        <p:spPr>
          <a:xfrm>
            <a:off x="2080952" y="1643913"/>
            <a:ext cx="4094659" cy="830997"/>
          </a:xfrm>
          <a:prstGeom prst="rect">
            <a:avLst/>
          </a:prstGeom>
          <a:noFill/>
        </p:spPr>
        <p:txBody>
          <a:bodyPr wrap="square">
            <a:spAutoFit/>
          </a:bodyPr>
          <a:lstStyle/>
          <a:p>
            <a:r>
              <a:rPr lang="vi-VN" sz="2400">
                <a:latin typeface="Times New Roman" panose="02020603050405020304" pitchFamily="18" charset="0"/>
                <a:cs typeface="Times New Roman" panose="02020603050405020304" pitchFamily="18" charset="0"/>
              </a:rPr>
              <a:t>Thông tin cơ bản về nhân vật Hồ Khanh</a:t>
            </a:r>
            <a:endParaRPr lang="en-US" sz="240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F91A8980-49B0-C609-A6E3-1527341D4B9D}"/>
              </a:ext>
            </a:extLst>
          </p:cNvPr>
          <p:cNvSpPr txBox="1"/>
          <p:nvPr/>
        </p:nvSpPr>
        <p:spPr>
          <a:xfrm>
            <a:off x="2113531" y="2687249"/>
            <a:ext cx="4094659" cy="830997"/>
          </a:xfrm>
          <a:prstGeom prst="rect">
            <a:avLst/>
          </a:prstGeom>
          <a:noFill/>
        </p:spPr>
        <p:txBody>
          <a:bodyPr wrap="square">
            <a:spAutoFit/>
          </a:bodyPr>
          <a:lstStyle/>
          <a:p>
            <a:r>
              <a:rPr lang="vi-VN" sz="2400">
                <a:latin typeface="Times New Roman" panose="02020603050405020304" pitchFamily="18" charset="0"/>
                <a:cs typeface="Times New Roman" panose="02020603050405020304" pitchFamily="18" charset="0"/>
              </a:rPr>
              <a:t>Thông tin chi tiết thể hiện dấu ấn Hồ Khanh</a:t>
            </a:r>
            <a:endParaRPr lang="en-US" sz="240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53E8763D-1982-D23D-1247-5C5AEC79754E}"/>
              </a:ext>
            </a:extLst>
          </p:cNvPr>
          <p:cNvSpPr txBox="1"/>
          <p:nvPr/>
        </p:nvSpPr>
        <p:spPr>
          <a:xfrm>
            <a:off x="2141759" y="3686282"/>
            <a:ext cx="4066432" cy="830997"/>
          </a:xfrm>
          <a:prstGeom prst="rect">
            <a:avLst/>
          </a:prstGeom>
          <a:noFill/>
        </p:spPr>
        <p:txBody>
          <a:bodyPr wrap="square">
            <a:spAutoFit/>
          </a:bodyPr>
          <a:lstStyle/>
          <a:p>
            <a:r>
              <a:rPr lang="vi-VN" sz="2400">
                <a:latin typeface="Times New Roman" panose="02020603050405020304" pitchFamily="18" charset="0"/>
                <a:cs typeface="Times New Roman" panose="02020603050405020304" pitchFamily="18" charset="0"/>
              </a:rPr>
              <a:t>Thời điểm, sự kiện làm thay đổi cuộc đời Hồ Khanh</a:t>
            </a:r>
            <a:endParaRPr lang="en-US" sz="2400">
              <a:latin typeface="Times New Roman" panose="02020603050405020304" pitchFamily="18" charset="0"/>
              <a:cs typeface="Times New Roman" panose="02020603050405020304" pitchFamily="18" charset="0"/>
            </a:endParaRPr>
          </a:p>
        </p:txBody>
      </p:sp>
      <p:pic>
        <p:nvPicPr>
          <p:cNvPr id="64" name="Picture 63">
            <a:extLst>
              <a:ext uri="{FF2B5EF4-FFF2-40B4-BE49-F238E27FC236}">
                <a16:creationId xmlns:a16="http://schemas.microsoft.com/office/drawing/2014/main" id="{B7B1A241-5E7F-0CBA-AB95-2E2D96640CFF}"/>
              </a:ext>
            </a:extLst>
          </p:cNvPr>
          <p:cNvPicPr>
            <a:picLocks noChangeAspect="1"/>
          </p:cNvPicPr>
          <p:nvPr/>
        </p:nvPicPr>
        <p:blipFill rotWithShape="1">
          <a:blip r:embed="rId4"/>
          <a:srcRect l="10159" r="25134"/>
          <a:stretch/>
        </p:blipFill>
        <p:spPr>
          <a:xfrm>
            <a:off x="6045871" y="1418248"/>
            <a:ext cx="2711862" cy="3143250"/>
          </a:xfrm>
          <a:prstGeom prst="rect">
            <a:avLst/>
          </a:prstGeom>
          <a:ln>
            <a:noFill/>
          </a:ln>
          <a:effectLst>
            <a:softEdge rad="112500"/>
          </a:effectLst>
        </p:spPr>
      </p:pic>
    </p:spTree>
    <p:extLst>
      <p:ext uri="{BB962C8B-B14F-4D97-AF65-F5344CB8AC3E}">
        <p14:creationId xmlns:p14="http://schemas.microsoft.com/office/powerpoint/2010/main" val="1199710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par>
                                <p:cTn id="13" presetID="16" presetClass="entr" presetSubtype="21"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barn(inVertical)">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barn(inVertical)">
                                      <p:cBhvr>
                                        <p:cTn id="23" dur="500"/>
                                        <p:tgtEl>
                                          <p:spTgt spid="5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barn(inVertical)">
                                      <p:cBhvr>
                                        <p:cTn id="26" dur="500"/>
                                        <p:tgtEl>
                                          <p:spTgt spid="56"/>
                                        </p:tgtEl>
                                      </p:cBhvr>
                                    </p:animEffect>
                                  </p:childTnLst>
                                </p:cTn>
                              </p:par>
                              <p:par>
                                <p:cTn id="27" presetID="16" presetClass="entr" presetSubtype="21"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arn(inVertical)">
                                      <p:cBhvr>
                                        <p:cTn id="29" dur="500"/>
                                        <p:tgtEl>
                                          <p:spTgt spid="5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barn(inVertical)">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arn(inVertical)">
                                      <p:cBhvr>
                                        <p:cTn id="37" dur="500"/>
                                        <p:tgtEl>
                                          <p:spTgt spid="59"/>
                                        </p:tgtEl>
                                      </p:cBhvr>
                                    </p:animEffect>
                                  </p:childTnLst>
                                </p:cTn>
                              </p:par>
                              <p:par>
                                <p:cTn id="38" presetID="16" presetClass="entr" presetSubtype="21"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barn(inVertical)">
                                      <p:cBhvr>
                                        <p:cTn id="43" dur="500"/>
                                        <p:tgtEl>
                                          <p:spTgt spid="5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barn(inVertical)">
                                      <p:cBhvr>
                                        <p:cTn id="4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60" grpId="0"/>
      <p:bldP spid="61" grpId="0"/>
      <p:bldP spid="62"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780715" y="1410332"/>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2214595" y="591202"/>
            <a:ext cx="4611336"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a. Thông tin cơ bản về nhân vật Hồ Khanh</a:t>
            </a:r>
            <a:endParaRPr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组合 2">
            <a:extLst>
              <a:ext uri="{FF2B5EF4-FFF2-40B4-BE49-F238E27FC236}">
                <a16:creationId xmlns:a16="http://schemas.microsoft.com/office/drawing/2014/main" id="{77B4148F-FA90-640B-4DD2-34784C3FD12B}"/>
              </a:ext>
            </a:extLst>
          </p:cNvPr>
          <p:cNvGrpSpPr/>
          <p:nvPr/>
        </p:nvGrpSpPr>
        <p:grpSpPr>
          <a:xfrm flipH="1">
            <a:off x="4908524" y="1619977"/>
            <a:ext cx="3533287" cy="2956279"/>
            <a:chOff x="-558688" y="0"/>
            <a:chExt cx="9107943" cy="6858000"/>
          </a:xfrm>
        </p:grpSpPr>
        <p:pic>
          <p:nvPicPr>
            <p:cNvPr id="48" name="图片 3">
              <a:extLst>
                <a:ext uri="{FF2B5EF4-FFF2-40B4-BE49-F238E27FC236}">
                  <a16:creationId xmlns:a16="http://schemas.microsoft.com/office/drawing/2014/main" id="{12753B50-814A-FF7F-3746-A2E9E781EF99}"/>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49" name="图片 4">
              <a:extLst>
                <a:ext uri="{FF2B5EF4-FFF2-40B4-BE49-F238E27FC236}">
                  <a16:creationId xmlns:a16="http://schemas.microsoft.com/office/drawing/2014/main" id="{FFFE434B-CDC3-2B02-9DC2-45E46AE1AE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50" name="TextBox 49">
            <a:extLst>
              <a:ext uri="{FF2B5EF4-FFF2-40B4-BE49-F238E27FC236}">
                <a16:creationId xmlns:a16="http://schemas.microsoft.com/office/drawing/2014/main" id="{9AFEC9E9-B0B4-D463-B3F6-C8648DEF9460}"/>
              </a:ext>
            </a:extLst>
          </p:cNvPr>
          <p:cNvSpPr txBox="1"/>
          <p:nvPr/>
        </p:nvSpPr>
        <p:spPr>
          <a:xfrm>
            <a:off x="5393105" y="2352785"/>
            <a:ext cx="2664322" cy="1631216"/>
          </a:xfrm>
          <a:prstGeom prst="rect">
            <a:avLst/>
          </a:prstGeom>
          <a:noFill/>
        </p:spPr>
        <p:txBody>
          <a:bodyPr wrap="square">
            <a:spAutoFit/>
          </a:bodyPr>
          <a:lstStyle/>
          <a:p>
            <a:pPr algn="ctr"/>
            <a:r>
              <a:rPr lang="vi-VN" sz="2000" i="1">
                <a:latin typeface="+mj-lt"/>
              </a:rPr>
              <a:t>Văn bản trên đã đưa tới những thông tin cơ bản nào về nhân vật Hồ Khanh? (Hs hoàn thiện PHT số 1)</a:t>
            </a:r>
            <a:endParaRPr lang="en-US" sz="2000">
              <a:latin typeface="+mj-lt"/>
            </a:endParaRPr>
          </a:p>
        </p:txBody>
      </p:sp>
      <p:pic>
        <p:nvPicPr>
          <p:cNvPr id="1026" name="Picture 2" descr="Chuyện đời của Hồ Khanh - Người phát hiện hang Sơn Đoòng">
            <a:extLst>
              <a:ext uri="{FF2B5EF4-FFF2-40B4-BE49-F238E27FC236}">
                <a16:creationId xmlns:a16="http://schemas.microsoft.com/office/drawing/2014/main" id="{5EC54D74-5815-B4FF-A792-0F94300907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23" t="16986"/>
          <a:stretch/>
        </p:blipFill>
        <p:spPr bwMode="auto">
          <a:xfrm>
            <a:off x="847653" y="1740417"/>
            <a:ext cx="3533287" cy="34018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212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roup 50">
            <a:extLst>
              <a:ext uri="{FF2B5EF4-FFF2-40B4-BE49-F238E27FC236}">
                <a16:creationId xmlns:a16="http://schemas.microsoft.com/office/drawing/2014/main" id="{FD7F4E47-6116-3A6A-D38C-8E8B95B0584F}"/>
              </a:ext>
            </a:extLst>
          </p:cNvPr>
          <p:cNvGrpSpPr>
            <a:grpSpLocks/>
          </p:cNvGrpSpPr>
          <p:nvPr/>
        </p:nvGrpSpPr>
        <p:grpSpPr bwMode="auto">
          <a:xfrm>
            <a:off x="836811" y="320357"/>
            <a:ext cx="7472775" cy="4502786"/>
            <a:chOff x="1608" y="1152"/>
            <a:chExt cx="8616" cy="6780"/>
          </a:xfrm>
        </p:grpSpPr>
        <p:sp>
          <p:nvSpPr>
            <p:cNvPr id="52" name="Oval 51">
              <a:extLst>
                <a:ext uri="{FF2B5EF4-FFF2-40B4-BE49-F238E27FC236}">
                  <a16:creationId xmlns:a16="http://schemas.microsoft.com/office/drawing/2014/main" id="{ACB896A2-A1BD-7729-F545-D0A8987E1868}"/>
                </a:ext>
              </a:extLst>
            </p:cNvPr>
            <p:cNvSpPr>
              <a:spLocks noChangeArrowheads="1"/>
            </p:cNvSpPr>
            <p:nvPr/>
          </p:nvSpPr>
          <p:spPr bwMode="auto">
            <a:xfrm>
              <a:off x="4656" y="3444"/>
              <a:ext cx="2448" cy="2160"/>
            </a:xfrm>
            <a:prstGeom prst="ellipse">
              <a:avLst/>
            </a:prstGeom>
            <a:solidFill>
              <a:srgbClr val="FFFFFF"/>
            </a:solidFill>
            <a:ln w="19050">
              <a:solidFill>
                <a:srgbClr val="538135"/>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spcBef>
                  <a:spcPts val="0"/>
                </a:spcBef>
                <a:spcAft>
                  <a:spcPts val="800"/>
                </a:spcAft>
                <a:buClrTx/>
                <a:buSzTx/>
                <a:buFontTx/>
                <a:buNone/>
                <a:tabLst/>
                <a:defRPr/>
              </a:pPr>
              <a:r>
                <a:rPr kumimoji="0" lang="vi-VN" sz="2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 vật Hồ Khanh </a:t>
              </a:r>
              <a:endParaRPr kumimoji="0" lang="en-US" sz="20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3" name="Oval 52">
              <a:extLst>
                <a:ext uri="{FF2B5EF4-FFF2-40B4-BE49-F238E27FC236}">
                  <a16:creationId xmlns:a16="http://schemas.microsoft.com/office/drawing/2014/main" id="{5D6950ED-2661-785F-567C-A7C23D54D264}"/>
                </a:ext>
              </a:extLst>
            </p:cNvPr>
            <p:cNvSpPr>
              <a:spLocks noChangeArrowheads="1"/>
            </p:cNvSpPr>
            <p:nvPr/>
          </p:nvSpPr>
          <p:spPr bwMode="auto">
            <a:xfrm>
              <a:off x="4716" y="1152"/>
              <a:ext cx="2256" cy="1548"/>
            </a:xfrm>
            <a:prstGeom prst="ellipse">
              <a:avLst/>
            </a:prstGeom>
            <a:solidFill>
              <a:srgbClr val="C5E0B3"/>
            </a:solidFill>
            <a:ln w="9525">
              <a:solidFill>
                <a:srgbClr val="C5E0B3"/>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spcBef>
                  <a:spcPts val="0"/>
                </a:spcBef>
                <a:spcAft>
                  <a:spcPts val="800"/>
                </a:spcAft>
                <a:buClrTx/>
                <a:buSzTx/>
                <a:buFontTx/>
                <a:buNone/>
                <a:tabLst/>
                <a:defRPr/>
              </a:pPr>
              <a:r>
                <a:rPr kumimoji="0" lang="vi-VN"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Quê quán </a:t>
              </a:r>
              <a:endParaRPr kumimoji="0" lang="en-US"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spcBef>
                  <a:spcPts val="0"/>
                </a:spcBef>
                <a:spcAft>
                  <a:spcPts val="800"/>
                </a:spcAft>
                <a:buClrTx/>
                <a:buSzTx/>
                <a:buFontTx/>
                <a:buNone/>
                <a:tabLst/>
                <a:defRPr/>
              </a:pPr>
              <a:r>
                <a:rPr kumimoji="0" lang="vi-VN"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4" name="AutoShape 67">
              <a:extLst>
                <a:ext uri="{FF2B5EF4-FFF2-40B4-BE49-F238E27FC236}">
                  <a16:creationId xmlns:a16="http://schemas.microsoft.com/office/drawing/2014/main" id="{5514E773-DB1C-4E35-09D6-464E7968B7BB}"/>
                </a:ext>
              </a:extLst>
            </p:cNvPr>
            <p:cNvSpPr>
              <a:spLocks noChangeArrowheads="1"/>
            </p:cNvSpPr>
            <p:nvPr/>
          </p:nvSpPr>
          <p:spPr bwMode="auto">
            <a:xfrm>
              <a:off x="7188" y="4140"/>
              <a:ext cx="612" cy="852"/>
            </a:xfrm>
            <a:prstGeom prst="rightArrow">
              <a:avLst>
                <a:gd name="adj1" fmla="val 44370"/>
                <a:gd name="adj2" fmla="val 44606"/>
              </a:avLst>
            </a:prstGeom>
            <a:solidFill>
              <a:srgbClr val="A8D08D"/>
            </a:solidFill>
            <a:ln w="9525">
              <a:solidFill>
                <a:srgbClr val="A8D08D"/>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 name="AutoShape 68">
              <a:extLst>
                <a:ext uri="{FF2B5EF4-FFF2-40B4-BE49-F238E27FC236}">
                  <a16:creationId xmlns:a16="http://schemas.microsoft.com/office/drawing/2014/main" id="{6026A476-D8C2-B69A-19C7-504B70F22D15}"/>
                </a:ext>
              </a:extLst>
            </p:cNvPr>
            <p:cNvSpPr>
              <a:spLocks noChangeArrowheads="1"/>
            </p:cNvSpPr>
            <p:nvPr/>
          </p:nvSpPr>
          <p:spPr bwMode="auto">
            <a:xfrm rot="16200000">
              <a:off x="5577" y="2664"/>
              <a:ext cx="612" cy="852"/>
            </a:xfrm>
            <a:prstGeom prst="rightArrow">
              <a:avLst>
                <a:gd name="adj1" fmla="val 44370"/>
                <a:gd name="adj2" fmla="val 44606"/>
              </a:avLst>
            </a:prstGeom>
            <a:solidFill>
              <a:srgbClr val="A8D08D"/>
            </a:solidFill>
            <a:ln w="9525">
              <a:solidFill>
                <a:srgbClr val="A8D08D"/>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 name="AutoShape 69">
              <a:extLst>
                <a:ext uri="{FF2B5EF4-FFF2-40B4-BE49-F238E27FC236}">
                  <a16:creationId xmlns:a16="http://schemas.microsoft.com/office/drawing/2014/main" id="{ABD248FB-2329-A8B9-C7C2-8EEF44AF7CF1}"/>
                </a:ext>
              </a:extLst>
            </p:cNvPr>
            <p:cNvSpPr>
              <a:spLocks noChangeArrowheads="1"/>
            </p:cNvSpPr>
            <p:nvPr/>
          </p:nvSpPr>
          <p:spPr bwMode="auto">
            <a:xfrm rot="5630965">
              <a:off x="5692" y="5514"/>
              <a:ext cx="550" cy="852"/>
            </a:xfrm>
            <a:prstGeom prst="rightArrow">
              <a:avLst>
                <a:gd name="adj1" fmla="val 44370"/>
                <a:gd name="adj2" fmla="val 44606"/>
              </a:avLst>
            </a:prstGeom>
            <a:solidFill>
              <a:srgbClr val="A8D08D"/>
            </a:solidFill>
            <a:ln w="9525">
              <a:solidFill>
                <a:srgbClr val="A8D08D"/>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 name="AutoShape 70">
              <a:extLst>
                <a:ext uri="{FF2B5EF4-FFF2-40B4-BE49-F238E27FC236}">
                  <a16:creationId xmlns:a16="http://schemas.microsoft.com/office/drawing/2014/main" id="{7C6F0B34-EE13-2E13-56C7-731981950B51}"/>
                </a:ext>
              </a:extLst>
            </p:cNvPr>
            <p:cNvSpPr>
              <a:spLocks noChangeArrowheads="1"/>
            </p:cNvSpPr>
            <p:nvPr/>
          </p:nvSpPr>
          <p:spPr bwMode="auto">
            <a:xfrm rot="10800000">
              <a:off x="3960" y="4056"/>
              <a:ext cx="612" cy="852"/>
            </a:xfrm>
            <a:prstGeom prst="rightArrow">
              <a:avLst>
                <a:gd name="adj1" fmla="val 44370"/>
                <a:gd name="adj2" fmla="val 44606"/>
              </a:avLst>
            </a:prstGeom>
            <a:solidFill>
              <a:srgbClr val="A8D08D"/>
            </a:solidFill>
            <a:ln w="9525">
              <a:solidFill>
                <a:srgbClr val="A8D08D"/>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 name="Oval 57">
              <a:extLst>
                <a:ext uri="{FF2B5EF4-FFF2-40B4-BE49-F238E27FC236}">
                  <a16:creationId xmlns:a16="http://schemas.microsoft.com/office/drawing/2014/main" id="{207D43CE-C1BD-A66E-6318-EB7CA31DB974}"/>
                </a:ext>
              </a:extLst>
            </p:cNvPr>
            <p:cNvSpPr>
              <a:spLocks noChangeArrowheads="1"/>
            </p:cNvSpPr>
            <p:nvPr/>
          </p:nvSpPr>
          <p:spPr bwMode="auto">
            <a:xfrm>
              <a:off x="7968" y="3876"/>
              <a:ext cx="2256" cy="1548"/>
            </a:xfrm>
            <a:prstGeom prst="ellipse">
              <a:avLst/>
            </a:prstGeom>
            <a:solidFill>
              <a:srgbClr val="C5E0B3"/>
            </a:solidFill>
            <a:ln w="9525">
              <a:solidFill>
                <a:srgbClr val="C5E0B3"/>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spcBef>
                  <a:spcPts val="0"/>
                </a:spcBef>
                <a:spcAft>
                  <a:spcPts val="800"/>
                </a:spcAft>
                <a:buClrTx/>
                <a:buSzTx/>
                <a:buFontTx/>
                <a:buNone/>
                <a:tabLst/>
                <a:defRPr/>
              </a:pPr>
              <a:r>
                <a:rPr kumimoji="0" lang="vi-VN"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Tính cách </a:t>
              </a:r>
              <a:endParaRPr kumimoji="0" lang="en-US"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spcBef>
                  <a:spcPts val="0"/>
                </a:spcBef>
                <a:spcAft>
                  <a:spcPts val="800"/>
                </a:spcAft>
                <a:buClrTx/>
                <a:buSzTx/>
                <a:buFontTx/>
                <a:buNone/>
                <a:tabLst/>
                <a:defRPr/>
              </a:pPr>
              <a:r>
                <a:rPr kumimoji="0" lang="vi-VN" b="0" i="1"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b="0" i="1"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9" name="Oval 58">
              <a:extLst>
                <a:ext uri="{FF2B5EF4-FFF2-40B4-BE49-F238E27FC236}">
                  <a16:creationId xmlns:a16="http://schemas.microsoft.com/office/drawing/2014/main" id="{B74C7FA3-612C-A2E1-E0B5-BB0664C7F0B5}"/>
                </a:ext>
              </a:extLst>
            </p:cNvPr>
            <p:cNvSpPr>
              <a:spLocks noChangeArrowheads="1"/>
            </p:cNvSpPr>
            <p:nvPr/>
          </p:nvSpPr>
          <p:spPr bwMode="auto">
            <a:xfrm>
              <a:off x="4848" y="6384"/>
              <a:ext cx="2256" cy="1548"/>
            </a:xfrm>
            <a:prstGeom prst="ellipse">
              <a:avLst/>
            </a:prstGeom>
            <a:solidFill>
              <a:srgbClr val="C5E0B3"/>
            </a:solidFill>
            <a:ln w="9525">
              <a:solidFill>
                <a:srgbClr val="C5E0B3"/>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spcBef>
                  <a:spcPts val="0"/>
                </a:spcBef>
                <a:spcAft>
                  <a:spcPts val="800"/>
                </a:spcAft>
                <a:buClrTx/>
                <a:buSzTx/>
                <a:buFontTx/>
                <a:buNone/>
                <a:tabLst/>
                <a:defRPr/>
              </a:pPr>
              <a:r>
                <a:rPr kumimoji="0" lang="vi-VN"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Thành tích ………………………………………………………...</a:t>
              </a:r>
              <a:endParaRPr kumimoji="0" lang="en-US"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0" name="Oval 59">
              <a:extLst>
                <a:ext uri="{FF2B5EF4-FFF2-40B4-BE49-F238E27FC236}">
                  <a16:creationId xmlns:a16="http://schemas.microsoft.com/office/drawing/2014/main" id="{D80F8D0A-5D11-6E4D-239A-8212312CBA29}"/>
                </a:ext>
              </a:extLst>
            </p:cNvPr>
            <p:cNvSpPr>
              <a:spLocks noChangeArrowheads="1"/>
            </p:cNvSpPr>
            <p:nvPr/>
          </p:nvSpPr>
          <p:spPr bwMode="auto">
            <a:xfrm>
              <a:off x="1608" y="3684"/>
              <a:ext cx="2256" cy="1548"/>
            </a:xfrm>
            <a:prstGeom prst="ellipse">
              <a:avLst/>
            </a:prstGeom>
            <a:solidFill>
              <a:srgbClr val="C5E0B3"/>
            </a:solidFill>
            <a:ln w="9525">
              <a:solidFill>
                <a:srgbClr val="C5E0B3"/>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spcBef>
                  <a:spcPts val="0"/>
                </a:spcBef>
                <a:spcAft>
                  <a:spcPts val="800"/>
                </a:spcAft>
                <a:buClrTx/>
                <a:buSzTx/>
                <a:buFontTx/>
                <a:buNone/>
                <a:tabLst/>
                <a:defRPr/>
              </a:pPr>
              <a:r>
                <a:rPr kumimoji="0" lang="vi-VN"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Nghề nghiệp </a:t>
              </a:r>
              <a:endParaRPr kumimoji="0" lang="en-US"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spcBef>
                  <a:spcPts val="0"/>
                </a:spcBef>
                <a:spcAft>
                  <a:spcPts val="800"/>
                </a:spcAft>
                <a:buClrTx/>
                <a:buSzTx/>
                <a:buFontTx/>
                <a:buNone/>
                <a:tabLst/>
                <a:defRPr/>
              </a:pPr>
              <a:r>
                <a:rPr kumimoji="0" lang="vi-VN"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84937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fltVal val="0"/>
                                          </p:val>
                                        </p:tav>
                                        <p:tav tm="100000">
                                          <p:val>
                                            <p:strVal val="#ppt_w"/>
                                          </p:val>
                                        </p:tav>
                                      </p:tavLst>
                                    </p:anim>
                                    <p:anim calcmode="lin" valueType="num">
                                      <p:cBhvr>
                                        <p:cTn id="8" dur="1000" fill="hold"/>
                                        <p:tgtEl>
                                          <p:spTgt spid="51"/>
                                        </p:tgtEl>
                                        <p:attrNameLst>
                                          <p:attrName>ppt_h</p:attrName>
                                        </p:attrNameLst>
                                      </p:cBhvr>
                                      <p:tavLst>
                                        <p:tav tm="0">
                                          <p:val>
                                            <p:fltVal val="0"/>
                                          </p:val>
                                        </p:tav>
                                        <p:tav tm="100000">
                                          <p:val>
                                            <p:strVal val="#ppt_h"/>
                                          </p:val>
                                        </p:tav>
                                      </p:tavLst>
                                    </p:anim>
                                    <p:anim calcmode="lin" valueType="num">
                                      <p:cBhvr>
                                        <p:cTn id="9" dur="1000" fill="hold"/>
                                        <p:tgtEl>
                                          <p:spTgt spid="51"/>
                                        </p:tgtEl>
                                        <p:attrNameLst>
                                          <p:attrName>style.rotation</p:attrName>
                                        </p:attrNameLst>
                                      </p:cBhvr>
                                      <p:tavLst>
                                        <p:tav tm="0">
                                          <p:val>
                                            <p:fltVal val="90"/>
                                          </p:val>
                                        </p:tav>
                                        <p:tav tm="100000">
                                          <p:val>
                                            <p:fltVal val="0"/>
                                          </p:val>
                                        </p:tav>
                                      </p:tavLst>
                                    </p:anim>
                                    <p:animEffect transition="in" filter="fade">
                                      <p:cBhvr>
                                        <p:cTn id="10"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780715" y="1410332"/>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2199100" y="561238"/>
            <a:ext cx="4409505"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Times New Roman" panose="02020603050405020304" pitchFamily="18" charset="0"/>
                <a:cs typeface="Times New Roman" panose="02020603050405020304" pitchFamily="18" charset="0"/>
              </a:rPr>
              <a:t>a. Thông tin cơ bản về nhân vật Hồ Khanh</a:t>
            </a:r>
            <a:endParaRPr sz="2800"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j-lt"/>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j-lt"/>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j-lt"/>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j-lt"/>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j-lt"/>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386;p61">
            <a:extLst>
              <a:ext uri="{FF2B5EF4-FFF2-40B4-BE49-F238E27FC236}">
                <a16:creationId xmlns:a16="http://schemas.microsoft.com/office/drawing/2014/main" id="{E8A4956B-A4C8-2D27-043A-C404CA8A457E}"/>
              </a:ext>
            </a:extLst>
          </p:cNvPr>
          <p:cNvSpPr txBox="1"/>
          <p:nvPr/>
        </p:nvSpPr>
        <p:spPr>
          <a:xfrm>
            <a:off x="196730" y="2234838"/>
            <a:ext cx="2752351" cy="520800"/>
          </a:xfrm>
          <a:prstGeom prst="rect">
            <a:avLst/>
          </a:prstGeom>
          <a:noFill/>
          <a:ln>
            <a:noFill/>
          </a:ln>
        </p:spPr>
        <p:txBody>
          <a:bodyPr spcFirstLastPara="1" wrap="square" lIns="91425" tIns="91425" rIns="91425" bIns="91425" anchor="t" anchorCtr="0">
            <a:noAutofit/>
          </a:bodyPr>
          <a:lstStyle/>
          <a:p>
            <a:pPr algn="just"/>
            <a:r>
              <a:rPr lang="vi-VN" sz="2000">
                <a:latin typeface="+mj-lt"/>
              </a:rPr>
              <a:t>thôn Phong Nha, xã Sơn Trạch, huyện Bố Trạch, tỉnh Quảng Bình)</a:t>
            </a:r>
            <a:endParaRPr lang="en-US" sz="2000">
              <a:latin typeface="+mj-lt"/>
              <a:ea typeface="Times New Roman" panose="02020603050405020304" pitchFamily="18" charset="0"/>
              <a:cs typeface="Times New Roman" panose="02020603050405020304" pitchFamily="18" charset="0"/>
            </a:endParaRPr>
          </a:p>
        </p:txBody>
      </p:sp>
      <p:sp>
        <p:nvSpPr>
          <p:cNvPr id="48" name="Google Shape;4387;p61">
            <a:extLst>
              <a:ext uri="{FF2B5EF4-FFF2-40B4-BE49-F238E27FC236}">
                <a16:creationId xmlns:a16="http://schemas.microsoft.com/office/drawing/2014/main" id="{750BCAD9-AE55-7DDD-3496-501D1B93C7B4}"/>
              </a:ext>
            </a:extLst>
          </p:cNvPr>
          <p:cNvSpPr txBox="1"/>
          <p:nvPr/>
        </p:nvSpPr>
        <p:spPr>
          <a:xfrm>
            <a:off x="833151" y="1872617"/>
            <a:ext cx="1372528" cy="419317"/>
          </a:xfrm>
          <a:prstGeom prst="rect">
            <a:avLst/>
          </a:prstGeom>
          <a:noFill/>
          <a:ln>
            <a:noFill/>
          </a:ln>
        </p:spPr>
        <p:txBody>
          <a:bodyPr spcFirstLastPara="1" wrap="square" lIns="91425" tIns="91425" rIns="91425" bIns="91425" anchor="t" anchorCtr="0">
            <a:noAutofit/>
          </a:bodyPr>
          <a:lstStyle/>
          <a:p>
            <a:r>
              <a:rPr lang="en" sz="2000" b="1">
                <a:solidFill>
                  <a:srgbClr val="C00000"/>
                </a:solidFill>
                <a:latin typeface="Times New Roman" panose="02020603050405020304" pitchFamily="18" charset="0"/>
                <a:ea typeface="Spicy Rice"/>
                <a:cs typeface="Times New Roman" panose="02020603050405020304" pitchFamily="18" charset="0"/>
                <a:sym typeface="Spicy Rice"/>
              </a:rPr>
              <a:t>Quê quán</a:t>
            </a:r>
            <a:endParaRPr sz="2000" b="1">
              <a:solidFill>
                <a:srgbClr val="C00000"/>
              </a:solidFill>
              <a:latin typeface="Times New Roman" panose="02020603050405020304" pitchFamily="18" charset="0"/>
              <a:ea typeface="Spicy Rice"/>
              <a:cs typeface="Times New Roman" panose="02020603050405020304" pitchFamily="18" charset="0"/>
              <a:sym typeface="Spicy Rice"/>
            </a:endParaRPr>
          </a:p>
        </p:txBody>
      </p:sp>
      <p:sp>
        <p:nvSpPr>
          <p:cNvPr id="49" name="Google Shape;4388;p61">
            <a:extLst>
              <a:ext uri="{FF2B5EF4-FFF2-40B4-BE49-F238E27FC236}">
                <a16:creationId xmlns:a16="http://schemas.microsoft.com/office/drawing/2014/main" id="{3F3FED39-0905-4C79-85CC-E37346EAE8A9}"/>
              </a:ext>
            </a:extLst>
          </p:cNvPr>
          <p:cNvSpPr txBox="1"/>
          <p:nvPr/>
        </p:nvSpPr>
        <p:spPr>
          <a:xfrm>
            <a:off x="6903975" y="1674900"/>
            <a:ext cx="1507238" cy="441165"/>
          </a:xfrm>
          <a:prstGeom prst="rect">
            <a:avLst/>
          </a:prstGeom>
          <a:noFill/>
          <a:ln>
            <a:noFill/>
          </a:ln>
        </p:spPr>
        <p:txBody>
          <a:bodyPr spcFirstLastPara="1" wrap="square" lIns="91425" tIns="91425" rIns="91425" bIns="91425" anchor="t" anchorCtr="0">
            <a:noAutofit/>
          </a:bodyPr>
          <a:lstStyle/>
          <a:p>
            <a:pPr algn="r"/>
            <a:r>
              <a:rPr lang="en" sz="2000" b="1">
                <a:solidFill>
                  <a:srgbClr val="C00000"/>
                </a:solidFill>
                <a:latin typeface="Times New Roman" panose="02020603050405020304" pitchFamily="18" charset="0"/>
                <a:ea typeface="Spicy Rice"/>
                <a:cs typeface="Times New Roman" panose="02020603050405020304" pitchFamily="18" charset="0"/>
                <a:sym typeface="Spicy Rice"/>
              </a:rPr>
              <a:t>Tính cách</a:t>
            </a:r>
            <a:endParaRPr sz="2000" b="1">
              <a:solidFill>
                <a:srgbClr val="C00000"/>
              </a:solidFill>
              <a:latin typeface="Times New Roman" panose="02020603050405020304" pitchFamily="18" charset="0"/>
              <a:ea typeface="Spicy Rice"/>
              <a:cs typeface="Times New Roman" panose="02020603050405020304" pitchFamily="18" charset="0"/>
              <a:sym typeface="Spicy Rice"/>
            </a:endParaRPr>
          </a:p>
        </p:txBody>
      </p:sp>
      <p:sp>
        <p:nvSpPr>
          <p:cNvPr id="50" name="Google Shape;4389;p61">
            <a:extLst>
              <a:ext uri="{FF2B5EF4-FFF2-40B4-BE49-F238E27FC236}">
                <a16:creationId xmlns:a16="http://schemas.microsoft.com/office/drawing/2014/main" id="{ECFF5CBF-99D5-4A8A-9ABD-19BAB63331F2}"/>
              </a:ext>
            </a:extLst>
          </p:cNvPr>
          <p:cNvSpPr txBox="1"/>
          <p:nvPr/>
        </p:nvSpPr>
        <p:spPr>
          <a:xfrm>
            <a:off x="6375657" y="3636417"/>
            <a:ext cx="2148459" cy="520800"/>
          </a:xfrm>
          <a:prstGeom prst="rect">
            <a:avLst/>
          </a:prstGeom>
          <a:noFill/>
          <a:ln>
            <a:noFill/>
          </a:ln>
        </p:spPr>
        <p:txBody>
          <a:bodyPr spcFirstLastPara="1" wrap="square" lIns="91425" tIns="91425" rIns="91425" bIns="91425" anchor="t" anchorCtr="0">
            <a:noAutofit/>
          </a:bodyPr>
          <a:lstStyle/>
          <a:p>
            <a:pPr algn="r"/>
            <a:r>
              <a:rPr lang="vi-VN" sz="2000">
                <a:latin typeface="+mj-lt"/>
              </a:rPr>
              <a:t>phát hiện ra hang Sơn Đoòng</a:t>
            </a:r>
            <a:endParaRPr sz="2000">
              <a:solidFill>
                <a:srgbClr val="F582BC"/>
              </a:solidFill>
              <a:latin typeface="+mj-lt"/>
              <a:ea typeface="Roboto"/>
              <a:cs typeface="Roboto"/>
              <a:sym typeface="Roboto"/>
            </a:endParaRPr>
          </a:p>
        </p:txBody>
      </p:sp>
      <p:sp>
        <p:nvSpPr>
          <p:cNvPr id="51" name="Google Shape;4390;p61">
            <a:extLst>
              <a:ext uri="{FF2B5EF4-FFF2-40B4-BE49-F238E27FC236}">
                <a16:creationId xmlns:a16="http://schemas.microsoft.com/office/drawing/2014/main" id="{7265A1DE-9D97-7B42-E65A-302453381FE6}"/>
              </a:ext>
            </a:extLst>
          </p:cNvPr>
          <p:cNvSpPr txBox="1"/>
          <p:nvPr/>
        </p:nvSpPr>
        <p:spPr>
          <a:xfrm>
            <a:off x="6903975" y="3278596"/>
            <a:ext cx="1617373" cy="395621"/>
          </a:xfrm>
          <a:prstGeom prst="rect">
            <a:avLst/>
          </a:prstGeom>
          <a:noFill/>
          <a:ln>
            <a:noFill/>
          </a:ln>
        </p:spPr>
        <p:txBody>
          <a:bodyPr spcFirstLastPara="1" wrap="square" lIns="91425" tIns="91425" rIns="91425" bIns="91425" anchor="t" anchorCtr="0">
            <a:noAutofit/>
          </a:bodyPr>
          <a:lstStyle/>
          <a:p>
            <a:pPr algn="r"/>
            <a:r>
              <a:rPr lang="en" sz="2000" b="1">
                <a:solidFill>
                  <a:srgbClr val="C00000"/>
                </a:solidFill>
                <a:latin typeface="Times New Roman" panose="02020603050405020304" pitchFamily="18" charset="0"/>
                <a:ea typeface="Spicy Rice"/>
                <a:cs typeface="Times New Roman" panose="02020603050405020304" pitchFamily="18" charset="0"/>
                <a:sym typeface="Spicy Rice"/>
              </a:rPr>
              <a:t>Thành tích</a:t>
            </a:r>
            <a:endParaRPr sz="2000" b="1">
              <a:solidFill>
                <a:srgbClr val="C00000"/>
              </a:solidFill>
              <a:latin typeface="Times New Roman" panose="02020603050405020304" pitchFamily="18" charset="0"/>
              <a:ea typeface="Spicy Rice"/>
              <a:cs typeface="Times New Roman" panose="02020603050405020304" pitchFamily="18" charset="0"/>
              <a:sym typeface="Spicy Rice"/>
            </a:endParaRPr>
          </a:p>
        </p:txBody>
      </p:sp>
      <p:sp>
        <p:nvSpPr>
          <p:cNvPr id="52" name="Google Shape;4391;p61">
            <a:extLst>
              <a:ext uri="{FF2B5EF4-FFF2-40B4-BE49-F238E27FC236}">
                <a16:creationId xmlns:a16="http://schemas.microsoft.com/office/drawing/2014/main" id="{935BB006-9C36-34A9-D4CE-CEE4992B22A0}"/>
              </a:ext>
            </a:extLst>
          </p:cNvPr>
          <p:cNvSpPr txBox="1"/>
          <p:nvPr/>
        </p:nvSpPr>
        <p:spPr>
          <a:xfrm>
            <a:off x="792624" y="3830140"/>
            <a:ext cx="2126482" cy="520800"/>
          </a:xfrm>
          <a:prstGeom prst="rect">
            <a:avLst/>
          </a:prstGeom>
          <a:noFill/>
          <a:ln>
            <a:noFill/>
          </a:ln>
        </p:spPr>
        <p:txBody>
          <a:bodyPr spcFirstLastPara="1" wrap="square" lIns="91425" tIns="91425" rIns="91425" bIns="91425" anchor="t" anchorCtr="0">
            <a:noAutofit/>
          </a:bodyPr>
          <a:lstStyle/>
          <a:p>
            <a:r>
              <a:rPr lang="vi-VN" sz="2000">
                <a:latin typeface="+mj-lt"/>
              </a:rPr>
              <a:t>thợ sơn tràng</a:t>
            </a:r>
            <a:endParaRPr lang="en-US" sz="2000">
              <a:latin typeface="+mj-lt"/>
            </a:endParaRPr>
          </a:p>
        </p:txBody>
      </p:sp>
      <p:sp>
        <p:nvSpPr>
          <p:cNvPr id="53" name="Google Shape;4392;p61">
            <a:extLst>
              <a:ext uri="{FF2B5EF4-FFF2-40B4-BE49-F238E27FC236}">
                <a16:creationId xmlns:a16="http://schemas.microsoft.com/office/drawing/2014/main" id="{81278F67-1390-EA7C-20C1-BFFD56520D60}"/>
              </a:ext>
            </a:extLst>
          </p:cNvPr>
          <p:cNvSpPr txBox="1"/>
          <p:nvPr/>
        </p:nvSpPr>
        <p:spPr>
          <a:xfrm>
            <a:off x="785407" y="3457371"/>
            <a:ext cx="1823757" cy="475500"/>
          </a:xfrm>
          <a:prstGeom prst="rect">
            <a:avLst/>
          </a:prstGeom>
          <a:noFill/>
          <a:ln>
            <a:noFill/>
          </a:ln>
        </p:spPr>
        <p:txBody>
          <a:bodyPr spcFirstLastPara="1" wrap="square" lIns="91425" tIns="91425" rIns="91425" bIns="91425" anchor="t" anchorCtr="0">
            <a:noAutofit/>
          </a:bodyPr>
          <a:lstStyle/>
          <a:p>
            <a:r>
              <a:rPr lang="en" sz="2000" b="1">
                <a:solidFill>
                  <a:srgbClr val="C00000"/>
                </a:solidFill>
                <a:latin typeface="Times New Roman" panose="02020603050405020304" pitchFamily="18" charset="0"/>
                <a:ea typeface="Spicy Rice"/>
                <a:cs typeface="Times New Roman" panose="02020603050405020304" pitchFamily="18" charset="0"/>
                <a:sym typeface="Spicy Rice"/>
              </a:rPr>
              <a:t>Nghề nghiệp</a:t>
            </a:r>
          </a:p>
          <a:p>
            <a:endParaRPr sz="2000" b="1">
              <a:solidFill>
                <a:srgbClr val="C00000"/>
              </a:solidFill>
              <a:latin typeface="Times New Roman" panose="02020603050405020304" pitchFamily="18" charset="0"/>
              <a:ea typeface="Spicy Rice"/>
              <a:cs typeface="Times New Roman" panose="02020603050405020304" pitchFamily="18" charset="0"/>
              <a:sym typeface="Spicy Rice"/>
            </a:endParaRPr>
          </a:p>
        </p:txBody>
      </p:sp>
      <p:grpSp>
        <p:nvGrpSpPr>
          <p:cNvPr id="54" name="Google Shape;4393;p61">
            <a:extLst>
              <a:ext uri="{FF2B5EF4-FFF2-40B4-BE49-F238E27FC236}">
                <a16:creationId xmlns:a16="http://schemas.microsoft.com/office/drawing/2014/main" id="{03ECB06B-4155-FECA-405B-173AEBA0521E}"/>
              </a:ext>
            </a:extLst>
          </p:cNvPr>
          <p:cNvGrpSpPr/>
          <p:nvPr/>
        </p:nvGrpSpPr>
        <p:grpSpPr>
          <a:xfrm>
            <a:off x="3280272" y="1612342"/>
            <a:ext cx="2783100" cy="3086100"/>
            <a:chOff x="5302670" y="876300"/>
            <a:chExt cx="2783100" cy="3086100"/>
          </a:xfrm>
        </p:grpSpPr>
        <p:sp>
          <p:nvSpPr>
            <p:cNvPr id="55" name="Google Shape;4394;p61">
              <a:extLst>
                <a:ext uri="{FF2B5EF4-FFF2-40B4-BE49-F238E27FC236}">
                  <a16:creationId xmlns:a16="http://schemas.microsoft.com/office/drawing/2014/main" id="{50BDDDEE-953E-AD88-0B08-A4C921446BD0}"/>
                </a:ext>
              </a:extLst>
            </p:cNvPr>
            <p:cNvSpPr/>
            <p:nvPr/>
          </p:nvSpPr>
          <p:spPr>
            <a:xfrm>
              <a:off x="5302670" y="876300"/>
              <a:ext cx="2783100" cy="3086100"/>
            </a:xfrm>
            <a:prstGeom prst="roundRect">
              <a:avLst>
                <a:gd name="adj" fmla="val 10658"/>
              </a:avLst>
            </a:prstGeom>
            <a:solidFill>
              <a:srgbClr val="FFDD72"/>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mj-lt"/>
              </a:endParaRPr>
            </a:p>
          </p:txBody>
        </p:sp>
        <p:sp>
          <p:nvSpPr>
            <p:cNvPr id="56" name="Google Shape;4395;p61">
              <a:extLst>
                <a:ext uri="{FF2B5EF4-FFF2-40B4-BE49-F238E27FC236}">
                  <a16:creationId xmlns:a16="http://schemas.microsoft.com/office/drawing/2014/main" id="{353F8EBB-BA29-A24B-E392-C32A2B734294}"/>
                </a:ext>
              </a:extLst>
            </p:cNvPr>
            <p:cNvSpPr/>
            <p:nvPr/>
          </p:nvSpPr>
          <p:spPr>
            <a:xfrm>
              <a:off x="5373225" y="954525"/>
              <a:ext cx="2642100" cy="2929500"/>
            </a:xfrm>
            <a:prstGeom prst="roundRect">
              <a:avLst>
                <a:gd name="adj" fmla="val 10658"/>
              </a:avLst>
            </a:prstGeom>
            <a:noFill/>
            <a:ln w="19050" cap="flat" cmpd="sng">
              <a:solidFill>
                <a:srgbClr val="07478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mj-lt"/>
              </a:endParaRPr>
            </a:p>
          </p:txBody>
        </p:sp>
      </p:grpSp>
      <p:sp>
        <p:nvSpPr>
          <p:cNvPr id="57" name="Google Shape;4442;p61">
            <a:extLst>
              <a:ext uri="{FF2B5EF4-FFF2-40B4-BE49-F238E27FC236}">
                <a16:creationId xmlns:a16="http://schemas.microsoft.com/office/drawing/2014/main" id="{6A43B372-35CC-FB2D-61DA-EF49DC940035}"/>
              </a:ext>
            </a:extLst>
          </p:cNvPr>
          <p:cNvSpPr txBox="1"/>
          <p:nvPr/>
        </p:nvSpPr>
        <p:spPr>
          <a:xfrm>
            <a:off x="6797945" y="2189879"/>
            <a:ext cx="1825448" cy="520800"/>
          </a:xfrm>
          <a:prstGeom prst="rect">
            <a:avLst/>
          </a:prstGeom>
          <a:noFill/>
          <a:ln>
            <a:noFill/>
          </a:ln>
        </p:spPr>
        <p:txBody>
          <a:bodyPr spcFirstLastPara="1" wrap="square" lIns="91425" tIns="91425" rIns="91425" bIns="91425" anchor="t" anchorCtr="0">
            <a:noAutofit/>
          </a:bodyPr>
          <a:lstStyle/>
          <a:p>
            <a:r>
              <a:rPr lang="vi-VN" sz="2000">
                <a:latin typeface="+mj-lt"/>
              </a:rPr>
              <a:t>thích tò mò và khám phá</a:t>
            </a:r>
            <a:endParaRPr lang="en-US" sz="2000">
              <a:latin typeface="+mj-lt"/>
            </a:endParaRPr>
          </a:p>
        </p:txBody>
      </p:sp>
      <p:cxnSp>
        <p:nvCxnSpPr>
          <p:cNvPr id="58" name="Google Shape;4443;p61">
            <a:extLst>
              <a:ext uri="{FF2B5EF4-FFF2-40B4-BE49-F238E27FC236}">
                <a16:creationId xmlns:a16="http://schemas.microsoft.com/office/drawing/2014/main" id="{44E65E17-049E-A90E-5717-B134F9943606}"/>
              </a:ext>
            </a:extLst>
          </p:cNvPr>
          <p:cNvCxnSpPr/>
          <p:nvPr/>
        </p:nvCxnSpPr>
        <p:spPr>
          <a:xfrm rot="10800000" flipH="1">
            <a:off x="2131722" y="1831883"/>
            <a:ext cx="1810800" cy="285900"/>
          </a:xfrm>
          <a:prstGeom prst="curvedConnector3">
            <a:avLst>
              <a:gd name="adj1" fmla="val 50000"/>
            </a:avLst>
          </a:prstGeom>
          <a:noFill/>
          <a:ln w="19050" cap="flat" cmpd="sng">
            <a:solidFill>
              <a:srgbClr val="074785"/>
            </a:solidFill>
            <a:prstDash val="solid"/>
            <a:round/>
            <a:headEnd type="none" w="med" len="med"/>
            <a:tailEnd type="none" w="med" len="med"/>
          </a:ln>
        </p:spPr>
      </p:cxnSp>
      <p:cxnSp>
        <p:nvCxnSpPr>
          <p:cNvPr id="59" name="Google Shape;4445;p61">
            <a:extLst>
              <a:ext uri="{FF2B5EF4-FFF2-40B4-BE49-F238E27FC236}">
                <a16:creationId xmlns:a16="http://schemas.microsoft.com/office/drawing/2014/main" id="{176E54AC-F58E-0D3F-BB5A-E8FD32B2F803}"/>
              </a:ext>
            </a:extLst>
          </p:cNvPr>
          <p:cNvCxnSpPr>
            <a:cxnSpLocks/>
            <a:stCxn id="53" idx="3"/>
          </p:cNvCxnSpPr>
          <p:nvPr/>
        </p:nvCxnSpPr>
        <p:spPr>
          <a:xfrm>
            <a:off x="2609164" y="3695121"/>
            <a:ext cx="1298944" cy="862500"/>
          </a:xfrm>
          <a:prstGeom prst="curvedConnector3">
            <a:avLst>
              <a:gd name="adj1" fmla="val 50000"/>
            </a:avLst>
          </a:prstGeom>
          <a:noFill/>
          <a:ln w="19050" cap="flat" cmpd="sng">
            <a:solidFill>
              <a:srgbClr val="074785"/>
            </a:solidFill>
            <a:prstDash val="solid"/>
            <a:round/>
            <a:headEnd type="none" w="med" len="med"/>
            <a:tailEnd type="none" w="med" len="med"/>
          </a:ln>
        </p:spPr>
      </p:cxnSp>
      <p:cxnSp>
        <p:nvCxnSpPr>
          <p:cNvPr id="60" name="Google Shape;4446;p61">
            <a:extLst>
              <a:ext uri="{FF2B5EF4-FFF2-40B4-BE49-F238E27FC236}">
                <a16:creationId xmlns:a16="http://schemas.microsoft.com/office/drawing/2014/main" id="{8CF98791-E614-E991-3F6C-322DDD751FFE}"/>
              </a:ext>
            </a:extLst>
          </p:cNvPr>
          <p:cNvCxnSpPr>
            <a:cxnSpLocks/>
            <a:stCxn id="49" idx="1"/>
          </p:cNvCxnSpPr>
          <p:nvPr/>
        </p:nvCxnSpPr>
        <p:spPr>
          <a:xfrm rot="10800000" flipV="1">
            <a:off x="5500013" y="1895483"/>
            <a:ext cx="1403962" cy="367732"/>
          </a:xfrm>
          <a:prstGeom prst="curvedConnector3">
            <a:avLst>
              <a:gd name="adj1" fmla="val 50000"/>
            </a:avLst>
          </a:prstGeom>
          <a:noFill/>
          <a:ln w="19050" cap="flat" cmpd="sng">
            <a:solidFill>
              <a:srgbClr val="074785"/>
            </a:solidFill>
            <a:prstDash val="solid"/>
            <a:round/>
            <a:headEnd type="none" w="med" len="med"/>
            <a:tailEnd type="none" w="med" len="med"/>
          </a:ln>
        </p:spPr>
      </p:cxnSp>
      <p:cxnSp>
        <p:nvCxnSpPr>
          <p:cNvPr id="61" name="Google Shape;4447;p61">
            <a:extLst>
              <a:ext uri="{FF2B5EF4-FFF2-40B4-BE49-F238E27FC236}">
                <a16:creationId xmlns:a16="http://schemas.microsoft.com/office/drawing/2014/main" id="{77AE0F02-EA95-709A-5DB3-A95C1EBAA8EC}"/>
              </a:ext>
            </a:extLst>
          </p:cNvPr>
          <p:cNvCxnSpPr>
            <a:cxnSpLocks/>
            <a:stCxn id="51" idx="1"/>
          </p:cNvCxnSpPr>
          <p:nvPr/>
        </p:nvCxnSpPr>
        <p:spPr>
          <a:xfrm rot="10800000" flipV="1">
            <a:off x="5520151" y="3476407"/>
            <a:ext cx="1383825" cy="303560"/>
          </a:xfrm>
          <a:prstGeom prst="curvedConnector3">
            <a:avLst>
              <a:gd name="adj1" fmla="val 50000"/>
            </a:avLst>
          </a:prstGeom>
          <a:noFill/>
          <a:ln w="19050" cap="flat" cmpd="sng">
            <a:solidFill>
              <a:srgbClr val="074785"/>
            </a:solidFill>
            <a:prstDash val="solid"/>
            <a:round/>
            <a:headEnd type="none" w="med" len="med"/>
            <a:tailEnd type="none" w="med" len="med"/>
          </a:ln>
        </p:spPr>
      </p:cxnSp>
      <p:pic>
        <p:nvPicPr>
          <p:cNvPr id="62" name="Picture 61">
            <a:extLst>
              <a:ext uri="{FF2B5EF4-FFF2-40B4-BE49-F238E27FC236}">
                <a16:creationId xmlns:a16="http://schemas.microsoft.com/office/drawing/2014/main" id="{C0F64793-E645-D6AE-62C2-2A2623EE4AFA}"/>
              </a:ext>
            </a:extLst>
          </p:cNvPr>
          <p:cNvPicPr>
            <a:picLocks noChangeAspect="1"/>
          </p:cNvPicPr>
          <p:nvPr/>
        </p:nvPicPr>
        <p:blipFill rotWithShape="1">
          <a:blip r:embed="rId4"/>
          <a:srcRect l="10159" r="25134"/>
          <a:stretch/>
        </p:blipFill>
        <p:spPr>
          <a:xfrm>
            <a:off x="3283374" y="1583692"/>
            <a:ext cx="2779997" cy="3143250"/>
          </a:xfrm>
          <a:prstGeom prst="rect">
            <a:avLst/>
          </a:prstGeom>
          <a:ln>
            <a:noFill/>
          </a:ln>
          <a:effectLst>
            <a:softEdge rad="112500"/>
          </a:effectLst>
        </p:spPr>
      </p:pic>
    </p:spTree>
    <p:extLst>
      <p:ext uri="{BB962C8B-B14F-4D97-AF65-F5344CB8AC3E}">
        <p14:creationId xmlns:p14="http://schemas.microsoft.com/office/powerpoint/2010/main" val="2040799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barn(inVertical)">
                                      <p:cBhvr>
                                        <p:cTn id="18" dur="500"/>
                                        <p:tgtEl>
                                          <p:spTgt spid="5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inVertical)">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barn(inVertical)">
                                      <p:cBhvr>
                                        <p:cTn id="29" dur="500"/>
                                        <p:tgtEl>
                                          <p:spTgt spid="6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barn(inVertical)">
                                      <p:cBhvr>
                                        <p:cTn id="40" dur="500"/>
                                        <p:tgtEl>
                                          <p:spTgt spid="51"/>
                                        </p:tgtEl>
                                      </p:cBhvr>
                                    </p:animEffect>
                                  </p:childTnLst>
                                </p:cTn>
                              </p:par>
                              <p:par>
                                <p:cTn id="41" presetID="16" presetClass="entr" presetSubtype="21"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barn(inVertical)">
                                      <p:cBhvr>
                                        <p:cTn id="43" dur="500"/>
                                        <p:tgtEl>
                                          <p:spTgt spid="6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inVertical)">
                                      <p:cBhvr>
                                        <p:cTn id="4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P spid="51" grpId="0"/>
      <p:bldP spid="52" grpId="0"/>
      <p:bldP spid="53"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780715" y="1410332"/>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2199100" y="561238"/>
            <a:ext cx="4568150" cy="900300"/>
          </a:xfrm>
          <a:prstGeom prst="rect">
            <a:avLst/>
          </a:prstGeom>
          <a:ln>
            <a:noFill/>
          </a:ln>
        </p:spPr>
        <p:txBody>
          <a:bodyPr spcFirstLastPara="1" wrap="square" lIns="91425" tIns="91425" rIns="91425" bIns="91425" anchor="ctr" anchorCtr="0">
            <a:noAutofit/>
          </a:bodyPr>
          <a:lstStyle/>
          <a:p>
            <a:pPr>
              <a:lnSpc>
                <a:spcPct val="10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b. </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Thông tin chi tiết thể hiện dấu ấn Hồ Khanh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组合 2">
            <a:extLst>
              <a:ext uri="{FF2B5EF4-FFF2-40B4-BE49-F238E27FC236}">
                <a16:creationId xmlns:a16="http://schemas.microsoft.com/office/drawing/2014/main" id="{22C15E04-CA24-C4FA-DB42-89A031D94CB8}"/>
              </a:ext>
            </a:extLst>
          </p:cNvPr>
          <p:cNvGrpSpPr/>
          <p:nvPr/>
        </p:nvGrpSpPr>
        <p:grpSpPr>
          <a:xfrm flipH="1">
            <a:off x="4860757" y="1681557"/>
            <a:ext cx="3533287" cy="2956279"/>
            <a:chOff x="-558688" y="0"/>
            <a:chExt cx="9107943" cy="6858000"/>
          </a:xfrm>
        </p:grpSpPr>
        <p:pic>
          <p:nvPicPr>
            <p:cNvPr id="48" name="图片 3">
              <a:extLst>
                <a:ext uri="{FF2B5EF4-FFF2-40B4-BE49-F238E27FC236}">
                  <a16:creationId xmlns:a16="http://schemas.microsoft.com/office/drawing/2014/main" id="{147BB335-0AB4-7637-A5D6-D16885B91EE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49" name="图片 4">
              <a:extLst>
                <a:ext uri="{FF2B5EF4-FFF2-40B4-BE49-F238E27FC236}">
                  <a16:creationId xmlns:a16="http://schemas.microsoft.com/office/drawing/2014/main" id="{95D78206-2D22-A066-8627-869DF6DCFE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50" name="TextBox 49">
            <a:extLst>
              <a:ext uri="{FF2B5EF4-FFF2-40B4-BE49-F238E27FC236}">
                <a16:creationId xmlns:a16="http://schemas.microsoft.com/office/drawing/2014/main" id="{5874FCE2-02F9-8480-95B8-E4AE13CA96A8}"/>
              </a:ext>
            </a:extLst>
          </p:cNvPr>
          <p:cNvSpPr txBox="1"/>
          <p:nvPr/>
        </p:nvSpPr>
        <p:spPr>
          <a:xfrm>
            <a:off x="5344436" y="2172245"/>
            <a:ext cx="2671273" cy="2246769"/>
          </a:xfrm>
          <a:prstGeom prst="rect">
            <a:avLst/>
          </a:prstGeom>
          <a:noFill/>
        </p:spPr>
        <p:txBody>
          <a:bodyPr wrap="square">
            <a:spAutoFit/>
          </a:bodyPr>
          <a:lstStyle/>
          <a:p>
            <a:pPr algn="ctr"/>
            <a:r>
              <a:rPr lang="vi-VN" sz="2000" i="1">
                <a:latin typeface="+mj-lt"/>
              </a:rPr>
              <a:t>Tìm ở đoạn đầu của </a:t>
            </a:r>
            <a:endParaRPr lang="en-US" sz="2000" i="1">
              <a:latin typeface="+mj-lt"/>
            </a:endParaRPr>
          </a:p>
          <a:p>
            <a:pPr algn="ctr"/>
            <a:r>
              <a:rPr lang="vi-VN" sz="2000" i="1">
                <a:latin typeface="+mj-lt"/>
              </a:rPr>
              <a:t>văn bản chi tiết thể hiện "dấu ấn Hồ Khanh" trong công cuộc khám phá hang động ở Quảng Bình</a:t>
            </a:r>
            <a:endParaRPr lang="en-US" sz="2000">
              <a:latin typeface="+mj-lt"/>
            </a:endParaRPr>
          </a:p>
          <a:p>
            <a:pPr algn="ctr"/>
            <a:r>
              <a:rPr lang="vi-VN" sz="2000" i="1">
                <a:latin typeface="+mj-lt"/>
              </a:rPr>
              <a:t> </a:t>
            </a:r>
            <a:endParaRPr lang="en-US" sz="2000">
              <a:latin typeface="+mj-lt"/>
            </a:endParaRPr>
          </a:p>
        </p:txBody>
      </p:sp>
      <p:grpSp>
        <p:nvGrpSpPr>
          <p:cNvPr id="51" name="Group 50">
            <a:extLst>
              <a:ext uri="{FF2B5EF4-FFF2-40B4-BE49-F238E27FC236}">
                <a16:creationId xmlns:a16="http://schemas.microsoft.com/office/drawing/2014/main" id="{7F050C94-D920-10C2-DF54-7B16148D5122}"/>
              </a:ext>
            </a:extLst>
          </p:cNvPr>
          <p:cNvGrpSpPr/>
          <p:nvPr/>
        </p:nvGrpSpPr>
        <p:grpSpPr>
          <a:xfrm>
            <a:off x="280789" y="1752973"/>
            <a:ext cx="3972988" cy="3612314"/>
            <a:chOff x="-156148" y="304186"/>
            <a:chExt cx="4820487" cy="4705387"/>
          </a:xfrm>
        </p:grpSpPr>
        <p:grpSp>
          <p:nvGrpSpPr>
            <p:cNvPr id="52" name="Google Shape;7341;p38">
              <a:extLst>
                <a:ext uri="{FF2B5EF4-FFF2-40B4-BE49-F238E27FC236}">
                  <a16:creationId xmlns:a16="http://schemas.microsoft.com/office/drawing/2014/main" id="{D0FFC051-E42E-BDF9-E716-65A54EED2F73}"/>
                </a:ext>
              </a:extLst>
            </p:cNvPr>
            <p:cNvGrpSpPr/>
            <p:nvPr/>
          </p:nvGrpSpPr>
          <p:grpSpPr>
            <a:xfrm>
              <a:off x="429984" y="2571750"/>
              <a:ext cx="746533" cy="2393330"/>
              <a:chOff x="6090575" y="3033400"/>
              <a:chExt cx="375425" cy="1203525"/>
            </a:xfrm>
          </p:grpSpPr>
          <p:sp>
            <p:nvSpPr>
              <p:cNvPr id="200" name="Google Shape;7342;p38">
                <a:extLst>
                  <a:ext uri="{FF2B5EF4-FFF2-40B4-BE49-F238E27FC236}">
                    <a16:creationId xmlns:a16="http://schemas.microsoft.com/office/drawing/2014/main" id="{1D8A280C-FB85-B257-4922-F175C15914B4}"/>
                  </a:ext>
                </a:extLst>
              </p:cNvPr>
              <p:cNvSpPr/>
              <p:nvPr/>
            </p:nvSpPr>
            <p:spPr>
              <a:xfrm>
                <a:off x="6090575" y="3033400"/>
                <a:ext cx="375425" cy="1203525"/>
              </a:xfrm>
              <a:custGeom>
                <a:avLst/>
                <a:gdLst/>
                <a:ahLst/>
                <a:cxnLst/>
                <a:rect l="l" t="t" r="r" b="b"/>
                <a:pathLst>
                  <a:path w="15017" h="48141" extrusionOk="0">
                    <a:moveTo>
                      <a:pt x="5512" y="1"/>
                    </a:moveTo>
                    <a:lnTo>
                      <a:pt x="1" y="972"/>
                    </a:lnTo>
                    <a:lnTo>
                      <a:pt x="9508" y="48141"/>
                    </a:lnTo>
                    <a:lnTo>
                      <a:pt x="15016" y="47641"/>
                    </a:lnTo>
                    <a:lnTo>
                      <a:pt x="551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7343;p38">
                <a:extLst>
                  <a:ext uri="{FF2B5EF4-FFF2-40B4-BE49-F238E27FC236}">
                    <a16:creationId xmlns:a16="http://schemas.microsoft.com/office/drawing/2014/main" id="{F7B58507-9278-CABF-A5C4-679B462FE911}"/>
                  </a:ext>
                </a:extLst>
              </p:cNvPr>
              <p:cNvSpPr/>
              <p:nvPr/>
            </p:nvSpPr>
            <p:spPr>
              <a:xfrm>
                <a:off x="6090575" y="3057700"/>
                <a:ext cx="237725" cy="1179225"/>
              </a:xfrm>
              <a:custGeom>
                <a:avLst/>
                <a:gdLst/>
                <a:ahLst/>
                <a:cxnLst/>
                <a:rect l="l" t="t" r="r" b="b"/>
                <a:pathLst>
                  <a:path w="9509" h="47169" fill="none" extrusionOk="0">
                    <a:moveTo>
                      <a:pt x="1" y="0"/>
                    </a:moveTo>
                    <a:lnTo>
                      <a:pt x="9508" y="47169"/>
                    </a:lnTo>
                  </a:path>
                </a:pathLst>
              </a:custGeom>
              <a:noFill/>
              <a:ln w="157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7344;p38">
                <a:extLst>
                  <a:ext uri="{FF2B5EF4-FFF2-40B4-BE49-F238E27FC236}">
                    <a16:creationId xmlns:a16="http://schemas.microsoft.com/office/drawing/2014/main" id="{F9A2D8CB-91AD-7E57-8710-D759C24DBFC1}"/>
                  </a:ext>
                </a:extLst>
              </p:cNvPr>
              <p:cNvSpPr/>
              <p:nvPr/>
            </p:nvSpPr>
            <p:spPr>
              <a:xfrm>
                <a:off x="6093625" y="3059850"/>
                <a:ext cx="53875" cy="10050"/>
              </a:xfrm>
              <a:custGeom>
                <a:avLst/>
                <a:gdLst/>
                <a:ahLst/>
                <a:cxnLst/>
                <a:rect l="l" t="t" r="r" b="b"/>
                <a:pathLst>
                  <a:path w="2155" h="402" fill="none" extrusionOk="0">
                    <a:moveTo>
                      <a:pt x="0" y="401"/>
                    </a:moveTo>
                    <a:lnTo>
                      <a:pt x="2154"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7345;p38">
                <a:extLst>
                  <a:ext uri="{FF2B5EF4-FFF2-40B4-BE49-F238E27FC236}">
                    <a16:creationId xmlns:a16="http://schemas.microsoft.com/office/drawing/2014/main" id="{0166D96E-7F41-50AD-5483-742B05321DC2}"/>
                  </a:ext>
                </a:extLst>
              </p:cNvPr>
              <p:cNvSpPr/>
              <p:nvPr/>
            </p:nvSpPr>
            <p:spPr>
              <a:xfrm>
                <a:off x="6099075" y="3078975"/>
                <a:ext cx="53875" cy="10075"/>
              </a:xfrm>
              <a:custGeom>
                <a:avLst/>
                <a:gdLst/>
                <a:ahLst/>
                <a:cxnLst/>
                <a:rect l="l" t="t" r="r" b="b"/>
                <a:pathLst>
                  <a:path w="2155" h="403" fill="none" extrusionOk="0">
                    <a:moveTo>
                      <a:pt x="0" y="403"/>
                    </a:moveTo>
                    <a:lnTo>
                      <a:pt x="2154"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7346;p38">
                <a:extLst>
                  <a:ext uri="{FF2B5EF4-FFF2-40B4-BE49-F238E27FC236}">
                    <a16:creationId xmlns:a16="http://schemas.microsoft.com/office/drawing/2014/main" id="{9603F649-5EB2-89E1-479D-BEC986379BCC}"/>
                  </a:ext>
                </a:extLst>
              </p:cNvPr>
              <p:cNvSpPr/>
              <p:nvPr/>
            </p:nvSpPr>
            <p:spPr>
              <a:xfrm>
                <a:off x="6103875" y="3099350"/>
                <a:ext cx="53850" cy="10050"/>
              </a:xfrm>
              <a:custGeom>
                <a:avLst/>
                <a:gdLst/>
                <a:ahLst/>
                <a:cxnLst/>
                <a:rect l="l" t="t" r="r" b="b"/>
                <a:pathLst>
                  <a:path w="2154" h="402" fill="none" extrusionOk="0">
                    <a:moveTo>
                      <a:pt x="1" y="401"/>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7347;p38">
                <a:extLst>
                  <a:ext uri="{FF2B5EF4-FFF2-40B4-BE49-F238E27FC236}">
                    <a16:creationId xmlns:a16="http://schemas.microsoft.com/office/drawing/2014/main" id="{02AEAA60-F838-0D71-D5C3-2705C24D5828}"/>
                  </a:ext>
                </a:extLst>
              </p:cNvPr>
              <p:cNvSpPr/>
              <p:nvPr/>
            </p:nvSpPr>
            <p:spPr>
              <a:xfrm>
                <a:off x="6107475" y="3118500"/>
                <a:ext cx="53850" cy="10025"/>
              </a:xfrm>
              <a:custGeom>
                <a:avLst/>
                <a:gdLst/>
                <a:ahLst/>
                <a:cxnLst/>
                <a:rect l="l" t="t" r="r" b="b"/>
                <a:pathLst>
                  <a:path w="2154" h="401" fill="none" extrusionOk="0">
                    <a:moveTo>
                      <a:pt x="1" y="400"/>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7348;p38">
                <a:extLst>
                  <a:ext uri="{FF2B5EF4-FFF2-40B4-BE49-F238E27FC236}">
                    <a16:creationId xmlns:a16="http://schemas.microsoft.com/office/drawing/2014/main" id="{593691B9-1073-565C-1A6A-0E9C6B2BA44E}"/>
                  </a:ext>
                </a:extLst>
              </p:cNvPr>
              <p:cNvSpPr/>
              <p:nvPr/>
            </p:nvSpPr>
            <p:spPr>
              <a:xfrm>
                <a:off x="6113575" y="3129825"/>
                <a:ext cx="85550" cy="16150"/>
              </a:xfrm>
              <a:custGeom>
                <a:avLst/>
                <a:gdLst/>
                <a:ahLst/>
                <a:cxnLst/>
                <a:rect l="l" t="t" r="r" b="b"/>
                <a:pathLst>
                  <a:path w="3422" h="646" fill="none" extrusionOk="0">
                    <a:moveTo>
                      <a:pt x="1" y="646"/>
                    </a:moveTo>
                    <a:lnTo>
                      <a:pt x="3421"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7349;p38">
                <a:extLst>
                  <a:ext uri="{FF2B5EF4-FFF2-40B4-BE49-F238E27FC236}">
                    <a16:creationId xmlns:a16="http://schemas.microsoft.com/office/drawing/2014/main" id="{7B13E9E6-90C6-C6E9-B821-6D6C2AA5566D}"/>
                  </a:ext>
                </a:extLst>
              </p:cNvPr>
              <p:cNvSpPr/>
              <p:nvPr/>
            </p:nvSpPr>
            <p:spPr>
              <a:xfrm>
                <a:off x="6115250" y="3154400"/>
                <a:ext cx="53875" cy="10050"/>
              </a:xfrm>
              <a:custGeom>
                <a:avLst/>
                <a:gdLst/>
                <a:ahLst/>
                <a:cxnLst/>
                <a:rect l="l" t="t" r="r" b="b"/>
                <a:pathLst>
                  <a:path w="2155" h="402" fill="none" extrusionOk="0">
                    <a:moveTo>
                      <a:pt x="0" y="402"/>
                    </a:moveTo>
                    <a:lnTo>
                      <a:pt x="215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7350;p38">
                <a:extLst>
                  <a:ext uri="{FF2B5EF4-FFF2-40B4-BE49-F238E27FC236}">
                    <a16:creationId xmlns:a16="http://schemas.microsoft.com/office/drawing/2014/main" id="{FB1ED87C-00A3-05EA-537C-49CB185A6AC0}"/>
                  </a:ext>
                </a:extLst>
              </p:cNvPr>
              <p:cNvSpPr/>
              <p:nvPr/>
            </p:nvSpPr>
            <p:spPr>
              <a:xfrm>
                <a:off x="6120750" y="3173525"/>
                <a:ext cx="53875" cy="10100"/>
              </a:xfrm>
              <a:custGeom>
                <a:avLst/>
                <a:gdLst/>
                <a:ahLst/>
                <a:cxnLst/>
                <a:rect l="l" t="t" r="r" b="b"/>
                <a:pathLst>
                  <a:path w="2155" h="404" fill="none" extrusionOk="0">
                    <a:moveTo>
                      <a:pt x="0" y="403"/>
                    </a:moveTo>
                    <a:lnTo>
                      <a:pt x="215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7351;p38">
                <a:extLst>
                  <a:ext uri="{FF2B5EF4-FFF2-40B4-BE49-F238E27FC236}">
                    <a16:creationId xmlns:a16="http://schemas.microsoft.com/office/drawing/2014/main" id="{FA18CCCC-91AC-3E16-D71C-5D7B2A894384}"/>
                  </a:ext>
                </a:extLst>
              </p:cNvPr>
              <p:cNvSpPr/>
              <p:nvPr/>
            </p:nvSpPr>
            <p:spPr>
              <a:xfrm>
                <a:off x="6125500" y="3193900"/>
                <a:ext cx="53850" cy="10050"/>
              </a:xfrm>
              <a:custGeom>
                <a:avLst/>
                <a:gdLst/>
                <a:ahLst/>
                <a:cxnLst/>
                <a:rect l="l" t="t" r="r" b="b"/>
                <a:pathLst>
                  <a:path w="2154" h="402" fill="none" extrusionOk="0">
                    <a:moveTo>
                      <a:pt x="1"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7352;p38">
                <a:extLst>
                  <a:ext uri="{FF2B5EF4-FFF2-40B4-BE49-F238E27FC236}">
                    <a16:creationId xmlns:a16="http://schemas.microsoft.com/office/drawing/2014/main" id="{4343E9A5-2DF9-7213-EA2D-CF1DEF36743C}"/>
                  </a:ext>
                </a:extLst>
              </p:cNvPr>
              <p:cNvSpPr/>
              <p:nvPr/>
            </p:nvSpPr>
            <p:spPr>
              <a:xfrm>
                <a:off x="6129100" y="3213075"/>
                <a:ext cx="53850" cy="10000"/>
              </a:xfrm>
              <a:custGeom>
                <a:avLst/>
                <a:gdLst/>
                <a:ahLst/>
                <a:cxnLst/>
                <a:rect l="l" t="t" r="r" b="b"/>
                <a:pathLst>
                  <a:path w="2154" h="400" fill="none" extrusionOk="0">
                    <a:moveTo>
                      <a:pt x="1" y="400"/>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7353;p38">
                <a:extLst>
                  <a:ext uri="{FF2B5EF4-FFF2-40B4-BE49-F238E27FC236}">
                    <a16:creationId xmlns:a16="http://schemas.microsoft.com/office/drawing/2014/main" id="{DC2A8B31-BABB-3727-FAF4-981F6B338CB7}"/>
                  </a:ext>
                </a:extLst>
              </p:cNvPr>
              <p:cNvSpPr/>
              <p:nvPr/>
            </p:nvSpPr>
            <p:spPr>
              <a:xfrm>
                <a:off x="6132375" y="3225800"/>
                <a:ext cx="85575" cy="16125"/>
              </a:xfrm>
              <a:custGeom>
                <a:avLst/>
                <a:gdLst/>
                <a:ahLst/>
                <a:cxnLst/>
                <a:rect l="l" t="t" r="r" b="b"/>
                <a:pathLst>
                  <a:path w="3423" h="645" fill="none" extrusionOk="0">
                    <a:moveTo>
                      <a:pt x="1" y="644"/>
                    </a:moveTo>
                    <a:lnTo>
                      <a:pt x="342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7354;p38">
                <a:extLst>
                  <a:ext uri="{FF2B5EF4-FFF2-40B4-BE49-F238E27FC236}">
                    <a16:creationId xmlns:a16="http://schemas.microsoft.com/office/drawing/2014/main" id="{E4D26708-9D5D-98D0-3190-CD7DB70A89E7}"/>
                  </a:ext>
                </a:extLst>
              </p:cNvPr>
              <p:cNvSpPr/>
              <p:nvPr/>
            </p:nvSpPr>
            <p:spPr>
              <a:xfrm>
                <a:off x="6134050" y="3252125"/>
                <a:ext cx="53875" cy="10000"/>
              </a:xfrm>
              <a:custGeom>
                <a:avLst/>
                <a:gdLst/>
                <a:ahLst/>
                <a:cxnLst/>
                <a:rect l="l" t="t" r="r" b="b"/>
                <a:pathLst>
                  <a:path w="2155" h="400" fill="none" extrusionOk="0">
                    <a:moveTo>
                      <a:pt x="0" y="400"/>
                    </a:moveTo>
                    <a:lnTo>
                      <a:pt x="2154"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7355;p38">
                <a:extLst>
                  <a:ext uri="{FF2B5EF4-FFF2-40B4-BE49-F238E27FC236}">
                    <a16:creationId xmlns:a16="http://schemas.microsoft.com/office/drawing/2014/main" id="{46DA0DA7-98B7-C85B-E825-349FBF096F9E}"/>
                  </a:ext>
                </a:extLst>
              </p:cNvPr>
              <p:cNvSpPr/>
              <p:nvPr/>
            </p:nvSpPr>
            <p:spPr>
              <a:xfrm>
                <a:off x="6139500" y="3271300"/>
                <a:ext cx="53925" cy="10050"/>
              </a:xfrm>
              <a:custGeom>
                <a:avLst/>
                <a:gdLst/>
                <a:ahLst/>
                <a:cxnLst/>
                <a:rect l="l" t="t" r="r" b="b"/>
                <a:pathLst>
                  <a:path w="2157" h="402" fill="none" extrusionOk="0">
                    <a:moveTo>
                      <a:pt x="1" y="401"/>
                    </a:moveTo>
                    <a:lnTo>
                      <a:pt x="2156"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7356;p38">
                <a:extLst>
                  <a:ext uri="{FF2B5EF4-FFF2-40B4-BE49-F238E27FC236}">
                    <a16:creationId xmlns:a16="http://schemas.microsoft.com/office/drawing/2014/main" id="{E5BABAB2-6626-EE1A-8C18-6D0C033420DD}"/>
                  </a:ext>
                </a:extLst>
              </p:cNvPr>
              <p:cNvSpPr/>
              <p:nvPr/>
            </p:nvSpPr>
            <p:spPr>
              <a:xfrm>
                <a:off x="6144300" y="3291675"/>
                <a:ext cx="53850" cy="10000"/>
              </a:xfrm>
              <a:custGeom>
                <a:avLst/>
                <a:gdLst/>
                <a:ahLst/>
                <a:cxnLst/>
                <a:rect l="l" t="t" r="r" b="b"/>
                <a:pathLst>
                  <a:path w="2154" h="400" fill="none" extrusionOk="0">
                    <a:moveTo>
                      <a:pt x="1" y="400"/>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7357;p38">
                <a:extLst>
                  <a:ext uri="{FF2B5EF4-FFF2-40B4-BE49-F238E27FC236}">
                    <a16:creationId xmlns:a16="http://schemas.microsoft.com/office/drawing/2014/main" id="{5B4311A4-80F3-F2F3-E33F-18DC4E34491F}"/>
                  </a:ext>
                </a:extLst>
              </p:cNvPr>
              <p:cNvSpPr/>
              <p:nvPr/>
            </p:nvSpPr>
            <p:spPr>
              <a:xfrm>
                <a:off x="6147900" y="3310750"/>
                <a:ext cx="53850" cy="10100"/>
              </a:xfrm>
              <a:custGeom>
                <a:avLst/>
                <a:gdLst/>
                <a:ahLst/>
                <a:cxnLst/>
                <a:rect l="l" t="t" r="r" b="b"/>
                <a:pathLst>
                  <a:path w="2154" h="404"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7358;p38">
                <a:extLst>
                  <a:ext uri="{FF2B5EF4-FFF2-40B4-BE49-F238E27FC236}">
                    <a16:creationId xmlns:a16="http://schemas.microsoft.com/office/drawing/2014/main" id="{476B7A89-D4AB-3285-AF91-F287629A20B4}"/>
                  </a:ext>
                </a:extLst>
              </p:cNvPr>
              <p:cNvSpPr/>
              <p:nvPr/>
            </p:nvSpPr>
            <p:spPr>
              <a:xfrm>
                <a:off x="6151175" y="3323525"/>
                <a:ext cx="85575" cy="16125"/>
              </a:xfrm>
              <a:custGeom>
                <a:avLst/>
                <a:gdLst/>
                <a:ahLst/>
                <a:cxnLst/>
                <a:rect l="l" t="t" r="r" b="b"/>
                <a:pathLst>
                  <a:path w="3423" h="645" fill="none" extrusionOk="0">
                    <a:moveTo>
                      <a:pt x="1" y="644"/>
                    </a:moveTo>
                    <a:lnTo>
                      <a:pt x="342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7359;p38">
                <a:extLst>
                  <a:ext uri="{FF2B5EF4-FFF2-40B4-BE49-F238E27FC236}">
                    <a16:creationId xmlns:a16="http://schemas.microsoft.com/office/drawing/2014/main" id="{2C0521A6-0570-757F-4389-AD8B63079BA7}"/>
                  </a:ext>
                </a:extLst>
              </p:cNvPr>
              <p:cNvSpPr/>
              <p:nvPr/>
            </p:nvSpPr>
            <p:spPr>
              <a:xfrm>
                <a:off x="6151500" y="3346975"/>
                <a:ext cx="53875" cy="10100"/>
              </a:xfrm>
              <a:custGeom>
                <a:avLst/>
                <a:gdLst/>
                <a:ahLst/>
                <a:cxnLst/>
                <a:rect l="l" t="t" r="r" b="b"/>
                <a:pathLst>
                  <a:path w="2155" h="404" fill="none" extrusionOk="0">
                    <a:moveTo>
                      <a:pt x="1" y="403"/>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7360;p38">
                <a:extLst>
                  <a:ext uri="{FF2B5EF4-FFF2-40B4-BE49-F238E27FC236}">
                    <a16:creationId xmlns:a16="http://schemas.microsoft.com/office/drawing/2014/main" id="{350F64EA-0D2A-38DE-4DE9-893416ADD781}"/>
                  </a:ext>
                </a:extLst>
              </p:cNvPr>
              <p:cNvSpPr/>
              <p:nvPr/>
            </p:nvSpPr>
            <p:spPr>
              <a:xfrm>
                <a:off x="6157000" y="3366125"/>
                <a:ext cx="53850" cy="10100"/>
              </a:xfrm>
              <a:custGeom>
                <a:avLst/>
                <a:gdLst/>
                <a:ahLst/>
                <a:cxnLst/>
                <a:rect l="l" t="t" r="r" b="b"/>
                <a:pathLst>
                  <a:path w="2154" h="404" fill="none" extrusionOk="0">
                    <a:moveTo>
                      <a:pt x="1" y="404"/>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7361;p38">
                <a:extLst>
                  <a:ext uri="{FF2B5EF4-FFF2-40B4-BE49-F238E27FC236}">
                    <a16:creationId xmlns:a16="http://schemas.microsoft.com/office/drawing/2014/main" id="{A05B8AF4-DFB0-4173-C296-5AB5591998B6}"/>
                  </a:ext>
                </a:extLst>
              </p:cNvPr>
              <p:cNvSpPr/>
              <p:nvPr/>
            </p:nvSpPr>
            <p:spPr>
              <a:xfrm>
                <a:off x="6161725" y="3386500"/>
                <a:ext cx="53925" cy="10025"/>
              </a:xfrm>
              <a:custGeom>
                <a:avLst/>
                <a:gdLst/>
                <a:ahLst/>
                <a:cxnLst/>
                <a:rect l="l" t="t" r="r" b="b"/>
                <a:pathLst>
                  <a:path w="2157" h="401" fill="none" extrusionOk="0">
                    <a:moveTo>
                      <a:pt x="1" y="400"/>
                    </a:moveTo>
                    <a:lnTo>
                      <a:pt x="2157"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7362;p38">
                <a:extLst>
                  <a:ext uri="{FF2B5EF4-FFF2-40B4-BE49-F238E27FC236}">
                    <a16:creationId xmlns:a16="http://schemas.microsoft.com/office/drawing/2014/main" id="{7A098EF0-4B20-E1D4-61E3-9F01CB88E679}"/>
                  </a:ext>
                </a:extLst>
              </p:cNvPr>
              <p:cNvSpPr/>
              <p:nvPr/>
            </p:nvSpPr>
            <p:spPr>
              <a:xfrm>
                <a:off x="6165325" y="3405625"/>
                <a:ext cx="53925" cy="10050"/>
              </a:xfrm>
              <a:custGeom>
                <a:avLst/>
                <a:gdLst/>
                <a:ahLst/>
                <a:cxnLst/>
                <a:rect l="l" t="t" r="r" b="b"/>
                <a:pathLst>
                  <a:path w="2157" h="402" fill="none" extrusionOk="0">
                    <a:moveTo>
                      <a:pt x="1" y="402"/>
                    </a:moveTo>
                    <a:lnTo>
                      <a:pt x="2157"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7363;p38">
                <a:extLst>
                  <a:ext uri="{FF2B5EF4-FFF2-40B4-BE49-F238E27FC236}">
                    <a16:creationId xmlns:a16="http://schemas.microsoft.com/office/drawing/2014/main" id="{88AF1EAC-D033-2378-35CF-DF2E97824E1F}"/>
                  </a:ext>
                </a:extLst>
              </p:cNvPr>
              <p:cNvSpPr/>
              <p:nvPr/>
            </p:nvSpPr>
            <p:spPr>
              <a:xfrm>
                <a:off x="6171450" y="3417025"/>
                <a:ext cx="85600" cy="16075"/>
              </a:xfrm>
              <a:custGeom>
                <a:avLst/>
                <a:gdLst/>
                <a:ahLst/>
                <a:cxnLst/>
                <a:rect l="l" t="t" r="r" b="b"/>
                <a:pathLst>
                  <a:path w="3424" h="643" fill="none" extrusionOk="0">
                    <a:moveTo>
                      <a:pt x="0" y="643"/>
                    </a:moveTo>
                    <a:lnTo>
                      <a:pt x="342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7364;p38">
                <a:extLst>
                  <a:ext uri="{FF2B5EF4-FFF2-40B4-BE49-F238E27FC236}">
                    <a16:creationId xmlns:a16="http://schemas.microsoft.com/office/drawing/2014/main" id="{6BD0AEE8-92B1-077B-1AF6-95E11337EF57}"/>
                  </a:ext>
                </a:extLst>
              </p:cNvPr>
              <p:cNvSpPr/>
              <p:nvPr/>
            </p:nvSpPr>
            <p:spPr>
              <a:xfrm>
                <a:off x="6173175" y="3441525"/>
                <a:ext cx="53850" cy="10100"/>
              </a:xfrm>
              <a:custGeom>
                <a:avLst/>
                <a:gdLst/>
                <a:ahLst/>
                <a:cxnLst/>
                <a:rect l="l" t="t" r="r" b="b"/>
                <a:pathLst>
                  <a:path w="2154" h="404" fill="none" extrusionOk="0">
                    <a:moveTo>
                      <a:pt x="1" y="404"/>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7365;p38">
                <a:extLst>
                  <a:ext uri="{FF2B5EF4-FFF2-40B4-BE49-F238E27FC236}">
                    <a16:creationId xmlns:a16="http://schemas.microsoft.com/office/drawing/2014/main" id="{3B0AED2E-AA63-FD21-B04C-DB20A3751C38}"/>
                  </a:ext>
                </a:extLst>
              </p:cNvPr>
              <p:cNvSpPr/>
              <p:nvPr/>
            </p:nvSpPr>
            <p:spPr>
              <a:xfrm>
                <a:off x="6178625" y="3460700"/>
                <a:ext cx="53850" cy="10100"/>
              </a:xfrm>
              <a:custGeom>
                <a:avLst/>
                <a:gdLst/>
                <a:ahLst/>
                <a:cxnLst/>
                <a:rect l="l" t="t" r="r" b="b"/>
                <a:pathLst>
                  <a:path w="2154" h="404"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7366;p38">
                <a:extLst>
                  <a:ext uri="{FF2B5EF4-FFF2-40B4-BE49-F238E27FC236}">
                    <a16:creationId xmlns:a16="http://schemas.microsoft.com/office/drawing/2014/main" id="{9DC28324-C943-052D-B4B4-FBC2ACC274B8}"/>
                  </a:ext>
                </a:extLst>
              </p:cNvPr>
              <p:cNvSpPr/>
              <p:nvPr/>
            </p:nvSpPr>
            <p:spPr>
              <a:xfrm>
                <a:off x="6183400" y="3481075"/>
                <a:ext cx="53875" cy="10050"/>
              </a:xfrm>
              <a:custGeom>
                <a:avLst/>
                <a:gdLst/>
                <a:ahLst/>
                <a:cxnLst/>
                <a:rect l="l" t="t" r="r" b="b"/>
                <a:pathLst>
                  <a:path w="2155" h="402" fill="none" extrusionOk="0">
                    <a:moveTo>
                      <a:pt x="1"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7367;p38">
                <a:extLst>
                  <a:ext uri="{FF2B5EF4-FFF2-40B4-BE49-F238E27FC236}">
                    <a16:creationId xmlns:a16="http://schemas.microsoft.com/office/drawing/2014/main" id="{B910AF5B-40D4-D266-BD7B-56BCD8A59880}"/>
                  </a:ext>
                </a:extLst>
              </p:cNvPr>
              <p:cNvSpPr/>
              <p:nvPr/>
            </p:nvSpPr>
            <p:spPr>
              <a:xfrm>
                <a:off x="6187000" y="3500200"/>
                <a:ext cx="53875" cy="10050"/>
              </a:xfrm>
              <a:custGeom>
                <a:avLst/>
                <a:gdLst/>
                <a:ahLst/>
                <a:cxnLst/>
                <a:rect l="l" t="t" r="r" b="b"/>
                <a:pathLst>
                  <a:path w="2155" h="402" fill="none" extrusionOk="0">
                    <a:moveTo>
                      <a:pt x="1" y="402"/>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7368;p38">
                <a:extLst>
                  <a:ext uri="{FF2B5EF4-FFF2-40B4-BE49-F238E27FC236}">
                    <a16:creationId xmlns:a16="http://schemas.microsoft.com/office/drawing/2014/main" id="{B078E0FE-1BCC-C81E-CE3C-B53C4E6EF64E}"/>
                  </a:ext>
                </a:extLst>
              </p:cNvPr>
              <p:cNvSpPr/>
              <p:nvPr/>
            </p:nvSpPr>
            <p:spPr>
              <a:xfrm>
                <a:off x="6190325" y="3513025"/>
                <a:ext cx="85525" cy="16075"/>
              </a:xfrm>
              <a:custGeom>
                <a:avLst/>
                <a:gdLst/>
                <a:ahLst/>
                <a:cxnLst/>
                <a:rect l="l" t="t" r="r" b="b"/>
                <a:pathLst>
                  <a:path w="3421" h="643" fill="none" extrusionOk="0">
                    <a:moveTo>
                      <a:pt x="0" y="642"/>
                    </a:moveTo>
                    <a:lnTo>
                      <a:pt x="3421"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7369;p38">
                <a:extLst>
                  <a:ext uri="{FF2B5EF4-FFF2-40B4-BE49-F238E27FC236}">
                    <a16:creationId xmlns:a16="http://schemas.microsoft.com/office/drawing/2014/main" id="{5C938FD5-89AF-12C2-625B-6C16708E1692}"/>
                  </a:ext>
                </a:extLst>
              </p:cNvPr>
              <p:cNvSpPr/>
              <p:nvPr/>
            </p:nvSpPr>
            <p:spPr>
              <a:xfrm>
                <a:off x="6191925" y="3539300"/>
                <a:ext cx="53900" cy="10050"/>
              </a:xfrm>
              <a:custGeom>
                <a:avLst/>
                <a:gdLst/>
                <a:ahLst/>
                <a:cxnLst/>
                <a:rect l="l" t="t" r="r" b="b"/>
                <a:pathLst>
                  <a:path w="2156" h="402" fill="none" extrusionOk="0">
                    <a:moveTo>
                      <a:pt x="1"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7370;p38">
                <a:extLst>
                  <a:ext uri="{FF2B5EF4-FFF2-40B4-BE49-F238E27FC236}">
                    <a16:creationId xmlns:a16="http://schemas.microsoft.com/office/drawing/2014/main" id="{A1C2613A-E9A0-F312-50ED-F52D511605D5}"/>
                  </a:ext>
                </a:extLst>
              </p:cNvPr>
              <p:cNvSpPr/>
              <p:nvPr/>
            </p:nvSpPr>
            <p:spPr>
              <a:xfrm>
                <a:off x="6197425" y="3558425"/>
                <a:ext cx="53850" cy="10075"/>
              </a:xfrm>
              <a:custGeom>
                <a:avLst/>
                <a:gdLst/>
                <a:ahLst/>
                <a:cxnLst/>
                <a:rect l="l" t="t" r="r" b="b"/>
                <a:pathLst>
                  <a:path w="2154" h="403"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7371;p38">
                <a:extLst>
                  <a:ext uri="{FF2B5EF4-FFF2-40B4-BE49-F238E27FC236}">
                    <a16:creationId xmlns:a16="http://schemas.microsoft.com/office/drawing/2014/main" id="{0F459A38-44A3-FB30-DF58-C30034F287AC}"/>
                  </a:ext>
                </a:extLst>
              </p:cNvPr>
              <p:cNvSpPr/>
              <p:nvPr/>
            </p:nvSpPr>
            <p:spPr>
              <a:xfrm>
                <a:off x="6202175" y="3578800"/>
                <a:ext cx="53900" cy="10050"/>
              </a:xfrm>
              <a:custGeom>
                <a:avLst/>
                <a:gdLst/>
                <a:ahLst/>
                <a:cxnLst/>
                <a:rect l="l" t="t" r="r" b="b"/>
                <a:pathLst>
                  <a:path w="2156" h="402" fill="none" extrusionOk="0">
                    <a:moveTo>
                      <a:pt x="0" y="401"/>
                    </a:moveTo>
                    <a:lnTo>
                      <a:pt x="2156"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7372;p38">
                <a:extLst>
                  <a:ext uri="{FF2B5EF4-FFF2-40B4-BE49-F238E27FC236}">
                    <a16:creationId xmlns:a16="http://schemas.microsoft.com/office/drawing/2014/main" id="{1E3A1079-E150-D20F-3DEF-476B6D3D65F3}"/>
                  </a:ext>
                </a:extLst>
              </p:cNvPr>
              <p:cNvSpPr/>
              <p:nvPr/>
            </p:nvSpPr>
            <p:spPr>
              <a:xfrm>
                <a:off x="6205800" y="3597925"/>
                <a:ext cx="53875" cy="10050"/>
              </a:xfrm>
              <a:custGeom>
                <a:avLst/>
                <a:gdLst/>
                <a:ahLst/>
                <a:cxnLst/>
                <a:rect l="l" t="t" r="r" b="b"/>
                <a:pathLst>
                  <a:path w="2155" h="402" fill="none" extrusionOk="0">
                    <a:moveTo>
                      <a:pt x="1"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7373;p38">
                <a:extLst>
                  <a:ext uri="{FF2B5EF4-FFF2-40B4-BE49-F238E27FC236}">
                    <a16:creationId xmlns:a16="http://schemas.microsoft.com/office/drawing/2014/main" id="{3DB61E9A-45DD-8F37-0FFF-FF6F578B4FC3}"/>
                  </a:ext>
                </a:extLst>
              </p:cNvPr>
              <p:cNvSpPr/>
              <p:nvPr/>
            </p:nvSpPr>
            <p:spPr>
              <a:xfrm>
                <a:off x="6209125" y="3610700"/>
                <a:ext cx="85475" cy="16075"/>
              </a:xfrm>
              <a:custGeom>
                <a:avLst/>
                <a:gdLst/>
                <a:ahLst/>
                <a:cxnLst/>
                <a:rect l="l" t="t" r="r" b="b"/>
                <a:pathLst>
                  <a:path w="3419" h="643" fill="none" extrusionOk="0">
                    <a:moveTo>
                      <a:pt x="0" y="642"/>
                    </a:moveTo>
                    <a:lnTo>
                      <a:pt x="3419"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7374;p38">
                <a:extLst>
                  <a:ext uri="{FF2B5EF4-FFF2-40B4-BE49-F238E27FC236}">
                    <a16:creationId xmlns:a16="http://schemas.microsoft.com/office/drawing/2014/main" id="{7942C223-D6C8-49E0-B965-EF5FA71BFC39}"/>
                  </a:ext>
                </a:extLst>
              </p:cNvPr>
              <p:cNvSpPr/>
              <p:nvPr/>
            </p:nvSpPr>
            <p:spPr>
              <a:xfrm>
                <a:off x="6210575" y="3635950"/>
                <a:ext cx="53825" cy="10050"/>
              </a:xfrm>
              <a:custGeom>
                <a:avLst/>
                <a:gdLst/>
                <a:ahLst/>
                <a:cxnLst/>
                <a:rect l="l" t="t" r="r" b="b"/>
                <a:pathLst>
                  <a:path w="2153" h="402" fill="none" extrusionOk="0">
                    <a:moveTo>
                      <a:pt x="1"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7375;p38">
                <a:extLst>
                  <a:ext uri="{FF2B5EF4-FFF2-40B4-BE49-F238E27FC236}">
                    <a16:creationId xmlns:a16="http://schemas.microsoft.com/office/drawing/2014/main" id="{7CF65AE4-B446-AA95-A95B-807D02F00BF6}"/>
                  </a:ext>
                </a:extLst>
              </p:cNvPr>
              <p:cNvSpPr/>
              <p:nvPr/>
            </p:nvSpPr>
            <p:spPr>
              <a:xfrm>
                <a:off x="6216075" y="3655175"/>
                <a:ext cx="53825" cy="10000"/>
              </a:xfrm>
              <a:custGeom>
                <a:avLst/>
                <a:gdLst/>
                <a:ahLst/>
                <a:cxnLst/>
                <a:rect l="l" t="t" r="r" b="b"/>
                <a:pathLst>
                  <a:path w="2153" h="400" fill="none" extrusionOk="0">
                    <a:moveTo>
                      <a:pt x="0" y="400"/>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7376;p38">
                <a:extLst>
                  <a:ext uri="{FF2B5EF4-FFF2-40B4-BE49-F238E27FC236}">
                    <a16:creationId xmlns:a16="http://schemas.microsoft.com/office/drawing/2014/main" id="{48C75B92-9A6A-3BD5-0892-A9E30EDDEDC1}"/>
                  </a:ext>
                </a:extLst>
              </p:cNvPr>
              <p:cNvSpPr/>
              <p:nvPr/>
            </p:nvSpPr>
            <p:spPr>
              <a:xfrm>
                <a:off x="6220800" y="3675450"/>
                <a:ext cx="53875" cy="10100"/>
              </a:xfrm>
              <a:custGeom>
                <a:avLst/>
                <a:gdLst/>
                <a:ahLst/>
                <a:cxnLst/>
                <a:rect l="l" t="t" r="r" b="b"/>
                <a:pathLst>
                  <a:path w="2155" h="404" fill="none" extrusionOk="0">
                    <a:moveTo>
                      <a:pt x="1" y="404"/>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7377;p38">
                <a:extLst>
                  <a:ext uri="{FF2B5EF4-FFF2-40B4-BE49-F238E27FC236}">
                    <a16:creationId xmlns:a16="http://schemas.microsoft.com/office/drawing/2014/main" id="{F32A157F-B59C-F3AD-F28D-F8635C524B12}"/>
                  </a:ext>
                </a:extLst>
              </p:cNvPr>
              <p:cNvSpPr/>
              <p:nvPr/>
            </p:nvSpPr>
            <p:spPr>
              <a:xfrm>
                <a:off x="6224400" y="3694625"/>
                <a:ext cx="53875" cy="10100"/>
              </a:xfrm>
              <a:custGeom>
                <a:avLst/>
                <a:gdLst/>
                <a:ahLst/>
                <a:cxnLst/>
                <a:rect l="l" t="t" r="r" b="b"/>
                <a:pathLst>
                  <a:path w="2155" h="404" fill="none" extrusionOk="0">
                    <a:moveTo>
                      <a:pt x="1" y="403"/>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7378;p38">
                <a:extLst>
                  <a:ext uri="{FF2B5EF4-FFF2-40B4-BE49-F238E27FC236}">
                    <a16:creationId xmlns:a16="http://schemas.microsoft.com/office/drawing/2014/main" id="{749C8FD2-52B8-B136-C339-6A84A5EDB2CB}"/>
                  </a:ext>
                </a:extLst>
              </p:cNvPr>
              <p:cNvSpPr/>
              <p:nvPr/>
            </p:nvSpPr>
            <p:spPr>
              <a:xfrm>
                <a:off x="6230500" y="3705975"/>
                <a:ext cx="85625" cy="16125"/>
              </a:xfrm>
              <a:custGeom>
                <a:avLst/>
                <a:gdLst/>
                <a:ahLst/>
                <a:cxnLst/>
                <a:rect l="l" t="t" r="r" b="b"/>
                <a:pathLst>
                  <a:path w="3425" h="645" fill="none" extrusionOk="0">
                    <a:moveTo>
                      <a:pt x="1" y="645"/>
                    </a:moveTo>
                    <a:lnTo>
                      <a:pt x="342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7379;p38">
                <a:extLst>
                  <a:ext uri="{FF2B5EF4-FFF2-40B4-BE49-F238E27FC236}">
                    <a16:creationId xmlns:a16="http://schemas.microsoft.com/office/drawing/2014/main" id="{E94FB412-880E-B905-7AF6-84D35389C725}"/>
                  </a:ext>
                </a:extLst>
              </p:cNvPr>
              <p:cNvSpPr/>
              <p:nvPr/>
            </p:nvSpPr>
            <p:spPr>
              <a:xfrm>
                <a:off x="6232200" y="3730575"/>
                <a:ext cx="53875" cy="10000"/>
              </a:xfrm>
              <a:custGeom>
                <a:avLst/>
                <a:gdLst/>
                <a:ahLst/>
                <a:cxnLst/>
                <a:rect l="l" t="t" r="r" b="b"/>
                <a:pathLst>
                  <a:path w="2155" h="400" fill="none" extrusionOk="0">
                    <a:moveTo>
                      <a:pt x="1" y="400"/>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7380;p38">
                <a:extLst>
                  <a:ext uri="{FF2B5EF4-FFF2-40B4-BE49-F238E27FC236}">
                    <a16:creationId xmlns:a16="http://schemas.microsoft.com/office/drawing/2014/main" id="{3B36B92F-166E-8F59-0AE4-7EEF45A653F0}"/>
                  </a:ext>
                </a:extLst>
              </p:cNvPr>
              <p:cNvSpPr/>
              <p:nvPr/>
            </p:nvSpPr>
            <p:spPr>
              <a:xfrm>
                <a:off x="6237700" y="3749725"/>
                <a:ext cx="53850" cy="10025"/>
              </a:xfrm>
              <a:custGeom>
                <a:avLst/>
                <a:gdLst/>
                <a:ahLst/>
                <a:cxnLst/>
                <a:rect l="l" t="t" r="r" b="b"/>
                <a:pathLst>
                  <a:path w="2154" h="401" fill="none" extrusionOk="0">
                    <a:moveTo>
                      <a:pt x="1" y="400"/>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7381;p38">
                <a:extLst>
                  <a:ext uri="{FF2B5EF4-FFF2-40B4-BE49-F238E27FC236}">
                    <a16:creationId xmlns:a16="http://schemas.microsoft.com/office/drawing/2014/main" id="{AB0B3C5C-CAD9-B9B5-04F7-423D7D10A36F}"/>
                  </a:ext>
                </a:extLst>
              </p:cNvPr>
              <p:cNvSpPr/>
              <p:nvPr/>
            </p:nvSpPr>
            <p:spPr>
              <a:xfrm>
                <a:off x="6242475" y="3770025"/>
                <a:ext cx="53875" cy="10100"/>
              </a:xfrm>
              <a:custGeom>
                <a:avLst/>
                <a:gdLst/>
                <a:ahLst/>
                <a:cxnLst/>
                <a:rect l="l" t="t" r="r" b="b"/>
                <a:pathLst>
                  <a:path w="2155" h="404" fill="none" extrusionOk="0">
                    <a:moveTo>
                      <a:pt x="0" y="403"/>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7382;p38">
                <a:extLst>
                  <a:ext uri="{FF2B5EF4-FFF2-40B4-BE49-F238E27FC236}">
                    <a16:creationId xmlns:a16="http://schemas.microsoft.com/office/drawing/2014/main" id="{492D4066-1738-C8DB-A3FE-261E6CD2C7A0}"/>
                  </a:ext>
                </a:extLst>
              </p:cNvPr>
              <p:cNvSpPr/>
              <p:nvPr/>
            </p:nvSpPr>
            <p:spPr>
              <a:xfrm>
                <a:off x="6246025" y="3789200"/>
                <a:ext cx="53925" cy="10075"/>
              </a:xfrm>
              <a:custGeom>
                <a:avLst/>
                <a:gdLst/>
                <a:ahLst/>
                <a:cxnLst/>
                <a:rect l="l" t="t" r="r" b="b"/>
                <a:pathLst>
                  <a:path w="2157" h="403" fill="none" extrusionOk="0">
                    <a:moveTo>
                      <a:pt x="1" y="403"/>
                    </a:moveTo>
                    <a:lnTo>
                      <a:pt x="2156"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7383;p38">
                <a:extLst>
                  <a:ext uri="{FF2B5EF4-FFF2-40B4-BE49-F238E27FC236}">
                    <a16:creationId xmlns:a16="http://schemas.microsoft.com/office/drawing/2014/main" id="{D03141AD-BB66-0275-939B-0F815B167ECE}"/>
                  </a:ext>
                </a:extLst>
              </p:cNvPr>
              <p:cNvSpPr/>
              <p:nvPr/>
            </p:nvSpPr>
            <p:spPr>
              <a:xfrm>
                <a:off x="6249375" y="3801975"/>
                <a:ext cx="85550" cy="16075"/>
              </a:xfrm>
              <a:custGeom>
                <a:avLst/>
                <a:gdLst/>
                <a:ahLst/>
                <a:cxnLst/>
                <a:rect l="l" t="t" r="r" b="b"/>
                <a:pathLst>
                  <a:path w="3422" h="643" fill="none" extrusionOk="0">
                    <a:moveTo>
                      <a:pt x="1" y="642"/>
                    </a:moveTo>
                    <a:lnTo>
                      <a:pt x="3421"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7384;p38">
                <a:extLst>
                  <a:ext uri="{FF2B5EF4-FFF2-40B4-BE49-F238E27FC236}">
                    <a16:creationId xmlns:a16="http://schemas.microsoft.com/office/drawing/2014/main" id="{2FF79F8D-4157-8498-65B6-1B79B262C014}"/>
                  </a:ext>
                </a:extLst>
              </p:cNvPr>
              <p:cNvSpPr/>
              <p:nvPr/>
            </p:nvSpPr>
            <p:spPr>
              <a:xfrm>
                <a:off x="6251000" y="3828250"/>
                <a:ext cx="53850" cy="10075"/>
              </a:xfrm>
              <a:custGeom>
                <a:avLst/>
                <a:gdLst/>
                <a:ahLst/>
                <a:cxnLst/>
                <a:rect l="l" t="t" r="r" b="b"/>
                <a:pathLst>
                  <a:path w="2154" h="403"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7385;p38">
                <a:extLst>
                  <a:ext uri="{FF2B5EF4-FFF2-40B4-BE49-F238E27FC236}">
                    <a16:creationId xmlns:a16="http://schemas.microsoft.com/office/drawing/2014/main" id="{73256BC4-8440-6DBA-5824-E9F8540C9981}"/>
                  </a:ext>
                </a:extLst>
              </p:cNvPr>
              <p:cNvSpPr/>
              <p:nvPr/>
            </p:nvSpPr>
            <p:spPr>
              <a:xfrm>
                <a:off x="6256500" y="3847400"/>
                <a:ext cx="53850" cy="10050"/>
              </a:xfrm>
              <a:custGeom>
                <a:avLst/>
                <a:gdLst/>
                <a:ahLst/>
                <a:cxnLst/>
                <a:rect l="l" t="t" r="r" b="b"/>
                <a:pathLst>
                  <a:path w="2154" h="402" fill="none" extrusionOk="0">
                    <a:moveTo>
                      <a:pt x="1"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7386;p38">
                <a:extLst>
                  <a:ext uri="{FF2B5EF4-FFF2-40B4-BE49-F238E27FC236}">
                    <a16:creationId xmlns:a16="http://schemas.microsoft.com/office/drawing/2014/main" id="{46493AF4-4DCD-DCE6-EA46-F0F711841855}"/>
                  </a:ext>
                </a:extLst>
              </p:cNvPr>
              <p:cNvSpPr/>
              <p:nvPr/>
            </p:nvSpPr>
            <p:spPr>
              <a:xfrm>
                <a:off x="6261225" y="3867775"/>
                <a:ext cx="53875" cy="10025"/>
              </a:xfrm>
              <a:custGeom>
                <a:avLst/>
                <a:gdLst/>
                <a:ahLst/>
                <a:cxnLst/>
                <a:rect l="l" t="t" r="r" b="b"/>
                <a:pathLst>
                  <a:path w="2155" h="401" fill="none" extrusionOk="0">
                    <a:moveTo>
                      <a:pt x="1" y="400"/>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7387;p38">
                <a:extLst>
                  <a:ext uri="{FF2B5EF4-FFF2-40B4-BE49-F238E27FC236}">
                    <a16:creationId xmlns:a16="http://schemas.microsoft.com/office/drawing/2014/main" id="{C091F657-1201-BB33-3736-F6B02DA031DE}"/>
                  </a:ext>
                </a:extLst>
              </p:cNvPr>
              <p:cNvSpPr/>
              <p:nvPr/>
            </p:nvSpPr>
            <p:spPr>
              <a:xfrm>
                <a:off x="6264825" y="3886900"/>
                <a:ext cx="53875" cy="10050"/>
              </a:xfrm>
              <a:custGeom>
                <a:avLst/>
                <a:gdLst/>
                <a:ahLst/>
                <a:cxnLst/>
                <a:rect l="l" t="t" r="r" b="b"/>
                <a:pathLst>
                  <a:path w="2155" h="402" fill="none" extrusionOk="0">
                    <a:moveTo>
                      <a:pt x="1"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7388;p38">
                <a:extLst>
                  <a:ext uri="{FF2B5EF4-FFF2-40B4-BE49-F238E27FC236}">
                    <a16:creationId xmlns:a16="http://schemas.microsoft.com/office/drawing/2014/main" id="{7E9093B5-1EAE-2262-2E52-89F7FF011CDF}"/>
                  </a:ext>
                </a:extLst>
              </p:cNvPr>
              <p:cNvSpPr/>
              <p:nvPr/>
            </p:nvSpPr>
            <p:spPr>
              <a:xfrm>
                <a:off x="6268150" y="3899675"/>
                <a:ext cx="85575" cy="16125"/>
              </a:xfrm>
              <a:custGeom>
                <a:avLst/>
                <a:gdLst/>
                <a:ahLst/>
                <a:cxnLst/>
                <a:rect l="l" t="t" r="r" b="b"/>
                <a:pathLst>
                  <a:path w="3423" h="645" fill="none" extrusionOk="0">
                    <a:moveTo>
                      <a:pt x="0" y="644"/>
                    </a:moveTo>
                    <a:lnTo>
                      <a:pt x="3422"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7389;p38">
                <a:extLst>
                  <a:ext uri="{FF2B5EF4-FFF2-40B4-BE49-F238E27FC236}">
                    <a16:creationId xmlns:a16="http://schemas.microsoft.com/office/drawing/2014/main" id="{B7C4728C-5D38-DFC8-11D1-D3C477755700}"/>
                  </a:ext>
                </a:extLst>
              </p:cNvPr>
              <p:cNvSpPr/>
              <p:nvPr/>
            </p:nvSpPr>
            <p:spPr>
              <a:xfrm>
                <a:off x="6268475" y="3923125"/>
                <a:ext cx="53875" cy="10050"/>
              </a:xfrm>
              <a:custGeom>
                <a:avLst/>
                <a:gdLst/>
                <a:ahLst/>
                <a:cxnLst/>
                <a:rect l="l" t="t" r="r" b="b"/>
                <a:pathLst>
                  <a:path w="2155" h="402" fill="none" extrusionOk="0">
                    <a:moveTo>
                      <a:pt x="0" y="402"/>
                    </a:moveTo>
                    <a:lnTo>
                      <a:pt x="215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7390;p38">
                <a:extLst>
                  <a:ext uri="{FF2B5EF4-FFF2-40B4-BE49-F238E27FC236}">
                    <a16:creationId xmlns:a16="http://schemas.microsoft.com/office/drawing/2014/main" id="{4AA7A116-4135-F848-7BAA-8CD9845C18D5}"/>
                  </a:ext>
                </a:extLst>
              </p:cNvPr>
              <p:cNvSpPr/>
              <p:nvPr/>
            </p:nvSpPr>
            <p:spPr>
              <a:xfrm>
                <a:off x="6273925" y="3942300"/>
                <a:ext cx="53875" cy="10050"/>
              </a:xfrm>
              <a:custGeom>
                <a:avLst/>
                <a:gdLst/>
                <a:ahLst/>
                <a:cxnLst/>
                <a:rect l="l" t="t" r="r" b="b"/>
                <a:pathLst>
                  <a:path w="2155" h="402" fill="none" extrusionOk="0">
                    <a:moveTo>
                      <a:pt x="1"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7391;p38">
                <a:extLst>
                  <a:ext uri="{FF2B5EF4-FFF2-40B4-BE49-F238E27FC236}">
                    <a16:creationId xmlns:a16="http://schemas.microsoft.com/office/drawing/2014/main" id="{3E871D1C-FC37-DE84-5B15-C7AA369EAE10}"/>
                  </a:ext>
                </a:extLst>
              </p:cNvPr>
              <p:cNvSpPr/>
              <p:nvPr/>
            </p:nvSpPr>
            <p:spPr>
              <a:xfrm>
                <a:off x="6278750" y="3962625"/>
                <a:ext cx="53825" cy="10050"/>
              </a:xfrm>
              <a:custGeom>
                <a:avLst/>
                <a:gdLst/>
                <a:ahLst/>
                <a:cxnLst/>
                <a:rect l="l" t="t" r="r" b="b"/>
                <a:pathLst>
                  <a:path w="2153" h="402" fill="none" extrusionOk="0">
                    <a:moveTo>
                      <a:pt x="0"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7392;p38">
                <a:extLst>
                  <a:ext uri="{FF2B5EF4-FFF2-40B4-BE49-F238E27FC236}">
                    <a16:creationId xmlns:a16="http://schemas.microsoft.com/office/drawing/2014/main" id="{09FBE689-0B86-9BA5-3392-3BF58A698C5E}"/>
                  </a:ext>
                </a:extLst>
              </p:cNvPr>
              <p:cNvSpPr/>
              <p:nvPr/>
            </p:nvSpPr>
            <p:spPr>
              <a:xfrm>
                <a:off x="6282325" y="3981750"/>
                <a:ext cx="53850" cy="10100"/>
              </a:xfrm>
              <a:custGeom>
                <a:avLst/>
                <a:gdLst/>
                <a:ahLst/>
                <a:cxnLst/>
                <a:rect l="l" t="t" r="r" b="b"/>
                <a:pathLst>
                  <a:path w="2154" h="404" fill="none" extrusionOk="0">
                    <a:moveTo>
                      <a:pt x="1" y="403"/>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7393;p38">
                <a:extLst>
                  <a:ext uri="{FF2B5EF4-FFF2-40B4-BE49-F238E27FC236}">
                    <a16:creationId xmlns:a16="http://schemas.microsoft.com/office/drawing/2014/main" id="{1E1B7211-5A33-7D30-6F08-A14FB8DBF1C1}"/>
                  </a:ext>
                </a:extLst>
              </p:cNvPr>
              <p:cNvSpPr/>
              <p:nvPr/>
            </p:nvSpPr>
            <p:spPr>
              <a:xfrm>
                <a:off x="6288450" y="3993150"/>
                <a:ext cx="85525" cy="16075"/>
              </a:xfrm>
              <a:custGeom>
                <a:avLst/>
                <a:gdLst/>
                <a:ahLst/>
                <a:cxnLst/>
                <a:rect l="l" t="t" r="r" b="b"/>
                <a:pathLst>
                  <a:path w="3421" h="643" fill="none" extrusionOk="0">
                    <a:moveTo>
                      <a:pt x="0" y="643"/>
                    </a:moveTo>
                    <a:lnTo>
                      <a:pt x="3421"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7394;p38">
                <a:extLst>
                  <a:ext uri="{FF2B5EF4-FFF2-40B4-BE49-F238E27FC236}">
                    <a16:creationId xmlns:a16="http://schemas.microsoft.com/office/drawing/2014/main" id="{371672A5-0293-35E0-F7A1-F1F0B9887110}"/>
                  </a:ext>
                </a:extLst>
              </p:cNvPr>
              <p:cNvSpPr/>
              <p:nvPr/>
            </p:nvSpPr>
            <p:spPr>
              <a:xfrm>
                <a:off x="6290100" y="4017700"/>
                <a:ext cx="53875" cy="10050"/>
              </a:xfrm>
              <a:custGeom>
                <a:avLst/>
                <a:gdLst/>
                <a:ahLst/>
                <a:cxnLst/>
                <a:rect l="l" t="t" r="r" b="b"/>
                <a:pathLst>
                  <a:path w="2155" h="402" fill="none" extrusionOk="0">
                    <a:moveTo>
                      <a:pt x="0"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7395;p38">
                <a:extLst>
                  <a:ext uri="{FF2B5EF4-FFF2-40B4-BE49-F238E27FC236}">
                    <a16:creationId xmlns:a16="http://schemas.microsoft.com/office/drawing/2014/main" id="{00F5F561-3FE3-3834-A2BB-34B142277357}"/>
                  </a:ext>
                </a:extLst>
              </p:cNvPr>
              <p:cNvSpPr/>
              <p:nvPr/>
            </p:nvSpPr>
            <p:spPr>
              <a:xfrm>
                <a:off x="6295550" y="4036850"/>
                <a:ext cx="53875" cy="10050"/>
              </a:xfrm>
              <a:custGeom>
                <a:avLst/>
                <a:gdLst/>
                <a:ahLst/>
                <a:cxnLst/>
                <a:rect l="l" t="t" r="r" b="b"/>
                <a:pathLst>
                  <a:path w="2155" h="402" fill="none" extrusionOk="0">
                    <a:moveTo>
                      <a:pt x="1"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7396;p38">
                <a:extLst>
                  <a:ext uri="{FF2B5EF4-FFF2-40B4-BE49-F238E27FC236}">
                    <a16:creationId xmlns:a16="http://schemas.microsoft.com/office/drawing/2014/main" id="{58D53863-D314-99F8-8C12-7AD4101E801A}"/>
                  </a:ext>
                </a:extLst>
              </p:cNvPr>
              <p:cNvSpPr/>
              <p:nvPr/>
            </p:nvSpPr>
            <p:spPr>
              <a:xfrm>
                <a:off x="6300375" y="4057200"/>
                <a:ext cx="53825" cy="10050"/>
              </a:xfrm>
              <a:custGeom>
                <a:avLst/>
                <a:gdLst/>
                <a:ahLst/>
                <a:cxnLst/>
                <a:rect l="l" t="t" r="r" b="b"/>
                <a:pathLst>
                  <a:path w="2153" h="402" fill="none" extrusionOk="0">
                    <a:moveTo>
                      <a:pt x="0" y="401"/>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7397;p38">
                <a:extLst>
                  <a:ext uri="{FF2B5EF4-FFF2-40B4-BE49-F238E27FC236}">
                    <a16:creationId xmlns:a16="http://schemas.microsoft.com/office/drawing/2014/main" id="{DE4C04FA-F278-7F76-AE2C-402AD2804CC1}"/>
                  </a:ext>
                </a:extLst>
              </p:cNvPr>
              <p:cNvSpPr/>
              <p:nvPr/>
            </p:nvSpPr>
            <p:spPr>
              <a:xfrm>
                <a:off x="6303975" y="4076325"/>
                <a:ext cx="53825" cy="10075"/>
              </a:xfrm>
              <a:custGeom>
                <a:avLst/>
                <a:gdLst/>
                <a:ahLst/>
                <a:cxnLst/>
                <a:rect l="l" t="t" r="r" b="b"/>
                <a:pathLst>
                  <a:path w="2153" h="403" fill="none" extrusionOk="0">
                    <a:moveTo>
                      <a:pt x="0"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7398;p38">
                <a:extLst>
                  <a:ext uri="{FF2B5EF4-FFF2-40B4-BE49-F238E27FC236}">
                    <a16:creationId xmlns:a16="http://schemas.microsoft.com/office/drawing/2014/main" id="{C0DF0323-E440-862B-04C7-AC2187807401}"/>
                  </a:ext>
                </a:extLst>
              </p:cNvPr>
              <p:cNvSpPr/>
              <p:nvPr/>
            </p:nvSpPr>
            <p:spPr>
              <a:xfrm>
                <a:off x="6307250" y="4089125"/>
                <a:ext cx="85525" cy="16075"/>
              </a:xfrm>
              <a:custGeom>
                <a:avLst/>
                <a:gdLst/>
                <a:ahLst/>
                <a:cxnLst/>
                <a:rect l="l" t="t" r="r" b="b"/>
                <a:pathLst>
                  <a:path w="3421" h="643" fill="none" extrusionOk="0">
                    <a:moveTo>
                      <a:pt x="0" y="643"/>
                    </a:moveTo>
                    <a:lnTo>
                      <a:pt x="3420"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7399;p38">
                <a:extLst>
                  <a:ext uri="{FF2B5EF4-FFF2-40B4-BE49-F238E27FC236}">
                    <a16:creationId xmlns:a16="http://schemas.microsoft.com/office/drawing/2014/main" id="{2B2BC2EA-FF75-9968-AAF4-B86DFEFA1F66}"/>
                  </a:ext>
                </a:extLst>
              </p:cNvPr>
              <p:cNvSpPr/>
              <p:nvPr/>
            </p:nvSpPr>
            <p:spPr>
              <a:xfrm>
                <a:off x="6308900" y="4115400"/>
                <a:ext cx="53875" cy="10075"/>
              </a:xfrm>
              <a:custGeom>
                <a:avLst/>
                <a:gdLst/>
                <a:ahLst/>
                <a:cxnLst/>
                <a:rect l="l" t="t" r="r" b="b"/>
                <a:pathLst>
                  <a:path w="2155" h="403" fill="none" extrusionOk="0">
                    <a:moveTo>
                      <a:pt x="0"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7400;p38">
                <a:extLst>
                  <a:ext uri="{FF2B5EF4-FFF2-40B4-BE49-F238E27FC236}">
                    <a16:creationId xmlns:a16="http://schemas.microsoft.com/office/drawing/2014/main" id="{892CD3E2-31F3-4DD3-A5C9-106BC4A94457}"/>
                  </a:ext>
                </a:extLst>
              </p:cNvPr>
              <p:cNvSpPr/>
              <p:nvPr/>
            </p:nvSpPr>
            <p:spPr>
              <a:xfrm>
                <a:off x="6314350" y="4134625"/>
                <a:ext cx="53875" cy="10000"/>
              </a:xfrm>
              <a:custGeom>
                <a:avLst/>
                <a:gdLst/>
                <a:ahLst/>
                <a:cxnLst/>
                <a:rect l="l" t="t" r="r" b="b"/>
                <a:pathLst>
                  <a:path w="2155" h="400" fill="none" extrusionOk="0">
                    <a:moveTo>
                      <a:pt x="1" y="400"/>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7401;p38">
                <a:extLst>
                  <a:ext uri="{FF2B5EF4-FFF2-40B4-BE49-F238E27FC236}">
                    <a16:creationId xmlns:a16="http://schemas.microsoft.com/office/drawing/2014/main" id="{73D348D9-7903-96BE-EBD5-6CB1449C00D2}"/>
                  </a:ext>
                </a:extLst>
              </p:cNvPr>
              <p:cNvSpPr/>
              <p:nvPr/>
            </p:nvSpPr>
            <p:spPr>
              <a:xfrm>
                <a:off x="6319175" y="4154900"/>
                <a:ext cx="53825" cy="10100"/>
              </a:xfrm>
              <a:custGeom>
                <a:avLst/>
                <a:gdLst/>
                <a:ahLst/>
                <a:cxnLst/>
                <a:rect l="l" t="t" r="r" b="b"/>
                <a:pathLst>
                  <a:path w="2153" h="404" fill="none" extrusionOk="0">
                    <a:moveTo>
                      <a:pt x="0" y="404"/>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7402;p38">
                <a:extLst>
                  <a:ext uri="{FF2B5EF4-FFF2-40B4-BE49-F238E27FC236}">
                    <a16:creationId xmlns:a16="http://schemas.microsoft.com/office/drawing/2014/main" id="{485D405D-C5A5-2891-372C-C228702880E2}"/>
                  </a:ext>
                </a:extLst>
              </p:cNvPr>
              <p:cNvSpPr/>
              <p:nvPr/>
            </p:nvSpPr>
            <p:spPr>
              <a:xfrm>
                <a:off x="6322775" y="4174075"/>
                <a:ext cx="53825" cy="10000"/>
              </a:xfrm>
              <a:custGeom>
                <a:avLst/>
                <a:gdLst/>
                <a:ahLst/>
                <a:cxnLst/>
                <a:rect l="l" t="t" r="r" b="b"/>
                <a:pathLst>
                  <a:path w="2153" h="400" fill="none" extrusionOk="0">
                    <a:moveTo>
                      <a:pt x="0" y="400"/>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7403;p38">
                <a:extLst>
                  <a:ext uri="{FF2B5EF4-FFF2-40B4-BE49-F238E27FC236}">
                    <a16:creationId xmlns:a16="http://schemas.microsoft.com/office/drawing/2014/main" id="{D119CF14-DAB6-4C07-0D4C-695443077183}"/>
                  </a:ext>
                </a:extLst>
              </p:cNvPr>
              <p:cNvSpPr/>
              <p:nvPr/>
            </p:nvSpPr>
            <p:spPr>
              <a:xfrm>
                <a:off x="6326050" y="4186850"/>
                <a:ext cx="85525" cy="16075"/>
              </a:xfrm>
              <a:custGeom>
                <a:avLst/>
                <a:gdLst/>
                <a:ahLst/>
                <a:cxnLst/>
                <a:rect l="l" t="t" r="r" b="b"/>
                <a:pathLst>
                  <a:path w="3421" h="643" fill="none" extrusionOk="0">
                    <a:moveTo>
                      <a:pt x="0" y="643"/>
                    </a:moveTo>
                    <a:lnTo>
                      <a:pt x="3420"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3" name="Google Shape;7414;p38">
              <a:extLst>
                <a:ext uri="{FF2B5EF4-FFF2-40B4-BE49-F238E27FC236}">
                  <a16:creationId xmlns:a16="http://schemas.microsoft.com/office/drawing/2014/main" id="{76FEC140-78BF-BC0F-FEBC-1C008902E317}"/>
                </a:ext>
              </a:extLst>
            </p:cNvPr>
            <p:cNvGrpSpPr/>
            <p:nvPr/>
          </p:nvGrpSpPr>
          <p:grpSpPr>
            <a:xfrm>
              <a:off x="-156148" y="304186"/>
              <a:ext cx="2983287" cy="4661030"/>
              <a:chOff x="899250" y="522000"/>
              <a:chExt cx="1516900" cy="2369975"/>
            </a:xfrm>
          </p:grpSpPr>
          <p:sp>
            <p:nvSpPr>
              <p:cNvPr id="191" name="Google Shape;7415;p38">
                <a:extLst>
                  <a:ext uri="{FF2B5EF4-FFF2-40B4-BE49-F238E27FC236}">
                    <a16:creationId xmlns:a16="http://schemas.microsoft.com/office/drawing/2014/main" id="{D119437A-26FD-9F7E-C1FB-244D4433E727}"/>
                  </a:ext>
                </a:extLst>
              </p:cNvPr>
              <p:cNvSpPr/>
              <p:nvPr/>
            </p:nvSpPr>
            <p:spPr>
              <a:xfrm>
                <a:off x="921650" y="1769125"/>
                <a:ext cx="771775" cy="1064825"/>
              </a:xfrm>
              <a:custGeom>
                <a:avLst/>
                <a:gdLst/>
                <a:ahLst/>
                <a:cxnLst/>
                <a:rect l="l" t="t" r="r" b="b"/>
                <a:pathLst>
                  <a:path w="30871" h="42593" extrusionOk="0">
                    <a:moveTo>
                      <a:pt x="3467" y="1"/>
                    </a:moveTo>
                    <a:lnTo>
                      <a:pt x="0" y="2313"/>
                    </a:lnTo>
                    <a:lnTo>
                      <a:pt x="26247" y="42592"/>
                    </a:lnTo>
                    <a:lnTo>
                      <a:pt x="30871" y="42427"/>
                    </a:lnTo>
                    <a:lnTo>
                      <a:pt x="3467" y="1"/>
                    </a:ln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7416;p38">
                <a:extLst>
                  <a:ext uri="{FF2B5EF4-FFF2-40B4-BE49-F238E27FC236}">
                    <a16:creationId xmlns:a16="http://schemas.microsoft.com/office/drawing/2014/main" id="{A81FED75-28BA-6CE0-52D9-13682EF00F06}"/>
                  </a:ext>
                </a:extLst>
              </p:cNvPr>
              <p:cNvSpPr/>
              <p:nvPr/>
            </p:nvSpPr>
            <p:spPr>
              <a:xfrm>
                <a:off x="899250" y="1679350"/>
                <a:ext cx="115575" cy="115525"/>
              </a:xfrm>
              <a:custGeom>
                <a:avLst/>
                <a:gdLst/>
                <a:ahLst/>
                <a:cxnLst/>
                <a:rect l="l" t="t" r="r" b="b"/>
                <a:pathLst>
                  <a:path w="4623" h="4621" extrusionOk="0">
                    <a:moveTo>
                      <a:pt x="2311" y="0"/>
                    </a:moveTo>
                    <a:cubicBezTo>
                      <a:pt x="1035" y="0"/>
                      <a:pt x="0" y="1034"/>
                      <a:pt x="0" y="2309"/>
                    </a:cubicBezTo>
                    <a:cubicBezTo>
                      <a:pt x="0" y="3585"/>
                      <a:pt x="1035" y="4620"/>
                      <a:pt x="2311" y="4620"/>
                    </a:cubicBezTo>
                    <a:cubicBezTo>
                      <a:pt x="3587" y="4620"/>
                      <a:pt x="4622" y="3585"/>
                      <a:pt x="4622" y="2309"/>
                    </a:cubicBezTo>
                    <a:cubicBezTo>
                      <a:pt x="4622" y="1034"/>
                      <a:pt x="3587" y="0"/>
                      <a:pt x="2311" y="0"/>
                    </a:cubicBezTo>
                    <a:close/>
                  </a:path>
                </a:pathLst>
              </a:custGeom>
              <a:solidFill>
                <a:srgbClr val="FDC300"/>
              </a:solidFill>
              <a:ln w="104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7417;p38">
                <a:extLst>
                  <a:ext uri="{FF2B5EF4-FFF2-40B4-BE49-F238E27FC236}">
                    <a16:creationId xmlns:a16="http://schemas.microsoft.com/office/drawing/2014/main" id="{3CB78500-EDE9-60D7-D693-25AA6137DAA6}"/>
                  </a:ext>
                </a:extLst>
              </p:cNvPr>
              <p:cNvSpPr/>
              <p:nvPr/>
            </p:nvSpPr>
            <p:spPr>
              <a:xfrm>
                <a:off x="903625" y="783950"/>
                <a:ext cx="781825" cy="903425"/>
              </a:xfrm>
              <a:custGeom>
                <a:avLst/>
                <a:gdLst/>
                <a:ahLst/>
                <a:cxnLst/>
                <a:rect l="l" t="t" r="r" b="b"/>
                <a:pathLst>
                  <a:path w="31273" h="36137" extrusionOk="0">
                    <a:moveTo>
                      <a:pt x="26991" y="1"/>
                    </a:moveTo>
                    <a:lnTo>
                      <a:pt x="0" y="35019"/>
                    </a:lnTo>
                    <a:lnTo>
                      <a:pt x="4578" y="36136"/>
                    </a:lnTo>
                    <a:lnTo>
                      <a:pt x="31273" y="2588"/>
                    </a:lnTo>
                    <a:lnTo>
                      <a:pt x="26991" y="1"/>
                    </a:ln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7418;p38">
                <a:extLst>
                  <a:ext uri="{FF2B5EF4-FFF2-40B4-BE49-F238E27FC236}">
                    <a16:creationId xmlns:a16="http://schemas.microsoft.com/office/drawing/2014/main" id="{538D5F45-69C6-5740-C335-551548550DB7}"/>
                  </a:ext>
                </a:extLst>
              </p:cNvPr>
              <p:cNvSpPr/>
              <p:nvPr/>
            </p:nvSpPr>
            <p:spPr>
              <a:xfrm>
                <a:off x="1468900" y="522000"/>
                <a:ext cx="370925" cy="326675"/>
              </a:xfrm>
              <a:custGeom>
                <a:avLst/>
                <a:gdLst/>
                <a:ahLst/>
                <a:cxnLst/>
                <a:rect l="l" t="t" r="r" b="b"/>
                <a:pathLst>
                  <a:path w="14837" h="13067" extrusionOk="0">
                    <a:moveTo>
                      <a:pt x="5572" y="1"/>
                    </a:moveTo>
                    <a:cubicBezTo>
                      <a:pt x="4236" y="1"/>
                      <a:pt x="3139" y="486"/>
                      <a:pt x="2310" y="1426"/>
                    </a:cubicBezTo>
                    <a:cubicBezTo>
                      <a:pt x="0" y="4039"/>
                      <a:pt x="925" y="6473"/>
                      <a:pt x="2310" y="8318"/>
                    </a:cubicBezTo>
                    <a:cubicBezTo>
                      <a:pt x="3694" y="10163"/>
                      <a:pt x="8662" y="13066"/>
                      <a:pt x="8662" y="13066"/>
                    </a:cubicBezTo>
                    <a:lnTo>
                      <a:pt x="14836" y="4791"/>
                    </a:lnTo>
                    <a:cubicBezTo>
                      <a:pt x="11093" y="1541"/>
                      <a:pt x="7952" y="1"/>
                      <a:pt x="5572"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7419;p38">
                <a:extLst>
                  <a:ext uri="{FF2B5EF4-FFF2-40B4-BE49-F238E27FC236}">
                    <a16:creationId xmlns:a16="http://schemas.microsoft.com/office/drawing/2014/main" id="{24A6FFB5-8A12-EAC0-9540-3D1A35347350}"/>
                  </a:ext>
                </a:extLst>
              </p:cNvPr>
              <p:cNvSpPr/>
              <p:nvPr/>
            </p:nvSpPr>
            <p:spPr>
              <a:xfrm>
                <a:off x="1584275" y="560575"/>
                <a:ext cx="750000" cy="708525"/>
              </a:xfrm>
              <a:custGeom>
                <a:avLst/>
                <a:gdLst/>
                <a:ahLst/>
                <a:cxnLst/>
                <a:rect l="l" t="t" r="r" b="b"/>
                <a:pathLst>
                  <a:path w="30000" h="28341" extrusionOk="0">
                    <a:moveTo>
                      <a:pt x="18006" y="1"/>
                    </a:moveTo>
                    <a:cubicBezTo>
                      <a:pt x="14060" y="1"/>
                      <a:pt x="9719" y="1565"/>
                      <a:pt x="5913" y="6597"/>
                    </a:cubicBezTo>
                    <a:cubicBezTo>
                      <a:pt x="5434" y="7229"/>
                      <a:pt x="5040" y="7884"/>
                      <a:pt x="4737" y="8546"/>
                    </a:cubicBezTo>
                    <a:cubicBezTo>
                      <a:pt x="1" y="18897"/>
                      <a:pt x="10826" y="28340"/>
                      <a:pt x="10826" y="28340"/>
                    </a:cubicBezTo>
                    <a:cubicBezTo>
                      <a:pt x="11410" y="24946"/>
                      <a:pt x="12830" y="12605"/>
                      <a:pt x="24216" y="6403"/>
                    </a:cubicBezTo>
                    <a:cubicBezTo>
                      <a:pt x="25791" y="5546"/>
                      <a:pt x="27708" y="4736"/>
                      <a:pt x="29999" y="4170"/>
                    </a:cubicBezTo>
                    <a:cubicBezTo>
                      <a:pt x="29170" y="3676"/>
                      <a:pt x="24054" y="1"/>
                      <a:pt x="18006"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7420;p38">
                <a:extLst>
                  <a:ext uri="{FF2B5EF4-FFF2-40B4-BE49-F238E27FC236}">
                    <a16:creationId xmlns:a16="http://schemas.microsoft.com/office/drawing/2014/main" id="{D785FD94-D21D-C9AF-EA41-0C4653BB2547}"/>
                  </a:ext>
                </a:extLst>
              </p:cNvPr>
              <p:cNvSpPr/>
              <p:nvPr/>
            </p:nvSpPr>
            <p:spPr>
              <a:xfrm>
                <a:off x="1854925" y="664800"/>
                <a:ext cx="561225" cy="608475"/>
              </a:xfrm>
              <a:custGeom>
                <a:avLst/>
                <a:gdLst/>
                <a:ahLst/>
                <a:cxnLst/>
                <a:rect l="l" t="t" r="r" b="b"/>
                <a:pathLst>
                  <a:path w="22449" h="24339" extrusionOk="0">
                    <a:moveTo>
                      <a:pt x="19173" y="1"/>
                    </a:moveTo>
                    <a:cubicBezTo>
                      <a:pt x="16882" y="567"/>
                      <a:pt x="14965" y="1377"/>
                      <a:pt x="13390" y="2234"/>
                    </a:cubicBezTo>
                    <a:cubicBezTo>
                      <a:pt x="2004" y="8434"/>
                      <a:pt x="582" y="20777"/>
                      <a:pt x="0" y="24171"/>
                    </a:cubicBezTo>
                    <a:cubicBezTo>
                      <a:pt x="0" y="24171"/>
                      <a:pt x="592" y="24339"/>
                      <a:pt x="1608" y="24339"/>
                    </a:cubicBezTo>
                    <a:cubicBezTo>
                      <a:pt x="4027" y="24339"/>
                      <a:pt x="8848" y="23388"/>
                      <a:pt x="13796" y="16955"/>
                    </a:cubicBezTo>
                    <a:cubicBezTo>
                      <a:pt x="22448" y="5705"/>
                      <a:pt x="19173" y="1"/>
                      <a:pt x="19173" y="1"/>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7421;p38">
                <a:extLst>
                  <a:ext uri="{FF2B5EF4-FFF2-40B4-BE49-F238E27FC236}">
                    <a16:creationId xmlns:a16="http://schemas.microsoft.com/office/drawing/2014/main" id="{87CB2CF1-BE2A-FEF8-C027-FB08CD16CBDD}"/>
                  </a:ext>
                </a:extLst>
              </p:cNvPr>
              <p:cNvSpPr/>
              <p:nvPr/>
            </p:nvSpPr>
            <p:spPr>
              <a:xfrm>
                <a:off x="1932950" y="827725"/>
                <a:ext cx="297450" cy="246025"/>
              </a:xfrm>
              <a:custGeom>
                <a:avLst/>
                <a:gdLst/>
                <a:ahLst/>
                <a:cxnLst/>
                <a:rect l="l" t="t" r="r" b="b"/>
                <a:pathLst>
                  <a:path w="11898" h="9841" extrusionOk="0">
                    <a:moveTo>
                      <a:pt x="5169" y="1"/>
                    </a:moveTo>
                    <a:cubicBezTo>
                      <a:pt x="4865" y="1"/>
                      <a:pt x="4721" y="28"/>
                      <a:pt x="4721" y="28"/>
                    </a:cubicBezTo>
                    <a:lnTo>
                      <a:pt x="1231" y="4133"/>
                    </a:lnTo>
                    <a:cubicBezTo>
                      <a:pt x="1231" y="4133"/>
                      <a:pt x="0" y="6468"/>
                      <a:pt x="2235" y="8449"/>
                    </a:cubicBezTo>
                    <a:cubicBezTo>
                      <a:pt x="3350" y="9435"/>
                      <a:pt x="4451" y="9840"/>
                      <a:pt x="5490" y="9840"/>
                    </a:cubicBezTo>
                    <a:cubicBezTo>
                      <a:pt x="6882" y="9840"/>
                      <a:pt x="8160" y="9112"/>
                      <a:pt x="9204" y="8079"/>
                    </a:cubicBezTo>
                    <a:cubicBezTo>
                      <a:pt x="11898" y="5410"/>
                      <a:pt x="11021" y="1266"/>
                      <a:pt x="7777" y="409"/>
                    </a:cubicBezTo>
                    <a:cubicBezTo>
                      <a:pt x="6490" y="67"/>
                      <a:pt x="5638" y="1"/>
                      <a:pt x="5169" y="1"/>
                    </a:cubicBezTo>
                    <a:close/>
                  </a:path>
                </a:pathLst>
              </a:custGeom>
              <a:solidFill>
                <a:srgbClr val="FDC300"/>
              </a:solidFill>
              <a:ln w="9525" cap="flat"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7422;p38">
                <a:extLst>
                  <a:ext uri="{FF2B5EF4-FFF2-40B4-BE49-F238E27FC236}">
                    <a16:creationId xmlns:a16="http://schemas.microsoft.com/office/drawing/2014/main" id="{01F8B22A-8322-315F-CC63-3FA01596F4AC}"/>
                  </a:ext>
                </a:extLst>
              </p:cNvPr>
              <p:cNvSpPr/>
              <p:nvPr/>
            </p:nvSpPr>
            <p:spPr>
              <a:xfrm>
                <a:off x="1932950" y="823900"/>
                <a:ext cx="297450" cy="272750"/>
              </a:xfrm>
              <a:custGeom>
                <a:avLst/>
                <a:gdLst/>
                <a:ahLst/>
                <a:cxnLst/>
                <a:rect l="l" t="t" r="r" b="b"/>
                <a:pathLst>
                  <a:path w="11898" h="10910" fill="none" extrusionOk="0">
                    <a:moveTo>
                      <a:pt x="1231" y="4286"/>
                    </a:moveTo>
                    <a:cubicBezTo>
                      <a:pt x="1231" y="4286"/>
                      <a:pt x="0" y="6621"/>
                      <a:pt x="2235" y="8602"/>
                    </a:cubicBezTo>
                    <a:cubicBezTo>
                      <a:pt x="4844" y="10910"/>
                      <a:pt x="7381" y="10037"/>
                      <a:pt x="9204" y="8232"/>
                    </a:cubicBezTo>
                    <a:cubicBezTo>
                      <a:pt x="11898" y="5563"/>
                      <a:pt x="11021" y="1419"/>
                      <a:pt x="7777" y="562"/>
                    </a:cubicBezTo>
                    <a:cubicBezTo>
                      <a:pt x="5659" y="0"/>
                      <a:pt x="4721" y="181"/>
                      <a:pt x="4721" y="181"/>
                    </a:cubicBez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7423;p38">
                <a:extLst>
                  <a:ext uri="{FF2B5EF4-FFF2-40B4-BE49-F238E27FC236}">
                    <a16:creationId xmlns:a16="http://schemas.microsoft.com/office/drawing/2014/main" id="{619AF811-E510-7AC2-18BB-DAFAE86F216F}"/>
                  </a:ext>
                </a:extLst>
              </p:cNvPr>
              <p:cNvSpPr/>
              <p:nvPr/>
            </p:nvSpPr>
            <p:spPr>
              <a:xfrm>
                <a:off x="1245725" y="2813225"/>
                <a:ext cx="808500" cy="78750"/>
              </a:xfrm>
              <a:custGeom>
                <a:avLst/>
                <a:gdLst/>
                <a:ahLst/>
                <a:cxnLst/>
                <a:rect l="l" t="t" r="r" b="b"/>
                <a:pathLst>
                  <a:path w="32340" h="3150" extrusionOk="0">
                    <a:moveTo>
                      <a:pt x="149" y="0"/>
                    </a:moveTo>
                    <a:cubicBezTo>
                      <a:pt x="68" y="0"/>
                      <a:pt x="1" y="67"/>
                      <a:pt x="1" y="148"/>
                    </a:cubicBezTo>
                    <a:lnTo>
                      <a:pt x="1" y="3002"/>
                    </a:lnTo>
                    <a:cubicBezTo>
                      <a:pt x="1" y="3083"/>
                      <a:pt x="68" y="3149"/>
                      <a:pt x="149" y="3149"/>
                    </a:cubicBezTo>
                    <a:lnTo>
                      <a:pt x="32190" y="3149"/>
                    </a:lnTo>
                    <a:cubicBezTo>
                      <a:pt x="32271" y="3149"/>
                      <a:pt x="32339" y="3083"/>
                      <a:pt x="32339" y="3002"/>
                    </a:cubicBezTo>
                    <a:lnTo>
                      <a:pt x="32339" y="148"/>
                    </a:lnTo>
                    <a:cubicBezTo>
                      <a:pt x="32339" y="67"/>
                      <a:pt x="32271" y="0"/>
                      <a:pt x="32190" y="0"/>
                    </a:cubicBezTo>
                    <a:close/>
                  </a:path>
                </a:pathLst>
              </a:custGeom>
              <a:solidFill>
                <a:srgbClr val="FDC300"/>
              </a:solidFill>
              <a:ln w="10625"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4" name="Google Shape;7439;p38">
              <a:extLst>
                <a:ext uri="{FF2B5EF4-FFF2-40B4-BE49-F238E27FC236}">
                  <a16:creationId xmlns:a16="http://schemas.microsoft.com/office/drawing/2014/main" id="{DF2FAE6F-56EA-9323-8101-ABCFB9B9D4F1}"/>
                </a:ext>
              </a:extLst>
            </p:cNvPr>
            <p:cNvGrpSpPr/>
            <p:nvPr/>
          </p:nvGrpSpPr>
          <p:grpSpPr>
            <a:xfrm>
              <a:off x="1966158" y="2821573"/>
              <a:ext cx="900107" cy="2143619"/>
              <a:chOff x="2866900" y="1572825"/>
              <a:chExt cx="469050" cy="1117050"/>
            </a:xfrm>
          </p:grpSpPr>
          <p:sp>
            <p:nvSpPr>
              <p:cNvPr id="183" name="Google Shape;7440;p38">
                <a:extLst>
                  <a:ext uri="{FF2B5EF4-FFF2-40B4-BE49-F238E27FC236}">
                    <a16:creationId xmlns:a16="http://schemas.microsoft.com/office/drawing/2014/main" id="{6221F988-C64D-5E93-3AE2-E4BC3A5C2090}"/>
                  </a:ext>
                </a:extLst>
              </p:cNvPr>
              <p:cNvSpPr/>
              <p:nvPr/>
            </p:nvSpPr>
            <p:spPr>
              <a:xfrm>
                <a:off x="2866950" y="2049850"/>
                <a:ext cx="469000" cy="640025"/>
              </a:xfrm>
              <a:custGeom>
                <a:avLst/>
                <a:gdLst/>
                <a:ahLst/>
                <a:cxnLst/>
                <a:rect l="l" t="t" r="r" b="b"/>
                <a:pathLst>
                  <a:path w="18760" h="25601" fill="none" extrusionOk="0">
                    <a:moveTo>
                      <a:pt x="9180" y="25601"/>
                    </a:moveTo>
                    <a:lnTo>
                      <a:pt x="5395" y="25601"/>
                    </a:lnTo>
                    <a:cubicBezTo>
                      <a:pt x="3937" y="25601"/>
                      <a:pt x="2711" y="24503"/>
                      <a:pt x="2551" y="23054"/>
                    </a:cubicBezTo>
                    <a:lnTo>
                      <a:pt x="0" y="1"/>
                    </a:lnTo>
                    <a:cubicBezTo>
                      <a:pt x="2260" y="814"/>
                      <a:pt x="5405" y="1636"/>
                      <a:pt x="9193" y="1687"/>
                    </a:cubicBezTo>
                    <a:cubicBezTo>
                      <a:pt x="13150" y="1742"/>
                      <a:pt x="16434" y="939"/>
                      <a:pt x="18760" y="135"/>
                    </a:cubicBezTo>
                    <a:cubicBezTo>
                      <a:pt x="17718" y="7613"/>
                      <a:pt x="16895" y="15985"/>
                      <a:pt x="16106" y="22853"/>
                    </a:cubicBezTo>
                    <a:cubicBezTo>
                      <a:pt x="15946" y="24242"/>
                      <a:pt x="14806" y="25311"/>
                      <a:pt x="13408" y="25384"/>
                    </a:cubicBezTo>
                    <a:close/>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7441;p38">
                <a:extLst>
                  <a:ext uri="{FF2B5EF4-FFF2-40B4-BE49-F238E27FC236}">
                    <a16:creationId xmlns:a16="http://schemas.microsoft.com/office/drawing/2014/main" id="{27B6CE22-9FF5-219D-9E43-2104F8F3597D}"/>
                  </a:ext>
                </a:extLst>
              </p:cNvPr>
              <p:cNvSpPr/>
              <p:nvPr/>
            </p:nvSpPr>
            <p:spPr>
              <a:xfrm>
                <a:off x="2866900" y="2008450"/>
                <a:ext cx="469025" cy="84800"/>
              </a:xfrm>
              <a:custGeom>
                <a:avLst/>
                <a:gdLst/>
                <a:ahLst/>
                <a:cxnLst/>
                <a:rect l="l" t="t" r="r" b="b"/>
                <a:pathLst>
                  <a:path w="18761" h="3392" extrusionOk="0">
                    <a:moveTo>
                      <a:pt x="9219" y="1"/>
                    </a:moveTo>
                    <a:cubicBezTo>
                      <a:pt x="8168" y="1"/>
                      <a:pt x="7233" y="30"/>
                      <a:pt x="6405" y="82"/>
                    </a:cubicBezTo>
                    <a:lnTo>
                      <a:pt x="3927" y="337"/>
                    </a:lnTo>
                    <a:cubicBezTo>
                      <a:pt x="651" y="832"/>
                      <a:pt x="1" y="1700"/>
                      <a:pt x="1" y="1700"/>
                    </a:cubicBezTo>
                    <a:cubicBezTo>
                      <a:pt x="2260" y="2515"/>
                      <a:pt x="5405" y="3337"/>
                      <a:pt x="9193" y="3389"/>
                    </a:cubicBezTo>
                    <a:cubicBezTo>
                      <a:pt x="9321" y="3390"/>
                      <a:pt x="9449" y="3391"/>
                      <a:pt x="9576" y="3391"/>
                    </a:cubicBezTo>
                    <a:cubicBezTo>
                      <a:pt x="13362" y="3391"/>
                      <a:pt x="16510" y="2611"/>
                      <a:pt x="18760" y="1836"/>
                    </a:cubicBezTo>
                    <a:cubicBezTo>
                      <a:pt x="18760" y="1836"/>
                      <a:pt x="18408" y="1134"/>
                      <a:pt x="15699" y="589"/>
                    </a:cubicBezTo>
                    <a:lnTo>
                      <a:pt x="12704" y="159"/>
                    </a:lnTo>
                    <a:cubicBezTo>
                      <a:pt x="11638" y="56"/>
                      <a:pt x="10689" y="1"/>
                      <a:pt x="9219" y="1"/>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7442;p38">
                <a:extLst>
                  <a:ext uri="{FF2B5EF4-FFF2-40B4-BE49-F238E27FC236}">
                    <a16:creationId xmlns:a16="http://schemas.microsoft.com/office/drawing/2014/main" id="{05BFA3D9-6E60-A68A-1E7C-0E8F229B6F15}"/>
                  </a:ext>
                </a:extLst>
              </p:cNvPr>
              <p:cNvSpPr/>
              <p:nvPr/>
            </p:nvSpPr>
            <p:spPr>
              <a:xfrm>
                <a:off x="2909550" y="1594650"/>
                <a:ext cx="129125" cy="494050"/>
              </a:xfrm>
              <a:custGeom>
                <a:avLst/>
                <a:gdLst/>
                <a:ahLst/>
                <a:cxnLst/>
                <a:rect l="l" t="t" r="r" b="b"/>
                <a:pathLst>
                  <a:path w="5165" h="19762" extrusionOk="0">
                    <a:moveTo>
                      <a:pt x="1438" y="1"/>
                    </a:moveTo>
                    <a:cubicBezTo>
                      <a:pt x="1390" y="1"/>
                      <a:pt x="1341" y="3"/>
                      <a:pt x="1290" y="7"/>
                    </a:cubicBezTo>
                    <a:cubicBezTo>
                      <a:pt x="1" y="121"/>
                      <a:pt x="1" y="1296"/>
                      <a:pt x="1" y="1296"/>
                    </a:cubicBezTo>
                    <a:lnTo>
                      <a:pt x="2587" y="19360"/>
                    </a:lnTo>
                    <a:lnTo>
                      <a:pt x="5165" y="19761"/>
                    </a:lnTo>
                    <a:lnTo>
                      <a:pt x="2580" y="763"/>
                    </a:lnTo>
                    <a:cubicBezTo>
                      <a:pt x="2580" y="763"/>
                      <a:pt x="2340" y="1"/>
                      <a:pt x="1438" y="1"/>
                    </a:cubicBez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7443;p38">
                <a:extLst>
                  <a:ext uri="{FF2B5EF4-FFF2-40B4-BE49-F238E27FC236}">
                    <a16:creationId xmlns:a16="http://schemas.microsoft.com/office/drawing/2014/main" id="{6ADECB50-9D92-04A4-48DC-3480DA3845A8}"/>
                  </a:ext>
                </a:extLst>
              </p:cNvPr>
              <p:cNvSpPr/>
              <p:nvPr/>
            </p:nvSpPr>
            <p:spPr>
              <a:xfrm>
                <a:off x="2909550" y="1592600"/>
                <a:ext cx="129125" cy="496100"/>
              </a:xfrm>
              <a:custGeom>
                <a:avLst/>
                <a:gdLst/>
                <a:ahLst/>
                <a:cxnLst/>
                <a:rect l="l" t="t" r="r" b="b"/>
                <a:pathLst>
                  <a:path w="5165" h="19844" fill="none" extrusionOk="0">
                    <a:moveTo>
                      <a:pt x="2587" y="19442"/>
                    </a:moveTo>
                    <a:lnTo>
                      <a:pt x="1" y="1378"/>
                    </a:lnTo>
                    <a:cubicBezTo>
                      <a:pt x="1" y="1378"/>
                      <a:pt x="1" y="203"/>
                      <a:pt x="1290" y="89"/>
                    </a:cubicBezTo>
                    <a:cubicBezTo>
                      <a:pt x="2314" y="0"/>
                      <a:pt x="2580" y="845"/>
                      <a:pt x="2580" y="845"/>
                    </a:cubicBezTo>
                    <a:lnTo>
                      <a:pt x="5165" y="19843"/>
                    </a:ln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7444;p38">
                <a:extLst>
                  <a:ext uri="{FF2B5EF4-FFF2-40B4-BE49-F238E27FC236}">
                    <a16:creationId xmlns:a16="http://schemas.microsoft.com/office/drawing/2014/main" id="{1CF77014-4B59-4152-6472-F9B20B57EB2E}"/>
                  </a:ext>
                </a:extLst>
              </p:cNvPr>
              <p:cNvSpPr/>
              <p:nvPr/>
            </p:nvSpPr>
            <p:spPr>
              <a:xfrm>
                <a:off x="3170525" y="1572825"/>
                <a:ext cx="160625" cy="517650"/>
              </a:xfrm>
              <a:custGeom>
                <a:avLst/>
                <a:gdLst/>
                <a:ahLst/>
                <a:cxnLst/>
                <a:rect l="l" t="t" r="r" b="b"/>
                <a:pathLst>
                  <a:path w="6425" h="20706" extrusionOk="0">
                    <a:moveTo>
                      <a:pt x="5467" y="1"/>
                    </a:moveTo>
                    <a:lnTo>
                      <a:pt x="3415" y="2360"/>
                    </a:lnTo>
                    <a:lnTo>
                      <a:pt x="1" y="20705"/>
                    </a:lnTo>
                    <a:lnTo>
                      <a:pt x="3185" y="20183"/>
                    </a:lnTo>
                    <a:lnTo>
                      <a:pt x="6424" y="2881"/>
                    </a:lnTo>
                    <a:lnTo>
                      <a:pt x="5467" y="1"/>
                    </a:ln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7445;p38">
                <a:extLst>
                  <a:ext uri="{FF2B5EF4-FFF2-40B4-BE49-F238E27FC236}">
                    <a16:creationId xmlns:a16="http://schemas.microsoft.com/office/drawing/2014/main" id="{77CEDDA3-3EDB-CA11-EA5D-5182274EBAED}"/>
                  </a:ext>
                </a:extLst>
              </p:cNvPr>
              <p:cNvSpPr/>
              <p:nvPr/>
            </p:nvSpPr>
            <p:spPr>
              <a:xfrm>
                <a:off x="3170525" y="1572825"/>
                <a:ext cx="160625" cy="517650"/>
              </a:xfrm>
              <a:custGeom>
                <a:avLst/>
                <a:gdLst/>
                <a:ahLst/>
                <a:cxnLst/>
                <a:rect l="l" t="t" r="r" b="b"/>
                <a:pathLst>
                  <a:path w="6425" h="20706" fill="none" extrusionOk="0">
                    <a:moveTo>
                      <a:pt x="1" y="20705"/>
                    </a:moveTo>
                    <a:lnTo>
                      <a:pt x="3415" y="2360"/>
                    </a:lnTo>
                    <a:lnTo>
                      <a:pt x="5467" y="1"/>
                    </a:lnTo>
                    <a:lnTo>
                      <a:pt x="6424" y="2881"/>
                    </a:lnTo>
                    <a:lnTo>
                      <a:pt x="3185" y="20183"/>
                    </a:ln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7446;p38">
                <a:extLst>
                  <a:ext uri="{FF2B5EF4-FFF2-40B4-BE49-F238E27FC236}">
                    <a16:creationId xmlns:a16="http://schemas.microsoft.com/office/drawing/2014/main" id="{4D7EC99F-B0C6-0EA3-8016-6F8B6FE43C35}"/>
                  </a:ext>
                </a:extLst>
              </p:cNvPr>
              <p:cNvSpPr/>
              <p:nvPr/>
            </p:nvSpPr>
            <p:spPr>
              <a:xfrm>
                <a:off x="3255875" y="1572825"/>
                <a:ext cx="75275" cy="90425"/>
              </a:xfrm>
              <a:custGeom>
                <a:avLst/>
                <a:gdLst/>
                <a:ahLst/>
                <a:cxnLst/>
                <a:rect l="l" t="t" r="r" b="b"/>
                <a:pathLst>
                  <a:path w="3011" h="3617" fill="none" extrusionOk="0">
                    <a:moveTo>
                      <a:pt x="3010" y="2881"/>
                    </a:moveTo>
                    <a:lnTo>
                      <a:pt x="2370" y="955"/>
                    </a:lnTo>
                    <a:lnTo>
                      <a:pt x="2053" y="1"/>
                    </a:lnTo>
                    <a:lnTo>
                      <a:pt x="1369" y="787"/>
                    </a:lnTo>
                    <a:lnTo>
                      <a:pt x="1" y="2360"/>
                    </a:lnTo>
                    <a:lnTo>
                      <a:pt x="549" y="3366"/>
                    </a:lnTo>
                    <a:lnTo>
                      <a:pt x="1463" y="2617"/>
                    </a:lnTo>
                    <a:lnTo>
                      <a:pt x="2053" y="3617"/>
                    </a:lnTo>
                    <a:close/>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7447;p38">
                <a:extLst>
                  <a:ext uri="{FF2B5EF4-FFF2-40B4-BE49-F238E27FC236}">
                    <a16:creationId xmlns:a16="http://schemas.microsoft.com/office/drawing/2014/main" id="{AAEF3452-E257-ED33-8F86-8CD6FA297844}"/>
                  </a:ext>
                </a:extLst>
              </p:cNvPr>
              <p:cNvSpPr/>
              <p:nvPr/>
            </p:nvSpPr>
            <p:spPr>
              <a:xfrm>
                <a:off x="3210925" y="1638200"/>
                <a:ext cx="81525" cy="445325"/>
              </a:xfrm>
              <a:custGeom>
                <a:avLst/>
                <a:gdLst/>
                <a:ahLst/>
                <a:cxnLst/>
                <a:rect l="l" t="t" r="r" b="b"/>
                <a:pathLst>
                  <a:path w="3261" h="17813" fill="none" extrusionOk="0">
                    <a:moveTo>
                      <a:pt x="3261" y="1"/>
                    </a:moveTo>
                    <a:lnTo>
                      <a:pt x="0" y="17812"/>
                    </a:ln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5" name="Google Shape;7448;p38">
              <a:extLst>
                <a:ext uri="{FF2B5EF4-FFF2-40B4-BE49-F238E27FC236}">
                  <a16:creationId xmlns:a16="http://schemas.microsoft.com/office/drawing/2014/main" id="{73BE9E31-E02D-D1BE-B2C5-0A0C967414B1}"/>
                </a:ext>
              </a:extLst>
            </p:cNvPr>
            <p:cNvGrpSpPr/>
            <p:nvPr/>
          </p:nvGrpSpPr>
          <p:grpSpPr>
            <a:xfrm>
              <a:off x="1609682" y="2032718"/>
              <a:ext cx="3054657" cy="2971983"/>
              <a:chOff x="3144375" y="1163700"/>
              <a:chExt cx="1542600" cy="1500850"/>
            </a:xfrm>
          </p:grpSpPr>
          <p:sp>
            <p:nvSpPr>
              <p:cNvPr id="95" name="Google Shape;7449;p38">
                <a:extLst>
                  <a:ext uri="{FF2B5EF4-FFF2-40B4-BE49-F238E27FC236}">
                    <a16:creationId xmlns:a16="http://schemas.microsoft.com/office/drawing/2014/main" id="{EA61B0DA-58CF-9F7F-EC0B-D1E77741E4C8}"/>
                  </a:ext>
                </a:extLst>
              </p:cNvPr>
              <p:cNvSpPr/>
              <p:nvPr/>
            </p:nvSpPr>
            <p:spPr>
              <a:xfrm>
                <a:off x="3548550" y="2318050"/>
                <a:ext cx="584575" cy="320225"/>
              </a:xfrm>
              <a:custGeom>
                <a:avLst/>
                <a:gdLst/>
                <a:ahLst/>
                <a:cxnLst/>
                <a:rect l="l" t="t" r="r" b="b"/>
                <a:pathLst>
                  <a:path w="23383" h="12809" extrusionOk="0">
                    <a:moveTo>
                      <a:pt x="0" y="0"/>
                    </a:moveTo>
                    <a:cubicBezTo>
                      <a:pt x="613" y="1365"/>
                      <a:pt x="1441" y="3717"/>
                      <a:pt x="1383" y="6702"/>
                    </a:cubicBezTo>
                    <a:cubicBezTo>
                      <a:pt x="1331" y="9380"/>
                      <a:pt x="589" y="11498"/>
                      <a:pt x="0" y="12808"/>
                    </a:cubicBezTo>
                    <a:lnTo>
                      <a:pt x="23383" y="12808"/>
                    </a:lnTo>
                    <a:lnTo>
                      <a:pt x="2338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7450;p38">
                <a:extLst>
                  <a:ext uri="{FF2B5EF4-FFF2-40B4-BE49-F238E27FC236}">
                    <a16:creationId xmlns:a16="http://schemas.microsoft.com/office/drawing/2014/main" id="{06E5C178-5C96-BA97-3AB7-68E52909D8A0}"/>
                  </a:ext>
                </a:extLst>
              </p:cNvPr>
              <p:cNvSpPr/>
              <p:nvPr/>
            </p:nvSpPr>
            <p:spPr>
              <a:xfrm>
                <a:off x="3395975" y="2239325"/>
                <a:ext cx="251450" cy="13375"/>
              </a:xfrm>
              <a:custGeom>
                <a:avLst/>
                <a:gdLst/>
                <a:ahLst/>
                <a:cxnLst/>
                <a:rect l="l" t="t" r="r" b="b"/>
                <a:pathLst>
                  <a:path w="10058" h="535" extrusionOk="0">
                    <a:moveTo>
                      <a:pt x="0" y="1"/>
                    </a:moveTo>
                    <a:cubicBezTo>
                      <a:pt x="0" y="1"/>
                      <a:pt x="5684" y="534"/>
                      <a:pt x="7510" y="534"/>
                    </a:cubicBezTo>
                    <a:cubicBezTo>
                      <a:pt x="9336" y="534"/>
                      <a:pt x="10057" y="1"/>
                      <a:pt x="1005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7451;p38">
                <a:extLst>
                  <a:ext uri="{FF2B5EF4-FFF2-40B4-BE49-F238E27FC236}">
                    <a16:creationId xmlns:a16="http://schemas.microsoft.com/office/drawing/2014/main" id="{A15C1E24-6B72-A554-AA4A-1FE997C38D34}"/>
                  </a:ext>
                </a:extLst>
              </p:cNvPr>
              <p:cNvSpPr/>
              <p:nvPr/>
            </p:nvSpPr>
            <p:spPr>
              <a:xfrm>
                <a:off x="4013725" y="2302350"/>
                <a:ext cx="631250" cy="335950"/>
              </a:xfrm>
              <a:custGeom>
                <a:avLst/>
                <a:gdLst/>
                <a:ahLst/>
                <a:cxnLst/>
                <a:rect l="l" t="t" r="r" b="b"/>
                <a:pathLst>
                  <a:path w="25250" h="13438" extrusionOk="0">
                    <a:moveTo>
                      <a:pt x="279" y="1"/>
                    </a:moveTo>
                    <a:cubicBezTo>
                      <a:pt x="279" y="1"/>
                      <a:pt x="282" y="6489"/>
                      <a:pt x="0" y="13438"/>
                    </a:cubicBezTo>
                    <a:lnTo>
                      <a:pt x="19043" y="13438"/>
                    </a:lnTo>
                    <a:cubicBezTo>
                      <a:pt x="21936" y="13438"/>
                      <a:pt x="24423" y="11609"/>
                      <a:pt x="24974" y="9075"/>
                    </a:cubicBezTo>
                    <a:cubicBezTo>
                      <a:pt x="25146" y="8286"/>
                      <a:pt x="25249" y="7414"/>
                      <a:pt x="25233" y="6473"/>
                    </a:cubicBezTo>
                    <a:cubicBezTo>
                      <a:pt x="25220" y="5750"/>
                      <a:pt x="25143" y="5072"/>
                      <a:pt x="25017" y="4445"/>
                    </a:cubicBezTo>
                    <a:cubicBezTo>
                      <a:pt x="24505" y="1872"/>
                      <a:pt x="21994" y="1"/>
                      <a:pt x="19067" y="1"/>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7452;p38">
                <a:extLst>
                  <a:ext uri="{FF2B5EF4-FFF2-40B4-BE49-F238E27FC236}">
                    <a16:creationId xmlns:a16="http://schemas.microsoft.com/office/drawing/2014/main" id="{1F831B0C-664E-B79F-EB93-54AED46586F5}"/>
                  </a:ext>
                </a:extLst>
              </p:cNvPr>
              <p:cNvSpPr/>
              <p:nvPr/>
            </p:nvSpPr>
            <p:spPr>
              <a:xfrm>
                <a:off x="3555775" y="2333800"/>
                <a:ext cx="597175" cy="271225"/>
              </a:xfrm>
              <a:custGeom>
                <a:avLst/>
                <a:gdLst/>
                <a:ahLst/>
                <a:cxnLst/>
                <a:rect l="l" t="t" r="r" b="b"/>
                <a:pathLst>
                  <a:path w="23887" h="10849" extrusionOk="0">
                    <a:moveTo>
                      <a:pt x="18556" y="1"/>
                    </a:moveTo>
                    <a:lnTo>
                      <a:pt x="1" y="72"/>
                    </a:lnTo>
                    <a:lnTo>
                      <a:pt x="18516" y="1206"/>
                    </a:lnTo>
                    <a:lnTo>
                      <a:pt x="18276" y="10849"/>
                    </a:lnTo>
                    <a:cubicBezTo>
                      <a:pt x="23886" y="5310"/>
                      <a:pt x="18556" y="1"/>
                      <a:pt x="18556"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7453;p38">
                <a:extLst>
                  <a:ext uri="{FF2B5EF4-FFF2-40B4-BE49-F238E27FC236}">
                    <a16:creationId xmlns:a16="http://schemas.microsoft.com/office/drawing/2014/main" id="{9CF4C2DE-E3CC-0AE6-6F75-EBAF848D3242}"/>
                  </a:ext>
                </a:extLst>
              </p:cNvPr>
              <p:cNvSpPr/>
              <p:nvPr/>
            </p:nvSpPr>
            <p:spPr>
              <a:xfrm>
                <a:off x="4067500" y="2598375"/>
                <a:ext cx="493450" cy="525"/>
              </a:xfrm>
              <a:custGeom>
                <a:avLst/>
                <a:gdLst/>
                <a:ahLst/>
                <a:cxnLst/>
                <a:rect l="l" t="t" r="r" b="b"/>
                <a:pathLst>
                  <a:path w="19738" h="21" fill="none" extrusionOk="0">
                    <a:moveTo>
                      <a:pt x="0" y="20"/>
                    </a:moveTo>
                    <a:lnTo>
                      <a:pt x="19738"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7454;p38">
                <a:extLst>
                  <a:ext uri="{FF2B5EF4-FFF2-40B4-BE49-F238E27FC236}">
                    <a16:creationId xmlns:a16="http://schemas.microsoft.com/office/drawing/2014/main" id="{E95171A9-1197-1D89-799C-73A111A67817}"/>
                  </a:ext>
                </a:extLst>
              </p:cNvPr>
              <p:cNvSpPr/>
              <p:nvPr/>
            </p:nvSpPr>
            <p:spPr>
              <a:xfrm>
                <a:off x="3497925" y="2601525"/>
                <a:ext cx="619475" cy="36825"/>
              </a:xfrm>
              <a:custGeom>
                <a:avLst/>
                <a:gdLst/>
                <a:ahLst/>
                <a:cxnLst/>
                <a:rect l="l" t="t" r="r" b="b"/>
                <a:pathLst>
                  <a:path w="24779" h="1473" extrusionOk="0">
                    <a:moveTo>
                      <a:pt x="67" y="1"/>
                    </a:moveTo>
                    <a:cubicBezTo>
                      <a:pt x="30" y="1"/>
                      <a:pt x="1" y="30"/>
                      <a:pt x="1" y="67"/>
                    </a:cubicBezTo>
                    <a:lnTo>
                      <a:pt x="1" y="1405"/>
                    </a:lnTo>
                    <a:cubicBezTo>
                      <a:pt x="1" y="1442"/>
                      <a:pt x="30" y="1473"/>
                      <a:pt x="67" y="1473"/>
                    </a:cubicBezTo>
                    <a:lnTo>
                      <a:pt x="24779" y="1473"/>
                    </a:lnTo>
                    <a:lnTo>
                      <a:pt x="24779" y="1"/>
                    </a:ln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7455;p38">
                <a:extLst>
                  <a:ext uri="{FF2B5EF4-FFF2-40B4-BE49-F238E27FC236}">
                    <a16:creationId xmlns:a16="http://schemas.microsoft.com/office/drawing/2014/main" id="{2CD5C64E-85BA-78ED-07A5-D20BCB5C783C}"/>
                  </a:ext>
                </a:extLst>
              </p:cNvPr>
              <p:cNvSpPr/>
              <p:nvPr/>
            </p:nvSpPr>
            <p:spPr>
              <a:xfrm>
                <a:off x="3609750" y="2375825"/>
                <a:ext cx="325275" cy="23825"/>
              </a:xfrm>
              <a:custGeom>
                <a:avLst/>
                <a:gdLst/>
                <a:ahLst/>
                <a:cxnLst/>
                <a:rect l="l" t="t" r="r" b="b"/>
                <a:pathLst>
                  <a:path w="13011" h="953" extrusionOk="0">
                    <a:moveTo>
                      <a:pt x="1" y="0"/>
                    </a:moveTo>
                    <a:cubicBezTo>
                      <a:pt x="1" y="0"/>
                      <a:pt x="7529" y="953"/>
                      <a:pt x="10362" y="953"/>
                    </a:cubicBezTo>
                    <a:cubicBezTo>
                      <a:pt x="10770" y="953"/>
                      <a:pt x="11081" y="933"/>
                      <a:pt x="11258" y="888"/>
                    </a:cubicBezTo>
                    <a:cubicBezTo>
                      <a:pt x="12663" y="531"/>
                      <a:pt x="13011" y="0"/>
                      <a:pt x="13011"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7456;p38">
                <a:extLst>
                  <a:ext uri="{FF2B5EF4-FFF2-40B4-BE49-F238E27FC236}">
                    <a16:creationId xmlns:a16="http://schemas.microsoft.com/office/drawing/2014/main" id="{D4D7C0AC-3A97-B0ED-E86B-FFBEBDB6222F}"/>
                  </a:ext>
                </a:extLst>
              </p:cNvPr>
              <p:cNvSpPr/>
              <p:nvPr/>
            </p:nvSpPr>
            <p:spPr>
              <a:xfrm>
                <a:off x="3727650" y="2470250"/>
                <a:ext cx="325275" cy="23850"/>
              </a:xfrm>
              <a:custGeom>
                <a:avLst/>
                <a:gdLst/>
                <a:ahLst/>
                <a:cxnLst/>
                <a:rect l="l" t="t" r="r" b="b"/>
                <a:pathLst>
                  <a:path w="13011" h="954" extrusionOk="0">
                    <a:moveTo>
                      <a:pt x="0" y="1"/>
                    </a:moveTo>
                    <a:cubicBezTo>
                      <a:pt x="0" y="1"/>
                      <a:pt x="7530" y="954"/>
                      <a:pt x="10362" y="954"/>
                    </a:cubicBezTo>
                    <a:cubicBezTo>
                      <a:pt x="10770" y="954"/>
                      <a:pt x="11081" y="934"/>
                      <a:pt x="11257" y="889"/>
                    </a:cubicBezTo>
                    <a:cubicBezTo>
                      <a:pt x="12661" y="533"/>
                      <a:pt x="13010" y="1"/>
                      <a:pt x="13010"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7457;p38">
                <a:extLst>
                  <a:ext uri="{FF2B5EF4-FFF2-40B4-BE49-F238E27FC236}">
                    <a16:creationId xmlns:a16="http://schemas.microsoft.com/office/drawing/2014/main" id="{74D08BA6-8FF6-AB22-F009-2822F0093069}"/>
                  </a:ext>
                </a:extLst>
              </p:cNvPr>
              <p:cNvSpPr/>
              <p:nvPr/>
            </p:nvSpPr>
            <p:spPr>
              <a:xfrm>
                <a:off x="3574625" y="2549050"/>
                <a:ext cx="325275" cy="23850"/>
              </a:xfrm>
              <a:custGeom>
                <a:avLst/>
                <a:gdLst/>
                <a:ahLst/>
                <a:cxnLst/>
                <a:rect l="l" t="t" r="r" b="b"/>
                <a:pathLst>
                  <a:path w="13011" h="954" extrusionOk="0">
                    <a:moveTo>
                      <a:pt x="0" y="1"/>
                    </a:moveTo>
                    <a:cubicBezTo>
                      <a:pt x="0" y="1"/>
                      <a:pt x="7528" y="954"/>
                      <a:pt x="10362" y="954"/>
                    </a:cubicBezTo>
                    <a:cubicBezTo>
                      <a:pt x="10770" y="954"/>
                      <a:pt x="11081" y="934"/>
                      <a:pt x="11257" y="889"/>
                    </a:cubicBezTo>
                    <a:cubicBezTo>
                      <a:pt x="12663" y="531"/>
                      <a:pt x="13010" y="1"/>
                      <a:pt x="13010"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7458;p38">
                <a:extLst>
                  <a:ext uri="{FF2B5EF4-FFF2-40B4-BE49-F238E27FC236}">
                    <a16:creationId xmlns:a16="http://schemas.microsoft.com/office/drawing/2014/main" id="{5337D468-316F-C98F-CB87-A73A0E509B80}"/>
                  </a:ext>
                </a:extLst>
              </p:cNvPr>
              <p:cNvSpPr/>
              <p:nvPr/>
            </p:nvSpPr>
            <p:spPr>
              <a:xfrm>
                <a:off x="3497925" y="2302350"/>
                <a:ext cx="619475" cy="36825"/>
              </a:xfrm>
              <a:custGeom>
                <a:avLst/>
                <a:gdLst/>
                <a:ahLst/>
                <a:cxnLst/>
                <a:rect l="l" t="t" r="r" b="b"/>
                <a:pathLst>
                  <a:path w="24779" h="1473" extrusionOk="0">
                    <a:moveTo>
                      <a:pt x="67" y="1"/>
                    </a:moveTo>
                    <a:cubicBezTo>
                      <a:pt x="30" y="1"/>
                      <a:pt x="1" y="30"/>
                      <a:pt x="1" y="67"/>
                    </a:cubicBezTo>
                    <a:lnTo>
                      <a:pt x="1" y="1405"/>
                    </a:lnTo>
                    <a:cubicBezTo>
                      <a:pt x="1" y="1442"/>
                      <a:pt x="30" y="1472"/>
                      <a:pt x="67" y="1472"/>
                    </a:cubicBezTo>
                    <a:lnTo>
                      <a:pt x="24779" y="1472"/>
                    </a:lnTo>
                    <a:lnTo>
                      <a:pt x="24779" y="1"/>
                    </a:ln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7459;p38">
                <a:extLst>
                  <a:ext uri="{FF2B5EF4-FFF2-40B4-BE49-F238E27FC236}">
                    <a16:creationId xmlns:a16="http://schemas.microsoft.com/office/drawing/2014/main" id="{018E8986-F440-9163-8DCC-8A1B53CAAB5D}"/>
                  </a:ext>
                </a:extLst>
              </p:cNvPr>
              <p:cNvSpPr/>
              <p:nvPr/>
            </p:nvSpPr>
            <p:spPr>
              <a:xfrm>
                <a:off x="3368150" y="2076600"/>
                <a:ext cx="450000" cy="225700"/>
              </a:xfrm>
              <a:custGeom>
                <a:avLst/>
                <a:gdLst/>
                <a:ahLst/>
                <a:cxnLst/>
                <a:rect l="l" t="t" r="r" b="b"/>
                <a:pathLst>
                  <a:path w="18000" h="9028" extrusionOk="0">
                    <a:moveTo>
                      <a:pt x="0" y="1"/>
                    </a:moveTo>
                    <a:cubicBezTo>
                      <a:pt x="471" y="963"/>
                      <a:pt x="1110" y="2619"/>
                      <a:pt x="1064" y="4724"/>
                    </a:cubicBezTo>
                    <a:cubicBezTo>
                      <a:pt x="1024" y="6613"/>
                      <a:pt x="453" y="8106"/>
                      <a:pt x="0" y="9028"/>
                    </a:cubicBezTo>
                    <a:lnTo>
                      <a:pt x="18000" y="9028"/>
                    </a:lnTo>
                    <a:lnTo>
                      <a:pt x="1800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7460;p38">
                <a:extLst>
                  <a:ext uri="{FF2B5EF4-FFF2-40B4-BE49-F238E27FC236}">
                    <a16:creationId xmlns:a16="http://schemas.microsoft.com/office/drawing/2014/main" id="{1CA6EE46-0BFF-295E-FA5E-8773DF7C6F29}"/>
                  </a:ext>
                </a:extLst>
              </p:cNvPr>
              <p:cNvSpPr/>
              <p:nvPr/>
            </p:nvSpPr>
            <p:spPr>
              <a:xfrm>
                <a:off x="3726625" y="2066100"/>
                <a:ext cx="484625" cy="236200"/>
              </a:xfrm>
              <a:custGeom>
                <a:avLst/>
                <a:gdLst/>
                <a:ahLst/>
                <a:cxnLst/>
                <a:rect l="l" t="t" r="r" b="b"/>
                <a:pathLst>
                  <a:path w="19385" h="9448" extrusionOk="0">
                    <a:moveTo>
                      <a:pt x="213" y="0"/>
                    </a:moveTo>
                    <a:cubicBezTo>
                      <a:pt x="213" y="0"/>
                      <a:pt x="218" y="4562"/>
                      <a:pt x="1" y="9448"/>
                    </a:cubicBezTo>
                    <a:lnTo>
                      <a:pt x="14622" y="9448"/>
                    </a:lnTo>
                    <a:cubicBezTo>
                      <a:pt x="16842" y="9448"/>
                      <a:pt x="18752" y="8162"/>
                      <a:pt x="19174" y="6380"/>
                    </a:cubicBezTo>
                    <a:cubicBezTo>
                      <a:pt x="19307" y="5825"/>
                      <a:pt x="19384" y="5214"/>
                      <a:pt x="19373" y="4551"/>
                    </a:cubicBezTo>
                    <a:cubicBezTo>
                      <a:pt x="19365" y="4043"/>
                      <a:pt x="19302" y="3566"/>
                      <a:pt x="19206" y="3123"/>
                    </a:cubicBezTo>
                    <a:cubicBezTo>
                      <a:pt x="18815" y="1318"/>
                      <a:pt x="16889" y="0"/>
                      <a:pt x="14641"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7461;p38">
                <a:extLst>
                  <a:ext uri="{FF2B5EF4-FFF2-40B4-BE49-F238E27FC236}">
                    <a16:creationId xmlns:a16="http://schemas.microsoft.com/office/drawing/2014/main" id="{B0716A8F-5787-33DE-D18A-8A2D243F2EAD}"/>
                  </a:ext>
                </a:extLst>
              </p:cNvPr>
              <p:cNvSpPr/>
              <p:nvPr/>
            </p:nvSpPr>
            <p:spPr>
              <a:xfrm>
                <a:off x="3371050" y="2087100"/>
                <a:ext cx="433000" cy="191950"/>
              </a:xfrm>
              <a:custGeom>
                <a:avLst/>
                <a:gdLst/>
                <a:ahLst/>
                <a:cxnLst/>
                <a:rect l="l" t="t" r="r" b="b"/>
                <a:pathLst>
                  <a:path w="17320" h="7678" extrusionOk="0">
                    <a:moveTo>
                      <a:pt x="14342" y="1"/>
                    </a:moveTo>
                    <a:lnTo>
                      <a:pt x="1" y="49"/>
                    </a:lnTo>
                    <a:lnTo>
                      <a:pt x="14310" y="852"/>
                    </a:lnTo>
                    <a:lnTo>
                      <a:pt x="14127" y="7678"/>
                    </a:lnTo>
                    <a:cubicBezTo>
                      <a:pt x="17319" y="4173"/>
                      <a:pt x="14342" y="1"/>
                      <a:pt x="14342"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7462;p38">
                <a:extLst>
                  <a:ext uri="{FF2B5EF4-FFF2-40B4-BE49-F238E27FC236}">
                    <a16:creationId xmlns:a16="http://schemas.microsoft.com/office/drawing/2014/main" id="{0A53B52C-F333-9E72-E96A-9482937D4E26}"/>
                  </a:ext>
                </a:extLst>
              </p:cNvPr>
              <p:cNvSpPr/>
              <p:nvPr/>
            </p:nvSpPr>
            <p:spPr>
              <a:xfrm>
                <a:off x="3768275" y="2273075"/>
                <a:ext cx="356975" cy="350"/>
              </a:xfrm>
              <a:custGeom>
                <a:avLst/>
                <a:gdLst/>
                <a:ahLst/>
                <a:cxnLst/>
                <a:rect l="l" t="t" r="r" b="b"/>
                <a:pathLst>
                  <a:path w="14279" h="14" fill="none" extrusionOk="0">
                    <a:moveTo>
                      <a:pt x="1" y="14"/>
                    </a:moveTo>
                    <a:lnTo>
                      <a:pt x="14279"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7463;p38">
                <a:extLst>
                  <a:ext uri="{FF2B5EF4-FFF2-40B4-BE49-F238E27FC236}">
                    <a16:creationId xmlns:a16="http://schemas.microsoft.com/office/drawing/2014/main" id="{7F3E627C-CCF4-EBBE-DB16-FDC31B8DB957}"/>
                  </a:ext>
                </a:extLst>
              </p:cNvPr>
              <p:cNvSpPr/>
              <p:nvPr/>
            </p:nvSpPr>
            <p:spPr>
              <a:xfrm>
                <a:off x="3768275" y="2089375"/>
                <a:ext cx="356975" cy="400"/>
              </a:xfrm>
              <a:custGeom>
                <a:avLst/>
                <a:gdLst/>
                <a:ahLst/>
                <a:cxnLst/>
                <a:rect l="l" t="t" r="r" b="b"/>
                <a:pathLst>
                  <a:path w="14279" h="16" fill="none" extrusionOk="0">
                    <a:moveTo>
                      <a:pt x="1" y="15"/>
                    </a:moveTo>
                    <a:lnTo>
                      <a:pt x="14279"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7464;p38">
                <a:extLst>
                  <a:ext uri="{FF2B5EF4-FFF2-40B4-BE49-F238E27FC236}">
                    <a16:creationId xmlns:a16="http://schemas.microsoft.com/office/drawing/2014/main" id="{EB1FF9EC-F0BE-78CF-7DF8-56DF13BDE13A}"/>
                  </a:ext>
                </a:extLst>
              </p:cNvPr>
              <p:cNvSpPr/>
              <p:nvPr/>
            </p:nvSpPr>
            <p:spPr>
              <a:xfrm>
                <a:off x="3324725" y="2276075"/>
                <a:ext cx="477700" cy="26225"/>
              </a:xfrm>
              <a:custGeom>
                <a:avLst/>
                <a:gdLst/>
                <a:ahLst/>
                <a:cxnLst/>
                <a:rect l="l" t="t" r="r" b="b"/>
                <a:pathLst>
                  <a:path w="19108" h="1049" extrusionOk="0">
                    <a:moveTo>
                      <a:pt x="47" y="1"/>
                    </a:moveTo>
                    <a:cubicBezTo>
                      <a:pt x="20" y="1"/>
                      <a:pt x="1" y="20"/>
                      <a:pt x="1" y="46"/>
                    </a:cubicBezTo>
                    <a:lnTo>
                      <a:pt x="1" y="1003"/>
                    </a:lnTo>
                    <a:cubicBezTo>
                      <a:pt x="1" y="1029"/>
                      <a:pt x="20" y="1049"/>
                      <a:pt x="47" y="1049"/>
                    </a:cubicBezTo>
                    <a:lnTo>
                      <a:pt x="19107" y="1049"/>
                    </a:lnTo>
                    <a:lnTo>
                      <a:pt x="19107" y="1"/>
                    </a:lnTo>
                    <a:close/>
                  </a:path>
                </a:pathLst>
              </a:custGeom>
              <a:solidFill>
                <a:srgbClr val="FF6A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7465;p38">
                <a:extLst>
                  <a:ext uri="{FF2B5EF4-FFF2-40B4-BE49-F238E27FC236}">
                    <a16:creationId xmlns:a16="http://schemas.microsoft.com/office/drawing/2014/main" id="{CCE36846-C0F2-9617-A4D9-F78B8DF98386}"/>
                  </a:ext>
                </a:extLst>
              </p:cNvPr>
              <p:cNvSpPr/>
              <p:nvPr/>
            </p:nvSpPr>
            <p:spPr>
              <a:xfrm>
                <a:off x="3412825" y="2113350"/>
                <a:ext cx="251400" cy="13375"/>
              </a:xfrm>
              <a:custGeom>
                <a:avLst/>
                <a:gdLst/>
                <a:ahLst/>
                <a:cxnLst/>
                <a:rect l="l" t="t" r="r" b="b"/>
                <a:pathLst>
                  <a:path w="10056" h="535" extrusionOk="0">
                    <a:moveTo>
                      <a:pt x="0" y="1"/>
                    </a:moveTo>
                    <a:cubicBezTo>
                      <a:pt x="0" y="1"/>
                      <a:pt x="5685" y="534"/>
                      <a:pt x="7509" y="534"/>
                    </a:cubicBezTo>
                    <a:cubicBezTo>
                      <a:pt x="9335" y="534"/>
                      <a:pt x="10056" y="1"/>
                      <a:pt x="10056"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7466;p38">
                <a:extLst>
                  <a:ext uri="{FF2B5EF4-FFF2-40B4-BE49-F238E27FC236}">
                    <a16:creationId xmlns:a16="http://schemas.microsoft.com/office/drawing/2014/main" id="{5EEAC286-B5F7-319A-52A4-CC45953C0686}"/>
                  </a:ext>
                </a:extLst>
              </p:cNvPr>
              <p:cNvSpPr/>
              <p:nvPr/>
            </p:nvSpPr>
            <p:spPr>
              <a:xfrm>
                <a:off x="3499225" y="2171075"/>
                <a:ext cx="251450" cy="13375"/>
              </a:xfrm>
              <a:custGeom>
                <a:avLst/>
                <a:gdLst/>
                <a:ahLst/>
                <a:cxnLst/>
                <a:rect l="l" t="t" r="r" b="b"/>
                <a:pathLst>
                  <a:path w="10058" h="535" extrusionOk="0">
                    <a:moveTo>
                      <a:pt x="0" y="1"/>
                    </a:moveTo>
                    <a:cubicBezTo>
                      <a:pt x="0" y="1"/>
                      <a:pt x="5685" y="535"/>
                      <a:pt x="7510" y="535"/>
                    </a:cubicBezTo>
                    <a:cubicBezTo>
                      <a:pt x="9336" y="535"/>
                      <a:pt x="10057" y="1"/>
                      <a:pt x="1005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7467;p38">
                <a:extLst>
                  <a:ext uri="{FF2B5EF4-FFF2-40B4-BE49-F238E27FC236}">
                    <a16:creationId xmlns:a16="http://schemas.microsoft.com/office/drawing/2014/main" id="{B1A58D42-20D0-B989-10DB-2F84FE86EC32}"/>
                  </a:ext>
                </a:extLst>
              </p:cNvPr>
              <p:cNvSpPr/>
              <p:nvPr/>
            </p:nvSpPr>
            <p:spPr>
              <a:xfrm>
                <a:off x="3324725" y="2060825"/>
                <a:ext cx="477700" cy="26275"/>
              </a:xfrm>
              <a:custGeom>
                <a:avLst/>
                <a:gdLst/>
                <a:ahLst/>
                <a:cxnLst/>
                <a:rect l="l" t="t" r="r" b="b"/>
                <a:pathLst>
                  <a:path w="19108" h="1051" extrusionOk="0">
                    <a:moveTo>
                      <a:pt x="47" y="1"/>
                    </a:moveTo>
                    <a:cubicBezTo>
                      <a:pt x="20" y="1"/>
                      <a:pt x="1" y="20"/>
                      <a:pt x="1" y="48"/>
                    </a:cubicBezTo>
                    <a:lnTo>
                      <a:pt x="1" y="1003"/>
                    </a:lnTo>
                    <a:cubicBezTo>
                      <a:pt x="1" y="1029"/>
                      <a:pt x="20" y="1050"/>
                      <a:pt x="47" y="1050"/>
                    </a:cubicBezTo>
                    <a:lnTo>
                      <a:pt x="19107" y="1050"/>
                    </a:lnTo>
                    <a:lnTo>
                      <a:pt x="19107"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7468;p38">
                <a:extLst>
                  <a:ext uri="{FF2B5EF4-FFF2-40B4-BE49-F238E27FC236}">
                    <a16:creationId xmlns:a16="http://schemas.microsoft.com/office/drawing/2014/main" id="{5CBC0B7E-A654-EBEC-7669-32012096AEF6}"/>
                  </a:ext>
                </a:extLst>
              </p:cNvPr>
              <p:cNvSpPr/>
              <p:nvPr/>
            </p:nvSpPr>
            <p:spPr>
              <a:xfrm>
                <a:off x="4329475" y="2182025"/>
                <a:ext cx="261075" cy="445825"/>
              </a:xfrm>
              <a:custGeom>
                <a:avLst/>
                <a:gdLst/>
                <a:ahLst/>
                <a:cxnLst/>
                <a:rect l="l" t="t" r="r" b="b"/>
                <a:pathLst>
                  <a:path w="10443" h="17833" extrusionOk="0">
                    <a:moveTo>
                      <a:pt x="7743" y="0"/>
                    </a:moveTo>
                    <a:cubicBezTo>
                      <a:pt x="7358" y="0"/>
                      <a:pt x="7060" y="95"/>
                      <a:pt x="7060" y="95"/>
                    </a:cubicBezTo>
                    <a:cubicBezTo>
                      <a:pt x="2656" y="95"/>
                      <a:pt x="4" y="3444"/>
                      <a:pt x="1" y="3444"/>
                    </a:cubicBezTo>
                    <a:lnTo>
                      <a:pt x="5009" y="5270"/>
                    </a:lnTo>
                    <a:lnTo>
                      <a:pt x="8334" y="17832"/>
                    </a:lnTo>
                    <a:lnTo>
                      <a:pt x="10443" y="17832"/>
                    </a:lnTo>
                    <a:cubicBezTo>
                      <a:pt x="10443" y="17832"/>
                      <a:pt x="9755" y="3182"/>
                      <a:pt x="9359" y="1337"/>
                    </a:cubicBezTo>
                    <a:cubicBezTo>
                      <a:pt x="9120" y="221"/>
                      <a:pt x="8330" y="0"/>
                      <a:pt x="7743"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7469;p38">
                <a:extLst>
                  <a:ext uri="{FF2B5EF4-FFF2-40B4-BE49-F238E27FC236}">
                    <a16:creationId xmlns:a16="http://schemas.microsoft.com/office/drawing/2014/main" id="{74A02231-814B-01A0-5864-84EC86B31648}"/>
                  </a:ext>
                </a:extLst>
              </p:cNvPr>
              <p:cNvSpPr/>
              <p:nvPr/>
            </p:nvSpPr>
            <p:spPr>
              <a:xfrm>
                <a:off x="4001000" y="2144925"/>
                <a:ext cx="435600" cy="490675"/>
              </a:xfrm>
              <a:custGeom>
                <a:avLst/>
                <a:gdLst/>
                <a:ahLst/>
                <a:cxnLst/>
                <a:rect l="l" t="t" r="r" b="b"/>
                <a:pathLst>
                  <a:path w="17424" h="19627" extrusionOk="0">
                    <a:moveTo>
                      <a:pt x="11440" y="1"/>
                    </a:moveTo>
                    <a:lnTo>
                      <a:pt x="506" y="138"/>
                    </a:lnTo>
                    <a:cubicBezTo>
                      <a:pt x="404" y="2559"/>
                      <a:pt x="0" y="6697"/>
                      <a:pt x="2625" y="7909"/>
                    </a:cubicBezTo>
                    <a:cubicBezTo>
                      <a:pt x="5248" y="9120"/>
                      <a:pt x="11388" y="9524"/>
                      <a:pt x="11388" y="9524"/>
                    </a:cubicBezTo>
                    <a:lnTo>
                      <a:pt x="9224" y="19082"/>
                    </a:lnTo>
                    <a:lnTo>
                      <a:pt x="11396" y="19627"/>
                    </a:lnTo>
                    <a:cubicBezTo>
                      <a:pt x="11396" y="19627"/>
                      <a:pt x="17423" y="9388"/>
                      <a:pt x="17221" y="6865"/>
                    </a:cubicBezTo>
                    <a:cubicBezTo>
                      <a:pt x="17019" y="4343"/>
                      <a:pt x="9451" y="2556"/>
                      <a:pt x="9451" y="2556"/>
                    </a:cubicBezTo>
                    <a:lnTo>
                      <a:pt x="11440" y="1"/>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7470;p38">
                <a:extLst>
                  <a:ext uri="{FF2B5EF4-FFF2-40B4-BE49-F238E27FC236}">
                    <a16:creationId xmlns:a16="http://schemas.microsoft.com/office/drawing/2014/main" id="{620B0493-3EDE-15D6-317E-CA3467504157}"/>
                  </a:ext>
                </a:extLst>
              </p:cNvPr>
              <p:cNvSpPr/>
              <p:nvPr/>
            </p:nvSpPr>
            <p:spPr>
              <a:xfrm>
                <a:off x="4466200" y="1833175"/>
                <a:ext cx="57800" cy="72100"/>
              </a:xfrm>
              <a:custGeom>
                <a:avLst/>
                <a:gdLst/>
                <a:ahLst/>
                <a:cxnLst/>
                <a:rect l="l" t="t" r="r" b="b"/>
                <a:pathLst>
                  <a:path w="2312" h="2884" extrusionOk="0">
                    <a:moveTo>
                      <a:pt x="1497" y="0"/>
                    </a:moveTo>
                    <a:cubicBezTo>
                      <a:pt x="1" y="930"/>
                      <a:pt x="143" y="2884"/>
                      <a:pt x="143" y="2884"/>
                    </a:cubicBezTo>
                    <a:lnTo>
                      <a:pt x="2312" y="733"/>
                    </a:lnTo>
                    <a:lnTo>
                      <a:pt x="149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7471;p38">
                <a:extLst>
                  <a:ext uri="{FF2B5EF4-FFF2-40B4-BE49-F238E27FC236}">
                    <a16:creationId xmlns:a16="http://schemas.microsoft.com/office/drawing/2014/main" id="{27D504F4-74AB-4023-311E-C7192951BA87}"/>
                  </a:ext>
                </a:extLst>
              </p:cNvPr>
              <p:cNvSpPr/>
              <p:nvPr/>
            </p:nvSpPr>
            <p:spPr>
              <a:xfrm>
                <a:off x="4469775" y="1833100"/>
                <a:ext cx="54275" cy="72175"/>
              </a:xfrm>
              <a:custGeom>
                <a:avLst/>
                <a:gdLst/>
                <a:ahLst/>
                <a:cxnLst/>
                <a:rect l="l" t="t" r="r" b="b"/>
                <a:pathLst>
                  <a:path w="2171" h="2887" extrusionOk="0">
                    <a:moveTo>
                      <a:pt x="1354" y="0"/>
                    </a:moveTo>
                    <a:lnTo>
                      <a:pt x="0" y="2887"/>
                    </a:lnTo>
                    <a:lnTo>
                      <a:pt x="0" y="2887"/>
                    </a:lnTo>
                    <a:lnTo>
                      <a:pt x="2170" y="736"/>
                    </a:lnTo>
                    <a:lnTo>
                      <a:pt x="1354"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7472;p38">
                <a:extLst>
                  <a:ext uri="{FF2B5EF4-FFF2-40B4-BE49-F238E27FC236}">
                    <a16:creationId xmlns:a16="http://schemas.microsoft.com/office/drawing/2014/main" id="{29B8799B-4C89-943E-F99D-88B52CF750A5}"/>
                  </a:ext>
                </a:extLst>
              </p:cNvPr>
              <p:cNvSpPr/>
              <p:nvPr/>
            </p:nvSpPr>
            <p:spPr>
              <a:xfrm>
                <a:off x="4173225" y="1717275"/>
                <a:ext cx="298100" cy="281975"/>
              </a:xfrm>
              <a:custGeom>
                <a:avLst/>
                <a:gdLst/>
                <a:ahLst/>
                <a:cxnLst/>
                <a:rect l="l" t="t" r="r" b="b"/>
                <a:pathLst>
                  <a:path w="11924" h="11279" extrusionOk="0">
                    <a:moveTo>
                      <a:pt x="1666" y="1"/>
                    </a:moveTo>
                    <a:cubicBezTo>
                      <a:pt x="1" y="1"/>
                      <a:pt x="6414" y="9699"/>
                      <a:pt x="6809" y="10091"/>
                    </a:cubicBezTo>
                    <a:cubicBezTo>
                      <a:pt x="7094" y="10377"/>
                      <a:pt x="8828" y="11279"/>
                      <a:pt x="10072" y="11279"/>
                    </a:cubicBezTo>
                    <a:cubicBezTo>
                      <a:pt x="10602" y="11279"/>
                      <a:pt x="11044" y="11115"/>
                      <a:pt x="11246" y="10670"/>
                    </a:cubicBezTo>
                    <a:cubicBezTo>
                      <a:pt x="11924" y="9181"/>
                      <a:pt x="4321" y="716"/>
                      <a:pt x="1839" y="28"/>
                    </a:cubicBezTo>
                    <a:cubicBezTo>
                      <a:pt x="1774" y="9"/>
                      <a:pt x="1716" y="1"/>
                      <a:pt x="1666"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7473;p38">
                <a:extLst>
                  <a:ext uri="{FF2B5EF4-FFF2-40B4-BE49-F238E27FC236}">
                    <a16:creationId xmlns:a16="http://schemas.microsoft.com/office/drawing/2014/main" id="{F7A4E12B-2029-5BD7-D253-BC4E61B8B21A}"/>
                  </a:ext>
                </a:extLst>
              </p:cNvPr>
              <p:cNvSpPr/>
              <p:nvPr/>
            </p:nvSpPr>
            <p:spPr>
              <a:xfrm>
                <a:off x="4009875" y="1710675"/>
                <a:ext cx="367750" cy="456925"/>
              </a:xfrm>
              <a:custGeom>
                <a:avLst/>
                <a:gdLst/>
                <a:ahLst/>
                <a:cxnLst/>
                <a:rect l="l" t="t" r="r" b="b"/>
                <a:pathLst>
                  <a:path w="14710" h="18277" extrusionOk="0">
                    <a:moveTo>
                      <a:pt x="7065" y="1"/>
                    </a:moveTo>
                    <a:cubicBezTo>
                      <a:pt x="5930" y="1"/>
                      <a:pt x="4564" y="313"/>
                      <a:pt x="4564" y="313"/>
                    </a:cubicBezTo>
                    <a:cubicBezTo>
                      <a:pt x="1503" y="5900"/>
                      <a:pt x="1" y="14479"/>
                      <a:pt x="1" y="17324"/>
                    </a:cubicBezTo>
                    <a:cubicBezTo>
                      <a:pt x="1" y="17970"/>
                      <a:pt x="2162" y="18276"/>
                      <a:pt x="4843" y="18276"/>
                    </a:cubicBezTo>
                    <a:cubicBezTo>
                      <a:pt x="7455" y="18276"/>
                      <a:pt x="10560" y="17985"/>
                      <a:pt x="12636" y="17434"/>
                    </a:cubicBezTo>
                    <a:cubicBezTo>
                      <a:pt x="14709" y="16881"/>
                      <a:pt x="9170" y="956"/>
                      <a:pt x="8373" y="292"/>
                    </a:cubicBezTo>
                    <a:cubicBezTo>
                      <a:pt x="8112" y="74"/>
                      <a:pt x="7616" y="1"/>
                      <a:pt x="7065" y="1"/>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7474;p38">
                <a:extLst>
                  <a:ext uri="{FF2B5EF4-FFF2-40B4-BE49-F238E27FC236}">
                    <a16:creationId xmlns:a16="http://schemas.microsoft.com/office/drawing/2014/main" id="{144A22B1-C14F-AB62-BE4E-D24D7F0AB311}"/>
                  </a:ext>
                </a:extLst>
              </p:cNvPr>
              <p:cNvSpPr/>
              <p:nvPr/>
            </p:nvSpPr>
            <p:spPr>
              <a:xfrm>
                <a:off x="4026825" y="1806400"/>
                <a:ext cx="64350" cy="249875"/>
              </a:xfrm>
              <a:custGeom>
                <a:avLst/>
                <a:gdLst/>
                <a:ahLst/>
                <a:cxnLst/>
                <a:rect l="l" t="t" r="r" b="b"/>
                <a:pathLst>
                  <a:path w="2574" h="9995" extrusionOk="0">
                    <a:moveTo>
                      <a:pt x="2573" y="1"/>
                    </a:moveTo>
                    <a:lnTo>
                      <a:pt x="2573" y="1"/>
                    </a:lnTo>
                    <a:cubicBezTo>
                      <a:pt x="2573" y="2"/>
                      <a:pt x="401" y="5584"/>
                      <a:pt x="203" y="6887"/>
                    </a:cubicBezTo>
                    <a:cubicBezTo>
                      <a:pt x="0" y="8190"/>
                      <a:pt x="502" y="8958"/>
                      <a:pt x="1238" y="9793"/>
                    </a:cubicBezTo>
                    <a:cubicBezTo>
                      <a:pt x="1361" y="9934"/>
                      <a:pt x="1462" y="9995"/>
                      <a:pt x="1541" y="9995"/>
                    </a:cubicBezTo>
                    <a:cubicBezTo>
                      <a:pt x="1935" y="9995"/>
                      <a:pt x="1830" y="8500"/>
                      <a:pt x="1606" y="7721"/>
                    </a:cubicBezTo>
                    <a:cubicBezTo>
                      <a:pt x="1336" y="6785"/>
                      <a:pt x="2573" y="2"/>
                      <a:pt x="2573"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7475;p38">
                <a:extLst>
                  <a:ext uri="{FF2B5EF4-FFF2-40B4-BE49-F238E27FC236}">
                    <a16:creationId xmlns:a16="http://schemas.microsoft.com/office/drawing/2014/main" id="{2EBAC118-D05D-5859-4D6C-123B283EEC55}"/>
                  </a:ext>
                </a:extLst>
              </p:cNvPr>
              <p:cNvSpPr/>
              <p:nvPr/>
            </p:nvSpPr>
            <p:spPr>
              <a:xfrm>
                <a:off x="4138375" y="1772125"/>
                <a:ext cx="25" cy="25"/>
              </a:xfrm>
              <a:custGeom>
                <a:avLst/>
                <a:gdLst/>
                <a:ahLst/>
                <a:cxnLst/>
                <a:rect l="l" t="t" r="r" b="b"/>
                <a:pathLst>
                  <a:path w="1" h="1" extrusionOk="0">
                    <a:moveTo>
                      <a:pt x="0" y="1"/>
                    </a:move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7476;p38">
                <a:extLst>
                  <a:ext uri="{FF2B5EF4-FFF2-40B4-BE49-F238E27FC236}">
                    <a16:creationId xmlns:a16="http://schemas.microsoft.com/office/drawing/2014/main" id="{D80B1EED-9B74-A3FE-B5D8-973611825374}"/>
                  </a:ext>
                </a:extLst>
              </p:cNvPr>
              <p:cNvSpPr/>
              <p:nvPr/>
            </p:nvSpPr>
            <p:spPr>
              <a:xfrm>
                <a:off x="4090250" y="1623950"/>
                <a:ext cx="145825" cy="134300"/>
              </a:xfrm>
              <a:custGeom>
                <a:avLst/>
                <a:gdLst/>
                <a:ahLst/>
                <a:cxnLst/>
                <a:rect l="l" t="t" r="r" b="b"/>
                <a:pathLst>
                  <a:path w="5833" h="5372" extrusionOk="0">
                    <a:moveTo>
                      <a:pt x="1" y="1"/>
                    </a:moveTo>
                    <a:lnTo>
                      <a:pt x="1442" y="3764"/>
                    </a:lnTo>
                    <a:cubicBezTo>
                      <a:pt x="1442" y="3764"/>
                      <a:pt x="2414" y="5371"/>
                      <a:pt x="4120" y="5371"/>
                    </a:cubicBezTo>
                    <a:cubicBezTo>
                      <a:pt x="4201" y="5371"/>
                      <a:pt x="4284" y="5368"/>
                      <a:pt x="4369" y="5360"/>
                    </a:cubicBezTo>
                    <a:cubicBezTo>
                      <a:pt x="5832" y="5227"/>
                      <a:pt x="4980" y="3183"/>
                      <a:pt x="4980" y="318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7477;p38">
                <a:extLst>
                  <a:ext uri="{FF2B5EF4-FFF2-40B4-BE49-F238E27FC236}">
                    <a16:creationId xmlns:a16="http://schemas.microsoft.com/office/drawing/2014/main" id="{D70B1D23-D465-40D4-DCC0-40DF34F5CF10}"/>
                  </a:ext>
                </a:extLst>
              </p:cNvPr>
              <p:cNvSpPr/>
              <p:nvPr/>
            </p:nvSpPr>
            <p:spPr>
              <a:xfrm>
                <a:off x="4126125" y="1667625"/>
                <a:ext cx="96025" cy="73325"/>
              </a:xfrm>
              <a:custGeom>
                <a:avLst/>
                <a:gdLst/>
                <a:ahLst/>
                <a:cxnLst/>
                <a:rect l="l" t="t" r="r" b="b"/>
                <a:pathLst>
                  <a:path w="3841" h="2933" extrusionOk="0">
                    <a:moveTo>
                      <a:pt x="0" y="0"/>
                    </a:moveTo>
                    <a:lnTo>
                      <a:pt x="0" y="0"/>
                    </a:lnTo>
                    <a:cubicBezTo>
                      <a:pt x="0" y="0"/>
                      <a:pt x="2049" y="2180"/>
                      <a:pt x="2502" y="2533"/>
                    </a:cubicBezTo>
                    <a:cubicBezTo>
                      <a:pt x="2845" y="2800"/>
                      <a:pt x="3166" y="2933"/>
                      <a:pt x="3403" y="2933"/>
                    </a:cubicBezTo>
                    <a:cubicBezTo>
                      <a:pt x="3679" y="2933"/>
                      <a:pt x="3840" y="2752"/>
                      <a:pt x="3784" y="2394"/>
                    </a:cubicBezTo>
                    <a:cubicBezTo>
                      <a:pt x="3647" y="1514"/>
                      <a:pt x="3340" y="1197"/>
                      <a:pt x="3340" y="1197"/>
                    </a:cubicBezTo>
                    <a:lnTo>
                      <a:pt x="0"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7478;p38">
                <a:extLst>
                  <a:ext uri="{FF2B5EF4-FFF2-40B4-BE49-F238E27FC236}">
                    <a16:creationId xmlns:a16="http://schemas.microsoft.com/office/drawing/2014/main" id="{C8CABB3A-ADDB-03A6-2F79-539AB0EAA190}"/>
                  </a:ext>
                </a:extLst>
              </p:cNvPr>
              <p:cNvSpPr/>
              <p:nvPr/>
            </p:nvSpPr>
            <p:spPr>
              <a:xfrm>
                <a:off x="4232400" y="1899650"/>
                <a:ext cx="237400" cy="99400"/>
              </a:xfrm>
              <a:custGeom>
                <a:avLst/>
                <a:gdLst/>
                <a:ahLst/>
                <a:cxnLst/>
                <a:rect l="l" t="t" r="r" b="b"/>
                <a:pathLst>
                  <a:path w="9496" h="3976" extrusionOk="0">
                    <a:moveTo>
                      <a:pt x="8690" y="0"/>
                    </a:moveTo>
                    <a:cubicBezTo>
                      <a:pt x="8391" y="0"/>
                      <a:pt x="7985" y="43"/>
                      <a:pt x="7433" y="165"/>
                    </a:cubicBezTo>
                    <a:cubicBezTo>
                      <a:pt x="5973" y="489"/>
                      <a:pt x="911" y="2520"/>
                      <a:pt x="1" y="2974"/>
                    </a:cubicBezTo>
                    <a:lnTo>
                      <a:pt x="1757" y="3975"/>
                    </a:lnTo>
                    <a:cubicBezTo>
                      <a:pt x="3009" y="3179"/>
                      <a:pt x="8960" y="1347"/>
                      <a:pt x="8960" y="1347"/>
                    </a:cubicBezTo>
                    <a:lnTo>
                      <a:pt x="9495" y="225"/>
                    </a:lnTo>
                    <a:cubicBezTo>
                      <a:pt x="9495" y="225"/>
                      <a:pt x="9377" y="0"/>
                      <a:pt x="86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7479;p38">
                <a:extLst>
                  <a:ext uri="{FF2B5EF4-FFF2-40B4-BE49-F238E27FC236}">
                    <a16:creationId xmlns:a16="http://schemas.microsoft.com/office/drawing/2014/main" id="{84D711DF-F380-23D5-89F3-1A4FF00963E9}"/>
                  </a:ext>
                </a:extLst>
              </p:cNvPr>
              <p:cNvSpPr/>
              <p:nvPr/>
            </p:nvSpPr>
            <p:spPr>
              <a:xfrm>
                <a:off x="4262700" y="1929800"/>
                <a:ext cx="204350" cy="69250"/>
              </a:xfrm>
              <a:custGeom>
                <a:avLst/>
                <a:gdLst/>
                <a:ahLst/>
                <a:cxnLst/>
                <a:rect l="l" t="t" r="r" b="b"/>
                <a:pathLst>
                  <a:path w="8174" h="2770" extrusionOk="0">
                    <a:moveTo>
                      <a:pt x="7765" y="0"/>
                    </a:moveTo>
                    <a:cubicBezTo>
                      <a:pt x="7135" y="0"/>
                      <a:pt x="5541" y="277"/>
                      <a:pt x="1538" y="1776"/>
                    </a:cubicBezTo>
                    <a:cubicBezTo>
                      <a:pt x="1142" y="1925"/>
                      <a:pt x="0" y="2324"/>
                      <a:pt x="0" y="2324"/>
                    </a:cubicBezTo>
                    <a:lnTo>
                      <a:pt x="548" y="2769"/>
                    </a:lnTo>
                    <a:cubicBezTo>
                      <a:pt x="548" y="2769"/>
                      <a:pt x="7232" y="364"/>
                      <a:pt x="8173" y="94"/>
                    </a:cubicBezTo>
                    <a:cubicBezTo>
                      <a:pt x="8173" y="94"/>
                      <a:pt x="8133" y="0"/>
                      <a:pt x="7765"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7480;p38">
                <a:extLst>
                  <a:ext uri="{FF2B5EF4-FFF2-40B4-BE49-F238E27FC236}">
                    <a16:creationId xmlns:a16="http://schemas.microsoft.com/office/drawing/2014/main" id="{D2056FAD-A619-A521-68F1-CB6CBBA684A3}"/>
                  </a:ext>
                </a:extLst>
              </p:cNvPr>
              <p:cNvSpPr/>
              <p:nvPr/>
            </p:nvSpPr>
            <p:spPr>
              <a:xfrm>
                <a:off x="4469775" y="1832800"/>
                <a:ext cx="110750" cy="81375"/>
              </a:xfrm>
              <a:custGeom>
                <a:avLst/>
                <a:gdLst/>
                <a:ahLst/>
                <a:cxnLst/>
                <a:rect l="l" t="t" r="r" b="b"/>
                <a:pathLst>
                  <a:path w="4430" h="3255" extrusionOk="0">
                    <a:moveTo>
                      <a:pt x="2740" y="1"/>
                    </a:moveTo>
                    <a:lnTo>
                      <a:pt x="0" y="2899"/>
                    </a:lnTo>
                    <a:lnTo>
                      <a:pt x="1646" y="3255"/>
                    </a:lnTo>
                    <a:cubicBezTo>
                      <a:pt x="2575" y="2600"/>
                      <a:pt x="3501" y="1948"/>
                      <a:pt x="4430" y="1291"/>
                    </a:cubicBezTo>
                    <a:cubicBezTo>
                      <a:pt x="4389" y="1151"/>
                      <a:pt x="4244" y="690"/>
                      <a:pt x="3783" y="349"/>
                    </a:cubicBezTo>
                    <a:cubicBezTo>
                      <a:pt x="3346" y="24"/>
                      <a:pt x="2892" y="1"/>
                      <a:pt x="27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7481;p38">
                <a:extLst>
                  <a:ext uri="{FF2B5EF4-FFF2-40B4-BE49-F238E27FC236}">
                    <a16:creationId xmlns:a16="http://schemas.microsoft.com/office/drawing/2014/main" id="{01016F6B-B0C5-EA32-B4AF-1318E9A6E179}"/>
                  </a:ext>
                </a:extLst>
              </p:cNvPr>
              <p:cNvSpPr/>
              <p:nvPr/>
            </p:nvSpPr>
            <p:spPr>
              <a:xfrm>
                <a:off x="4230900" y="1974000"/>
                <a:ext cx="47775" cy="300775"/>
              </a:xfrm>
              <a:custGeom>
                <a:avLst/>
                <a:gdLst/>
                <a:ahLst/>
                <a:cxnLst/>
                <a:rect l="l" t="t" r="r" b="b"/>
                <a:pathLst>
                  <a:path w="1911" h="12031" extrusionOk="0">
                    <a:moveTo>
                      <a:pt x="1" y="0"/>
                    </a:moveTo>
                    <a:lnTo>
                      <a:pt x="329" y="10811"/>
                    </a:lnTo>
                    <a:lnTo>
                      <a:pt x="1911" y="12030"/>
                    </a:lnTo>
                    <a:lnTo>
                      <a:pt x="1759" y="1001"/>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7482;p38">
                <a:extLst>
                  <a:ext uri="{FF2B5EF4-FFF2-40B4-BE49-F238E27FC236}">
                    <a16:creationId xmlns:a16="http://schemas.microsoft.com/office/drawing/2014/main" id="{DCE8A7FA-6B4E-2E90-00DF-8271D6C8D9A7}"/>
                  </a:ext>
                </a:extLst>
              </p:cNvPr>
              <p:cNvSpPr/>
              <p:nvPr/>
            </p:nvSpPr>
            <p:spPr>
              <a:xfrm>
                <a:off x="4253225" y="1986650"/>
                <a:ext cx="13200" cy="269875"/>
              </a:xfrm>
              <a:custGeom>
                <a:avLst/>
                <a:gdLst/>
                <a:ahLst/>
                <a:cxnLst/>
                <a:rect l="l" t="t" r="r" b="b"/>
                <a:pathLst>
                  <a:path w="528" h="10795" fill="none" extrusionOk="0">
                    <a:moveTo>
                      <a:pt x="1" y="0"/>
                    </a:moveTo>
                    <a:lnTo>
                      <a:pt x="528" y="10795"/>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7483;p38">
                <a:extLst>
                  <a:ext uri="{FF2B5EF4-FFF2-40B4-BE49-F238E27FC236}">
                    <a16:creationId xmlns:a16="http://schemas.microsoft.com/office/drawing/2014/main" id="{C649D77F-B1F5-E657-FD50-C08A8DA075D5}"/>
                  </a:ext>
                </a:extLst>
              </p:cNvPr>
              <p:cNvSpPr/>
              <p:nvPr/>
            </p:nvSpPr>
            <p:spPr>
              <a:xfrm>
                <a:off x="4261150" y="1987900"/>
                <a:ext cx="17525" cy="286875"/>
              </a:xfrm>
              <a:custGeom>
                <a:avLst/>
                <a:gdLst/>
                <a:ahLst/>
                <a:cxnLst/>
                <a:rect l="l" t="t" r="r" b="b"/>
                <a:pathLst>
                  <a:path w="701" h="11475" extrusionOk="0">
                    <a:moveTo>
                      <a:pt x="1" y="0"/>
                    </a:moveTo>
                    <a:lnTo>
                      <a:pt x="701" y="11474"/>
                    </a:lnTo>
                    <a:lnTo>
                      <a:pt x="549" y="445"/>
                    </a:lnTo>
                    <a:lnTo>
                      <a:pt x="1"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7484;p38">
                <a:extLst>
                  <a:ext uri="{FF2B5EF4-FFF2-40B4-BE49-F238E27FC236}">
                    <a16:creationId xmlns:a16="http://schemas.microsoft.com/office/drawing/2014/main" id="{F42A8A15-859B-F4C3-6B48-9FF7D76B423E}"/>
                  </a:ext>
                </a:extLst>
              </p:cNvPr>
              <p:cNvSpPr/>
              <p:nvPr/>
            </p:nvSpPr>
            <p:spPr>
              <a:xfrm>
                <a:off x="4234175" y="2136025"/>
                <a:ext cx="73500" cy="37400"/>
              </a:xfrm>
              <a:custGeom>
                <a:avLst/>
                <a:gdLst/>
                <a:ahLst/>
                <a:cxnLst/>
                <a:rect l="l" t="t" r="r" b="b"/>
                <a:pathLst>
                  <a:path w="2940" h="1496" extrusionOk="0">
                    <a:moveTo>
                      <a:pt x="1717" y="1"/>
                    </a:moveTo>
                    <a:lnTo>
                      <a:pt x="355" y="352"/>
                    </a:lnTo>
                    <a:cubicBezTo>
                      <a:pt x="109" y="732"/>
                      <a:pt x="1" y="897"/>
                      <a:pt x="328" y="1115"/>
                    </a:cubicBezTo>
                    <a:cubicBezTo>
                      <a:pt x="554" y="1266"/>
                      <a:pt x="1486" y="1495"/>
                      <a:pt x="2118" y="1495"/>
                    </a:cubicBezTo>
                    <a:cubicBezTo>
                      <a:pt x="2399" y="1495"/>
                      <a:pt x="2620" y="1450"/>
                      <a:pt x="2695" y="1333"/>
                    </a:cubicBezTo>
                    <a:cubicBezTo>
                      <a:pt x="2939" y="953"/>
                      <a:pt x="1717" y="1"/>
                      <a:pt x="17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7485;p38">
                <a:extLst>
                  <a:ext uri="{FF2B5EF4-FFF2-40B4-BE49-F238E27FC236}">
                    <a16:creationId xmlns:a16="http://schemas.microsoft.com/office/drawing/2014/main" id="{21056812-2AA2-2B82-5334-9FBA87AC4FC9}"/>
                  </a:ext>
                </a:extLst>
              </p:cNvPr>
              <p:cNvSpPr/>
              <p:nvPr/>
            </p:nvSpPr>
            <p:spPr>
              <a:xfrm>
                <a:off x="4253875" y="2050275"/>
                <a:ext cx="36775" cy="111525"/>
              </a:xfrm>
              <a:custGeom>
                <a:avLst/>
                <a:gdLst/>
                <a:ahLst/>
                <a:cxnLst/>
                <a:rect l="l" t="t" r="r" b="b"/>
                <a:pathLst>
                  <a:path w="1471" h="4461" extrusionOk="0">
                    <a:moveTo>
                      <a:pt x="1090" y="1"/>
                    </a:moveTo>
                    <a:lnTo>
                      <a:pt x="0" y="926"/>
                    </a:lnTo>
                    <a:lnTo>
                      <a:pt x="547" y="4461"/>
                    </a:lnTo>
                    <a:lnTo>
                      <a:pt x="1470" y="3837"/>
                    </a:lnTo>
                    <a:lnTo>
                      <a:pt x="1090"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7486;p38">
                <a:extLst>
                  <a:ext uri="{FF2B5EF4-FFF2-40B4-BE49-F238E27FC236}">
                    <a16:creationId xmlns:a16="http://schemas.microsoft.com/office/drawing/2014/main" id="{2B0C8BDF-48E2-AF70-3191-9DD8922B2804}"/>
                  </a:ext>
                </a:extLst>
              </p:cNvPr>
              <p:cNvSpPr/>
              <p:nvPr/>
            </p:nvSpPr>
            <p:spPr>
              <a:xfrm>
                <a:off x="4274850" y="1933675"/>
                <a:ext cx="177950" cy="364450"/>
              </a:xfrm>
              <a:custGeom>
                <a:avLst/>
                <a:gdLst/>
                <a:ahLst/>
                <a:cxnLst/>
                <a:rect l="l" t="t" r="r" b="b"/>
                <a:pathLst>
                  <a:path w="7118" h="14578" extrusionOk="0">
                    <a:moveTo>
                      <a:pt x="7118" y="1"/>
                    </a:moveTo>
                    <a:cubicBezTo>
                      <a:pt x="7118" y="1"/>
                      <a:pt x="6283" y="142"/>
                      <a:pt x="2561" y="1435"/>
                    </a:cubicBezTo>
                    <a:cubicBezTo>
                      <a:pt x="486" y="2158"/>
                      <a:pt x="1" y="2598"/>
                      <a:pt x="1" y="2598"/>
                    </a:cubicBezTo>
                    <a:lnTo>
                      <a:pt x="211" y="13643"/>
                    </a:lnTo>
                    <a:lnTo>
                      <a:pt x="211" y="14578"/>
                    </a:lnTo>
                    <a:lnTo>
                      <a:pt x="6930" y="11311"/>
                    </a:lnTo>
                    <a:lnTo>
                      <a:pt x="7118"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7487;p38">
                <a:extLst>
                  <a:ext uri="{FF2B5EF4-FFF2-40B4-BE49-F238E27FC236}">
                    <a16:creationId xmlns:a16="http://schemas.microsoft.com/office/drawing/2014/main" id="{93555E9B-028C-F916-6541-6E8CBB562C92}"/>
                  </a:ext>
                </a:extLst>
              </p:cNvPr>
              <p:cNvSpPr/>
              <p:nvPr/>
            </p:nvSpPr>
            <p:spPr>
              <a:xfrm>
                <a:off x="4503925" y="1848950"/>
                <a:ext cx="90350" cy="338500"/>
              </a:xfrm>
              <a:custGeom>
                <a:avLst/>
                <a:gdLst/>
                <a:ahLst/>
                <a:cxnLst/>
                <a:rect l="l" t="t" r="r" b="b"/>
                <a:pathLst>
                  <a:path w="3614" h="13540" extrusionOk="0">
                    <a:moveTo>
                      <a:pt x="3613" y="0"/>
                    </a:moveTo>
                    <a:lnTo>
                      <a:pt x="282" y="2609"/>
                    </a:lnTo>
                    <a:lnTo>
                      <a:pt x="1" y="13539"/>
                    </a:lnTo>
                    <a:lnTo>
                      <a:pt x="3017" y="10887"/>
                    </a:lnTo>
                    <a:lnTo>
                      <a:pt x="3613"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7488;p38">
                <a:extLst>
                  <a:ext uri="{FF2B5EF4-FFF2-40B4-BE49-F238E27FC236}">
                    <a16:creationId xmlns:a16="http://schemas.microsoft.com/office/drawing/2014/main" id="{6E71561D-79FA-9D75-9036-5AB06024C321}"/>
                  </a:ext>
                </a:extLst>
              </p:cNvPr>
              <p:cNvSpPr/>
              <p:nvPr/>
            </p:nvSpPr>
            <p:spPr>
              <a:xfrm>
                <a:off x="4453350" y="1914150"/>
                <a:ext cx="59300" cy="302000"/>
              </a:xfrm>
              <a:custGeom>
                <a:avLst/>
                <a:gdLst/>
                <a:ahLst/>
                <a:cxnLst/>
                <a:rect l="l" t="t" r="r" b="b"/>
                <a:pathLst>
                  <a:path w="2372" h="12080" extrusionOk="0">
                    <a:moveTo>
                      <a:pt x="2371" y="1"/>
                    </a:moveTo>
                    <a:cubicBezTo>
                      <a:pt x="1878" y="691"/>
                      <a:pt x="1195" y="830"/>
                      <a:pt x="726" y="830"/>
                    </a:cubicBezTo>
                    <a:cubicBezTo>
                      <a:pt x="410" y="830"/>
                      <a:pt x="191" y="767"/>
                      <a:pt x="191" y="767"/>
                    </a:cubicBezTo>
                    <a:lnTo>
                      <a:pt x="1" y="12060"/>
                    </a:lnTo>
                    <a:cubicBezTo>
                      <a:pt x="144" y="12073"/>
                      <a:pt x="279" y="12079"/>
                      <a:pt x="404" y="12079"/>
                    </a:cubicBezTo>
                    <a:cubicBezTo>
                      <a:pt x="2174" y="12079"/>
                      <a:pt x="2174" y="10865"/>
                      <a:pt x="2174" y="10865"/>
                    </a:cubicBezTo>
                    <a:lnTo>
                      <a:pt x="2371"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7489;p38">
                <a:extLst>
                  <a:ext uri="{FF2B5EF4-FFF2-40B4-BE49-F238E27FC236}">
                    <a16:creationId xmlns:a16="http://schemas.microsoft.com/office/drawing/2014/main" id="{A0560A99-1509-4F44-EE04-5E51B826A215}"/>
                  </a:ext>
                </a:extLst>
              </p:cNvPr>
              <p:cNvSpPr/>
              <p:nvPr/>
            </p:nvSpPr>
            <p:spPr>
              <a:xfrm>
                <a:off x="4568975" y="2021200"/>
                <a:ext cx="28925" cy="21725"/>
              </a:xfrm>
              <a:custGeom>
                <a:avLst/>
                <a:gdLst/>
                <a:ahLst/>
                <a:cxnLst/>
                <a:rect l="l" t="t" r="r" b="b"/>
                <a:pathLst>
                  <a:path w="1157" h="869" extrusionOk="0">
                    <a:moveTo>
                      <a:pt x="664" y="1"/>
                    </a:moveTo>
                    <a:cubicBezTo>
                      <a:pt x="557" y="1"/>
                      <a:pt x="475" y="24"/>
                      <a:pt x="475" y="24"/>
                    </a:cubicBezTo>
                    <a:cubicBezTo>
                      <a:pt x="156" y="366"/>
                      <a:pt x="0" y="869"/>
                      <a:pt x="296" y="869"/>
                    </a:cubicBezTo>
                    <a:cubicBezTo>
                      <a:pt x="311" y="869"/>
                      <a:pt x="327" y="867"/>
                      <a:pt x="345" y="865"/>
                    </a:cubicBezTo>
                    <a:cubicBezTo>
                      <a:pt x="704" y="808"/>
                      <a:pt x="1157" y="206"/>
                      <a:pt x="956" y="77"/>
                    </a:cubicBezTo>
                    <a:cubicBezTo>
                      <a:pt x="864" y="17"/>
                      <a:pt x="755" y="1"/>
                      <a:pt x="6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7490;p38">
                <a:extLst>
                  <a:ext uri="{FF2B5EF4-FFF2-40B4-BE49-F238E27FC236}">
                    <a16:creationId xmlns:a16="http://schemas.microsoft.com/office/drawing/2014/main" id="{78872E40-B922-A7B8-6A81-B962A4F5DF79}"/>
                  </a:ext>
                </a:extLst>
              </p:cNvPr>
              <p:cNvSpPr/>
              <p:nvPr/>
            </p:nvSpPr>
            <p:spPr>
              <a:xfrm>
                <a:off x="4451500" y="1903400"/>
                <a:ext cx="59500" cy="31525"/>
              </a:xfrm>
              <a:custGeom>
                <a:avLst/>
                <a:gdLst/>
                <a:ahLst/>
                <a:cxnLst/>
                <a:rect l="l" t="t" r="r" b="b"/>
                <a:pathLst>
                  <a:path w="2380" h="1261" extrusionOk="0">
                    <a:moveTo>
                      <a:pt x="1147" y="1"/>
                    </a:moveTo>
                    <a:cubicBezTo>
                      <a:pt x="1008" y="1"/>
                      <a:pt x="868" y="22"/>
                      <a:pt x="734" y="75"/>
                    </a:cubicBezTo>
                    <a:cubicBezTo>
                      <a:pt x="0" y="364"/>
                      <a:pt x="198" y="1197"/>
                      <a:pt x="198" y="1197"/>
                    </a:cubicBezTo>
                    <a:cubicBezTo>
                      <a:pt x="198" y="1197"/>
                      <a:pt x="418" y="1260"/>
                      <a:pt x="734" y="1260"/>
                    </a:cubicBezTo>
                    <a:cubicBezTo>
                      <a:pt x="1204" y="1260"/>
                      <a:pt x="1886" y="1121"/>
                      <a:pt x="2379" y="431"/>
                    </a:cubicBezTo>
                    <a:cubicBezTo>
                      <a:pt x="2379" y="431"/>
                      <a:pt x="1769" y="1"/>
                      <a:pt x="114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7491;p38">
                <a:extLst>
                  <a:ext uri="{FF2B5EF4-FFF2-40B4-BE49-F238E27FC236}">
                    <a16:creationId xmlns:a16="http://schemas.microsoft.com/office/drawing/2014/main" id="{BC32031B-3635-016B-8CA3-42C57E0920D6}"/>
                  </a:ext>
                </a:extLst>
              </p:cNvPr>
              <p:cNvSpPr/>
              <p:nvPr/>
            </p:nvSpPr>
            <p:spPr>
              <a:xfrm>
                <a:off x="4011450" y="1243975"/>
                <a:ext cx="458700" cy="471825"/>
              </a:xfrm>
              <a:custGeom>
                <a:avLst/>
                <a:gdLst/>
                <a:ahLst/>
                <a:cxnLst/>
                <a:rect l="l" t="t" r="r" b="b"/>
                <a:pathLst>
                  <a:path w="18348" h="18873" extrusionOk="0">
                    <a:moveTo>
                      <a:pt x="7998" y="1"/>
                    </a:moveTo>
                    <a:cubicBezTo>
                      <a:pt x="5238" y="1"/>
                      <a:pt x="2435" y="1591"/>
                      <a:pt x="1424" y="5613"/>
                    </a:cubicBezTo>
                    <a:cubicBezTo>
                      <a:pt x="1" y="11281"/>
                      <a:pt x="2821" y="16052"/>
                      <a:pt x="5808" y="17684"/>
                    </a:cubicBezTo>
                    <a:cubicBezTo>
                      <a:pt x="7530" y="18622"/>
                      <a:pt x="9178" y="18872"/>
                      <a:pt x="10497" y="18872"/>
                    </a:cubicBezTo>
                    <a:cubicBezTo>
                      <a:pt x="10676" y="18872"/>
                      <a:pt x="10849" y="18867"/>
                      <a:pt x="11015" y="18859"/>
                    </a:cubicBezTo>
                    <a:cubicBezTo>
                      <a:pt x="15574" y="18638"/>
                      <a:pt x="17264" y="13707"/>
                      <a:pt x="17552" y="12425"/>
                    </a:cubicBezTo>
                    <a:cubicBezTo>
                      <a:pt x="18040" y="10228"/>
                      <a:pt x="18348" y="3674"/>
                      <a:pt x="10867" y="576"/>
                    </a:cubicBezTo>
                    <a:cubicBezTo>
                      <a:pt x="9972" y="205"/>
                      <a:pt x="8988" y="1"/>
                      <a:pt x="799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7492;p38">
                <a:extLst>
                  <a:ext uri="{FF2B5EF4-FFF2-40B4-BE49-F238E27FC236}">
                    <a16:creationId xmlns:a16="http://schemas.microsoft.com/office/drawing/2014/main" id="{A55661A4-A688-FCF8-7220-CD0101ADC534}"/>
                  </a:ext>
                </a:extLst>
              </p:cNvPr>
              <p:cNvSpPr/>
              <p:nvPr/>
            </p:nvSpPr>
            <p:spPr>
              <a:xfrm>
                <a:off x="4417425" y="1494650"/>
                <a:ext cx="44675" cy="68750"/>
              </a:xfrm>
              <a:custGeom>
                <a:avLst/>
                <a:gdLst/>
                <a:ahLst/>
                <a:cxnLst/>
                <a:rect l="l" t="t" r="r" b="b"/>
                <a:pathLst>
                  <a:path w="1787" h="2750" extrusionOk="0">
                    <a:moveTo>
                      <a:pt x="1525" y="1"/>
                    </a:moveTo>
                    <a:lnTo>
                      <a:pt x="1525" y="1"/>
                    </a:lnTo>
                    <a:cubicBezTo>
                      <a:pt x="0" y="594"/>
                      <a:pt x="922" y="2750"/>
                      <a:pt x="1196" y="2750"/>
                    </a:cubicBezTo>
                    <a:cubicBezTo>
                      <a:pt x="1222" y="2750"/>
                      <a:pt x="1241" y="2731"/>
                      <a:pt x="1253" y="2690"/>
                    </a:cubicBezTo>
                    <a:cubicBezTo>
                      <a:pt x="1787" y="842"/>
                      <a:pt x="1525" y="1"/>
                      <a:pt x="1525" y="1"/>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7493;p38">
                <a:extLst>
                  <a:ext uri="{FF2B5EF4-FFF2-40B4-BE49-F238E27FC236}">
                    <a16:creationId xmlns:a16="http://schemas.microsoft.com/office/drawing/2014/main" id="{62E9A70F-5E0F-9932-08DF-1D0452B1EB83}"/>
                  </a:ext>
                </a:extLst>
              </p:cNvPr>
              <p:cNvSpPr/>
              <p:nvPr/>
            </p:nvSpPr>
            <p:spPr>
              <a:xfrm>
                <a:off x="4163600" y="1541125"/>
                <a:ext cx="86050" cy="89275"/>
              </a:xfrm>
              <a:custGeom>
                <a:avLst/>
                <a:gdLst/>
                <a:ahLst/>
                <a:cxnLst/>
                <a:rect l="l" t="t" r="r" b="b"/>
                <a:pathLst>
                  <a:path w="3442" h="3571" extrusionOk="0">
                    <a:moveTo>
                      <a:pt x="1730" y="0"/>
                    </a:moveTo>
                    <a:cubicBezTo>
                      <a:pt x="833" y="0"/>
                      <a:pt x="83" y="753"/>
                      <a:pt x="42" y="1714"/>
                    </a:cubicBezTo>
                    <a:cubicBezTo>
                      <a:pt x="0" y="2699"/>
                      <a:pt x="718" y="3529"/>
                      <a:pt x="1645" y="3569"/>
                    </a:cubicBezTo>
                    <a:cubicBezTo>
                      <a:pt x="1668" y="3570"/>
                      <a:pt x="1690" y="3571"/>
                      <a:pt x="1712" y="3571"/>
                    </a:cubicBezTo>
                    <a:cubicBezTo>
                      <a:pt x="2609" y="3571"/>
                      <a:pt x="3359" y="2817"/>
                      <a:pt x="3400" y="1857"/>
                    </a:cubicBezTo>
                    <a:cubicBezTo>
                      <a:pt x="3442" y="872"/>
                      <a:pt x="2724" y="42"/>
                      <a:pt x="1797" y="2"/>
                    </a:cubicBezTo>
                    <a:cubicBezTo>
                      <a:pt x="1774" y="1"/>
                      <a:pt x="1752" y="0"/>
                      <a:pt x="1730" y="0"/>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7494;p38">
                <a:extLst>
                  <a:ext uri="{FF2B5EF4-FFF2-40B4-BE49-F238E27FC236}">
                    <a16:creationId xmlns:a16="http://schemas.microsoft.com/office/drawing/2014/main" id="{41171D3B-604A-B27F-7919-6C58A6EB8535}"/>
                  </a:ext>
                </a:extLst>
              </p:cNvPr>
              <p:cNvSpPr/>
              <p:nvPr/>
            </p:nvSpPr>
            <p:spPr>
              <a:xfrm>
                <a:off x="4395975" y="1421325"/>
                <a:ext cx="68025" cy="38400"/>
              </a:xfrm>
              <a:custGeom>
                <a:avLst/>
                <a:gdLst/>
                <a:ahLst/>
                <a:cxnLst/>
                <a:rect l="l" t="t" r="r" b="b"/>
                <a:pathLst>
                  <a:path w="2721" h="1536" extrusionOk="0">
                    <a:moveTo>
                      <a:pt x="1218" y="770"/>
                    </a:moveTo>
                    <a:cubicBezTo>
                      <a:pt x="1220" y="770"/>
                      <a:pt x="1229" y="771"/>
                      <a:pt x="1246" y="775"/>
                    </a:cubicBezTo>
                    <a:cubicBezTo>
                      <a:pt x="1249" y="775"/>
                      <a:pt x="1252" y="776"/>
                      <a:pt x="1255" y="776"/>
                    </a:cubicBezTo>
                    <a:lnTo>
                      <a:pt x="1255" y="776"/>
                    </a:lnTo>
                    <a:cubicBezTo>
                      <a:pt x="1232" y="775"/>
                      <a:pt x="1212" y="770"/>
                      <a:pt x="1218" y="770"/>
                    </a:cubicBezTo>
                    <a:close/>
                    <a:moveTo>
                      <a:pt x="1065" y="1"/>
                    </a:moveTo>
                    <a:cubicBezTo>
                      <a:pt x="793" y="1"/>
                      <a:pt x="521" y="71"/>
                      <a:pt x="300" y="232"/>
                    </a:cubicBezTo>
                    <a:cubicBezTo>
                      <a:pt x="150" y="343"/>
                      <a:pt x="1" y="545"/>
                      <a:pt x="14" y="747"/>
                    </a:cubicBezTo>
                    <a:cubicBezTo>
                      <a:pt x="26" y="933"/>
                      <a:pt x="181" y="1053"/>
                      <a:pt x="336" y="1053"/>
                    </a:cubicBezTo>
                    <a:cubicBezTo>
                      <a:pt x="417" y="1053"/>
                      <a:pt x="498" y="1021"/>
                      <a:pt x="559" y="948"/>
                    </a:cubicBezTo>
                    <a:lnTo>
                      <a:pt x="559" y="948"/>
                    </a:lnTo>
                    <a:cubicBezTo>
                      <a:pt x="566" y="944"/>
                      <a:pt x="574" y="941"/>
                      <a:pt x="581" y="937"/>
                    </a:cubicBezTo>
                    <a:lnTo>
                      <a:pt x="581" y="937"/>
                    </a:lnTo>
                    <a:cubicBezTo>
                      <a:pt x="612" y="926"/>
                      <a:pt x="643" y="913"/>
                      <a:pt x="670" y="898"/>
                    </a:cubicBezTo>
                    <a:cubicBezTo>
                      <a:pt x="693" y="887"/>
                      <a:pt x="712" y="872"/>
                      <a:pt x="735" y="862"/>
                    </a:cubicBezTo>
                    <a:lnTo>
                      <a:pt x="761" y="849"/>
                    </a:lnTo>
                    <a:lnTo>
                      <a:pt x="761" y="849"/>
                    </a:lnTo>
                    <a:cubicBezTo>
                      <a:pt x="811" y="832"/>
                      <a:pt x="862" y="814"/>
                      <a:pt x="913" y="799"/>
                    </a:cubicBezTo>
                    <a:cubicBezTo>
                      <a:pt x="944" y="791"/>
                      <a:pt x="976" y="783"/>
                      <a:pt x="1008" y="777"/>
                    </a:cubicBezTo>
                    <a:cubicBezTo>
                      <a:pt x="1016" y="775"/>
                      <a:pt x="1023" y="774"/>
                      <a:pt x="1031" y="773"/>
                    </a:cubicBezTo>
                    <a:lnTo>
                      <a:pt x="1031" y="773"/>
                    </a:lnTo>
                    <a:cubicBezTo>
                      <a:pt x="1031" y="773"/>
                      <a:pt x="1032" y="773"/>
                      <a:pt x="1033" y="773"/>
                    </a:cubicBezTo>
                    <a:cubicBezTo>
                      <a:pt x="1044" y="773"/>
                      <a:pt x="1056" y="772"/>
                      <a:pt x="1068" y="772"/>
                    </a:cubicBezTo>
                    <a:cubicBezTo>
                      <a:pt x="1121" y="772"/>
                      <a:pt x="1174" y="778"/>
                      <a:pt x="1226" y="778"/>
                    </a:cubicBezTo>
                    <a:cubicBezTo>
                      <a:pt x="1237" y="778"/>
                      <a:pt x="1249" y="778"/>
                      <a:pt x="1260" y="777"/>
                    </a:cubicBezTo>
                    <a:lnTo>
                      <a:pt x="1260" y="777"/>
                    </a:lnTo>
                    <a:cubicBezTo>
                      <a:pt x="1275" y="780"/>
                      <a:pt x="1290" y="784"/>
                      <a:pt x="1306" y="786"/>
                    </a:cubicBezTo>
                    <a:cubicBezTo>
                      <a:pt x="1348" y="797"/>
                      <a:pt x="1389" y="810"/>
                      <a:pt x="1431" y="824"/>
                    </a:cubicBezTo>
                    <a:lnTo>
                      <a:pt x="1431" y="824"/>
                    </a:lnTo>
                    <a:cubicBezTo>
                      <a:pt x="1449" y="833"/>
                      <a:pt x="1469" y="840"/>
                      <a:pt x="1487" y="849"/>
                    </a:cubicBezTo>
                    <a:cubicBezTo>
                      <a:pt x="1534" y="872"/>
                      <a:pt x="1578" y="898"/>
                      <a:pt x="1621" y="927"/>
                    </a:cubicBezTo>
                    <a:cubicBezTo>
                      <a:pt x="1639" y="939"/>
                      <a:pt x="1657" y="952"/>
                      <a:pt x="1675" y="964"/>
                    </a:cubicBezTo>
                    <a:lnTo>
                      <a:pt x="1675" y="964"/>
                    </a:lnTo>
                    <a:cubicBezTo>
                      <a:pt x="1690" y="977"/>
                      <a:pt x="1707" y="990"/>
                      <a:pt x="1723" y="1003"/>
                    </a:cubicBezTo>
                    <a:cubicBezTo>
                      <a:pt x="1783" y="1053"/>
                      <a:pt x="1835" y="1108"/>
                      <a:pt x="1896" y="1157"/>
                    </a:cubicBezTo>
                    <a:cubicBezTo>
                      <a:pt x="1927" y="1181"/>
                      <a:pt x="1937" y="1188"/>
                      <a:pt x="1936" y="1188"/>
                    </a:cubicBezTo>
                    <a:cubicBezTo>
                      <a:pt x="1936" y="1188"/>
                      <a:pt x="1917" y="1174"/>
                      <a:pt x="1907" y="1166"/>
                    </a:cubicBezTo>
                    <a:lnTo>
                      <a:pt x="1907" y="1166"/>
                    </a:lnTo>
                    <a:cubicBezTo>
                      <a:pt x="1924" y="1181"/>
                      <a:pt x="1940" y="1194"/>
                      <a:pt x="1956" y="1205"/>
                    </a:cubicBezTo>
                    <a:cubicBezTo>
                      <a:pt x="1985" y="1229"/>
                      <a:pt x="2013" y="1254"/>
                      <a:pt x="2038" y="1280"/>
                    </a:cubicBezTo>
                    <a:cubicBezTo>
                      <a:pt x="2102" y="1339"/>
                      <a:pt x="2160" y="1399"/>
                      <a:pt x="2216" y="1462"/>
                    </a:cubicBezTo>
                    <a:cubicBezTo>
                      <a:pt x="2263" y="1513"/>
                      <a:pt x="2324" y="1535"/>
                      <a:pt x="2387" y="1535"/>
                    </a:cubicBezTo>
                    <a:cubicBezTo>
                      <a:pt x="2550" y="1535"/>
                      <a:pt x="2721" y="1384"/>
                      <a:pt x="2653" y="1205"/>
                    </a:cubicBezTo>
                    <a:cubicBezTo>
                      <a:pt x="2590" y="1047"/>
                      <a:pt x="2522" y="887"/>
                      <a:pt x="2435" y="739"/>
                    </a:cubicBezTo>
                    <a:cubicBezTo>
                      <a:pt x="2357" y="607"/>
                      <a:pt x="2241" y="494"/>
                      <a:pt x="2123" y="400"/>
                    </a:cubicBezTo>
                    <a:cubicBezTo>
                      <a:pt x="1920" y="235"/>
                      <a:pt x="1691" y="102"/>
                      <a:pt x="1437" y="44"/>
                    </a:cubicBezTo>
                    <a:cubicBezTo>
                      <a:pt x="1316" y="16"/>
                      <a:pt x="1191" y="1"/>
                      <a:pt x="1065"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7495;p38">
                <a:extLst>
                  <a:ext uri="{FF2B5EF4-FFF2-40B4-BE49-F238E27FC236}">
                    <a16:creationId xmlns:a16="http://schemas.microsoft.com/office/drawing/2014/main" id="{E9065A9D-D4C4-D61B-EA6F-429EF224524A}"/>
                  </a:ext>
                </a:extLst>
              </p:cNvPr>
              <p:cNvSpPr/>
              <p:nvPr/>
            </p:nvSpPr>
            <p:spPr>
              <a:xfrm>
                <a:off x="4172375" y="1439925"/>
                <a:ext cx="130550" cy="87600"/>
              </a:xfrm>
              <a:custGeom>
                <a:avLst/>
                <a:gdLst/>
                <a:ahLst/>
                <a:cxnLst/>
                <a:rect l="l" t="t" r="r" b="b"/>
                <a:pathLst>
                  <a:path w="5222" h="3504" extrusionOk="0">
                    <a:moveTo>
                      <a:pt x="3671" y="953"/>
                    </a:moveTo>
                    <a:cubicBezTo>
                      <a:pt x="3671" y="953"/>
                      <a:pt x="3671" y="953"/>
                      <a:pt x="3671" y="953"/>
                    </a:cubicBezTo>
                    <a:cubicBezTo>
                      <a:pt x="3681" y="957"/>
                      <a:pt x="3686" y="959"/>
                      <a:pt x="3686" y="959"/>
                    </a:cubicBezTo>
                    <a:cubicBezTo>
                      <a:pt x="3686" y="959"/>
                      <a:pt x="3681" y="957"/>
                      <a:pt x="3671" y="953"/>
                    </a:cubicBezTo>
                    <a:close/>
                    <a:moveTo>
                      <a:pt x="1828" y="1224"/>
                    </a:moveTo>
                    <a:lnTo>
                      <a:pt x="1828" y="1224"/>
                    </a:lnTo>
                    <a:cubicBezTo>
                      <a:pt x="1826" y="1226"/>
                      <a:pt x="1824" y="1228"/>
                      <a:pt x="1821" y="1230"/>
                    </a:cubicBezTo>
                    <a:lnTo>
                      <a:pt x="1821" y="1230"/>
                    </a:lnTo>
                    <a:cubicBezTo>
                      <a:pt x="1823" y="1228"/>
                      <a:pt x="1826" y="1226"/>
                      <a:pt x="1828" y="1224"/>
                    </a:cubicBezTo>
                    <a:close/>
                    <a:moveTo>
                      <a:pt x="738" y="2541"/>
                    </a:moveTo>
                    <a:cubicBezTo>
                      <a:pt x="736" y="2545"/>
                      <a:pt x="734" y="2549"/>
                      <a:pt x="733" y="2554"/>
                    </a:cubicBezTo>
                    <a:lnTo>
                      <a:pt x="733" y="2554"/>
                    </a:lnTo>
                    <a:cubicBezTo>
                      <a:pt x="734" y="2550"/>
                      <a:pt x="736" y="2546"/>
                      <a:pt x="738" y="2541"/>
                    </a:cubicBezTo>
                    <a:close/>
                    <a:moveTo>
                      <a:pt x="653" y="2726"/>
                    </a:moveTo>
                    <a:cubicBezTo>
                      <a:pt x="652" y="2729"/>
                      <a:pt x="650" y="2734"/>
                      <a:pt x="647" y="2740"/>
                    </a:cubicBezTo>
                    <a:cubicBezTo>
                      <a:pt x="649" y="2735"/>
                      <a:pt x="651" y="2730"/>
                      <a:pt x="653" y="2726"/>
                    </a:cubicBezTo>
                    <a:close/>
                    <a:moveTo>
                      <a:pt x="2908" y="0"/>
                    </a:moveTo>
                    <a:cubicBezTo>
                      <a:pt x="2685" y="0"/>
                      <a:pt x="2462" y="30"/>
                      <a:pt x="2248" y="89"/>
                    </a:cubicBezTo>
                    <a:cubicBezTo>
                      <a:pt x="1800" y="214"/>
                      <a:pt x="1396" y="461"/>
                      <a:pt x="1051" y="772"/>
                    </a:cubicBezTo>
                    <a:cubicBezTo>
                      <a:pt x="705" y="1081"/>
                      <a:pt x="390" y="1507"/>
                      <a:pt x="240" y="1949"/>
                    </a:cubicBezTo>
                    <a:cubicBezTo>
                      <a:pt x="219" y="2010"/>
                      <a:pt x="199" y="2070"/>
                      <a:pt x="186" y="2133"/>
                    </a:cubicBezTo>
                    <a:cubicBezTo>
                      <a:pt x="183" y="2151"/>
                      <a:pt x="180" y="2170"/>
                      <a:pt x="177" y="2188"/>
                    </a:cubicBezTo>
                    <a:cubicBezTo>
                      <a:pt x="173" y="2206"/>
                      <a:pt x="170" y="2224"/>
                      <a:pt x="168" y="2243"/>
                    </a:cubicBezTo>
                    <a:cubicBezTo>
                      <a:pt x="163" y="2303"/>
                      <a:pt x="158" y="2334"/>
                      <a:pt x="156" y="2334"/>
                    </a:cubicBezTo>
                    <a:cubicBezTo>
                      <a:pt x="155" y="2334"/>
                      <a:pt x="155" y="2321"/>
                      <a:pt x="155" y="2297"/>
                    </a:cubicBezTo>
                    <a:lnTo>
                      <a:pt x="155" y="2297"/>
                    </a:lnTo>
                    <a:cubicBezTo>
                      <a:pt x="115" y="2408"/>
                      <a:pt x="88" y="2528"/>
                      <a:pt x="63" y="2643"/>
                    </a:cubicBezTo>
                    <a:cubicBezTo>
                      <a:pt x="34" y="2774"/>
                      <a:pt x="24" y="2903"/>
                      <a:pt x="16" y="3037"/>
                    </a:cubicBezTo>
                    <a:cubicBezTo>
                      <a:pt x="12" y="3097"/>
                      <a:pt x="0" y="3160"/>
                      <a:pt x="2" y="3223"/>
                    </a:cubicBezTo>
                    <a:cubicBezTo>
                      <a:pt x="5" y="3301"/>
                      <a:pt x="46" y="3366"/>
                      <a:pt x="83" y="3430"/>
                    </a:cubicBezTo>
                    <a:cubicBezTo>
                      <a:pt x="111" y="3477"/>
                      <a:pt x="163" y="3504"/>
                      <a:pt x="214" y="3504"/>
                    </a:cubicBezTo>
                    <a:cubicBezTo>
                      <a:pt x="251" y="3504"/>
                      <a:pt x="288" y="3490"/>
                      <a:pt x="316" y="3461"/>
                    </a:cubicBezTo>
                    <a:cubicBezTo>
                      <a:pt x="354" y="3422"/>
                      <a:pt x="396" y="3385"/>
                      <a:pt x="424" y="3338"/>
                    </a:cubicBezTo>
                    <a:cubicBezTo>
                      <a:pt x="453" y="3291"/>
                      <a:pt x="461" y="3233"/>
                      <a:pt x="477" y="3180"/>
                    </a:cubicBezTo>
                    <a:cubicBezTo>
                      <a:pt x="510" y="3071"/>
                      <a:pt x="540" y="3024"/>
                      <a:pt x="586" y="2900"/>
                    </a:cubicBezTo>
                    <a:cubicBezTo>
                      <a:pt x="602" y="2856"/>
                      <a:pt x="618" y="2813"/>
                      <a:pt x="634" y="2770"/>
                    </a:cubicBezTo>
                    <a:cubicBezTo>
                      <a:pt x="636" y="2766"/>
                      <a:pt x="651" y="2731"/>
                      <a:pt x="655" y="2721"/>
                    </a:cubicBezTo>
                    <a:lnTo>
                      <a:pt x="655" y="2721"/>
                    </a:lnTo>
                    <a:cubicBezTo>
                      <a:pt x="663" y="2703"/>
                      <a:pt x="672" y="2684"/>
                      <a:pt x="679" y="2665"/>
                    </a:cubicBezTo>
                    <a:cubicBezTo>
                      <a:pt x="696" y="2629"/>
                      <a:pt x="717" y="2592"/>
                      <a:pt x="733" y="2554"/>
                    </a:cubicBezTo>
                    <a:lnTo>
                      <a:pt x="733" y="2554"/>
                    </a:lnTo>
                    <a:cubicBezTo>
                      <a:pt x="729" y="2562"/>
                      <a:pt x="727" y="2565"/>
                      <a:pt x="726" y="2565"/>
                    </a:cubicBezTo>
                    <a:cubicBezTo>
                      <a:pt x="724" y="2565"/>
                      <a:pt x="729" y="2545"/>
                      <a:pt x="739" y="2531"/>
                    </a:cubicBezTo>
                    <a:cubicBezTo>
                      <a:pt x="759" y="2507"/>
                      <a:pt x="778" y="2484"/>
                      <a:pt x="798" y="2460"/>
                    </a:cubicBezTo>
                    <a:cubicBezTo>
                      <a:pt x="938" y="2285"/>
                      <a:pt x="1053" y="2091"/>
                      <a:pt x="1184" y="1907"/>
                    </a:cubicBezTo>
                    <a:cubicBezTo>
                      <a:pt x="1195" y="1892"/>
                      <a:pt x="1207" y="1876"/>
                      <a:pt x="1218" y="1862"/>
                    </a:cubicBezTo>
                    <a:cubicBezTo>
                      <a:pt x="1223" y="1854"/>
                      <a:pt x="1228" y="1849"/>
                      <a:pt x="1234" y="1841"/>
                    </a:cubicBezTo>
                    <a:cubicBezTo>
                      <a:pt x="1245" y="1825"/>
                      <a:pt x="1251" y="1817"/>
                      <a:pt x="1250" y="1817"/>
                    </a:cubicBezTo>
                    <a:lnTo>
                      <a:pt x="1250" y="1817"/>
                    </a:lnTo>
                    <a:cubicBezTo>
                      <a:pt x="1250" y="1817"/>
                      <a:pt x="1239" y="1831"/>
                      <a:pt x="1218" y="1860"/>
                    </a:cubicBezTo>
                    <a:cubicBezTo>
                      <a:pt x="1231" y="1824"/>
                      <a:pt x="1278" y="1786"/>
                      <a:pt x="1304" y="1753"/>
                    </a:cubicBezTo>
                    <a:cubicBezTo>
                      <a:pt x="1372" y="1674"/>
                      <a:pt x="1444" y="1598"/>
                      <a:pt x="1514" y="1520"/>
                    </a:cubicBezTo>
                    <a:cubicBezTo>
                      <a:pt x="1579" y="1452"/>
                      <a:pt x="1647" y="1386"/>
                      <a:pt x="1714" y="1323"/>
                    </a:cubicBezTo>
                    <a:cubicBezTo>
                      <a:pt x="1747" y="1293"/>
                      <a:pt x="1780" y="1264"/>
                      <a:pt x="1814" y="1236"/>
                    </a:cubicBezTo>
                    <a:lnTo>
                      <a:pt x="1814" y="1236"/>
                    </a:lnTo>
                    <a:cubicBezTo>
                      <a:pt x="1836" y="1228"/>
                      <a:pt x="1856" y="1205"/>
                      <a:pt x="1875" y="1190"/>
                    </a:cubicBezTo>
                    <a:cubicBezTo>
                      <a:pt x="1951" y="1134"/>
                      <a:pt x="2031" y="1084"/>
                      <a:pt x="2114" y="1037"/>
                    </a:cubicBezTo>
                    <a:cubicBezTo>
                      <a:pt x="2153" y="1017"/>
                      <a:pt x="2190" y="996"/>
                      <a:pt x="2229" y="977"/>
                    </a:cubicBezTo>
                    <a:cubicBezTo>
                      <a:pt x="2247" y="966"/>
                      <a:pt x="2268" y="957"/>
                      <a:pt x="2288" y="948"/>
                    </a:cubicBezTo>
                    <a:lnTo>
                      <a:pt x="2288" y="948"/>
                    </a:lnTo>
                    <a:cubicBezTo>
                      <a:pt x="2290" y="948"/>
                      <a:pt x="2292" y="947"/>
                      <a:pt x="2293" y="946"/>
                    </a:cubicBezTo>
                    <a:cubicBezTo>
                      <a:pt x="2381" y="912"/>
                      <a:pt x="2468" y="882"/>
                      <a:pt x="2562" y="857"/>
                    </a:cubicBezTo>
                    <a:cubicBezTo>
                      <a:pt x="2604" y="848"/>
                      <a:pt x="2644" y="838"/>
                      <a:pt x="2686" y="830"/>
                    </a:cubicBezTo>
                    <a:cubicBezTo>
                      <a:pt x="2694" y="827"/>
                      <a:pt x="2703" y="826"/>
                      <a:pt x="2711" y="825"/>
                    </a:cubicBezTo>
                    <a:lnTo>
                      <a:pt x="2711" y="825"/>
                    </a:lnTo>
                    <a:cubicBezTo>
                      <a:pt x="2728" y="823"/>
                      <a:pt x="2743" y="822"/>
                      <a:pt x="2759" y="819"/>
                    </a:cubicBezTo>
                    <a:cubicBezTo>
                      <a:pt x="2832" y="812"/>
                      <a:pt x="2906" y="808"/>
                      <a:pt x="2979" y="808"/>
                    </a:cubicBezTo>
                    <a:cubicBezTo>
                      <a:pt x="2994" y="808"/>
                      <a:pt x="3008" y="809"/>
                      <a:pt x="3023" y="809"/>
                    </a:cubicBezTo>
                    <a:cubicBezTo>
                      <a:pt x="3078" y="810"/>
                      <a:pt x="3129" y="815"/>
                      <a:pt x="3183" y="819"/>
                    </a:cubicBezTo>
                    <a:cubicBezTo>
                      <a:pt x="3188" y="819"/>
                      <a:pt x="3192" y="819"/>
                      <a:pt x="3196" y="819"/>
                    </a:cubicBezTo>
                    <a:cubicBezTo>
                      <a:pt x="3200" y="819"/>
                      <a:pt x="3203" y="819"/>
                      <a:pt x="3204" y="818"/>
                    </a:cubicBezTo>
                    <a:lnTo>
                      <a:pt x="3204" y="818"/>
                    </a:lnTo>
                    <a:cubicBezTo>
                      <a:pt x="3228" y="823"/>
                      <a:pt x="3253" y="831"/>
                      <a:pt x="3267" y="833"/>
                    </a:cubicBezTo>
                    <a:cubicBezTo>
                      <a:pt x="3380" y="856"/>
                      <a:pt x="3492" y="888"/>
                      <a:pt x="3600" y="927"/>
                    </a:cubicBezTo>
                    <a:cubicBezTo>
                      <a:pt x="3624" y="935"/>
                      <a:pt x="3646" y="944"/>
                      <a:pt x="3669" y="952"/>
                    </a:cubicBezTo>
                    <a:lnTo>
                      <a:pt x="3669" y="952"/>
                    </a:lnTo>
                    <a:cubicBezTo>
                      <a:pt x="3682" y="957"/>
                      <a:pt x="3694" y="963"/>
                      <a:pt x="3705" y="969"/>
                    </a:cubicBezTo>
                    <a:cubicBezTo>
                      <a:pt x="3763" y="995"/>
                      <a:pt x="3820" y="1024"/>
                      <a:pt x="3875" y="1056"/>
                    </a:cubicBezTo>
                    <a:cubicBezTo>
                      <a:pt x="3995" y="1121"/>
                      <a:pt x="4109" y="1195"/>
                      <a:pt x="4219" y="1276"/>
                    </a:cubicBezTo>
                    <a:cubicBezTo>
                      <a:pt x="4221" y="1277"/>
                      <a:pt x="4274" y="1319"/>
                      <a:pt x="4275" y="1319"/>
                    </a:cubicBezTo>
                    <a:cubicBezTo>
                      <a:pt x="4275" y="1319"/>
                      <a:pt x="4270" y="1315"/>
                      <a:pt x="4257" y="1304"/>
                    </a:cubicBezTo>
                    <a:lnTo>
                      <a:pt x="4257" y="1304"/>
                    </a:lnTo>
                    <a:cubicBezTo>
                      <a:pt x="4287" y="1326"/>
                      <a:pt x="4316" y="1351"/>
                      <a:pt x="4344" y="1375"/>
                    </a:cubicBezTo>
                    <a:cubicBezTo>
                      <a:pt x="4431" y="1446"/>
                      <a:pt x="4520" y="1496"/>
                      <a:pt x="4616" y="1551"/>
                    </a:cubicBezTo>
                    <a:cubicBezTo>
                      <a:pt x="4666" y="1580"/>
                      <a:pt x="4719" y="1593"/>
                      <a:pt x="4771" y="1593"/>
                    </a:cubicBezTo>
                    <a:cubicBezTo>
                      <a:pt x="5006" y="1593"/>
                      <a:pt x="5221" y="1329"/>
                      <a:pt x="5070" y="1098"/>
                    </a:cubicBezTo>
                    <a:cubicBezTo>
                      <a:pt x="5020" y="1022"/>
                      <a:pt x="4970" y="935"/>
                      <a:pt x="4907" y="869"/>
                    </a:cubicBezTo>
                    <a:cubicBezTo>
                      <a:pt x="4857" y="815"/>
                      <a:pt x="4794" y="768"/>
                      <a:pt x="4737" y="723"/>
                    </a:cubicBezTo>
                    <a:cubicBezTo>
                      <a:pt x="4614" y="621"/>
                      <a:pt x="4485" y="526"/>
                      <a:pt x="4350" y="440"/>
                    </a:cubicBezTo>
                    <a:cubicBezTo>
                      <a:pt x="4132" y="299"/>
                      <a:pt x="3891" y="189"/>
                      <a:pt x="3645" y="112"/>
                    </a:cubicBezTo>
                    <a:cubicBezTo>
                      <a:pt x="3408" y="37"/>
                      <a:pt x="3158" y="0"/>
                      <a:pt x="2908"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7496;p38">
                <a:extLst>
                  <a:ext uri="{FF2B5EF4-FFF2-40B4-BE49-F238E27FC236}">
                    <a16:creationId xmlns:a16="http://schemas.microsoft.com/office/drawing/2014/main" id="{21E3E290-A21D-DF5A-8BAE-F21308491387}"/>
                  </a:ext>
                </a:extLst>
              </p:cNvPr>
              <p:cNvSpPr/>
              <p:nvPr/>
            </p:nvSpPr>
            <p:spPr>
              <a:xfrm>
                <a:off x="4241175" y="1514425"/>
                <a:ext cx="29550" cy="38325"/>
              </a:xfrm>
              <a:custGeom>
                <a:avLst/>
                <a:gdLst/>
                <a:ahLst/>
                <a:cxnLst/>
                <a:rect l="l" t="t" r="r" b="b"/>
                <a:pathLst>
                  <a:path w="1182" h="1533" extrusionOk="0">
                    <a:moveTo>
                      <a:pt x="547" y="1"/>
                    </a:moveTo>
                    <a:cubicBezTo>
                      <a:pt x="518" y="4"/>
                      <a:pt x="491" y="9"/>
                      <a:pt x="465" y="12"/>
                    </a:cubicBezTo>
                    <a:cubicBezTo>
                      <a:pt x="461" y="14"/>
                      <a:pt x="457" y="16"/>
                      <a:pt x="452" y="18"/>
                    </a:cubicBezTo>
                    <a:lnTo>
                      <a:pt x="452" y="18"/>
                    </a:lnTo>
                    <a:cubicBezTo>
                      <a:pt x="392" y="27"/>
                      <a:pt x="339" y="42"/>
                      <a:pt x="279" y="75"/>
                    </a:cubicBezTo>
                    <a:cubicBezTo>
                      <a:pt x="246" y="93"/>
                      <a:pt x="217" y="117"/>
                      <a:pt x="190" y="141"/>
                    </a:cubicBezTo>
                    <a:cubicBezTo>
                      <a:pt x="161" y="166"/>
                      <a:pt x="140" y="201"/>
                      <a:pt x="117" y="230"/>
                    </a:cubicBezTo>
                    <a:cubicBezTo>
                      <a:pt x="70" y="298"/>
                      <a:pt x="46" y="382"/>
                      <a:pt x="30" y="462"/>
                    </a:cubicBezTo>
                    <a:cubicBezTo>
                      <a:pt x="17" y="525"/>
                      <a:pt x="6" y="589"/>
                      <a:pt x="4" y="654"/>
                    </a:cubicBezTo>
                    <a:cubicBezTo>
                      <a:pt x="1" y="724"/>
                      <a:pt x="12" y="793"/>
                      <a:pt x="22" y="861"/>
                    </a:cubicBezTo>
                    <a:cubicBezTo>
                      <a:pt x="33" y="947"/>
                      <a:pt x="56" y="1034"/>
                      <a:pt x="85" y="1115"/>
                    </a:cubicBezTo>
                    <a:cubicBezTo>
                      <a:pt x="130" y="1252"/>
                      <a:pt x="203" y="1377"/>
                      <a:pt x="332" y="1451"/>
                    </a:cubicBezTo>
                    <a:cubicBezTo>
                      <a:pt x="379" y="1479"/>
                      <a:pt x="432" y="1500"/>
                      <a:pt x="484" y="1513"/>
                    </a:cubicBezTo>
                    <a:cubicBezTo>
                      <a:pt x="539" y="1524"/>
                      <a:pt x="597" y="1532"/>
                      <a:pt x="654" y="1532"/>
                    </a:cubicBezTo>
                    <a:cubicBezTo>
                      <a:pt x="790" y="1531"/>
                      <a:pt x="918" y="1490"/>
                      <a:pt x="1018" y="1400"/>
                    </a:cubicBezTo>
                    <a:cubicBezTo>
                      <a:pt x="1079" y="1345"/>
                      <a:pt x="1108" y="1277"/>
                      <a:pt x="1138" y="1204"/>
                    </a:cubicBezTo>
                    <a:cubicBezTo>
                      <a:pt x="1149" y="1173"/>
                      <a:pt x="1155" y="1142"/>
                      <a:pt x="1160" y="1110"/>
                    </a:cubicBezTo>
                    <a:cubicBezTo>
                      <a:pt x="1178" y="977"/>
                      <a:pt x="1181" y="842"/>
                      <a:pt x="1178" y="706"/>
                    </a:cubicBezTo>
                    <a:cubicBezTo>
                      <a:pt x="1176" y="631"/>
                      <a:pt x="1168" y="554"/>
                      <a:pt x="1149" y="481"/>
                    </a:cubicBezTo>
                    <a:cubicBezTo>
                      <a:pt x="1144" y="457"/>
                      <a:pt x="1138" y="436"/>
                      <a:pt x="1128" y="413"/>
                    </a:cubicBezTo>
                    <a:cubicBezTo>
                      <a:pt x="1108" y="368"/>
                      <a:pt x="1092" y="323"/>
                      <a:pt x="1065" y="282"/>
                    </a:cubicBezTo>
                    <a:cubicBezTo>
                      <a:pt x="1008" y="201"/>
                      <a:pt x="939" y="125"/>
                      <a:pt x="848" y="80"/>
                    </a:cubicBezTo>
                    <a:cubicBezTo>
                      <a:pt x="800" y="56"/>
                      <a:pt x="748" y="33"/>
                      <a:pt x="694" y="20"/>
                    </a:cubicBezTo>
                    <a:cubicBezTo>
                      <a:pt x="678" y="17"/>
                      <a:pt x="662" y="15"/>
                      <a:pt x="646" y="12"/>
                    </a:cubicBezTo>
                    <a:cubicBezTo>
                      <a:pt x="614" y="9"/>
                      <a:pt x="581" y="2"/>
                      <a:pt x="54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7497;p38">
                <a:extLst>
                  <a:ext uri="{FF2B5EF4-FFF2-40B4-BE49-F238E27FC236}">
                    <a16:creationId xmlns:a16="http://schemas.microsoft.com/office/drawing/2014/main" id="{3BAAFBA0-33EE-E501-D630-08CF4D2CA762}"/>
                  </a:ext>
                </a:extLst>
              </p:cNvPr>
              <p:cNvSpPr/>
              <p:nvPr/>
            </p:nvSpPr>
            <p:spPr>
              <a:xfrm>
                <a:off x="4410250" y="1477150"/>
                <a:ext cx="28500" cy="36750"/>
              </a:xfrm>
              <a:custGeom>
                <a:avLst/>
                <a:gdLst/>
                <a:ahLst/>
                <a:cxnLst/>
                <a:rect l="l" t="t" r="r" b="b"/>
                <a:pathLst>
                  <a:path w="1140" h="1470" extrusionOk="0">
                    <a:moveTo>
                      <a:pt x="540" y="1"/>
                    </a:moveTo>
                    <a:cubicBezTo>
                      <a:pt x="496" y="1"/>
                      <a:pt x="451" y="9"/>
                      <a:pt x="411" y="25"/>
                    </a:cubicBezTo>
                    <a:lnTo>
                      <a:pt x="411" y="25"/>
                    </a:lnTo>
                    <a:cubicBezTo>
                      <a:pt x="366" y="35"/>
                      <a:pt x="321" y="54"/>
                      <a:pt x="282" y="77"/>
                    </a:cubicBezTo>
                    <a:cubicBezTo>
                      <a:pt x="213" y="117"/>
                      <a:pt x="169" y="166"/>
                      <a:pt x="124" y="230"/>
                    </a:cubicBezTo>
                    <a:cubicBezTo>
                      <a:pt x="80" y="292"/>
                      <a:pt x="56" y="369"/>
                      <a:pt x="40" y="444"/>
                    </a:cubicBezTo>
                    <a:cubicBezTo>
                      <a:pt x="17" y="539"/>
                      <a:pt x="1" y="638"/>
                      <a:pt x="9" y="736"/>
                    </a:cubicBezTo>
                    <a:cubicBezTo>
                      <a:pt x="17" y="842"/>
                      <a:pt x="35" y="945"/>
                      <a:pt x="61" y="1047"/>
                    </a:cubicBezTo>
                    <a:cubicBezTo>
                      <a:pt x="88" y="1154"/>
                      <a:pt x="137" y="1265"/>
                      <a:pt x="221" y="1340"/>
                    </a:cubicBezTo>
                    <a:cubicBezTo>
                      <a:pt x="319" y="1427"/>
                      <a:pt x="441" y="1469"/>
                      <a:pt x="570" y="1469"/>
                    </a:cubicBezTo>
                    <a:cubicBezTo>
                      <a:pt x="670" y="1469"/>
                      <a:pt x="785" y="1445"/>
                      <a:pt x="868" y="1388"/>
                    </a:cubicBezTo>
                    <a:cubicBezTo>
                      <a:pt x="939" y="1340"/>
                      <a:pt x="977" y="1298"/>
                      <a:pt x="1026" y="1228"/>
                    </a:cubicBezTo>
                    <a:cubicBezTo>
                      <a:pt x="1058" y="1184"/>
                      <a:pt x="1078" y="1131"/>
                      <a:pt x="1096" y="1081"/>
                    </a:cubicBezTo>
                    <a:cubicBezTo>
                      <a:pt x="1125" y="1007"/>
                      <a:pt x="1134" y="922"/>
                      <a:pt x="1136" y="845"/>
                    </a:cubicBezTo>
                    <a:cubicBezTo>
                      <a:pt x="1139" y="774"/>
                      <a:pt x="1128" y="703"/>
                      <a:pt x="1118" y="633"/>
                    </a:cubicBezTo>
                    <a:cubicBezTo>
                      <a:pt x="1092" y="465"/>
                      <a:pt x="1021" y="305"/>
                      <a:pt x="908" y="177"/>
                    </a:cubicBezTo>
                    <a:cubicBezTo>
                      <a:pt x="843" y="103"/>
                      <a:pt x="756" y="54"/>
                      <a:pt x="664" y="22"/>
                    </a:cubicBezTo>
                    <a:cubicBezTo>
                      <a:pt x="625" y="8"/>
                      <a:pt x="583" y="1"/>
                      <a:pt x="540"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7498;p38">
                <a:extLst>
                  <a:ext uri="{FF2B5EF4-FFF2-40B4-BE49-F238E27FC236}">
                    <a16:creationId xmlns:a16="http://schemas.microsoft.com/office/drawing/2014/main" id="{E28B01B2-740C-608F-EF12-8CC5DBA3E043}"/>
                  </a:ext>
                </a:extLst>
              </p:cNvPr>
              <p:cNvSpPr/>
              <p:nvPr/>
            </p:nvSpPr>
            <p:spPr>
              <a:xfrm>
                <a:off x="3998150" y="1216150"/>
                <a:ext cx="15550" cy="62000"/>
              </a:xfrm>
              <a:custGeom>
                <a:avLst/>
                <a:gdLst/>
                <a:ahLst/>
                <a:cxnLst/>
                <a:rect l="l" t="t" r="r" b="b"/>
                <a:pathLst>
                  <a:path w="622" h="2480" extrusionOk="0">
                    <a:moveTo>
                      <a:pt x="476" y="0"/>
                    </a:moveTo>
                    <a:cubicBezTo>
                      <a:pt x="476" y="0"/>
                      <a:pt x="1" y="950"/>
                      <a:pt x="622" y="2479"/>
                    </a:cubicBezTo>
                    <a:lnTo>
                      <a:pt x="476"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7499;p38">
                <a:extLst>
                  <a:ext uri="{FF2B5EF4-FFF2-40B4-BE49-F238E27FC236}">
                    <a16:creationId xmlns:a16="http://schemas.microsoft.com/office/drawing/2014/main" id="{D7EFF6CA-5870-C6C0-5173-6937D17D7A8B}"/>
                  </a:ext>
                </a:extLst>
              </p:cNvPr>
              <p:cNvSpPr/>
              <p:nvPr/>
            </p:nvSpPr>
            <p:spPr>
              <a:xfrm>
                <a:off x="3947775" y="1282150"/>
                <a:ext cx="46050" cy="10100"/>
              </a:xfrm>
              <a:custGeom>
                <a:avLst/>
                <a:gdLst/>
                <a:ahLst/>
                <a:cxnLst/>
                <a:rect l="l" t="t" r="r" b="b"/>
                <a:pathLst>
                  <a:path w="1842" h="404" extrusionOk="0">
                    <a:moveTo>
                      <a:pt x="1212" y="1"/>
                    </a:moveTo>
                    <a:cubicBezTo>
                      <a:pt x="447" y="1"/>
                      <a:pt x="1" y="404"/>
                      <a:pt x="1" y="404"/>
                    </a:cubicBezTo>
                    <a:lnTo>
                      <a:pt x="1841" y="88"/>
                    </a:lnTo>
                    <a:cubicBezTo>
                      <a:pt x="1613" y="26"/>
                      <a:pt x="1403" y="1"/>
                      <a:pt x="1212"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7500;p38">
                <a:extLst>
                  <a:ext uri="{FF2B5EF4-FFF2-40B4-BE49-F238E27FC236}">
                    <a16:creationId xmlns:a16="http://schemas.microsoft.com/office/drawing/2014/main" id="{058CF2C0-4BF5-3696-0BE2-C47AEDA75814}"/>
                  </a:ext>
                </a:extLst>
              </p:cNvPr>
              <p:cNvSpPr/>
              <p:nvPr/>
            </p:nvSpPr>
            <p:spPr>
              <a:xfrm>
                <a:off x="4163100" y="1418600"/>
                <a:ext cx="168375" cy="191500"/>
              </a:xfrm>
              <a:custGeom>
                <a:avLst/>
                <a:gdLst/>
                <a:ahLst/>
                <a:cxnLst/>
                <a:rect l="l" t="t" r="r" b="b"/>
                <a:pathLst>
                  <a:path w="6735" h="7660" fill="none" extrusionOk="0">
                    <a:moveTo>
                      <a:pt x="994" y="6672"/>
                    </a:moveTo>
                    <a:cubicBezTo>
                      <a:pt x="319" y="5863"/>
                      <a:pt x="1" y="4765"/>
                      <a:pt x="143" y="3720"/>
                    </a:cubicBezTo>
                    <a:cubicBezTo>
                      <a:pt x="284" y="2676"/>
                      <a:pt x="887" y="1710"/>
                      <a:pt x="1746" y="1101"/>
                    </a:cubicBezTo>
                    <a:cubicBezTo>
                      <a:pt x="3290" y="1"/>
                      <a:pt x="4783" y="1047"/>
                      <a:pt x="5165" y="1524"/>
                    </a:cubicBezTo>
                    <a:cubicBezTo>
                      <a:pt x="6735" y="3488"/>
                      <a:pt x="6361" y="6209"/>
                      <a:pt x="4618" y="7176"/>
                    </a:cubicBezTo>
                    <a:cubicBezTo>
                      <a:pt x="3750" y="7660"/>
                      <a:pt x="1920" y="7571"/>
                      <a:pt x="1141" y="6796"/>
                    </a:cubicBezTo>
                    <a:close/>
                  </a:path>
                </a:pathLst>
              </a:custGeom>
              <a:solidFill>
                <a:srgbClr val="E45B1C"/>
              </a:solidFill>
              <a:ln w="15775" cap="rnd" cmpd="sng">
                <a:solidFill>
                  <a:srgbClr val="E06A4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7501;p38">
                <a:extLst>
                  <a:ext uri="{FF2B5EF4-FFF2-40B4-BE49-F238E27FC236}">
                    <a16:creationId xmlns:a16="http://schemas.microsoft.com/office/drawing/2014/main" id="{34FBD931-9E05-4074-3032-325402F1914B}"/>
                  </a:ext>
                </a:extLst>
              </p:cNvPr>
              <p:cNvSpPr/>
              <p:nvPr/>
            </p:nvSpPr>
            <p:spPr>
              <a:xfrm>
                <a:off x="4090825" y="1507275"/>
                <a:ext cx="85125" cy="43500"/>
              </a:xfrm>
              <a:custGeom>
                <a:avLst/>
                <a:gdLst/>
                <a:ahLst/>
                <a:cxnLst/>
                <a:rect l="l" t="t" r="r" b="b"/>
                <a:pathLst>
                  <a:path w="3405" h="1740" extrusionOk="0">
                    <a:moveTo>
                      <a:pt x="332" y="0"/>
                    </a:moveTo>
                    <a:cubicBezTo>
                      <a:pt x="315" y="0"/>
                      <a:pt x="298" y="2"/>
                      <a:pt x="280" y="5"/>
                    </a:cubicBezTo>
                    <a:cubicBezTo>
                      <a:pt x="238" y="7"/>
                      <a:pt x="199" y="20"/>
                      <a:pt x="164" y="43"/>
                    </a:cubicBezTo>
                    <a:cubicBezTo>
                      <a:pt x="99" y="80"/>
                      <a:pt x="36" y="156"/>
                      <a:pt x="18" y="230"/>
                    </a:cubicBezTo>
                    <a:cubicBezTo>
                      <a:pt x="0" y="311"/>
                      <a:pt x="4" y="402"/>
                      <a:pt x="51" y="473"/>
                    </a:cubicBezTo>
                    <a:cubicBezTo>
                      <a:pt x="67" y="495"/>
                      <a:pt x="83" y="515"/>
                      <a:pt x="99" y="537"/>
                    </a:cubicBezTo>
                    <a:cubicBezTo>
                      <a:pt x="139" y="576"/>
                      <a:pt x="186" y="602"/>
                      <a:pt x="238" y="618"/>
                    </a:cubicBezTo>
                    <a:cubicBezTo>
                      <a:pt x="596" y="762"/>
                      <a:pt x="956" y="908"/>
                      <a:pt x="1314" y="1050"/>
                    </a:cubicBezTo>
                    <a:cubicBezTo>
                      <a:pt x="1671" y="1194"/>
                      <a:pt x="2032" y="1339"/>
                      <a:pt x="2389" y="1483"/>
                    </a:cubicBezTo>
                    <a:cubicBezTo>
                      <a:pt x="2591" y="1564"/>
                      <a:pt x="2793" y="1647"/>
                      <a:pt x="2997" y="1728"/>
                    </a:cubicBezTo>
                    <a:cubicBezTo>
                      <a:pt x="3023" y="1735"/>
                      <a:pt x="3048" y="1739"/>
                      <a:pt x="3073" y="1739"/>
                    </a:cubicBezTo>
                    <a:cubicBezTo>
                      <a:pt x="3090" y="1739"/>
                      <a:pt x="3106" y="1737"/>
                      <a:pt x="3123" y="1734"/>
                    </a:cubicBezTo>
                    <a:cubicBezTo>
                      <a:pt x="3165" y="1732"/>
                      <a:pt x="3204" y="1720"/>
                      <a:pt x="3240" y="1697"/>
                    </a:cubicBezTo>
                    <a:cubicBezTo>
                      <a:pt x="3304" y="1660"/>
                      <a:pt x="3367" y="1584"/>
                      <a:pt x="3385" y="1509"/>
                    </a:cubicBezTo>
                    <a:cubicBezTo>
                      <a:pt x="3405" y="1428"/>
                      <a:pt x="3400" y="1338"/>
                      <a:pt x="3353" y="1267"/>
                    </a:cubicBezTo>
                    <a:cubicBezTo>
                      <a:pt x="3337" y="1244"/>
                      <a:pt x="3320" y="1225"/>
                      <a:pt x="3304" y="1202"/>
                    </a:cubicBezTo>
                    <a:cubicBezTo>
                      <a:pt x="3267" y="1163"/>
                      <a:pt x="3220" y="1136"/>
                      <a:pt x="3165" y="1121"/>
                    </a:cubicBezTo>
                    <a:cubicBezTo>
                      <a:pt x="2808" y="977"/>
                      <a:pt x="2447" y="832"/>
                      <a:pt x="2090" y="689"/>
                    </a:cubicBezTo>
                    <a:cubicBezTo>
                      <a:pt x="1732" y="545"/>
                      <a:pt x="1372" y="400"/>
                      <a:pt x="1014" y="256"/>
                    </a:cubicBezTo>
                    <a:cubicBezTo>
                      <a:pt x="812" y="175"/>
                      <a:pt x="610" y="93"/>
                      <a:pt x="406" y="12"/>
                    </a:cubicBezTo>
                    <a:cubicBezTo>
                      <a:pt x="381" y="4"/>
                      <a:pt x="357" y="0"/>
                      <a:pt x="332"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7502;p38">
                <a:extLst>
                  <a:ext uri="{FF2B5EF4-FFF2-40B4-BE49-F238E27FC236}">
                    <a16:creationId xmlns:a16="http://schemas.microsoft.com/office/drawing/2014/main" id="{1321BCDC-8126-481B-1837-3449D546B872}"/>
                  </a:ext>
                </a:extLst>
              </p:cNvPr>
              <p:cNvSpPr/>
              <p:nvPr/>
            </p:nvSpPr>
            <p:spPr>
              <a:xfrm>
                <a:off x="4359675" y="1406150"/>
                <a:ext cx="142550" cy="187300"/>
              </a:xfrm>
              <a:custGeom>
                <a:avLst/>
                <a:gdLst/>
                <a:ahLst/>
                <a:cxnLst/>
                <a:rect l="l" t="t" r="r" b="b"/>
                <a:pathLst>
                  <a:path w="5702" h="7492" fill="none" extrusionOk="0">
                    <a:moveTo>
                      <a:pt x="1728" y="5658"/>
                    </a:moveTo>
                    <a:cubicBezTo>
                      <a:pt x="288" y="4705"/>
                      <a:pt x="1" y="151"/>
                      <a:pt x="2840" y="77"/>
                    </a:cubicBezTo>
                    <a:cubicBezTo>
                      <a:pt x="5701" y="1"/>
                      <a:pt x="5353" y="7492"/>
                      <a:pt x="1873" y="5782"/>
                    </a:cubicBezTo>
                  </a:path>
                </a:pathLst>
              </a:custGeom>
              <a:solidFill>
                <a:srgbClr val="E45B1C"/>
              </a:solidFill>
              <a:ln w="15775" cap="rnd" cmpd="sng">
                <a:solidFill>
                  <a:srgbClr val="E06A4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7503;p38">
                <a:extLst>
                  <a:ext uri="{FF2B5EF4-FFF2-40B4-BE49-F238E27FC236}">
                    <a16:creationId xmlns:a16="http://schemas.microsoft.com/office/drawing/2014/main" id="{5CD40A89-F0BF-A0F2-3DF9-133D4BD66A27}"/>
                  </a:ext>
                </a:extLst>
              </p:cNvPr>
              <p:cNvSpPr/>
              <p:nvPr/>
            </p:nvSpPr>
            <p:spPr>
              <a:xfrm>
                <a:off x="3942900" y="1163700"/>
                <a:ext cx="637250" cy="465625"/>
              </a:xfrm>
              <a:custGeom>
                <a:avLst/>
                <a:gdLst/>
                <a:ahLst/>
                <a:cxnLst/>
                <a:rect l="l" t="t" r="r" b="b"/>
                <a:pathLst>
                  <a:path w="25490" h="18625" extrusionOk="0">
                    <a:moveTo>
                      <a:pt x="10328" y="1"/>
                    </a:moveTo>
                    <a:cubicBezTo>
                      <a:pt x="8351" y="1"/>
                      <a:pt x="4531" y="1407"/>
                      <a:pt x="2879" y="5098"/>
                    </a:cubicBezTo>
                    <a:cubicBezTo>
                      <a:pt x="0" y="6411"/>
                      <a:pt x="1166" y="10071"/>
                      <a:pt x="2073" y="11533"/>
                    </a:cubicBezTo>
                    <a:cubicBezTo>
                      <a:pt x="2130" y="11623"/>
                      <a:pt x="2187" y="11709"/>
                      <a:pt x="2242" y="11785"/>
                    </a:cubicBezTo>
                    <a:cubicBezTo>
                      <a:pt x="2280" y="12188"/>
                      <a:pt x="2343" y="12631"/>
                      <a:pt x="2440" y="13118"/>
                    </a:cubicBezTo>
                    <a:cubicBezTo>
                      <a:pt x="3113" y="16486"/>
                      <a:pt x="5162" y="18087"/>
                      <a:pt x="5596" y="18461"/>
                    </a:cubicBezTo>
                    <a:cubicBezTo>
                      <a:pt x="5726" y="18574"/>
                      <a:pt x="5836" y="18625"/>
                      <a:pt x="5928" y="18625"/>
                    </a:cubicBezTo>
                    <a:cubicBezTo>
                      <a:pt x="6770" y="18625"/>
                      <a:pt x="6060" y="14292"/>
                      <a:pt x="6060" y="14292"/>
                    </a:cubicBezTo>
                    <a:lnTo>
                      <a:pt x="6060" y="14292"/>
                    </a:lnTo>
                    <a:cubicBezTo>
                      <a:pt x="6229" y="14598"/>
                      <a:pt x="6391" y="14721"/>
                      <a:pt x="6535" y="14721"/>
                    </a:cubicBezTo>
                    <a:cubicBezTo>
                      <a:pt x="6912" y="14721"/>
                      <a:pt x="7164" y="13886"/>
                      <a:pt x="7082" y="13300"/>
                    </a:cubicBezTo>
                    <a:cubicBezTo>
                      <a:pt x="6904" y="12023"/>
                      <a:pt x="6543" y="11054"/>
                      <a:pt x="6220" y="10393"/>
                    </a:cubicBezTo>
                    <a:lnTo>
                      <a:pt x="6220" y="10393"/>
                    </a:lnTo>
                    <a:cubicBezTo>
                      <a:pt x="6280" y="10410"/>
                      <a:pt x="6335" y="10419"/>
                      <a:pt x="6386" y="10419"/>
                    </a:cubicBezTo>
                    <a:cubicBezTo>
                      <a:pt x="6611" y="10419"/>
                      <a:pt x="6750" y="10246"/>
                      <a:pt x="6842" y="9875"/>
                    </a:cubicBezTo>
                    <a:cubicBezTo>
                      <a:pt x="6954" y="9429"/>
                      <a:pt x="6770" y="8976"/>
                      <a:pt x="6553" y="8630"/>
                    </a:cubicBezTo>
                    <a:lnTo>
                      <a:pt x="6553" y="8630"/>
                    </a:lnTo>
                    <a:cubicBezTo>
                      <a:pt x="7050" y="9154"/>
                      <a:pt x="7890" y="9825"/>
                      <a:pt x="8935" y="9825"/>
                    </a:cubicBezTo>
                    <a:cubicBezTo>
                      <a:pt x="9376" y="9825"/>
                      <a:pt x="9853" y="9706"/>
                      <a:pt x="10357" y="9405"/>
                    </a:cubicBezTo>
                    <a:cubicBezTo>
                      <a:pt x="11710" y="10195"/>
                      <a:pt x="13391" y="10663"/>
                      <a:pt x="14922" y="10663"/>
                    </a:cubicBezTo>
                    <a:cubicBezTo>
                      <a:pt x="15737" y="10663"/>
                      <a:pt x="16509" y="10531"/>
                      <a:pt x="17166" y="10244"/>
                    </a:cubicBezTo>
                    <a:cubicBezTo>
                      <a:pt x="18151" y="9815"/>
                      <a:pt x="18137" y="9016"/>
                      <a:pt x="17404" y="8106"/>
                    </a:cubicBezTo>
                    <a:lnTo>
                      <a:pt x="17404" y="8106"/>
                    </a:lnTo>
                    <a:cubicBezTo>
                      <a:pt x="18728" y="8559"/>
                      <a:pt x="20066" y="8896"/>
                      <a:pt x="21108" y="8896"/>
                    </a:cubicBezTo>
                    <a:cubicBezTo>
                      <a:pt x="21364" y="8896"/>
                      <a:pt x="21602" y="8876"/>
                      <a:pt x="21817" y="8832"/>
                    </a:cubicBezTo>
                    <a:cubicBezTo>
                      <a:pt x="25489" y="8087"/>
                      <a:pt x="23267" y="3633"/>
                      <a:pt x="19597" y="3633"/>
                    </a:cubicBezTo>
                    <a:cubicBezTo>
                      <a:pt x="19228" y="3633"/>
                      <a:pt x="18844" y="3678"/>
                      <a:pt x="18451" y="3777"/>
                    </a:cubicBezTo>
                    <a:cubicBezTo>
                      <a:pt x="21312" y="1787"/>
                      <a:pt x="18981" y="815"/>
                      <a:pt x="16510" y="815"/>
                    </a:cubicBezTo>
                    <a:cubicBezTo>
                      <a:pt x="16258" y="815"/>
                      <a:pt x="16004" y="825"/>
                      <a:pt x="15755" y="845"/>
                    </a:cubicBezTo>
                    <a:cubicBezTo>
                      <a:pt x="12929" y="1075"/>
                      <a:pt x="10787" y="1516"/>
                      <a:pt x="10787" y="1516"/>
                    </a:cubicBezTo>
                    <a:cubicBezTo>
                      <a:pt x="12111" y="584"/>
                      <a:pt x="11602" y="1"/>
                      <a:pt x="10328"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7504;p38">
                <a:extLst>
                  <a:ext uri="{FF2B5EF4-FFF2-40B4-BE49-F238E27FC236}">
                    <a16:creationId xmlns:a16="http://schemas.microsoft.com/office/drawing/2014/main" id="{3837F860-AB1E-CCA8-1A58-5A721082F5E2}"/>
                  </a:ext>
                </a:extLst>
              </p:cNvPr>
              <p:cNvSpPr/>
              <p:nvPr/>
            </p:nvSpPr>
            <p:spPr>
              <a:xfrm>
                <a:off x="4247375" y="1524000"/>
                <a:ext cx="8100" cy="7925"/>
              </a:xfrm>
              <a:custGeom>
                <a:avLst/>
                <a:gdLst/>
                <a:ahLst/>
                <a:cxnLst/>
                <a:rect l="l" t="t" r="r" b="b"/>
                <a:pathLst>
                  <a:path w="324" h="317" extrusionOk="0">
                    <a:moveTo>
                      <a:pt x="162" y="1"/>
                    </a:moveTo>
                    <a:cubicBezTo>
                      <a:pt x="79" y="1"/>
                      <a:pt x="0" y="74"/>
                      <a:pt x="5" y="159"/>
                    </a:cubicBezTo>
                    <a:cubicBezTo>
                      <a:pt x="8" y="247"/>
                      <a:pt x="73" y="316"/>
                      <a:pt x="162" y="316"/>
                    </a:cubicBezTo>
                    <a:cubicBezTo>
                      <a:pt x="244" y="316"/>
                      <a:pt x="324" y="244"/>
                      <a:pt x="320" y="159"/>
                    </a:cubicBezTo>
                    <a:cubicBezTo>
                      <a:pt x="315" y="74"/>
                      <a:pt x="251" y="1"/>
                      <a:pt x="1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7505;p38">
                <a:extLst>
                  <a:ext uri="{FF2B5EF4-FFF2-40B4-BE49-F238E27FC236}">
                    <a16:creationId xmlns:a16="http://schemas.microsoft.com/office/drawing/2014/main" id="{F6CD1C10-A585-B78A-FFA8-4F8E5B03DD5D}"/>
                  </a:ext>
                </a:extLst>
              </p:cNvPr>
              <p:cNvSpPr/>
              <p:nvPr/>
            </p:nvSpPr>
            <p:spPr>
              <a:xfrm>
                <a:off x="4272400" y="1618200"/>
                <a:ext cx="75625" cy="42600"/>
              </a:xfrm>
              <a:custGeom>
                <a:avLst/>
                <a:gdLst/>
                <a:ahLst/>
                <a:cxnLst/>
                <a:rect l="l" t="t" r="r" b="b"/>
                <a:pathLst>
                  <a:path w="3025" h="1704" fill="none" extrusionOk="0">
                    <a:moveTo>
                      <a:pt x="0" y="96"/>
                    </a:moveTo>
                    <a:cubicBezTo>
                      <a:pt x="0" y="96"/>
                      <a:pt x="662" y="1704"/>
                      <a:pt x="3024" y="1"/>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7506;p38">
                <a:extLst>
                  <a:ext uri="{FF2B5EF4-FFF2-40B4-BE49-F238E27FC236}">
                    <a16:creationId xmlns:a16="http://schemas.microsoft.com/office/drawing/2014/main" id="{1F82603A-927E-37E9-4819-9BEAC065D442}"/>
                  </a:ext>
                </a:extLst>
              </p:cNvPr>
              <p:cNvSpPr/>
              <p:nvPr/>
            </p:nvSpPr>
            <p:spPr>
              <a:xfrm>
                <a:off x="4359675" y="1506550"/>
                <a:ext cx="41675" cy="81575"/>
              </a:xfrm>
              <a:custGeom>
                <a:avLst/>
                <a:gdLst/>
                <a:ahLst/>
                <a:cxnLst/>
                <a:rect l="l" t="t" r="r" b="b"/>
                <a:pathLst>
                  <a:path w="1667" h="3263" extrusionOk="0">
                    <a:moveTo>
                      <a:pt x="457" y="0"/>
                    </a:moveTo>
                    <a:lnTo>
                      <a:pt x="1" y="3262"/>
                    </a:lnTo>
                    <a:lnTo>
                      <a:pt x="1666" y="2656"/>
                    </a:lnTo>
                    <a:lnTo>
                      <a:pt x="45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7507;p38">
                <a:extLst>
                  <a:ext uri="{FF2B5EF4-FFF2-40B4-BE49-F238E27FC236}">
                    <a16:creationId xmlns:a16="http://schemas.microsoft.com/office/drawing/2014/main" id="{97F0D1BE-C7CE-C6A0-2429-552E64F5A739}"/>
                  </a:ext>
                </a:extLst>
              </p:cNvPr>
              <p:cNvSpPr/>
              <p:nvPr/>
            </p:nvSpPr>
            <p:spPr>
              <a:xfrm>
                <a:off x="4359675" y="1506550"/>
                <a:ext cx="41675" cy="81575"/>
              </a:xfrm>
              <a:custGeom>
                <a:avLst/>
                <a:gdLst/>
                <a:ahLst/>
                <a:cxnLst/>
                <a:rect l="l" t="t" r="r" b="b"/>
                <a:pathLst>
                  <a:path w="1667" h="3263" fill="none" extrusionOk="0">
                    <a:moveTo>
                      <a:pt x="457" y="0"/>
                    </a:moveTo>
                    <a:lnTo>
                      <a:pt x="1666" y="2656"/>
                    </a:lnTo>
                    <a:lnTo>
                      <a:pt x="1" y="3262"/>
                    </a:lnTo>
                  </a:path>
                </a:pathLst>
              </a:custGeom>
              <a:noFill/>
              <a:ln w="2425" cap="flat" cmpd="sng">
                <a:solidFill>
                  <a:srgbClr val="FFFFFF"/>
                </a:solidFill>
                <a:prstDash val="solid"/>
                <a:miter lim="161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7508;p38">
                <a:extLst>
                  <a:ext uri="{FF2B5EF4-FFF2-40B4-BE49-F238E27FC236}">
                    <a16:creationId xmlns:a16="http://schemas.microsoft.com/office/drawing/2014/main" id="{4F85E235-3CCB-D5A1-645F-DDFDF86E9B12}"/>
                  </a:ext>
                </a:extLst>
              </p:cNvPr>
              <p:cNvSpPr/>
              <p:nvPr/>
            </p:nvSpPr>
            <p:spPr>
              <a:xfrm>
                <a:off x="4358175" y="1506550"/>
                <a:ext cx="43175" cy="79950"/>
              </a:xfrm>
              <a:custGeom>
                <a:avLst/>
                <a:gdLst/>
                <a:ahLst/>
                <a:cxnLst/>
                <a:rect l="l" t="t" r="r" b="b"/>
                <a:pathLst>
                  <a:path w="1727" h="3198" fill="none" extrusionOk="0">
                    <a:moveTo>
                      <a:pt x="517" y="0"/>
                    </a:moveTo>
                    <a:lnTo>
                      <a:pt x="1726" y="2656"/>
                    </a:lnTo>
                    <a:lnTo>
                      <a:pt x="1" y="3198"/>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7509;p38">
                <a:extLst>
                  <a:ext uri="{FF2B5EF4-FFF2-40B4-BE49-F238E27FC236}">
                    <a16:creationId xmlns:a16="http://schemas.microsoft.com/office/drawing/2014/main" id="{8E801C0D-301E-D1CC-3F36-2363D2E92EF1}"/>
                  </a:ext>
                </a:extLst>
              </p:cNvPr>
              <p:cNvSpPr/>
              <p:nvPr/>
            </p:nvSpPr>
            <p:spPr>
              <a:xfrm>
                <a:off x="4310400" y="1478300"/>
                <a:ext cx="75500" cy="34325"/>
              </a:xfrm>
              <a:custGeom>
                <a:avLst/>
                <a:gdLst/>
                <a:ahLst/>
                <a:cxnLst/>
                <a:rect l="l" t="t" r="r" b="b"/>
                <a:pathLst>
                  <a:path w="3020" h="1373" extrusionOk="0">
                    <a:moveTo>
                      <a:pt x="1386" y="645"/>
                    </a:moveTo>
                    <a:cubicBezTo>
                      <a:pt x="1382" y="646"/>
                      <a:pt x="1379" y="646"/>
                      <a:pt x="1375" y="647"/>
                    </a:cubicBezTo>
                    <a:cubicBezTo>
                      <a:pt x="1379" y="646"/>
                      <a:pt x="1382" y="646"/>
                      <a:pt x="1386" y="645"/>
                    </a:cubicBezTo>
                    <a:close/>
                    <a:moveTo>
                      <a:pt x="1713" y="644"/>
                    </a:moveTo>
                    <a:cubicBezTo>
                      <a:pt x="1720" y="645"/>
                      <a:pt x="1727" y="646"/>
                      <a:pt x="1734" y="647"/>
                    </a:cubicBezTo>
                    <a:cubicBezTo>
                      <a:pt x="1727" y="646"/>
                      <a:pt x="1720" y="645"/>
                      <a:pt x="1713" y="644"/>
                    </a:cubicBezTo>
                    <a:close/>
                    <a:moveTo>
                      <a:pt x="1941" y="702"/>
                    </a:moveTo>
                    <a:cubicBezTo>
                      <a:pt x="1960" y="710"/>
                      <a:pt x="1979" y="718"/>
                      <a:pt x="1997" y="727"/>
                    </a:cubicBezTo>
                    <a:lnTo>
                      <a:pt x="1997" y="727"/>
                    </a:lnTo>
                    <a:cubicBezTo>
                      <a:pt x="1978" y="719"/>
                      <a:pt x="1959" y="710"/>
                      <a:pt x="1941" y="702"/>
                    </a:cubicBezTo>
                    <a:close/>
                    <a:moveTo>
                      <a:pt x="1998" y="727"/>
                    </a:moveTo>
                    <a:cubicBezTo>
                      <a:pt x="2004" y="729"/>
                      <a:pt x="2010" y="732"/>
                      <a:pt x="2015" y="734"/>
                    </a:cubicBezTo>
                    <a:cubicBezTo>
                      <a:pt x="2010" y="732"/>
                      <a:pt x="2004" y="730"/>
                      <a:pt x="1998" y="727"/>
                    </a:cubicBezTo>
                    <a:close/>
                    <a:moveTo>
                      <a:pt x="879" y="871"/>
                    </a:moveTo>
                    <a:cubicBezTo>
                      <a:pt x="872" y="877"/>
                      <a:pt x="865" y="882"/>
                      <a:pt x="857" y="888"/>
                    </a:cubicBezTo>
                    <a:cubicBezTo>
                      <a:pt x="865" y="882"/>
                      <a:pt x="872" y="877"/>
                      <a:pt x="879" y="871"/>
                    </a:cubicBezTo>
                    <a:close/>
                    <a:moveTo>
                      <a:pt x="2235" y="867"/>
                    </a:moveTo>
                    <a:cubicBezTo>
                      <a:pt x="2245" y="875"/>
                      <a:pt x="2256" y="883"/>
                      <a:pt x="2266" y="891"/>
                    </a:cubicBezTo>
                    <a:cubicBezTo>
                      <a:pt x="2255" y="883"/>
                      <a:pt x="2245" y="875"/>
                      <a:pt x="2235" y="867"/>
                    </a:cubicBezTo>
                    <a:close/>
                    <a:moveTo>
                      <a:pt x="713" y="1028"/>
                    </a:moveTo>
                    <a:cubicBezTo>
                      <a:pt x="704" y="1041"/>
                      <a:pt x="695" y="1053"/>
                      <a:pt x="686" y="1065"/>
                    </a:cubicBezTo>
                    <a:lnTo>
                      <a:pt x="686" y="1065"/>
                    </a:lnTo>
                    <a:cubicBezTo>
                      <a:pt x="695" y="1053"/>
                      <a:pt x="704" y="1041"/>
                      <a:pt x="713" y="1028"/>
                    </a:cubicBezTo>
                    <a:close/>
                    <a:moveTo>
                      <a:pt x="2397" y="1024"/>
                    </a:moveTo>
                    <a:cubicBezTo>
                      <a:pt x="2408" y="1035"/>
                      <a:pt x="2416" y="1048"/>
                      <a:pt x="2426" y="1059"/>
                    </a:cubicBezTo>
                    <a:cubicBezTo>
                      <a:pt x="2428" y="1063"/>
                      <a:pt x="2430" y="1066"/>
                      <a:pt x="2432" y="1069"/>
                    </a:cubicBezTo>
                    <a:lnTo>
                      <a:pt x="2432" y="1069"/>
                    </a:lnTo>
                    <a:cubicBezTo>
                      <a:pt x="2420" y="1054"/>
                      <a:pt x="2409" y="1039"/>
                      <a:pt x="2397" y="1024"/>
                    </a:cubicBezTo>
                    <a:close/>
                    <a:moveTo>
                      <a:pt x="1540" y="1"/>
                    </a:moveTo>
                    <a:cubicBezTo>
                      <a:pt x="1523" y="1"/>
                      <a:pt x="1505" y="1"/>
                      <a:pt x="1488" y="2"/>
                    </a:cubicBezTo>
                    <a:cubicBezTo>
                      <a:pt x="1370" y="8"/>
                      <a:pt x="1249" y="24"/>
                      <a:pt x="1136" y="55"/>
                    </a:cubicBezTo>
                    <a:cubicBezTo>
                      <a:pt x="1022" y="86"/>
                      <a:pt x="912" y="129"/>
                      <a:pt x="807" y="179"/>
                    </a:cubicBezTo>
                    <a:cubicBezTo>
                      <a:pt x="722" y="220"/>
                      <a:pt x="642" y="268"/>
                      <a:pt x="568" y="323"/>
                    </a:cubicBezTo>
                    <a:cubicBezTo>
                      <a:pt x="464" y="401"/>
                      <a:pt x="366" y="482"/>
                      <a:pt x="278" y="581"/>
                    </a:cubicBezTo>
                    <a:cubicBezTo>
                      <a:pt x="194" y="678"/>
                      <a:pt x="115" y="784"/>
                      <a:pt x="55" y="897"/>
                    </a:cubicBezTo>
                    <a:cubicBezTo>
                      <a:pt x="15" y="970"/>
                      <a:pt x="0" y="1059"/>
                      <a:pt x="23" y="1140"/>
                    </a:cubicBezTo>
                    <a:cubicBezTo>
                      <a:pt x="42" y="1213"/>
                      <a:pt x="99" y="1292"/>
                      <a:pt x="168" y="1328"/>
                    </a:cubicBezTo>
                    <a:cubicBezTo>
                      <a:pt x="218" y="1354"/>
                      <a:pt x="276" y="1372"/>
                      <a:pt x="333" y="1372"/>
                    </a:cubicBezTo>
                    <a:cubicBezTo>
                      <a:pt x="359" y="1372"/>
                      <a:pt x="386" y="1369"/>
                      <a:pt x="411" y="1360"/>
                    </a:cubicBezTo>
                    <a:cubicBezTo>
                      <a:pt x="479" y="1341"/>
                      <a:pt x="552" y="1292"/>
                      <a:pt x="591" y="1219"/>
                    </a:cubicBezTo>
                    <a:cubicBezTo>
                      <a:pt x="617" y="1170"/>
                      <a:pt x="646" y="1123"/>
                      <a:pt x="678" y="1076"/>
                    </a:cubicBezTo>
                    <a:lnTo>
                      <a:pt x="678" y="1076"/>
                    </a:lnTo>
                    <a:cubicBezTo>
                      <a:pt x="743" y="997"/>
                      <a:pt x="817" y="923"/>
                      <a:pt x="899" y="858"/>
                    </a:cubicBezTo>
                    <a:lnTo>
                      <a:pt x="899" y="858"/>
                    </a:lnTo>
                    <a:cubicBezTo>
                      <a:pt x="971" y="806"/>
                      <a:pt x="1047" y="761"/>
                      <a:pt x="1128" y="723"/>
                    </a:cubicBezTo>
                    <a:lnTo>
                      <a:pt x="1128" y="723"/>
                    </a:lnTo>
                    <a:cubicBezTo>
                      <a:pt x="1221" y="686"/>
                      <a:pt x="1319" y="659"/>
                      <a:pt x="1418" y="642"/>
                    </a:cubicBezTo>
                    <a:lnTo>
                      <a:pt x="1418" y="642"/>
                    </a:lnTo>
                    <a:cubicBezTo>
                      <a:pt x="1464" y="637"/>
                      <a:pt x="1509" y="635"/>
                      <a:pt x="1555" y="635"/>
                    </a:cubicBezTo>
                    <a:cubicBezTo>
                      <a:pt x="1601" y="635"/>
                      <a:pt x="1647" y="637"/>
                      <a:pt x="1692" y="642"/>
                    </a:cubicBezTo>
                    <a:lnTo>
                      <a:pt x="1692" y="642"/>
                    </a:lnTo>
                    <a:cubicBezTo>
                      <a:pt x="1797" y="659"/>
                      <a:pt x="1899" y="687"/>
                      <a:pt x="1997" y="727"/>
                    </a:cubicBezTo>
                    <a:lnTo>
                      <a:pt x="1997" y="727"/>
                    </a:lnTo>
                    <a:cubicBezTo>
                      <a:pt x="2074" y="763"/>
                      <a:pt x="2147" y="806"/>
                      <a:pt x="2216" y="854"/>
                    </a:cubicBezTo>
                    <a:lnTo>
                      <a:pt x="2216" y="854"/>
                    </a:lnTo>
                    <a:cubicBezTo>
                      <a:pt x="2296" y="919"/>
                      <a:pt x="2371" y="992"/>
                      <a:pt x="2434" y="1074"/>
                    </a:cubicBezTo>
                    <a:lnTo>
                      <a:pt x="2434" y="1074"/>
                    </a:lnTo>
                    <a:cubicBezTo>
                      <a:pt x="2453" y="1104"/>
                      <a:pt x="2478" y="1129"/>
                      <a:pt x="2507" y="1148"/>
                    </a:cubicBezTo>
                    <a:cubicBezTo>
                      <a:pt x="2538" y="1177"/>
                      <a:pt x="2573" y="1195"/>
                      <a:pt x="2614" y="1205"/>
                    </a:cubicBezTo>
                    <a:cubicBezTo>
                      <a:pt x="2639" y="1212"/>
                      <a:pt x="2668" y="1216"/>
                      <a:pt x="2698" y="1216"/>
                    </a:cubicBezTo>
                    <a:cubicBezTo>
                      <a:pt x="2754" y="1216"/>
                      <a:pt x="2813" y="1202"/>
                      <a:pt x="2856" y="1172"/>
                    </a:cubicBezTo>
                    <a:cubicBezTo>
                      <a:pt x="2923" y="1130"/>
                      <a:pt x="2984" y="1066"/>
                      <a:pt x="3002" y="985"/>
                    </a:cubicBezTo>
                    <a:cubicBezTo>
                      <a:pt x="3020" y="906"/>
                      <a:pt x="3018" y="809"/>
                      <a:pt x="2969" y="742"/>
                    </a:cubicBezTo>
                    <a:cubicBezTo>
                      <a:pt x="2898" y="645"/>
                      <a:pt x="2824" y="551"/>
                      <a:pt x="2737" y="471"/>
                    </a:cubicBezTo>
                    <a:cubicBezTo>
                      <a:pt x="2651" y="390"/>
                      <a:pt x="2554" y="317"/>
                      <a:pt x="2452" y="255"/>
                    </a:cubicBezTo>
                    <a:cubicBezTo>
                      <a:pt x="2348" y="192"/>
                      <a:pt x="2240" y="144"/>
                      <a:pt x="2127" y="102"/>
                    </a:cubicBezTo>
                    <a:cubicBezTo>
                      <a:pt x="2036" y="66"/>
                      <a:pt x="1943" y="42"/>
                      <a:pt x="1847" y="29"/>
                    </a:cubicBezTo>
                    <a:cubicBezTo>
                      <a:pt x="1746" y="12"/>
                      <a:pt x="1644" y="1"/>
                      <a:pt x="1540" y="1"/>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7510;p38">
                <a:extLst>
                  <a:ext uri="{FF2B5EF4-FFF2-40B4-BE49-F238E27FC236}">
                    <a16:creationId xmlns:a16="http://schemas.microsoft.com/office/drawing/2014/main" id="{B96DBF3F-7A3C-0FB6-70AD-5F7C3A505C17}"/>
                  </a:ext>
                </a:extLst>
              </p:cNvPr>
              <p:cNvSpPr/>
              <p:nvPr/>
            </p:nvSpPr>
            <p:spPr>
              <a:xfrm>
                <a:off x="4419025" y="1487475"/>
                <a:ext cx="8125" cy="7925"/>
              </a:xfrm>
              <a:custGeom>
                <a:avLst/>
                <a:gdLst/>
                <a:ahLst/>
                <a:cxnLst/>
                <a:rect l="l" t="t" r="r" b="b"/>
                <a:pathLst>
                  <a:path w="325" h="317" extrusionOk="0">
                    <a:moveTo>
                      <a:pt x="162" y="0"/>
                    </a:moveTo>
                    <a:cubicBezTo>
                      <a:pt x="80" y="0"/>
                      <a:pt x="1" y="73"/>
                      <a:pt x="5" y="159"/>
                    </a:cubicBezTo>
                    <a:cubicBezTo>
                      <a:pt x="9" y="243"/>
                      <a:pt x="77" y="317"/>
                      <a:pt x="162" y="317"/>
                    </a:cubicBezTo>
                    <a:cubicBezTo>
                      <a:pt x="246" y="317"/>
                      <a:pt x="324" y="244"/>
                      <a:pt x="321" y="159"/>
                    </a:cubicBezTo>
                    <a:cubicBezTo>
                      <a:pt x="316" y="74"/>
                      <a:pt x="251" y="0"/>
                      <a:pt x="1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7511;p38">
                <a:extLst>
                  <a:ext uri="{FF2B5EF4-FFF2-40B4-BE49-F238E27FC236}">
                    <a16:creationId xmlns:a16="http://schemas.microsoft.com/office/drawing/2014/main" id="{9C6B332B-550D-4227-0194-DBFB6A67A3AE}"/>
                  </a:ext>
                </a:extLst>
              </p:cNvPr>
              <p:cNvSpPr/>
              <p:nvPr/>
            </p:nvSpPr>
            <p:spPr>
              <a:xfrm>
                <a:off x="4040675" y="1509675"/>
                <a:ext cx="79400" cy="92475"/>
              </a:xfrm>
              <a:custGeom>
                <a:avLst/>
                <a:gdLst/>
                <a:ahLst/>
                <a:cxnLst/>
                <a:rect l="l" t="t" r="r" b="b"/>
                <a:pathLst>
                  <a:path w="3176" h="3699" extrusionOk="0">
                    <a:moveTo>
                      <a:pt x="1330" y="0"/>
                    </a:moveTo>
                    <a:cubicBezTo>
                      <a:pt x="619" y="0"/>
                      <a:pt x="1" y="710"/>
                      <a:pt x="213" y="1771"/>
                    </a:cubicBezTo>
                    <a:cubicBezTo>
                      <a:pt x="455" y="2981"/>
                      <a:pt x="1365" y="3699"/>
                      <a:pt x="2453" y="3699"/>
                    </a:cubicBezTo>
                    <a:cubicBezTo>
                      <a:pt x="2687" y="3699"/>
                      <a:pt x="2930" y="3665"/>
                      <a:pt x="3176" y="3596"/>
                    </a:cubicBezTo>
                    <a:lnTo>
                      <a:pt x="2623" y="985"/>
                    </a:lnTo>
                    <a:cubicBezTo>
                      <a:pt x="2286" y="296"/>
                      <a:pt x="1789" y="0"/>
                      <a:pt x="13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7512;p38">
                <a:extLst>
                  <a:ext uri="{FF2B5EF4-FFF2-40B4-BE49-F238E27FC236}">
                    <a16:creationId xmlns:a16="http://schemas.microsoft.com/office/drawing/2014/main" id="{8815C498-45EC-65C7-1E3D-3E145B5EDD16}"/>
                  </a:ext>
                </a:extLst>
              </p:cNvPr>
              <p:cNvSpPr/>
              <p:nvPr/>
            </p:nvSpPr>
            <p:spPr>
              <a:xfrm>
                <a:off x="4077350" y="1543825"/>
                <a:ext cx="21450" cy="24125"/>
              </a:xfrm>
              <a:custGeom>
                <a:avLst/>
                <a:gdLst/>
                <a:ahLst/>
                <a:cxnLst/>
                <a:rect l="l" t="t" r="r" b="b"/>
                <a:pathLst>
                  <a:path w="858" h="965" fill="none" extrusionOk="0">
                    <a:moveTo>
                      <a:pt x="1" y="0"/>
                    </a:moveTo>
                    <a:cubicBezTo>
                      <a:pt x="1" y="0"/>
                      <a:pt x="536" y="0"/>
                      <a:pt x="858" y="964"/>
                    </a:cubicBezTo>
                    <a:cubicBezTo>
                      <a:pt x="858" y="964"/>
                      <a:pt x="395" y="629"/>
                      <a:pt x="25" y="720"/>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7513;p38">
                <a:extLst>
                  <a:ext uri="{FF2B5EF4-FFF2-40B4-BE49-F238E27FC236}">
                    <a16:creationId xmlns:a16="http://schemas.microsoft.com/office/drawing/2014/main" id="{DA68B245-04CE-F280-5A37-7EA051B5A19A}"/>
                  </a:ext>
                </a:extLst>
              </p:cNvPr>
              <p:cNvSpPr/>
              <p:nvPr/>
            </p:nvSpPr>
            <p:spPr>
              <a:xfrm>
                <a:off x="4196475" y="2037175"/>
                <a:ext cx="149275" cy="119900"/>
              </a:xfrm>
              <a:custGeom>
                <a:avLst/>
                <a:gdLst/>
                <a:ahLst/>
                <a:cxnLst/>
                <a:rect l="l" t="t" r="r" b="b"/>
                <a:pathLst>
                  <a:path w="5971" h="4796" extrusionOk="0">
                    <a:moveTo>
                      <a:pt x="3805" y="1"/>
                    </a:moveTo>
                    <a:cubicBezTo>
                      <a:pt x="3053" y="1"/>
                      <a:pt x="1056" y="1471"/>
                      <a:pt x="1056" y="1471"/>
                    </a:cubicBezTo>
                    <a:cubicBezTo>
                      <a:pt x="1056" y="1471"/>
                      <a:pt x="205" y="1657"/>
                      <a:pt x="0" y="1738"/>
                    </a:cubicBezTo>
                    <a:lnTo>
                      <a:pt x="332" y="4500"/>
                    </a:lnTo>
                    <a:lnTo>
                      <a:pt x="1226" y="4513"/>
                    </a:lnTo>
                    <a:cubicBezTo>
                      <a:pt x="1226" y="4513"/>
                      <a:pt x="1796" y="4796"/>
                      <a:pt x="2708" y="4796"/>
                    </a:cubicBezTo>
                    <a:cubicBezTo>
                      <a:pt x="3216" y="4796"/>
                      <a:pt x="3830" y="4708"/>
                      <a:pt x="4510" y="4435"/>
                    </a:cubicBezTo>
                    <a:cubicBezTo>
                      <a:pt x="5214" y="4155"/>
                      <a:pt x="5203" y="3745"/>
                      <a:pt x="5004" y="3691"/>
                    </a:cubicBezTo>
                    <a:cubicBezTo>
                      <a:pt x="4970" y="3682"/>
                      <a:pt x="4925" y="3678"/>
                      <a:pt x="4875" y="3678"/>
                    </a:cubicBezTo>
                    <a:cubicBezTo>
                      <a:pt x="4575" y="3678"/>
                      <a:pt x="4045" y="3814"/>
                      <a:pt x="3974" y="3814"/>
                    </a:cubicBezTo>
                    <a:cubicBezTo>
                      <a:pt x="3968" y="3814"/>
                      <a:pt x="3965" y="3813"/>
                      <a:pt x="3967" y="3811"/>
                    </a:cubicBezTo>
                    <a:cubicBezTo>
                      <a:pt x="3990" y="3777"/>
                      <a:pt x="4793" y="3646"/>
                      <a:pt x="5073" y="3487"/>
                    </a:cubicBezTo>
                    <a:cubicBezTo>
                      <a:pt x="5584" y="3198"/>
                      <a:pt x="5717" y="2721"/>
                      <a:pt x="5405" y="2713"/>
                    </a:cubicBezTo>
                    <a:cubicBezTo>
                      <a:pt x="5402" y="2713"/>
                      <a:pt x="5399" y="2713"/>
                      <a:pt x="5397" y="2713"/>
                    </a:cubicBezTo>
                    <a:cubicBezTo>
                      <a:pt x="5089" y="2713"/>
                      <a:pt x="3732" y="2975"/>
                      <a:pt x="3711" y="2980"/>
                    </a:cubicBezTo>
                    <a:cubicBezTo>
                      <a:pt x="3706" y="2981"/>
                      <a:pt x="3702" y="2982"/>
                      <a:pt x="3699" y="2982"/>
                    </a:cubicBezTo>
                    <a:cubicBezTo>
                      <a:pt x="3676" y="2982"/>
                      <a:pt x="3702" y="2951"/>
                      <a:pt x="3773" y="2934"/>
                    </a:cubicBezTo>
                    <a:cubicBezTo>
                      <a:pt x="5028" y="2611"/>
                      <a:pt x="5398" y="2608"/>
                      <a:pt x="5547" y="2530"/>
                    </a:cubicBezTo>
                    <a:cubicBezTo>
                      <a:pt x="5971" y="2308"/>
                      <a:pt x="5845" y="1747"/>
                      <a:pt x="5481" y="1731"/>
                    </a:cubicBezTo>
                    <a:cubicBezTo>
                      <a:pt x="5477" y="1731"/>
                      <a:pt x="5474" y="1731"/>
                      <a:pt x="5470" y="1731"/>
                    </a:cubicBezTo>
                    <a:cubicBezTo>
                      <a:pt x="5209" y="1731"/>
                      <a:pt x="3801" y="2142"/>
                      <a:pt x="3594" y="2142"/>
                    </a:cubicBezTo>
                    <a:cubicBezTo>
                      <a:pt x="3579" y="2142"/>
                      <a:pt x="3571" y="2140"/>
                      <a:pt x="3569" y="2135"/>
                    </a:cubicBezTo>
                    <a:cubicBezTo>
                      <a:pt x="3540" y="2069"/>
                      <a:pt x="5102" y="1838"/>
                      <a:pt x="5224" y="1432"/>
                    </a:cubicBezTo>
                    <a:cubicBezTo>
                      <a:pt x="5285" y="1223"/>
                      <a:pt x="4978" y="1083"/>
                      <a:pt x="4800" y="1039"/>
                    </a:cubicBezTo>
                    <a:cubicBezTo>
                      <a:pt x="4731" y="1022"/>
                      <a:pt x="4651" y="1015"/>
                      <a:pt x="4564" y="1015"/>
                    </a:cubicBezTo>
                    <a:cubicBezTo>
                      <a:pt x="3878" y="1015"/>
                      <a:pt x="2731" y="1471"/>
                      <a:pt x="2731" y="1471"/>
                    </a:cubicBezTo>
                    <a:cubicBezTo>
                      <a:pt x="2731" y="1471"/>
                      <a:pt x="5131" y="1"/>
                      <a:pt x="38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7514;p38">
                <a:extLst>
                  <a:ext uri="{FF2B5EF4-FFF2-40B4-BE49-F238E27FC236}">
                    <a16:creationId xmlns:a16="http://schemas.microsoft.com/office/drawing/2014/main" id="{4B4A9A43-2D1F-B2C7-3D13-F91438C5E6AE}"/>
                  </a:ext>
                </a:extLst>
              </p:cNvPr>
              <p:cNvSpPr/>
              <p:nvPr/>
            </p:nvSpPr>
            <p:spPr>
              <a:xfrm>
                <a:off x="4559325" y="1940450"/>
                <a:ext cx="50150" cy="46250"/>
              </a:xfrm>
              <a:custGeom>
                <a:avLst/>
                <a:gdLst/>
                <a:ahLst/>
                <a:cxnLst/>
                <a:rect l="l" t="t" r="r" b="b"/>
                <a:pathLst>
                  <a:path w="2006" h="1850" extrusionOk="0">
                    <a:moveTo>
                      <a:pt x="1644" y="0"/>
                    </a:moveTo>
                    <a:cubicBezTo>
                      <a:pt x="1393" y="0"/>
                      <a:pt x="1047" y="458"/>
                      <a:pt x="1047" y="458"/>
                    </a:cubicBezTo>
                    <a:cubicBezTo>
                      <a:pt x="0" y="1353"/>
                      <a:pt x="100" y="1777"/>
                      <a:pt x="340" y="1835"/>
                    </a:cubicBezTo>
                    <a:cubicBezTo>
                      <a:pt x="378" y="1844"/>
                      <a:pt x="418" y="1849"/>
                      <a:pt x="462" y="1849"/>
                    </a:cubicBezTo>
                    <a:cubicBezTo>
                      <a:pt x="695" y="1849"/>
                      <a:pt x="1002" y="1709"/>
                      <a:pt x="1318" y="1332"/>
                    </a:cubicBezTo>
                    <a:cubicBezTo>
                      <a:pt x="2006" y="516"/>
                      <a:pt x="1980" y="339"/>
                      <a:pt x="1795" y="82"/>
                    </a:cubicBezTo>
                    <a:cubicBezTo>
                      <a:pt x="1753" y="24"/>
                      <a:pt x="1701" y="0"/>
                      <a:pt x="16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7515;p38">
                <a:extLst>
                  <a:ext uri="{FF2B5EF4-FFF2-40B4-BE49-F238E27FC236}">
                    <a16:creationId xmlns:a16="http://schemas.microsoft.com/office/drawing/2014/main" id="{CCD8DB2F-1D8A-0367-C545-D6A3CE24DD07}"/>
                  </a:ext>
                </a:extLst>
              </p:cNvPr>
              <p:cNvSpPr/>
              <p:nvPr/>
            </p:nvSpPr>
            <p:spPr>
              <a:xfrm>
                <a:off x="4571575" y="1973750"/>
                <a:ext cx="22950" cy="32800"/>
              </a:xfrm>
              <a:custGeom>
                <a:avLst/>
                <a:gdLst/>
                <a:ahLst/>
                <a:cxnLst/>
                <a:rect l="l" t="t" r="r" b="b"/>
                <a:pathLst>
                  <a:path w="918" h="1312" extrusionOk="0">
                    <a:moveTo>
                      <a:pt x="828" y="0"/>
                    </a:moveTo>
                    <a:cubicBezTo>
                      <a:pt x="262" y="515"/>
                      <a:pt x="0" y="806"/>
                      <a:pt x="196" y="1098"/>
                    </a:cubicBezTo>
                    <a:cubicBezTo>
                      <a:pt x="290" y="1238"/>
                      <a:pt x="430" y="1311"/>
                      <a:pt x="557" y="1311"/>
                    </a:cubicBezTo>
                    <a:cubicBezTo>
                      <a:pt x="695" y="1311"/>
                      <a:pt x="817" y="1226"/>
                      <a:pt x="851" y="1050"/>
                    </a:cubicBezTo>
                    <a:cubicBezTo>
                      <a:pt x="917" y="709"/>
                      <a:pt x="828" y="0"/>
                      <a:pt x="8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7516;p38">
                <a:extLst>
                  <a:ext uri="{FF2B5EF4-FFF2-40B4-BE49-F238E27FC236}">
                    <a16:creationId xmlns:a16="http://schemas.microsoft.com/office/drawing/2014/main" id="{8D02D883-737E-0BAD-52B5-D0D40428FC60}"/>
                  </a:ext>
                </a:extLst>
              </p:cNvPr>
              <p:cNvSpPr/>
              <p:nvPr/>
            </p:nvSpPr>
            <p:spPr>
              <a:xfrm>
                <a:off x="4571575" y="1999975"/>
                <a:ext cx="22950" cy="28875"/>
              </a:xfrm>
              <a:custGeom>
                <a:avLst/>
                <a:gdLst/>
                <a:ahLst/>
                <a:cxnLst/>
                <a:rect l="l" t="t" r="r" b="b"/>
                <a:pathLst>
                  <a:path w="918" h="1155" extrusionOk="0">
                    <a:moveTo>
                      <a:pt x="852" y="1"/>
                    </a:moveTo>
                    <a:cubicBezTo>
                      <a:pt x="131" y="244"/>
                      <a:pt x="0" y="682"/>
                      <a:pt x="131" y="975"/>
                    </a:cubicBezTo>
                    <a:cubicBezTo>
                      <a:pt x="188" y="1101"/>
                      <a:pt x="319" y="1154"/>
                      <a:pt x="454" y="1154"/>
                    </a:cubicBezTo>
                    <a:cubicBezTo>
                      <a:pt x="631" y="1154"/>
                      <a:pt x="815" y="1063"/>
                      <a:pt x="852" y="926"/>
                    </a:cubicBezTo>
                    <a:cubicBezTo>
                      <a:pt x="917" y="682"/>
                      <a:pt x="852" y="1"/>
                      <a:pt x="8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7517;p38">
                <a:extLst>
                  <a:ext uri="{FF2B5EF4-FFF2-40B4-BE49-F238E27FC236}">
                    <a16:creationId xmlns:a16="http://schemas.microsoft.com/office/drawing/2014/main" id="{DCAB65A6-1A9E-24E8-D07D-EAE94498A8CD}"/>
                  </a:ext>
                </a:extLst>
              </p:cNvPr>
              <p:cNvSpPr/>
              <p:nvPr/>
            </p:nvSpPr>
            <p:spPr>
              <a:xfrm>
                <a:off x="3880950" y="1716850"/>
                <a:ext cx="328475" cy="456100"/>
              </a:xfrm>
              <a:custGeom>
                <a:avLst/>
                <a:gdLst/>
                <a:ahLst/>
                <a:cxnLst/>
                <a:rect l="l" t="t" r="r" b="b"/>
                <a:pathLst>
                  <a:path w="13139" h="18244" extrusionOk="0">
                    <a:moveTo>
                      <a:pt x="9673" y="0"/>
                    </a:moveTo>
                    <a:cubicBezTo>
                      <a:pt x="7611" y="0"/>
                      <a:pt x="1" y="9309"/>
                      <a:pt x="2905" y="14979"/>
                    </a:cubicBezTo>
                    <a:cubicBezTo>
                      <a:pt x="4299" y="17701"/>
                      <a:pt x="7724" y="18243"/>
                      <a:pt x="10229" y="18243"/>
                    </a:cubicBezTo>
                    <a:cubicBezTo>
                      <a:pt x="11885" y="18243"/>
                      <a:pt x="13139" y="18007"/>
                      <a:pt x="13139" y="18007"/>
                    </a:cubicBezTo>
                    <a:lnTo>
                      <a:pt x="13053" y="15044"/>
                    </a:lnTo>
                    <a:cubicBezTo>
                      <a:pt x="13029" y="14205"/>
                      <a:pt x="12353" y="13527"/>
                      <a:pt x="11517" y="13508"/>
                    </a:cubicBezTo>
                    <a:cubicBezTo>
                      <a:pt x="9802" y="13467"/>
                      <a:pt x="7152" y="13170"/>
                      <a:pt x="6621" y="11753"/>
                    </a:cubicBezTo>
                    <a:cubicBezTo>
                      <a:pt x="5824" y="9626"/>
                      <a:pt x="9794" y="12"/>
                      <a:pt x="9794" y="12"/>
                    </a:cubicBezTo>
                    <a:cubicBezTo>
                      <a:pt x="9756" y="4"/>
                      <a:pt x="9716" y="0"/>
                      <a:pt x="9673" y="0"/>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7518;p38">
                <a:extLst>
                  <a:ext uri="{FF2B5EF4-FFF2-40B4-BE49-F238E27FC236}">
                    <a16:creationId xmlns:a16="http://schemas.microsoft.com/office/drawing/2014/main" id="{B422CAB6-3234-3E25-2EA5-53309E84114C}"/>
                  </a:ext>
                </a:extLst>
              </p:cNvPr>
              <p:cNvSpPr/>
              <p:nvPr/>
            </p:nvSpPr>
            <p:spPr>
              <a:xfrm>
                <a:off x="4131250" y="1743750"/>
                <a:ext cx="110275" cy="49300"/>
              </a:xfrm>
              <a:custGeom>
                <a:avLst/>
                <a:gdLst/>
                <a:ahLst/>
                <a:cxnLst/>
                <a:rect l="l" t="t" r="r" b="b"/>
                <a:pathLst>
                  <a:path w="4411" h="1972" fill="none" extrusionOk="0">
                    <a:moveTo>
                      <a:pt x="1" y="0"/>
                    </a:moveTo>
                    <a:cubicBezTo>
                      <a:pt x="701" y="1537"/>
                      <a:pt x="4411" y="1972"/>
                      <a:pt x="3843" y="135"/>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7519;p38">
                <a:extLst>
                  <a:ext uri="{FF2B5EF4-FFF2-40B4-BE49-F238E27FC236}">
                    <a16:creationId xmlns:a16="http://schemas.microsoft.com/office/drawing/2014/main" id="{AD260E76-3FDA-1DB0-7C1A-71F72405F19B}"/>
                  </a:ext>
                </a:extLst>
              </p:cNvPr>
              <p:cNvSpPr/>
              <p:nvPr/>
            </p:nvSpPr>
            <p:spPr>
              <a:xfrm>
                <a:off x="4454525" y="1951725"/>
                <a:ext cx="4675" cy="236800"/>
              </a:xfrm>
              <a:custGeom>
                <a:avLst/>
                <a:gdLst/>
                <a:ahLst/>
                <a:cxnLst/>
                <a:rect l="l" t="t" r="r" b="b"/>
                <a:pathLst>
                  <a:path w="187" h="9472" fill="none" extrusionOk="0">
                    <a:moveTo>
                      <a:pt x="186" y="0"/>
                    </a:moveTo>
                    <a:lnTo>
                      <a:pt x="1" y="9472"/>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7520;p38">
                <a:extLst>
                  <a:ext uri="{FF2B5EF4-FFF2-40B4-BE49-F238E27FC236}">
                    <a16:creationId xmlns:a16="http://schemas.microsoft.com/office/drawing/2014/main" id="{10C6198D-922C-6982-6F52-7F8F8D4DAE20}"/>
                  </a:ext>
                </a:extLst>
              </p:cNvPr>
              <p:cNvSpPr/>
              <p:nvPr/>
            </p:nvSpPr>
            <p:spPr>
              <a:xfrm>
                <a:off x="4239150" y="1978350"/>
                <a:ext cx="32250" cy="16525"/>
              </a:xfrm>
              <a:custGeom>
                <a:avLst/>
                <a:gdLst/>
                <a:ahLst/>
                <a:cxnLst/>
                <a:rect l="l" t="t" r="r" b="b"/>
                <a:pathLst>
                  <a:path w="1290" h="661" fill="none" extrusionOk="0">
                    <a:moveTo>
                      <a:pt x="1" y="1"/>
                    </a:moveTo>
                    <a:lnTo>
                      <a:pt x="1290" y="66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7521;p38">
                <a:extLst>
                  <a:ext uri="{FF2B5EF4-FFF2-40B4-BE49-F238E27FC236}">
                    <a16:creationId xmlns:a16="http://schemas.microsoft.com/office/drawing/2014/main" id="{BA3C1F53-913E-4AB0-45E9-CD1BF3424E55}"/>
                  </a:ext>
                </a:extLst>
              </p:cNvPr>
              <p:cNvSpPr/>
              <p:nvPr/>
            </p:nvSpPr>
            <p:spPr>
              <a:xfrm>
                <a:off x="4262700" y="1924750"/>
                <a:ext cx="159750" cy="63175"/>
              </a:xfrm>
              <a:custGeom>
                <a:avLst/>
                <a:gdLst/>
                <a:ahLst/>
                <a:cxnLst/>
                <a:rect l="l" t="t" r="r" b="b"/>
                <a:pathLst>
                  <a:path w="6390" h="2527" fill="none" extrusionOk="0">
                    <a:moveTo>
                      <a:pt x="0" y="2526"/>
                    </a:moveTo>
                    <a:cubicBezTo>
                      <a:pt x="0" y="2526"/>
                      <a:pt x="3187" y="859"/>
                      <a:pt x="6389" y="0"/>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7522;p38">
                <a:extLst>
                  <a:ext uri="{FF2B5EF4-FFF2-40B4-BE49-F238E27FC236}">
                    <a16:creationId xmlns:a16="http://schemas.microsoft.com/office/drawing/2014/main" id="{70A27A11-9AF2-59C6-B6D2-0B0021985190}"/>
                  </a:ext>
                </a:extLst>
              </p:cNvPr>
              <p:cNvSpPr/>
              <p:nvPr/>
            </p:nvSpPr>
            <p:spPr>
              <a:xfrm>
                <a:off x="4253225" y="1986650"/>
                <a:ext cx="25" cy="25"/>
              </a:xfrm>
              <a:custGeom>
                <a:avLst/>
                <a:gdLst/>
                <a:ahLst/>
                <a:cxnLst/>
                <a:rect l="l" t="t" r="r" b="b"/>
                <a:pathLst>
                  <a:path w="1" h="1" fill="none" extrusionOk="0">
                    <a:moveTo>
                      <a:pt x="1" y="0"/>
                    </a:moveTo>
                    <a:close/>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7523;p38">
                <a:extLst>
                  <a:ext uri="{FF2B5EF4-FFF2-40B4-BE49-F238E27FC236}">
                    <a16:creationId xmlns:a16="http://schemas.microsoft.com/office/drawing/2014/main" id="{4C701560-6BF8-6183-5CDA-EA94E31B1F4C}"/>
                  </a:ext>
                </a:extLst>
              </p:cNvPr>
              <p:cNvSpPr/>
              <p:nvPr/>
            </p:nvSpPr>
            <p:spPr>
              <a:xfrm>
                <a:off x="4537075" y="2600175"/>
                <a:ext cx="149900" cy="48675"/>
              </a:xfrm>
              <a:custGeom>
                <a:avLst/>
                <a:gdLst/>
                <a:ahLst/>
                <a:cxnLst/>
                <a:rect l="l" t="t" r="r" b="b"/>
                <a:pathLst>
                  <a:path w="5996" h="1947" extrusionOk="0">
                    <a:moveTo>
                      <a:pt x="3749" y="1"/>
                    </a:moveTo>
                    <a:cubicBezTo>
                      <a:pt x="2213" y="1"/>
                      <a:pt x="1" y="930"/>
                      <a:pt x="1" y="930"/>
                    </a:cubicBezTo>
                    <a:lnTo>
                      <a:pt x="12" y="1947"/>
                    </a:lnTo>
                    <a:lnTo>
                      <a:pt x="5494" y="1947"/>
                    </a:lnTo>
                    <a:cubicBezTo>
                      <a:pt x="5494" y="1947"/>
                      <a:pt x="5996" y="1295"/>
                      <a:pt x="4889" y="318"/>
                    </a:cubicBezTo>
                    <a:cubicBezTo>
                      <a:pt x="4629" y="89"/>
                      <a:pt x="4221" y="1"/>
                      <a:pt x="3749"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7524;p38">
                <a:extLst>
                  <a:ext uri="{FF2B5EF4-FFF2-40B4-BE49-F238E27FC236}">
                    <a16:creationId xmlns:a16="http://schemas.microsoft.com/office/drawing/2014/main" id="{36526A7A-3A4F-F2E7-A433-C267AFBE05E2}"/>
                  </a:ext>
                </a:extLst>
              </p:cNvPr>
              <p:cNvSpPr/>
              <p:nvPr/>
            </p:nvSpPr>
            <p:spPr>
              <a:xfrm>
                <a:off x="4232600" y="2594950"/>
                <a:ext cx="149875" cy="48650"/>
              </a:xfrm>
              <a:custGeom>
                <a:avLst/>
                <a:gdLst/>
                <a:ahLst/>
                <a:cxnLst/>
                <a:rect l="l" t="t" r="r" b="b"/>
                <a:pathLst>
                  <a:path w="5995" h="1946" extrusionOk="0">
                    <a:moveTo>
                      <a:pt x="3750" y="0"/>
                    </a:moveTo>
                    <a:cubicBezTo>
                      <a:pt x="2214" y="0"/>
                      <a:pt x="1" y="929"/>
                      <a:pt x="1" y="929"/>
                    </a:cubicBezTo>
                    <a:lnTo>
                      <a:pt x="11" y="1946"/>
                    </a:lnTo>
                    <a:lnTo>
                      <a:pt x="5493" y="1946"/>
                    </a:lnTo>
                    <a:cubicBezTo>
                      <a:pt x="5493" y="1946"/>
                      <a:pt x="5994" y="1294"/>
                      <a:pt x="4890" y="317"/>
                    </a:cubicBezTo>
                    <a:cubicBezTo>
                      <a:pt x="4630" y="88"/>
                      <a:pt x="4222" y="0"/>
                      <a:pt x="3750"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7525;p38">
                <a:extLst>
                  <a:ext uri="{FF2B5EF4-FFF2-40B4-BE49-F238E27FC236}">
                    <a16:creationId xmlns:a16="http://schemas.microsoft.com/office/drawing/2014/main" id="{F6F5EC59-3F2B-F992-F731-C0DF9BE23775}"/>
                  </a:ext>
                </a:extLst>
              </p:cNvPr>
              <p:cNvSpPr/>
              <p:nvPr/>
            </p:nvSpPr>
            <p:spPr>
              <a:xfrm>
                <a:off x="3144375" y="2216325"/>
                <a:ext cx="536000" cy="448225"/>
              </a:xfrm>
              <a:custGeom>
                <a:avLst/>
                <a:gdLst/>
                <a:ahLst/>
                <a:cxnLst/>
                <a:rect l="l" t="t" r="r" b="b"/>
                <a:pathLst>
                  <a:path w="21440" h="17929" extrusionOk="0">
                    <a:moveTo>
                      <a:pt x="18557" y="0"/>
                    </a:moveTo>
                    <a:lnTo>
                      <a:pt x="7827" y="838"/>
                    </a:lnTo>
                    <a:cubicBezTo>
                      <a:pt x="7809" y="838"/>
                      <a:pt x="7790" y="837"/>
                      <a:pt x="7772" y="837"/>
                    </a:cubicBezTo>
                    <a:cubicBezTo>
                      <a:pt x="6953" y="837"/>
                      <a:pt x="6224" y="1360"/>
                      <a:pt x="5963" y="2140"/>
                    </a:cubicBezTo>
                    <a:lnTo>
                      <a:pt x="414" y="14555"/>
                    </a:lnTo>
                    <a:cubicBezTo>
                      <a:pt x="0" y="15791"/>
                      <a:pt x="1986" y="17880"/>
                      <a:pt x="3286" y="17886"/>
                    </a:cubicBezTo>
                    <a:lnTo>
                      <a:pt x="15380" y="17928"/>
                    </a:lnTo>
                    <a:cubicBezTo>
                      <a:pt x="15381" y="17928"/>
                      <a:pt x="15382" y="17928"/>
                      <a:pt x="15383" y="17928"/>
                    </a:cubicBezTo>
                    <a:cubicBezTo>
                      <a:pt x="16226" y="17928"/>
                      <a:pt x="16973" y="17376"/>
                      <a:pt x="17215" y="16567"/>
                    </a:cubicBezTo>
                    <a:lnTo>
                      <a:pt x="21080" y="3607"/>
                    </a:lnTo>
                    <a:cubicBezTo>
                      <a:pt x="21439" y="2404"/>
                      <a:pt x="19812" y="34"/>
                      <a:pt x="18557" y="0"/>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7526;p38">
                <a:extLst>
                  <a:ext uri="{FF2B5EF4-FFF2-40B4-BE49-F238E27FC236}">
                    <a16:creationId xmlns:a16="http://schemas.microsoft.com/office/drawing/2014/main" id="{8F8FE849-5D35-0C40-3684-E42AC4C63242}"/>
                  </a:ext>
                </a:extLst>
              </p:cNvPr>
              <p:cNvSpPr/>
              <p:nvPr/>
            </p:nvSpPr>
            <p:spPr>
              <a:xfrm>
                <a:off x="3145450" y="2205750"/>
                <a:ext cx="509375" cy="427375"/>
              </a:xfrm>
              <a:custGeom>
                <a:avLst/>
                <a:gdLst/>
                <a:ahLst/>
                <a:cxnLst/>
                <a:rect l="l" t="t" r="r" b="b"/>
                <a:pathLst>
                  <a:path w="20375" h="17095" extrusionOk="0">
                    <a:moveTo>
                      <a:pt x="6704" y="1"/>
                    </a:moveTo>
                    <a:cubicBezTo>
                      <a:pt x="5885" y="1"/>
                      <a:pt x="5156" y="524"/>
                      <a:pt x="4895" y="1303"/>
                    </a:cubicBezTo>
                    <a:lnTo>
                      <a:pt x="415" y="14533"/>
                    </a:lnTo>
                    <a:cubicBezTo>
                      <a:pt x="1" y="15766"/>
                      <a:pt x="916" y="17045"/>
                      <a:pt x="2221" y="17051"/>
                    </a:cubicBezTo>
                    <a:lnTo>
                      <a:pt x="14313" y="17095"/>
                    </a:lnTo>
                    <a:cubicBezTo>
                      <a:pt x="14314" y="17095"/>
                      <a:pt x="14315" y="17095"/>
                      <a:pt x="14317" y="17095"/>
                    </a:cubicBezTo>
                    <a:cubicBezTo>
                      <a:pt x="15161" y="17095"/>
                      <a:pt x="15906" y="16542"/>
                      <a:pt x="16148" y="15732"/>
                    </a:cubicBezTo>
                    <a:lnTo>
                      <a:pt x="20014" y="2772"/>
                    </a:lnTo>
                    <a:cubicBezTo>
                      <a:pt x="20374" y="1567"/>
                      <a:pt x="19493" y="351"/>
                      <a:pt x="18236" y="317"/>
                    </a:cubicBezTo>
                    <a:lnTo>
                      <a:pt x="6759" y="1"/>
                    </a:lnTo>
                    <a:cubicBezTo>
                      <a:pt x="6741" y="1"/>
                      <a:pt x="6722" y="1"/>
                      <a:pt x="6704"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7527;p38">
                <a:extLst>
                  <a:ext uri="{FF2B5EF4-FFF2-40B4-BE49-F238E27FC236}">
                    <a16:creationId xmlns:a16="http://schemas.microsoft.com/office/drawing/2014/main" id="{9E9E4059-31BD-2149-22AC-988FACB39580}"/>
                  </a:ext>
                </a:extLst>
              </p:cNvPr>
              <p:cNvSpPr/>
              <p:nvPr/>
            </p:nvSpPr>
            <p:spPr>
              <a:xfrm>
                <a:off x="3281550" y="2256300"/>
                <a:ext cx="326825" cy="75025"/>
              </a:xfrm>
              <a:custGeom>
                <a:avLst/>
                <a:gdLst/>
                <a:ahLst/>
                <a:cxnLst/>
                <a:rect l="l" t="t" r="r" b="b"/>
                <a:pathLst>
                  <a:path w="13073" h="3001" extrusionOk="0">
                    <a:moveTo>
                      <a:pt x="1159" y="1"/>
                    </a:moveTo>
                    <a:cubicBezTo>
                      <a:pt x="964" y="1"/>
                      <a:pt x="788" y="123"/>
                      <a:pt x="725" y="308"/>
                    </a:cubicBezTo>
                    <a:lnTo>
                      <a:pt x="101" y="2134"/>
                    </a:lnTo>
                    <a:cubicBezTo>
                      <a:pt x="0" y="2420"/>
                      <a:pt x="211" y="2721"/>
                      <a:pt x="515" y="2727"/>
                    </a:cubicBezTo>
                    <a:lnTo>
                      <a:pt x="12014" y="3001"/>
                    </a:lnTo>
                    <a:cubicBezTo>
                      <a:pt x="12017" y="3001"/>
                      <a:pt x="12019" y="3001"/>
                      <a:pt x="12022" y="3001"/>
                    </a:cubicBezTo>
                    <a:cubicBezTo>
                      <a:pt x="12221" y="3001"/>
                      <a:pt x="12400" y="2871"/>
                      <a:pt x="12457" y="2679"/>
                    </a:cubicBezTo>
                    <a:lnTo>
                      <a:pt x="12986" y="892"/>
                    </a:lnTo>
                    <a:cubicBezTo>
                      <a:pt x="13072" y="609"/>
                      <a:pt x="12863" y="323"/>
                      <a:pt x="12569" y="315"/>
                    </a:cubicBezTo>
                    <a:lnTo>
                      <a:pt x="1163" y="1"/>
                    </a:lnTo>
                    <a:cubicBezTo>
                      <a:pt x="1162" y="1"/>
                      <a:pt x="1161" y="1"/>
                      <a:pt x="1159" y="1"/>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7528;p38">
                <a:extLst>
                  <a:ext uri="{FF2B5EF4-FFF2-40B4-BE49-F238E27FC236}">
                    <a16:creationId xmlns:a16="http://schemas.microsoft.com/office/drawing/2014/main" id="{AAD7A966-9002-B179-2FA2-403B4AA3E30D}"/>
                  </a:ext>
                </a:extLst>
              </p:cNvPr>
              <p:cNvSpPr/>
              <p:nvPr/>
            </p:nvSpPr>
            <p:spPr>
              <a:xfrm>
                <a:off x="3265125" y="2360000"/>
                <a:ext cx="54450" cy="46700"/>
              </a:xfrm>
              <a:custGeom>
                <a:avLst/>
                <a:gdLst/>
                <a:ahLst/>
                <a:cxnLst/>
                <a:rect l="l" t="t" r="r" b="b"/>
                <a:pathLst>
                  <a:path w="2178" h="1868" extrusionOk="0">
                    <a:moveTo>
                      <a:pt x="1088" y="1"/>
                    </a:moveTo>
                    <a:cubicBezTo>
                      <a:pt x="689" y="1"/>
                      <a:pt x="332" y="254"/>
                      <a:pt x="203" y="633"/>
                    </a:cubicBezTo>
                    <a:cubicBezTo>
                      <a:pt x="1" y="1230"/>
                      <a:pt x="431" y="1848"/>
                      <a:pt x="1060" y="1867"/>
                    </a:cubicBezTo>
                    <a:lnTo>
                      <a:pt x="1068" y="1867"/>
                    </a:lnTo>
                    <a:cubicBezTo>
                      <a:pt x="1076" y="1867"/>
                      <a:pt x="1083" y="1867"/>
                      <a:pt x="1091" y="1867"/>
                    </a:cubicBezTo>
                    <a:cubicBezTo>
                      <a:pt x="1491" y="1867"/>
                      <a:pt x="1847" y="1614"/>
                      <a:pt x="1975" y="1233"/>
                    </a:cubicBezTo>
                    <a:cubicBezTo>
                      <a:pt x="2178" y="638"/>
                      <a:pt x="1747" y="19"/>
                      <a:pt x="1118" y="1"/>
                    </a:cubicBezTo>
                    <a:lnTo>
                      <a:pt x="1110" y="1"/>
                    </a:lnTo>
                    <a:cubicBezTo>
                      <a:pt x="1103" y="1"/>
                      <a:pt x="1095" y="1"/>
                      <a:pt x="1088"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7529;p38">
                <a:extLst>
                  <a:ext uri="{FF2B5EF4-FFF2-40B4-BE49-F238E27FC236}">
                    <a16:creationId xmlns:a16="http://schemas.microsoft.com/office/drawing/2014/main" id="{CED0FB1D-4F3A-2BA4-2622-5125D3BB6B25}"/>
                  </a:ext>
                </a:extLst>
              </p:cNvPr>
              <p:cNvSpPr/>
              <p:nvPr/>
            </p:nvSpPr>
            <p:spPr>
              <a:xfrm>
                <a:off x="3379100" y="2363125"/>
                <a:ext cx="54450" cy="46675"/>
              </a:xfrm>
              <a:custGeom>
                <a:avLst/>
                <a:gdLst/>
                <a:ahLst/>
                <a:cxnLst/>
                <a:rect l="l" t="t" r="r" b="b"/>
                <a:pathLst>
                  <a:path w="2178" h="1867" extrusionOk="0">
                    <a:moveTo>
                      <a:pt x="1088" y="0"/>
                    </a:moveTo>
                    <a:cubicBezTo>
                      <a:pt x="689" y="0"/>
                      <a:pt x="331" y="255"/>
                      <a:pt x="203" y="634"/>
                    </a:cubicBezTo>
                    <a:cubicBezTo>
                      <a:pt x="1" y="1229"/>
                      <a:pt x="431" y="1849"/>
                      <a:pt x="1060" y="1867"/>
                    </a:cubicBezTo>
                    <a:lnTo>
                      <a:pt x="1068" y="1867"/>
                    </a:lnTo>
                    <a:cubicBezTo>
                      <a:pt x="1075" y="1867"/>
                      <a:pt x="1083" y="1867"/>
                      <a:pt x="1090" y="1867"/>
                    </a:cubicBezTo>
                    <a:cubicBezTo>
                      <a:pt x="1489" y="1867"/>
                      <a:pt x="1847" y="1614"/>
                      <a:pt x="1975" y="1234"/>
                    </a:cubicBezTo>
                    <a:cubicBezTo>
                      <a:pt x="2177" y="638"/>
                      <a:pt x="1747" y="18"/>
                      <a:pt x="1118" y="0"/>
                    </a:cubicBezTo>
                    <a:lnTo>
                      <a:pt x="1110" y="0"/>
                    </a:lnTo>
                    <a:cubicBezTo>
                      <a:pt x="1103" y="0"/>
                      <a:pt x="1095" y="0"/>
                      <a:pt x="1088"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7530;p38">
                <a:extLst>
                  <a:ext uri="{FF2B5EF4-FFF2-40B4-BE49-F238E27FC236}">
                    <a16:creationId xmlns:a16="http://schemas.microsoft.com/office/drawing/2014/main" id="{FBEC4153-C989-BBB1-BE68-6FEAB82AD1E6}"/>
                  </a:ext>
                </a:extLst>
              </p:cNvPr>
              <p:cNvSpPr/>
              <p:nvPr/>
            </p:nvSpPr>
            <p:spPr>
              <a:xfrm>
                <a:off x="3239175" y="2442475"/>
                <a:ext cx="54450" cy="46700"/>
              </a:xfrm>
              <a:custGeom>
                <a:avLst/>
                <a:gdLst/>
                <a:ahLst/>
                <a:cxnLst/>
                <a:rect l="l" t="t" r="r" b="b"/>
                <a:pathLst>
                  <a:path w="2178" h="1868" extrusionOk="0">
                    <a:moveTo>
                      <a:pt x="1084" y="1"/>
                    </a:moveTo>
                    <a:cubicBezTo>
                      <a:pt x="685" y="1"/>
                      <a:pt x="331" y="255"/>
                      <a:pt x="203" y="633"/>
                    </a:cubicBezTo>
                    <a:cubicBezTo>
                      <a:pt x="1" y="1230"/>
                      <a:pt x="431" y="1848"/>
                      <a:pt x="1060" y="1867"/>
                    </a:cubicBezTo>
                    <a:lnTo>
                      <a:pt x="1066" y="1867"/>
                    </a:lnTo>
                    <a:cubicBezTo>
                      <a:pt x="1075" y="1867"/>
                      <a:pt x="1084" y="1868"/>
                      <a:pt x="1092" y="1868"/>
                    </a:cubicBezTo>
                    <a:cubicBezTo>
                      <a:pt x="1491" y="1868"/>
                      <a:pt x="1849" y="1613"/>
                      <a:pt x="1975" y="1233"/>
                    </a:cubicBezTo>
                    <a:cubicBezTo>
                      <a:pt x="2177" y="636"/>
                      <a:pt x="1747" y="19"/>
                      <a:pt x="1118" y="1"/>
                    </a:cubicBezTo>
                    <a:lnTo>
                      <a:pt x="1110" y="1"/>
                    </a:lnTo>
                    <a:cubicBezTo>
                      <a:pt x="1101" y="1"/>
                      <a:pt x="1093" y="1"/>
                      <a:pt x="1084"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7531;p38">
                <a:extLst>
                  <a:ext uri="{FF2B5EF4-FFF2-40B4-BE49-F238E27FC236}">
                    <a16:creationId xmlns:a16="http://schemas.microsoft.com/office/drawing/2014/main" id="{48195E05-10B3-7F89-C995-F938CC833F53}"/>
                  </a:ext>
                </a:extLst>
              </p:cNvPr>
              <p:cNvSpPr/>
              <p:nvPr/>
            </p:nvSpPr>
            <p:spPr>
              <a:xfrm>
                <a:off x="3353100" y="2445600"/>
                <a:ext cx="54450" cy="46700"/>
              </a:xfrm>
              <a:custGeom>
                <a:avLst/>
                <a:gdLst/>
                <a:ahLst/>
                <a:cxnLst/>
                <a:rect l="l" t="t" r="r" b="b"/>
                <a:pathLst>
                  <a:path w="2178" h="1868" extrusionOk="0">
                    <a:moveTo>
                      <a:pt x="1089" y="0"/>
                    </a:moveTo>
                    <a:cubicBezTo>
                      <a:pt x="689" y="0"/>
                      <a:pt x="333" y="255"/>
                      <a:pt x="203" y="633"/>
                    </a:cubicBezTo>
                    <a:cubicBezTo>
                      <a:pt x="1" y="1230"/>
                      <a:pt x="433" y="1849"/>
                      <a:pt x="1060" y="1867"/>
                    </a:cubicBezTo>
                    <a:lnTo>
                      <a:pt x="1068" y="1867"/>
                    </a:lnTo>
                    <a:cubicBezTo>
                      <a:pt x="1078" y="1867"/>
                      <a:pt x="1088" y="1867"/>
                      <a:pt x="1098" y="1867"/>
                    </a:cubicBezTo>
                    <a:cubicBezTo>
                      <a:pt x="1495" y="1867"/>
                      <a:pt x="1851" y="1613"/>
                      <a:pt x="1975" y="1234"/>
                    </a:cubicBezTo>
                    <a:cubicBezTo>
                      <a:pt x="2178" y="638"/>
                      <a:pt x="1747" y="18"/>
                      <a:pt x="1120" y="0"/>
                    </a:cubicBezTo>
                    <a:lnTo>
                      <a:pt x="1112" y="0"/>
                    </a:lnTo>
                    <a:cubicBezTo>
                      <a:pt x="1104" y="0"/>
                      <a:pt x="1097" y="0"/>
                      <a:pt x="1089"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7532;p38">
                <a:extLst>
                  <a:ext uri="{FF2B5EF4-FFF2-40B4-BE49-F238E27FC236}">
                    <a16:creationId xmlns:a16="http://schemas.microsoft.com/office/drawing/2014/main" id="{47403730-007E-B3A9-D326-2FC6C15381D0}"/>
                  </a:ext>
                </a:extLst>
              </p:cNvPr>
              <p:cNvSpPr/>
              <p:nvPr/>
            </p:nvSpPr>
            <p:spPr>
              <a:xfrm>
                <a:off x="3474675" y="2448950"/>
                <a:ext cx="54450" cy="46700"/>
              </a:xfrm>
              <a:custGeom>
                <a:avLst/>
                <a:gdLst/>
                <a:ahLst/>
                <a:cxnLst/>
                <a:rect l="l" t="t" r="r" b="b"/>
                <a:pathLst>
                  <a:path w="2178" h="1868" extrusionOk="0">
                    <a:moveTo>
                      <a:pt x="1088" y="0"/>
                    </a:moveTo>
                    <a:cubicBezTo>
                      <a:pt x="687" y="0"/>
                      <a:pt x="331" y="254"/>
                      <a:pt x="203" y="633"/>
                    </a:cubicBezTo>
                    <a:cubicBezTo>
                      <a:pt x="1" y="1230"/>
                      <a:pt x="431" y="1847"/>
                      <a:pt x="1060" y="1867"/>
                    </a:cubicBezTo>
                    <a:lnTo>
                      <a:pt x="1068" y="1867"/>
                    </a:lnTo>
                    <a:cubicBezTo>
                      <a:pt x="1075" y="1867"/>
                      <a:pt x="1083" y="1867"/>
                      <a:pt x="1090" y="1867"/>
                    </a:cubicBezTo>
                    <a:cubicBezTo>
                      <a:pt x="1489" y="1867"/>
                      <a:pt x="1847" y="1614"/>
                      <a:pt x="1975" y="1233"/>
                    </a:cubicBezTo>
                    <a:cubicBezTo>
                      <a:pt x="2177" y="638"/>
                      <a:pt x="1747" y="18"/>
                      <a:pt x="1118" y="1"/>
                    </a:cubicBezTo>
                    <a:lnTo>
                      <a:pt x="1110" y="1"/>
                    </a:lnTo>
                    <a:cubicBezTo>
                      <a:pt x="1103" y="1"/>
                      <a:pt x="1095" y="0"/>
                      <a:pt x="1088"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7533;p38">
                <a:extLst>
                  <a:ext uri="{FF2B5EF4-FFF2-40B4-BE49-F238E27FC236}">
                    <a16:creationId xmlns:a16="http://schemas.microsoft.com/office/drawing/2014/main" id="{26DCA499-2B8D-8A95-4BE3-32F41A360849}"/>
                  </a:ext>
                </a:extLst>
              </p:cNvPr>
              <p:cNvSpPr/>
              <p:nvPr/>
            </p:nvSpPr>
            <p:spPr>
              <a:xfrm>
                <a:off x="3209675" y="2526700"/>
                <a:ext cx="54425" cy="46700"/>
              </a:xfrm>
              <a:custGeom>
                <a:avLst/>
                <a:gdLst/>
                <a:ahLst/>
                <a:cxnLst/>
                <a:rect l="l" t="t" r="r" b="b"/>
                <a:pathLst>
                  <a:path w="2177" h="1868" extrusionOk="0">
                    <a:moveTo>
                      <a:pt x="1087" y="0"/>
                    </a:moveTo>
                    <a:cubicBezTo>
                      <a:pt x="687" y="0"/>
                      <a:pt x="331" y="255"/>
                      <a:pt x="202" y="634"/>
                    </a:cubicBezTo>
                    <a:cubicBezTo>
                      <a:pt x="0" y="1230"/>
                      <a:pt x="430" y="1849"/>
                      <a:pt x="1059" y="1867"/>
                    </a:cubicBezTo>
                    <a:lnTo>
                      <a:pt x="1067" y="1867"/>
                    </a:lnTo>
                    <a:cubicBezTo>
                      <a:pt x="1077" y="1867"/>
                      <a:pt x="1087" y="1867"/>
                      <a:pt x="1097" y="1867"/>
                    </a:cubicBezTo>
                    <a:cubicBezTo>
                      <a:pt x="1492" y="1867"/>
                      <a:pt x="1845" y="1613"/>
                      <a:pt x="1975" y="1234"/>
                    </a:cubicBezTo>
                    <a:cubicBezTo>
                      <a:pt x="2177" y="638"/>
                      <a:pt x="1747" y="20"/>
                      <a:pt x="1118" y="1"/>
                    </a:cubicBezTo>
                    <a:lnTo>
                      <a:pt x="1109" y="1"/>
                    </a:lnTo>
                    <a:cubicBezTo>
                      <a:pt x="1102" y="0"/>
                      <a:pt x="1095" y="0"/>
                      <a:pt x="1087"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7534;p38">
                <a:extLst>
                  <a:ext uri="{FF2B5EF4-FFF2-40B4-BE49-F238E27FC236}">
                    <a16:creationId xmlns:a16="http://schemas.microsoft.com/office/drawing/2014/main" id="{3CCEC7D8-A06D-A229-0F21-B4A40EECAFBA}"/>
                  </a:ext>
                </a:extLst>
              </p:cNvPr>
              <p:cNvSpPr/>
              <p:nvPr/>
            </p:nvSpPr>
            <p:spPr>
              <a:xfrm>
                <a:off x="3323600" y="2529850"/>
                <a:ext cx="54475" cy="46700"/>
              </a:xfrm>
              <a:custGeom>
                <a:avLst/>
                <a:gdLst/>
                <a:ahLst/>
                <a:cxnLst/>
                <a:rect l="l" t="t" r="r" b="b"/>
                <a:pathLst>
                  <a:path w="2179" h="1868" extrusionOk="0">
                    <a:moveTo>
                      <a:pt x="1089" y="0"/>
                    </a:moveTo>
                    <a:cubicBezTo>
                      <a:pt x="689" y="0"/>
                      <a:pt x="333" y="255"/>
                      <a:pt x="202" y="633"/>
                    </a:cubicBezTo>
                    <a:cubicBezTo>
                      <a:pt x="0" y="1230"/>
                      <a:pt x="432" y="1849"/>
                      <a:pt x="1060" y="1867"/>
                    </a:cubicBezTo>
                    <a:lnTo>
                      <a:pt x="1068" y="1867"/>
                    </a:lnTo>
                    <a:cubicBezTo>
                      <a:pt x="1075" y="1867"/>
                      <a:pt x="1083" y="1867"/>
                      <a:pt x="1090" y="1867"/>
                    </a:cubicBezTo>
                    <a:cubicBezTo>
                      <a:pt x="1490" y="1867"/>
                      <a:pt x="1846" y="1615"/>
                      <a:pt x="1976" y="1235"/>
                    </a:cubicBezTo>
                    <a:cubicBezTo>
                      <a:pt x="2179" y="638"/>
                      <a:pt x="1747" y="18"/>
                      <a:pt x="1119" y="1"/>
                    </a:cubicBezTo>
                    <a:lnTo>
                      <a:pt x="1111" y="1"/>
                    </a:lnTo>
                    <a:cubicBezTo>
                      <a:pt x="1104" y="0"/>
                      <a:pt x="1096" y="0"/>
                      <a:pt x="1089"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7535;p38">
                <a:extLst>
                  <a:ext uri="{FF2B5EF4-FFF2-40B4-BE49-F238E27FC236}">
                    <a16:creationId xmlns:a16="http://schemas.microsoft.com/office/drawing/2014/main" id="{84C7DC9E-81B0-9680-5511-38FAF0CF2C69}"/>
                  </a:ext>
                </a:extLst>
              </p:cNvPr>
              <p:cNvSpPr/>
              <p:nvPr/>
            </p:nvSpPr>
            <p:spPr>
              <a:xfrm>
                <a:off x="3445075" y="2533150"/>
                <a:ext cx="54450" cy="46700"/>
              </a:xfrm>
              <a:custGeom>
                <a:avLst/>
                <a:gdLst/>
                <a:ahLst/>
                <a:cxnLst/>
                <a:rect l="l" t="t" r="r" b="b"/>
                <a:pathLst>
                  <a:path w="2178" h="1868" extrusionOk="0">
                    <a:moveTo>
                      <a:pt x="1089" y="1"/>
                    </a:moveTo>
                    <a:cubicBezTo>
                      <a:pt x="689" y="1"/>
                      <a:pt x="333" y="256"/>
                      <a:pt x="203" y="635"/>
                    </a:cubicBezTo>
                    <a:cubicBezTo>
                      <a:pt x="1" y="1232"/>
                      <a:pt x="433" y="1850"/>
                      <a:pt x="1060" y="1867"/>
                    </a:cubicBezTo>
                    <a:lnTo>
                      <a:pt x="1068" y="1867"/>
                    </a:lnTo>
                    <a:cubicBezTo>
                      <a:pt x="1077" y="1868"/>
                      <a:pt x="1086" y="1868"/>
                      <a:pt x="1094" y="1868"/>
                    </a:cubicBezTo>
                    <a:cubicBezTo>
                      <a:pt x="1493" y="1868"/>
                      <a:pt x="1847" y="1615"/>
                      <a:pt x="1975" y="1235"/>
                    </a:cubicBezTo>
                    <a:cubicBezTo>
                      <a:pt x="2178" y="638"/>
                      <a:pt x="1747" y="21"/>
                      <a:pt x="1120" y="1"/>
                    </a:cubicBezTo>
                    <a:lnTo>
                      <a:pt x="1112" y="1"/>
                    </a:lnTo>
                    <a:cubicBezTo>
                      <a:pt x="1104" y="1"/>
                      <a:pt x="1097" y="1"/>
                      <a:pt x="1089"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7536;p38">
                <a:extLst>
                  <a:ext uri="{FF2B5EF4-FFF2-40B4-BE49-F238E27FC236}">
                    <a16:creationId xmlns:a16="http://schemas.microsoft.com/office/drawing/2014/main" id="{9B0F704D-33C6-9E79-E09F-E922674AC966}"/>
                  </a:ext>
                </a:extLst>
              </p:cNvPr>
              <p:cNvSpPr/>
              <p:nvPr/>
            </p:nvSpPr>
            <p:spPr>
              <a:xfrm>
                <a:off x="3496600" y="2368700"/>
                <a:ext cx="54425" cy="46700"/>
              </a:xfrm>
              <a:custGeom>
                <a:avLst/>
                <a:gdLst/>
                <a:ahLst/>
                <a:cxnLst/>
                <a:rect l="l" t="t" r="r" b="b"/>
                <a:pathLst>
                  <a:path w="2177" h="1868" extrusionOk="0">
                    <a:moveTo>
                      <a:pt x="1084" y="0"/>
                    </a:moveTo>
                    <a:cubicBezTo>
                      <a:pt x="686" y="0"/>
                      <a:pt x="331" y="255"/>
                      <a:pt x="202" y="633"/>
                    </a:cubicBezTo>
                    <a:cubicBezTo>
                      <a:pt x="0" y="1230"/>
                      <a:pt x="430" y="1847"/>
                      <a:pt x="1059" y="1867"/>
                    </a:cubicBezTo>
                    <a:lnTo>
                      <a:pt x="1067" y="1867"/>
                    </a:lnTo>
                    <a:cubicBezTo>
                      <a:pt x="1075" y="1867"/>
                      <a:pt x="1082" y="1867"/>
                      <a:pt x="1090" y="1867"/>
                    </a:cubicBezTo>
                    <a:cubicBezTo>
                      <a:pt x="1490" y="1867"/>
                      <a:pt x="1846" y="1612"/>
                      <a:pt x="1975" y="1233"/>
                    </a:cubicBezTo>
                    <a:cubicBezTo>
                      <a:pt x="2177" y="636"/>
                      <a:pt x="1747" y="18"/>
                      <a:pt x="1118" y="1"/>
                    </a:cubicBezTo>
                    <a:lnTo>
                      <a:pt x="1110" y="1"/>
                    </a:lnTo>
                    <a:cubicBezTo>
                      <a:pt x="1101" y="0"/>
                      <a:pt x="1092" y="0"/>
                      <a:pt x="1084"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6" name="Google Shape;7537;p38">
              <a:extLst>
                <a:ext uri="{FF2B5EF4-FFF2-40B4-BE49-F238E27FC236}">
                  <a16:creationId xmlns:a16="http://schemas.microsoft.com/office/drawing/2014/main" id="{35ED330D-E9CC-D440-84CB-E244D1EF00CC}"/>
                </a:ext>
              </a:extLst>
            </p:cNvPr>
            <p:cNvGrpSpPr/>
            <p:nvPr/>
          </p:nvGrpSpPr>
          <p:grpSpPr>
            <a:xfrm>
              <a:off x="887987" y="3957024"/>
              <a:ext cx="667310" cy="950483"/>
              <a:chOff x="2277000" y="1517425"/>
              <a:chExt cx="418875" cy="596625"/>
            </a:xfrm>
          </p:grpSpPr>
          <p:sp>
            <p:nvSpPr>
              <p:cNvPr id="88" name="Google Shape;7538;p38">
                <a:extLst>
                  <a:ext uri="{FF2B5EF4-FFF2-40B4-BE49-F238E27FC236}">
                    <a16:creationId xmlns:a16="http://schemas.microsoft.com/office/drawing/2014/main" id="{F1112814-9021-E99B-96E7-32BC3EF145DB}"/>
                  </a:ext>
                </a:extLst>
              </p:cNvPr>
              <p:cNvSpPr/>
              <p:nvPr/>
            </p:nvSpPr>
            <p:spPr>
              <a:xfrm>
                <a:off x="2277000" y="1519975"/>
                <a:ext cx="312225" cy="594075"/>
              </a:xfrm>
              <a:custGeom>
                <a:avLst/>
                <a:gdLst/>
                <a:ahLst/>
                <a:cxnLst/>
                <a:rect l="l" t="t" r="r" b="b"/>
                <a:pathLst>
                  <a:path w="12489" h="23763" extrusionOk="0">
                    <a:moveTo>
                      <a:pt x="8250" y="0"/>
                    </a:moveTo>
                    <a:cubicBezTo>
                      <a:pt x="8249" y="0"/>
                      <a:pt x="2564" y="384"/>
                      <a:pt x="1281" y="6173"/>
                    </a:cubicBezTo>
                    <a:cubicBezTo>
                      <a:pt x="0" y="11964"/>
                      <a:pt x="4302" y="15108"/>
                      <a:pt x="7030" y="15354"/>
                    </a:cubicBezTo>
                    <a:lnTo>
                      <a:pt x="9388" y="15603"/>
                    </a:lnTo>
                    <a:lnTo>
                      <a:pt x="10575" y="22696"/>
                    </a:lnTo>
                    <a:cubicBezTo>
                      <a:pt x="10678" y="23315"/>
                      <a:pt x="11214" y="23763"/>
                      <a:pt x="11834" y="23763"/>
                    </a:cubicBezTo>
                    <a:cubicBezTo>
                      <a:pt x="11855" y="23763"/>
                      <a:pt x="11876" y="23762"/>
                      <a:pt x="11898" y="23761"/>
                    </a:cubicBezTo>
                    <a:lnTo>
                      <a:pt x="12488" y="23731"/>
                    </a:lnTo>
                    <a:lnTo>
                      <a:pt x="10219" y="14975"/>
                    </a:lnTo>
                    <a:cubicBezTo>
                      <a:pt x="9884" y="15019"/>
                      <a:pt x="9552" y="15041"/>
                      <a:pt x="9223" y="15041"/>
                    </a:cubicBezTo>
                    <a:cubicBezTo>
                      <a:pt x="5490" y="15041"/>
                      <a:pt x="2246" y="12274"/>
                      <a:pt x="1747" y="8473"/>
                    </a:cubicBezTo>
                    <a:cubicBezTo>
                      <a:pt x="1204" y="4338"/>
                      <a:pt x="4115" y="545"/>
                      <a:pt x="825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7539;p38">
                <a:extLst>
                  <a:ext uri="{FF2B5EF4-FFF2-40B4-BE49-F238E27FC236}">
                    <a16:creationId xmlns:a16="http://schemas.microsoft.com/office/drawing/2014/main" id="{378BF0CE-AABF-8B95-AF64-BC739FA0FFCF}"/>
                  </a:ext>
                </a:extLst>
              </p:cNvPr>
              <p:cNvSpPr/>
              <p:nvPr/>
            </p:nvSpPr>
            <p:spPr>
              <a:xfrm>
                <a:off x="2522650" y="1885325"/>
                <a:ext cx="88925" cy="228325"/>
              </a:xfrm>
              <a:custGeom>
                <a:avLst/>
                <a:gdLst/>
                <a:ahLst/>
                <a:cxnLst/>
                <a:rect l="l" t="t" r="r" b="b"/>
                <a:pathLst>
                  <a:path w="3557" h="9133" extrusionOk="0">
                    <a:moveTo>
                      <a:pt x="1909" y="1"/>
                    </a:moveTo>
                    <a:lnTo>
                      <a:pt x="951" y="187"/>
                    </a:lnTo>
                    <a:lnTo>
                      <a:pt x="0" y="373"/>
                    </a:lnTo>
                    <a:lnTo>
                      <a:pt x="259" y="1715"/>
                    </a:lnTo>
                    <a:lnTo>
                      <a:pt x="1537" y="8342"/>
                    </a:lnTo>
                    <a:cubicBezTo>
                      <a:pt x="1626" y="8807"/>
                      <a:pt x="2033" y="9133"/>
                      <a:pt x="2493" y="9133"/>
                    </a:cubicBezTo>
                    <a:cubicBezTo>
                      <a:pt x="2535" y="9133"/>
                      <a:pt x="2578" y="9130"/>
                      <a:pt x="2620" y="9125"/>
                    </a:cubicBezTo>
                    <a:cubicBezTo>
                      <a:pt x="3177" y="9052"/>
                      <a:pt x="3557" y="8525"/>
                      <a:pt x="3450" y="7975"/>
                    </a:cubicBezTo>
                    <a:lnTo>
                      <a:pt x="1909" y="1"/>
                    </a:ln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7540;p38">
                <a:extLst>
                  <a:ext uri="{FF2B5EF4-FFF2-40B4-BE49-F238E27FC236}">
                    <a16:creationId xmlns:a16="http://schemas.microsoft.com/office/drawing/2014/main" id="{04296C8C-5742-1C57-E467-211FECE8ABB3}"/>
                  </a:ext>
                </a:extLst>
              </p:cNvPr>
              <p:cNvSpPr/>
              <p:nvPr/>
            </p:nvSpPr>
            <p:spPr>
              <a:xfrm>
                <a:off x="2522650" y="1885250"/>
                <a:ext cx="47775" cy="42875"/>
              </a:xfrm>
              <a:custGeom>
                <a:avLst/>
                <a:gdLst/>
                <a:ahLst/>
                <a:cxnLst/>
                <a:rect l="l" t="t" r="r" b="b"/>
                <a:pathLst>
                  <a:path w="1911" h="1715" extrusionOk="0">
                    <a:moveTo>
                      <a:pt x="1910" y="0"/>
                    </a:moveTo>
                    <a:lnTo>
                      <a:pt x="953" y="190"/>
                    </a:lnTo>
                    <a:lnTo>
                      <a:pt x="0" y="376"/>
                    </a:lnTo>
                    <a:lnTo>
                      <a:pt x="259" y="1715"/>
                    </a:lnTo>
                    <a:lnTo>
                      <a:pt x="1910"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7541;p38">
                <a:extLst>
                  <a:ext uri="{FF2B5EF4-FFF2-40B4-BE49-F238E27FC236}">
                    <a16:creationId xmlns:a16="http://schemas.microsoft.com/office/drawing/2014/main" id="{90FECDE3-DEBC-8C13-B4A0-B4EEDDBD1963}"/>
                  </a:ext>
                </a:extLst>
              </p:cNvPr>
              <p:cNvSpPr/>
              <p:nvPr/>
            </p:nvSpPr>
            <p:spPr>
              <a:xfrm>
                <a:off x="2317925" y="1517425"/>
                <a:ext cx="377950" cy="377925"/>
              </a:xfrm>
              <a:custGeom>
                <a:avLst/>
                <a:gdLst/>
                <a:ahLst/>
                <a:cxnLst/>
                <a:rect l="l" t="t" r="r" b="b"/>
                <a:pathLst>
                  <a:path w="15118" h="15117" extrusionOk="0">
                    <a:moveTo>
                      <a:pt x="7559" y="0"/>
                    </a:moveTo>
                    <a:cubicBezTo>
                      <a:pt x="3385" y="0"/>
                      <a:pt x="0" y="3383"/>
                      <a:pt x="0" y="7557"/>
                    </a:cubicBezTo>
                    <a:cubicBezTo>
                      <a:pt x="0" y="9563"/>
                      <a:pt x="797" y="11486"/>
                      <a:pt x="2214" y="12902"/>
                    </a:cubicBezTo>
                    <a:cubicBezTo>
                      <a:pt x="3632" y="14320"/>
                      <a:pt x="5553" y="15116"/>
                      <a:pt x="7559" y="15116"/>
                    </a:cubicBezTo>
                    <a:cubicBezTo>
                      <a:pt x="9564" y="15116"/>
                      <a:pt x="11485" y="14320"/>
                      <a:pt x="12903" y="12902"/>
                    </a:cubicBezTo>
                    <a:cubicBezTo>
                      <a:pt x="14320" y="11486"/>
                      <a:pt x="15117" y="9563"/>
                      <a:pt x="15117" y="7557"/>
                    </a:cubicBezTo>
                    <a:cubicBezTo>
                      <a:pt x="15117" y="5554"/>
                      <a:pt x="14320" y="3631"/>
                      <a:pt x="12903" y="2213"/>
                    </a:cubicBezTo>
                    <a:cubicBezTo>
                      <a:pt x="11485" y="796"/>
                      <a:pt x="9564" y="0"/>
                      <a:pt x="7559" y="0"/>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7542;p38">
                <a:extLst>
                  <a:ext uri="{FF2B5EF4-FFF2-40B4-BE49-F238E27FC236}">
                    <a16:creationId xmlns:a16="http://schemas.microsoft.com/office/drawing/2014/main" id="{C8E80B39-7374-E22A-6B03-539E65D20C55}"/>
                  </a:ext>
                </a:extLst>
              </p:cNvPr>
              <p:cNvSpPr/>
              <p:nvPr/>
            </p:nvSpPr>
            <p:spPr>
              <a:xfrm>
                <a:off x="2359925" y="1559375"/>
                <a:ext cx="293950" cy="293950"/>
              </a:xfrm>
              <a:custGeom>
                <a:avLst/>
                <a:gdLst/>
                <a:ahLst/>
                <a:cxnLst/>
                <a:rect l="l" t="t" r="r" b="b"/>
                <a:pathLst>
                  <a:path w="11758" h="11758" extrusionOk="0">
                    <a:moveTo>
                      <a:pt x="5879" y="1"/>
                    </a:moveTo>
                    <a:cubicBezTo>
                      <a:pt x="2631" y="1"/>
                      <a:pt x="0" y="2634"/>
                      <a:pt x="0" y="5879"/>
                    </a:cubicBezTo>
                    <a:cubicBezTo>
                      <a:pt x="0" y="9127"/>
                      <a:pt x="2631" y="11758"/>
                      <a:pt x="5879" y="11758"/>
                    </a:cubicBezTo>
                    <a:cubicBezTo>
                      <a:pt x="9126" y="11758"/>
                      <a:pt x="11757" y="9127"/>
                      <a:pt x="11757" y="5879"/>
                    </a:cubicBezTo>
                    <a:cubicBezTo>
                      <a:pt x="11757" y="2634"/>
                      <a:pt x="9126" y="1"/>
                      <a:pt x="5879" y="1"/>
                    </a:cubicBezTo>
                    <a:close/>
                  </a:path>
                </a:pathLst>
              </a:custGeom>
              <a:solidFill>
                <a:srgbClr val="FCDB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7543;p38">
                <a:extLst>
                  <a:ext uri="{FF2B5EF4-FFF2-40B4-BE49-F238E27FC236}">
                    <a16:creationId xmlns:a16="http://schemas.microsoft.com/office/drawing/2014/main" id="{7E2768EC-81EE-2EFE-B725-6FF5CFE67306}"/>
                  </a:ext>
                </a:extLst>
              </p:cNvPr>
              <p:cNvSpPr/>
              <p:nvPr/>
            </p:nvSpPr>
            <p:spPr>
              <a:xfrm>
                <a:off x="2363325" y="1718125"/>
                <a:ext cx="182525" cy="131900"/>
              </a:xfrm>
              <a:custGeom>
                <a:avLst/>
                <a:gdLst/>
                <a:ahLst/>
                <a:cxnLst/>
                <a:rect l="l" t="t" r="r" b="b"/>
                <a:pathLst>
                  <a:path w="7301" h="5276" extrusionOk="0">
                    <a:moveTo>
                      <a:pt x="2227" y="0"/>
                    </a:moveTo>
                    <a:cubicBezTo>
                      <a:pt x="1011" y="0"/>
                      <a:pt x="0" y="197"/>
                      <a:pt x="0" y="197"/>
                    </a:cubicBezTo>
                    <a:cubicBezTo>
                      <a:pt x="387" y="3136"/>
                      <a:pt x="2896" y="5276"/>
                      <a:pt x="5781" y="5276"/>
                    </a:cubicBezTo>
                    <a:cubicBezTo>
                      <a:pt x="6035" y="5276"/>
                      <a:pt x="6291" y="5259"/>
                      <a:pt x="6550" y="5225"/>
                    </a:cubicBezTo>
                    <a:cubicBezTo>
                      <a:pt x="6550" y="5225"/>
                      <a:pt x="7300" y="3939"/>
                      <a:pt x="6131" y="1583"/>
                    </a:cubicBezTo>
                    <a:cubicBezTo>
                      <a:pt x="5491" y="292"/>
                      <a:pt x="3707" y="0"/>
                      <a:pt x="2227" y="0"/>
                    </a:cubicBez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7544;p38">
                <a:extLst>
                  <a:ext uri="{FF2B5EF4-FFF2-40B4-BE49-F238E27FC236}">
                    <a16:creationId xmlns:a16="http://schemas.microsoft.com/office/drawing/2014/main" id="{1A625BF2-3D9F-9D6D-425D-F1D68CB7DDA0}"/>
                  </a:ext>
                </a:extLst>
              </p:cNvPr>
              <p:cNvSpPr/>
              <p:nvPr/>
            </p:nvSpPr>
            <p:spPr>
              <a:xfrm>
                <a:off x="2502275" y="1576175"/>
                <a:ext cx="146700" cy="148800"/>
              </a:xfrm>
              <a:custGeom>
                <a:avLst/>
                <a:gdLst/>
                <a:ahLst/>
                <a:cxnLst/>
                <a:rect l="l" t="t" r="r" b="b"/>
                <a:pathLst>
                  <a:path w="5868" h="5952" extrusionOk="0">
                    <a:moveTo>
                      <a:pt x="1012" y="1"/>
                    </a:moveTo>
                    <a:cubicBezTo>
                      <a:pt x="610" y="1"/>
                      <a:pt x="319" y="133"/>
                      <a:pt x="243" y="427"/>
                    </a:cubicBezTo>
                    <a:cubicBezTo>
                      <a:pt x="0" y="1357"/>
                      <a:pt x="1847" y="1197"/>
                      <a:pt x="3214" y="2618"/>
                    </a:cubicBezTo>
                    <a:cubicBezTo>
                      <a:pt x="4512" y="3971"/>
                      <a:pt x="3460" y="5951"/>
                      <a:pt x="4218" y="5951"/>
                    </a:cubicBezTo>
                    <a:cubicBezTo>
                      <a:pt x="4236" y="5951"/>
                      <a:pt x="4255" y="5950"/>
                      <a:pt x="4275" y="5948"/>
                    </a:cubicBezTo>
                    <a:cubicBezTo>
                      <a:pt x="5140" y="5853"/>
                      <a:pt x="5867" y="4237"/>
                      <a:pt x="4438" y="2005"/>
                    </a:cubicBezTo>
                    <a:cubicBezTo>
                      <a:pt x="3675" y="813"/>
                      <a:pt x="2005" y="1"/>
                      <a:pt x="1012" y="1"/>
                    </a:cubicBez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7" name="Google Shape;7545;p38">
              <a:extLst>
                <a:ext uri="{FF2B5EF4-FFF2-40B4-BE49-F238E27FC236}">
                  <a16:creationId xmlns:a16="http://schemas.microsoft.com/office/drawing/2014/main" id="{258BBB49-F659-F66C-F062-83531B6D0A65}"/>
                </a:ext>
              </a:extLst>
            </p:cNvPr>
            <p:cNvGrpSpPr/>
            <p:nvPr/>
          </p:nvGrpSpPr>
          <p:grpSpPr>
            <a:xfrm>
              <a:off x="1245117" y="4449786"/>
              <a:ext cx="771738" cy="559787"/>
              <a:chOff x="2405400" y="2882350"/>
              <a:chExt cx="389275" cy="282350"/>
            </a:xfrm>
          </p:grpSpPr>
          <p:sp>
            <p:nvSpPr>
              <p:cNvPr id="84" name="Google Shape;7546;p38">
                <a:extLst>
                  <a:ext uri="{FF2B5EF4-FFF2-40B4-BE49-F238E27FC236}">
                    <a16:creationId xmlns:a16="http://schemas.microsoft.com/office/drawing/2014/main" id="{86CFE01A-F4DE-6728-BD9B-DBA58356AB8B}"/>
                  </a:ext>
                </a:extLst>
              </p:cNvPr>
              <p:cNvSpPr/>
              <p:nvPr/>
            </p:nvSpPr>
            <p:spPr>
              <a:xfrm>
                <a:off x="2476325" y="3131700"/>
                <a:ext cx="253625" cy="33000"/>
              </a:xfrm>
              <a:custGeom>
                <a:avLst/>
                <a:gdLst/>
                <a:ahLst/>
                <a:cxnLst/>
                <a:rect l="l" t="t" r="r" b="b"/>
                <a:pathLst>
                  <a:path w="10145" h="1320" extrusionOk="0">
                    <a:moveTo>
                      <a:pt x="4424" y="1"/>
                    </a:moveTo>
                    <a:cubicBezTo>
                      <a:pt x="2366" y="1"/>
                      <a:pt x="441" y="115"/>
                      <a:pt x="290" y="343"/>
                    </a:cubicBezTo>
                    <a:cubicBezTo>
                      <a:pt x="1" y="775"/>
                      <a:pt x="1896" y="1319"/>
                      <a:pt x="4659" y="1319"/>
                    </a:cubicBezTo>
                    <a:cubicBezTo>
                      <a:pt x="5285" y="1319"/>
                      <a:pt x="5957" y="1291"/>
                      <a:pt x="6658" y="1227"/>
                    </a:cubicBezTo>
                    <a:cubicBezTo>
                      <a:pt x="9577" y="962"/>
                      <a:pt x="8340" y="1316"/>
                      <a:pt x="9488" y="606"/>
                    </a:cubicBezTo>
                    <a:cubicBezTo>
                      <a:pt x="10145" y="203"/>
                      <a:pt x="7166" y="1"/>
                      <a:pt x="4424"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7547;p38">
                <a:extLst>
                  <a:ext uri="{FF2B5EF4-FFF2-40B4-BE49-F238E27FC236}">
                    <a16:creationId xmlns:a16="http://schemas.microsoft.com/office/drawing/2014/main" id="{00987B99-891B-EC67-83B7-83456ADD9A24}"/>
                  </a:ext>
                </a:extLst>
              </p:cNvPr>
              <p:cNvSpPr/>
              <p:nvPr/>
            </p:nvSpPr>
            <p:spPr>
              <a:xfrm>
                <a:off x="2405400" y="2934650"/>
                <a:ext cx="389275" cy="220875"/>
              </a:xfrm>
              <a:custGeom>
                <a:avLst/>
                <a:gdLst/>
                <a:ahLst/>
                <a:cxnLst/>
                <a:rect l="l" t="t" r="r" b="b"/>
                <a:pathLst>
                  <a:path w="15571" h="8835" extrusionOk="0">
                    <a:moveTo>
                      <a:pt x="10984" y="1"/>
                    </a:moveTo>
                    <a:cubicBezTo>
                      <a:pt x="9355" y="1"/>
                      <a:pt x="7800" y="1501"/>
                      <a:pt x="7800" y="1501"/>
                    </a:cubicBezTo>
                    <a:cubicBezTo>
                      <a:pt x="7800" y="1501"/>
                      <a:pt x="7020" y="36"/>
                      <a:pt x="5432" y="36"/>
                    </a:cubicBezTo>
                    <a:cubicBezTo>
                      <a:pt x="4901" y="36"/>
                      <a:pt x="4280" y="200"/>
                      <a:pt x="3568" y="635"/>
                    </a:cubicBezTo>
                    <a:cubicBezTo>
                      <a:pt x="1" y="2820"/>
                      <a:pt x="3110" y="8834"/>
                      <a:pt x="7606" y="8834"/>
                    </a:cubicBezTo>
                    <a:cubicBezTo>
                      <a:pt x="7647" y="8834"/>
                      <a:pt x="7688" y="8834"/>
                      <a:pt x="7729" y="8833"/>
                    </a:cubicBezTo>
                    <a:cubicBezTo>
                      <a:pt x="12909" y="8705"/>
                      <a:pt x="15571" y="3181"/>
                      <a:pt x="12560" y="592"/>
                    </a:cubicBezTo>
                    <a:cubicBezTo>
                      <a:pt x="12061" y="162"/>
                      <a:pt x="11519" y="1"/>
                      <a:pt x="10984" y="1"/>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7548;p38">
                <a:extLst>
                  <a:ext uri="{FF2B5EF4-FFF2-40B4-BE49-F238E27FC236}">
                    <a16:creationId xmlns:a16="http://schemas.microsoft.com/office/drawing/2014/main" id="{C3F5D55B-0A92-6215-3E22-0787D8BCA365}"/>
                  </a:ext>
                </a:extLst>
              </p:cNvPr>
              <p:cNvSpPr/>
              <p:nvPr/>
            </p:nvSpPr>
            <p:spPr>
              <a:xfrm>
                <a:off x="2595550" y="2882350"/>
                <a:ext cx="43200" cy="108225"/>
              </a:xfrm>
              <a:custGeom>
                <a:avLst/>
                <a:gdLst/>
                <a:ahLst/>
                <a:cxnLst/>
                <a:rect l="l" t="t" r="r" b="b"/>
                <a:pathLst>
                  <a:path w="1728" h="4329" extrusionOk="0">
                    <a:moveTo>
                      <a:pt x="1448" y="1"/>
                    </a:moveTo>
                    <a:cubicBezTo>
                      <a:pt x="731" y="433"/>
                      <a:pt x="0" y="2721"/>
                      <a:pt x="246" y="4328"/>
                    </a:cubicBezTo>
                    <a:cubicBezTo>
                      <a:pt x="246" y="4328"/>
                      <a:pt x="134" y="1717"/>
                      <a:pt x="1727" y="436"/>
                    </a:cubicBezTo>
                    <a:lnTo>
                      <a:pt x="1448" y="1"/>
                    </a:lnTo>
                    <a:close/>
                  </a:path>
                </a:pathLst>
              </a:custGeom>
              <a:solidFill>
                <a:srgbClr val="191919"/>
              </a:solidFill>
              <a:ln w="52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7549;p38">
                <a:extLst>
                  <a:ext uri="{FF2B5EF4-FFF2-40B4-BE49-F238E27FC236}">
                    <a16:creationId xmlns:a16="http://schemas.microsoft.com/office/drawing/2014/main" id="{AD5FAE1B-2AAB-8512-384C-6F8C2A757D84}"/>
                  </a:ext>
                </a:extLst>
              </p:cNvPr>
              <p:cNvSpPr/>
              <p:nvPr/>
            </p:nvSpPr>
            <p:spPr>
              <a:xfrm>
                <a:off x="2608925" y="3034950"/>
                <a:ext cx="103675" cy="94850"/>
              </a:xfrm>
              <a:custGeom>
                <a:avLst/>
                <a:gdLst/>
                <a:ahLst/>
                <a:cxnLst/>
                <a:rect l="l" t="t" r="r" b="b"/>
                <a:pathLst>
                  <a:path w="4147" h="3794" fill="none" extrusionOk="0">
                    <a:moveTo>
                      <a:pt x="0" y="3794"/>
                    </a:moveTo>
                    <a:cubicBezTo>
                      <a:pt x="1236" y="3705"/>
                      <a:pt x="4058" y="2735"/>
                      <a:pt x="4147" y="0"/>
                    </a:cubicBezTo>
                  </a:path>
                </a:pathLst>
              </a:custGeom>
              <a:noFill/>
              <a:ln w="52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8" name="Google Shape;7550;p38">
              <a:extLst>
                <a:ext uri="{FF2B5EF4-FFF2-40B4-BE49-F238E27FC236}">
                  <a16:creationId xmlns:a16="http://schemas.microsoft.com/office/drawing/2014/main" id="{A19F17A2-E6DF-FFD2-5B9F-502095E98322}"/>
                </a:ext>
              </a:extLst>
            </p:cNvPr>
            <p:cNvGrpSpPr/>
            <p:nvPr/>
          </p:nvGrpSpPr>
          <p:grpSpPr>
            <a:xfrm rot="323383">
              <a:off x="1754038" y="1404013"/>
              <a:ext cx="1651672" cy="1295095"/>
              <a:chOff x="2884325" y="535150"/>
              <a:chExt cx="874525" cy="685725"/>
            </a:xfrm>
          </p:grpSpPr>
          <p:sp>
            <p:nvSpPr>
              <p:cNvPr id="59" name="Google Shape;7551;p38">
                <a:extLst>
                  <a:ext uri="{FF2B5EF4-FFF2-40B4-BE49-F238E27FC236}">
                    <a16:creationId xmlns:a16="http://schemas.microsoft.com/office/drawing/2014/main" id="{0A35C8F8-5A37-FE86-015F-D8D9AC5EDED1}"/>
                  </a:ext>
                </a:extLst>
              </p:cNvPr>
              <p:cNvSpPr/>
              <p:nvPr/>
            </p:nvSpPr>
            <p:spPr>
              <a:xfrm>
                <a:off x="2884325" y="535150"/>
                <a:ext cx="874525" cy="685725"/>
              </a:xfrm>
              <a:custGeom>
                <a:avLst/>
                <a:gdLst/>
                <a:ahLst/>
                <a:cxnLst/>
                <a:rect l="l" t="t" r="r" b="b"/>
                <a:pathLst>
                  <a:path w="34981" h="27429" extrusionOk="0">
                    <a:moveTo>
                      <a:pt x="19878" y="0"/>
                    </a:moveTo>
                    <a:cubicBezTo>
                      <a:pt x="19326" y="0"/>
                      <a:pt x="18739" y="99"/>
                      <a:pt x="18124" y="314"/>
                    </a:cubicBezTo>
                    <a:cubicBezTo>
                      <a:pt x="13697" y="1865"/>
                      <a:pt x="14424" y="6481"/>
                      <a:pt x="14424" y="6481"/>
                    </a:cubicBezTo>
                    <a:cubicBezTo>
                      <a:pt x="14424" y="6481"/>
                      <a:pt x="13791" y="6305"/>
                      <a:pt x="12794" y="6305"/>
                    </a:cubicBezTo>
                    <a:cubicBezTo>
                      <a:pt x="10621" y="6305"/>
                      <a:pt x="6717" y="7137"/>
                      <a:pt x="3854" y="12424"/>
                    </a:cubicBezTo>
                    <a:cubicBezTo>
                      <a:pt x="1" y="19534"/>
                      <a:pt x="5476" y="26195"/>
                      <a:pt x="9544" y="27184"/>
                    </a:cubicBezTo>
                    <a:cubicBezTo>
                      <a:pt x="10248" y="27355"/>
                      <a:pt x="10919" y="27428"/>
                      <a:pt x="11551" y="27428"/>
                    </a:cubicBezTo>
                    <a:cubicBezTo>
                      <a:pt x="15321" y="27428"/>
                      <a:pt x="17735" y="24826"/>
                      <a:pt x="17735" y="24826"/>
                    </a:cubicBezTo>
                    <a:cubicBezTo>
                      <a:pt x="18400" y="25472"/>
                      <a:pt x="19295" y="25723"/>
                      <a:pt x="20248" y="25723"/>
                    </a:cubicBezTo>
                    <a:cubicBezTo>
                      <a:pt x="22012" y="25723"/>
                      <a:pt x="23972" y="24862"/>
                      <a:pt x="25025" y="24061"/>
                    </a:cubicBezTo>
                    <a:lnTo>
                      <a:pt x="25025" y="24061"/>
                    </a:lnTo>
                    <a:cubicBezTo>
                      <a:pt x="24634" y="24183"/>
                      <a:pt x="23984" y="24346"/>
                      <a:pt x="23175" y="24346"/>
                    </a:cubicBezTo>
                    <a:cubicBezTo>
                      <a:pt x="22861" y="24346"/>
                      <a:pt x="22522" y="24321"/>
                      <a:pt x="22164" y="24260"/>
                    </a:cubicBezTo>
                    <a:cubicBezTo>
                      <a:pt x="21270" y="24103"/>
                      <a:pt x="20582" y="23775"/>
                      <a:pt x="20146" y="23519"/>
                    </a:cubicBezTo>
                    <a:cubicBezTo>
                      <a:pt x="22179" y="23097"/>
                      <a:pt x="24418" y="19570"/>
                      <a:pt x="24418" y="19570"/>
                    </a:cubicBezTo>
                    <a:cubicBezTo>
                      <a:pt x="30164" y="19256"/>
                      <a:pt x="34438" y="14233"/>
                      <a:pt x="34775" y="9846"/>
                    </a:cubicBezTo>
                    <a:cubicBezTo>
                      <a:pt x="34980" y="7169"/>
                      <a:pt x="33327" y="4333"/>
                      <a:pt x="30056" y="2724"/>
                    </a:cubicBezTo>
                    <a:cubicBezTo>
                      <a:pt x="29402" y="2402"/>
                      <a:pt x="28640" y="2286"/>
                      <a:pt x="27885" y="2286"/>
                    </a:cubicBezTo>
                    <a:cubicBezTo>
                      <a:pt x="25986" y="2286"/>
                      <a:pt x="24127" y="3015"/>
                      <a:pt x="24127" y="3015"/>
                    </a:cubicBezTo>
                    <a:cubicBezTo>
                      <a:pt x="23435" y="1311"/>
                      <a:pt x="21893" y="0"/>
                      <a:pt x="19878"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7552;p38">
                <a:extLst>
                  <a:ext uri="{FF2B5EF4-FFF2-40B4-BE49-F238E27FC236}">
                    <a16:creationId xmlns:a16="http://schemas.microsoft.com/office/drawing/2014/main" id="{204562E2-3D5F-3678-ABB6-2A59235C7607}"/>
                  </a:ext>
                </a:extLst>
              </p:cNvPr>
              <p:cNvSpPr/>
              <p:nvPr/>
            </p:nvSpPr>
            <p:spPr>
              <a:xfrm>
                <a:off x="3065175" y="931225"/>
                <a:ext cx="54550" cy="50000"/>
              </a:xfrm>
              <a:custGeom>
                <a:avLst/>
                <a:gdLst/>
                <a:ahLst/>
                <a:cxnLst/>
                <a:rect l="l" t="t" r="r" b="b"/>
                <a:pathLst>
                  <a:path w="2182" h="2000" fill="none" extrusionOk="0">
                    <a:moveTo>
                      <a:pt x="146" y="1473"/>
                    </a:moveTo>
                    <a:cubicBezTo>
                      <a:pt x="0" y="962"/>
                      <a:pt x="180" y="1"/>
                      <a:pt x="783" y="389"/>
                    </a:cubicBezTo>
                    <a:cubicBezTo>
                      <a:pt x="1385" y="777"/>
                      <a:pt x="1184" y="2000"/>
                      <a:pt x="1184" y="2000"/>
                    </a:cubicBezTo>
                    <a:lnTo>
                      <a:pt x="2182" y="1023"/>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7553;p38">
                <a:extLst>
                  <a:ext uri="{FF2B5EF4-FFF2-40B4-BE49-F238E27FC236}">
                    <a16:creationId xmlns:a16="http://schemas.microsoft.com/office/drawing/2014/main" id="{82F97C89-C69D-9F85-7E83-548704ACA576}"/>
                  </a:ext>
                </a:extLst>
              </p:cNvPr>
              <p:cNvSpPr/>
              <p:nvPr/>
            </p:nvSpPr>
            <p:spPr>
              <a:xfrm>
                <a:off x="3128675" y="849800"/>
                <a:ext cx="54575" cy="54975"/>
              </a:xfrm>
              <a:custGeom>
                <a:avLst/>
                <a:gdLst/>
                <a:ahLst/>
                <a:cxnLst/>
                <a:rect l="l" t="t" r="r" b="b"/>
                <a:pathLst>
                  <a:path w="2183" h="2199" fill="none" extrusionOk="0">
                    <a:moveTo>
                      <a:pt x="146" y="1473"/>
                    </a:moveTo>
                    <a:cubicBezTo>
                      <a:pt x="1" y="962"/>
                      <a:pt x="180" y="1"/>
                      <a:pt x="784" y="389"/>
                    </a:cubicBezTo>
                    <a:cubicBezTo>
                      <a:pt x="1385" y="777"/>
                      <a:pt x="1282" y="2199"/>
                      <a:pt x="1282" y="2199"/>
                    </a:cubicBezTo>
                    <a:lnTo>
                      <a:pt x="2182" y="102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7554;p38">
                <a:extLst>
                  <a:ext uri="{FF2B5EF4-FFF2-40B4-BE49-F238E27FC236}">
                    <a16:creationId xmlns:a16="http://schemas.microsoft.com/office/drawing/2014/main" id="{B56177E7-4571-C9DB-FA64-022FB5BDDB49}"/>
                  </a:ext>
                </a:extLst>
              </p:cNvPr>
              <p:cNvSpPr/>
              <p:nvPr/>
            </p:nvSpPr>
            <p:spPr>
              <a:xfrm>
                <a:off x="3107975" y="912425"/>
                <a:ext cx="20575" cy="15400"/>
              </a:xfrm>
              <a:custGeom>
                <a:avLst/>
                <a:gdLst/>
                <a:ahLst/>
                <a:cxnLst/>
                <a:rect l="l" t="t" r="r" b="b"/>
                <a:pathLst>
                  <a:path w="823" h="616" fill="none" extrusionOk="0">
                    <a:moveTo>
                      <a:pt x="1" y="1"/>
                    </a:moveTo>
                    <a:lnTo>
                      <a:pt x="822" y="61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7555;p38">
                <a:extLst>
                  <a:ext uri="{FF2B5EF4-FFF2-40B4-BE49-F238E27FC236}">
                    <a16:creationId xmlns:a16="http://schemas.microsoft.com/office/drawing/2014/main" id="{5C16C3C9-0C67-81D0-14D4-77F15FFB6476}"/>
                  </a:ext>
                </a:extLst>
              </p:cNvPr>
              <p:cNvSpPr/>
              <p:nvPr/>
            </p:nvSpPr>
            <p:spPr>
              <a:xfrm>
                <a:off x="3108925" y="905450"/>
                <a:ext cx="20025" cy="28800"/>
              </a:xfrm>
              <a:custGeom>
                <a:avLst/>
                <a:gdLst/>
                <a:ahLst/>
                <a:cxnLst/>
                <a:rect l="l" t="t" r="r" b="b"/>
                <a:pathLst>
                  <a:path w="801" h="1152" fill="none" extrusionOk="0">
                    <a:moveTo>
                      <a:pt x="0" y="1152"/>
                    </a:moveTo>
                    <a:lnTo>
                      <a:pt x="801" y="0"/>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7556;p38">
                <a:extLst>
                  <a:ext uri="{FF2B5EF4-FFF2-40B4-BE49-F238E27FC236}">
                    <a16:creationId xmlns:a16="http://schemas.microsoft.com/office/drawing/2014/main" id="{AF6D047C-0124-2E80-210A-AFAC7CFF8261}"/>
                  </a:ext>
                </a:extLst>
              </p:cNvPr>
              <p:cNvSpPr/>
              <p:nvPr/>
            </p:nvSpPr>
            <p:spPr>
              <a:xfrm>
                <a:off x="3474525" y="681775"/>
                <a:ext cx="61675" cy="214350"/>
              </a:xfrm>
              <a:custGeom>
                <a:avLst/>
                <a:gdLst/>
                <a:ahLst/>
                <a:cxnLst/>
                <a:rect l="l" t="t" r="r" b="b"/>
                <a:pathLst>
                  <a:path w="2467" h="8574" fill="none" extrusionOk="0">
                    <a:moveTo>
                      <a:pt x="0" y="1"/>
                    </a:moveTo>
                    <a:lnTo>
                      <a:pt x="2466" y="857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7557;p38">
                <a:extLst>
                  <a:ext uri="{FF2B5EF4-FFF2-40B4-BE49-F238E27FC236}">
                    <a16:creationId xmlns:a16="http://schemas.microsoft.com/office/drawing/2014/main" id="{2DA45753-2548-7073-1EBB-5529E8950B39}"/>
                  </a:ext>
                </a:extLst>
              </p:cNvPr>
              <p:cNvSpPr/>
              <p:nvPr/>
            </p:nvSpPr>
            <p:spPr>
              <a:xfrm>
                <a:off x="3550925" y="653725"/>
                <a:ext cx="61675" cy="214350"/>
              </a:xfrm>
              <a:custGeom>
                <a:avLst/>
                <a:gdLst/>
                <a:ahLst/>
                <a:cxnLst/>
                <a:rect l="l" t="t" r="r" b="b"/>
                <a:pathLst>
                  <a:path w="2467" h="8574" fill="none" extrusionOk="0">
                    <a:moveTo>
                      <a:pt x="1" y="1"/>
                    </a:moveTo>
                    <a:lnTo>
                      <a:pt x="2467" y="8573"/>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7558;p38">
                <a:extLst>
                  <a:ext uri="{FF2B5EF4-FFF2-40B4-BE49-F238E27FC236}">
                    <a16:creationId xmlns:a16="http://schemas.microsoft.com/office/drawing/2014/main" id="{CECD8494-C876-2FF5-436C-2B37A3B2B0E5}"/>
                  </a:ext>
                </a:extLst>
              </p:cNvPr>
              <p:cNvSpPr/>
              <p:nvPr/>
            </p:nvSpPr>
            <p:spPr>
              <a:xfrm>
                <a:off x="3399150" y="699450"/>
                <a:ext cx="271950" cy="94100"/>
              </a:xfrm>
              <a:custGeom>
                <a:avLst/>
                <a:gdLst/>
                <a:ahLst/>
                <a:cxnLst/>
                <a:rect l="l" t="t" r="r" b="b"/>
                <a:pathLst>
                  <a:path w="10878" h="3764" fill="none" extrusionOk="0">
                    <a:moveTo>
                      <a:pt x="1" y="3764"/>
                    </a:moveTo>
                    <a:lnTo>
                      <a:pt x="10878" y="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7559;p38">
                <a:extLst>
                  <a:ext uri="{FF2B5EF4-FFF2-40B4-BE49-F238E27FC236}">
                    <a16:creationId xmlns:a16="http://schemas.microsoft.com/office/drawing/2014/main" id="{A962F8A4-DBD2-7E9A-71BE-C541A389017D}"/>
                  </a:ext>
                </a:extLst>
              </p:cNvPr>
              <p:cNvSpPr/>
              <p:nvPr/>
            </p:nvSpPr>
            <p:spPr>
              <a:xfrm>
                <a:off x="3420175" y="775675"/>
                <a:ext cx="271950" cy="94100"/>
              </a:xfrm>
              <a:custGeom>
                <a:avLst/>
                <a:gdLst/>
                <a:ahLst/>
                <a:cxnLst/>
                <a:rect l="l" t="t" r="r" b="b"/>
                <a:pathLst>
                  <a:path w="10878" h="3764" fill="none" extrusionOk="0">
                    <a:moveTo>
                      <a:pt x="1" y="3763"/>
                    </a:moveTo>
                    <a:lnTo>
                      <a:pt x="10878" y="0"/>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7560;p38">
                <a:extLst>
                  <a:ext uri="{FF2B5EF4-FFF2-40B4-BE49-F238E27FC236}">
                    <a16:creationId xmlns:a16="http://schemas.microsoft.com/office/drawing/2014/main" id="{3685C643-7640-9636-6CEC-D3BAB47F0343}"/>
                  </a:ext>
                </a:extLst>
              </p:cNvPr>
              <p:cNvSpPr/>
              <p:nvPr/>
            </p:nvSpPr>
            <p:spPr>
              <a:xfrm>
                <a:off x="3409875" y="712100"/>
                <a:ext cx="41950" cy="41950"/>
              </a:xfrm>
              <a:custGeom>
                <a:avLst/>
                <a:gdLst/>
                <a:ahLst/>
                <a:cxnLst/>
                <a:rect l="l" t="t" r="r" b="b"/>
                <a:pathLst>
                  <a:path w="1678" h="1678" fill="none" extrusionOk="0">
                    <a:moveTo>
                      <a:pt x="1677" y="840"/>
                    </a:moveTo>
                    <a:cubicBezTo>
                      <a:pt x="1677" y="1303"/>
                      <a:pt x="1302" y="1678"/>
                      <a:pt x="840" y="1678"/>
                    </a:cubicBezTo>
                    <a:cubicBezTo>
                      <a:pt x="375" y="1678"/>
                      <a:pt x="0" y="1303"/>
                      <a:pt x="0" y="840"/>
                    </a:cubicBezTo>
                    <a:cubicBezTo>
                      <a:pt x="0" y="376"/>
                      <a:pt x="375" y="1"/>
                      <a:pt x="840" y="1"/>
                    </a:cubicBezTo>
                    <a:cubicBezTo>
                      <a:pt x="1302" y="1"/>
                      <a:pt x="1677" y="376"/>
                      <a:pt x="1677" y="840"/>
                    </a:cubicBezTo>
                    <a:close/>
                  </a:path>
                </a:pathLst>
              </a:custGeom>
              <a:solidFill>
                <a:srgbClr val="FFFFFF"/>
              </a:solidFill>
              <a:ln w="99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7561;p38">
                <a:extLst>
                  <a:ext uri="{FF2B5EF4-FFF2-40B4-BE49-F238E27FC236}">
                    <a16:creationId xmlns:a16="http://schemas.microsoft.com/office/drawing/2014/main" id="{B48F9813-5D85-C8C5-42BB-862AC2EABF7F}"/>
                  </a:ext>
                </a:extLst>
              </p:cNvPr>
              <p:cNvSpPr/>
              <p:nvPr/>
            </p:nvSpPr>
            <p:spPr>
              <a:xfrm>
                <a:off x="3525325" y="764575"/>
                <a:ext cx="42000" cy="42000"/>
              </a:xfrm>
              <a:custGeom>
                <a:avLst/>
                <a:gdLst/>
                <a:ahLst/>
                <a:cxnLst/>
                <a:rect l="l" t="t" r="r" b="b"/>
                <a:pathLst>
                  <a:path w="1680" h="1680" fill="none" extrusionOk="0">
                    <a:moveTo>
                      <a:pt x="1680" y="840"/>
                    </a:moveTo>
                    <a:cubicBezTo>
                      <a:pt x="1680" y="1304"/>
                      <a:pt x="1303" y="1680"/>
                      <a:pt x="840" y="1680"/>
                    </a:cubicBezTo>
                    <a:cubicBezTo>
                      <a:pt x="378" y="1680"/>
                      <a:pt x="1" y="1304"/>
                      <a:pt x="1" y="840"/>
                    </a:cubicBezTo>
                    <a:cubicBezTo>
                      <a:pt x="1" y="378"/>
                      <a:pt x="378" y="1"/>
                      <a:pt x="840" y="1"/>
                    </a:cubicBezTo>
                    <a:cubicBezTo>
                      <a:pt x="1303" y="1"/>
                      <a:pt x="1680" y="378"/>
                      <a:pt x="1680" y="840"/>
                    </a:cubicBezTo>
                    <a:close/>
                  </a:path>
                </a:pathLst>
              </a:custGeom>
              <a:solidFill>
                <a:srgbClr val="FFFFFF"/>
              </a:solidFill>
              <a:ln w="99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7562;p38">
                <a:extLst>
                  <a:ext uri="{FF2B5EF4-FFF2-40B4-BE49-F238E27FC236}">
                    <a16:creationId xmlns:a16="http://schemas.microsoft.com/office/drawing/2014/main" id="{72E10AC3-600B-8BB9-0E4D-7ECEC8BDFB31}"/>
                  </a:ext>
                </a:extLst>
              </p:cNvPr>
              <p:cNvSpPr/>
              <p:nvPr/>
            </p:nvSpPr>
            <p:spPr>
              <a:xfrm>
                <a:off x="3635625" y="822325"/>
                <a:ext cx="41950" cy="41975"/>
              </a:xfrm>
              <a:custGeom>
                <a:avLst/>
                <a:gdLst/>
                <a:ahLst/>
                <a:cxnLst/>
                <a:rect l="l" t="t" r="r" b="b"/>
                <a:pathLst>
                  <a:path w="1678" h="1679" fill="none" extrusionOk="0">
                    <a:moveTo>
                      <a:pt x="1678" y="840"/>
                    </a:moveTo>
                    <a:cubicBezTo>
                      <a:pt x="1678" y="1302"/>
                      <a:pt x="1302" y="1679"/>
                      <a:pt x="840" y="1679"/>
                    </a:cubicBezTo>
                    <a:cubicBezTo>
                      <a:pt x="376" y="1679"/>
                      <a:pt x="1" y="1302"/>
                      <a:pt x="1" y="840"/>
                    </a:cubicBezTo>
                    <a:cubicBezTo>
                      <a:pt x="1" y="375"/>
                      <a:pt x="376" y="0"/>
                      <a:pt x="840" y="0"/>
                    </a:cubicBezTo>
                    <a:cubicBezTo>
                      <a:pt x="1302" y="0"/>
                      <a:pt x="1678" y="375"/>
                      <a:pt x="1678" y="840"/>
                    </a:cubicBezTo>
                    <a:close/>
                  </a:path>
                </a:pathLst>
              </a:custGeom>
              <a:solidFill>
                <a:srgbClr val="FFFFFF"/>
              </a:solidFill>
              <a:ln w="99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7563;p38">
                <a:extLst>
                  <a:ext uri="{FF2B5EF4-FFF2-40B4-BE49-F238E27FC236}">
                    <a16:creationId xmlns:a16="http://schemas.microsoft.com/office/drawing/2014/main" id="{5FFCC5EA-EDF1-2CF9-4058-BAE234E41532}"/>
                  </a:ext>
                </a:extLst>
              </p:cNvPr>
              <p:cNvSpPr/>
              <p:nvPr/>
            </p:nvSpPr>
            <p:spPr>
              <a:xfrm>
                <a:off x="3393250" y="715625"/>
                <a:ext cx="297425" cy="141850"/>
              </a:xfrm>
              <a:custGeom>
                <a:avLst/>
                <a:gdLst/>
                <a:ahLst/>
                <a:cxnLst/>
                <a:rect l="l" t="t" r="r" b="b"/>
                <a:pathLst>
                  <a:path w="11897" h="5674" fill="none" extrusionOk="0">
                    <a:moveTo>
                      <a:pt x="1" y="1"/>
                    </a:moveTo>
                    <a:lnTo>
                      <a:pt x="11897" y="567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7564;p38">
                <a:extLst>
                  <a:ext uri="{FF2B5EF4-FFF2-40B4-BE49-F238E27FC236}">
                    <a16:creationId xmlns:a16="http://schemas.microsoft.com/office/drawing/2014/main" id="{D43D58FE-359D-29D9-0C48-A5D678A4BFA0}"/>
                  </a:ext>
                </a:extLst>
              </p:cNvPr>
              <p:cNvSpPr/>
              <p:nvPr/>
            </p:nvSpPr>
            <p:spPr>
              <a:xfrm>
                <a:off x="3475775" y="871400"/>
                <a:ext cx="21725" cy="40625"/>
              </a:xfrm>
              <a:custGeom>
                <a:avLst/>
                <a:gdLst/>
                <a:ahLst/>
                <a:cxnLst/>
                <a:rect l="l" t="t" r="r" b="b"/>
                <a:pathLst>
                  <a:path w="869" h="1625" fill="none" extrusionOk="0">
                    <a:moveTo>
                      <a:pt x="869" y="1"/>
                    </a:moveTo>
                    <a:lnTo>
                      <a:pt x="0" y="162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7565;p38">
                <a:extLst>
                  <a:ext uri="{FF2B5EF4-FFF2-40B4-BE49-F238E27FC236}">
                    <a16:creationId xmlns:a16="http://schemas.microsoft.com/office/drawing/2014/main" id="{75C1BF17-629E-9D72-F8B4-386F6FE807AA}"/>
                  </a:ext>
                </a:extLst>
              </p:cNvPr>
              <p:cNvSpPr/>
              <p:nvPr/>
            </p:nvSpPr>
            <p:spPr>
              <a:xfrm>
                <a:off x="3460575" y="879650"/>
                <a:ext cx="50225" cy="24925"/>
              </a:xfrm>
              <a:custGeom>
                <a:avLst/>
                <a:gdLst/>
                <a:ahLst/>
                <a:cxnLst/>
                <a:rect l="l" t="t" r="r" b="b"/>
                <a:pathLst>
                  <a:path w="2009" h="997" fill="none" extrusionOk="0">
                    <a:moveTo>
                      <a:pt x="0" y="0"/>
                    </a:moveTo>
                    <a:lnTo>
                      <a:pt x="2009" y="997"/>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7566;p38">
                <a:extLst>
                  <a:ext uri="{FF2B5EF4-FFF2-40B4-BE49-F238E27FC236}">
                    <a16:creationId xmlns:a16="http://schemas.microsoft.com/office/drawing/2014/main" id="{0466E596-D6F9-62BD-2116-F03BE8A8557A}"/>
                  </a:ext>
                </a:extLst>
              </p:cNvPr>
              <p:cNvSpPr/>
              <p:nvPr/>
            </p:nvSpPr>
            <p:spPr>
              <a:xfrm>
                <a:off x="3595875" y="658950"/>
                <a:ext cx="21775" cy="40600"/>
              </a:xfrm>
              <a:custGeom>
                <a:avLst/>
                <a:gdLst/>
                <a:ahLst/>
                <a:cxnLst/>
                <a:rect l="l" t="t" r="r" b="b"/>
                <a:pathLst>
                  <a:path w="871" h="1624" fill="none" extrusionOk="0">
                    <a:moveTo>
                      <a:pt x="871" y="0"/>
                    </a:moveTo>
                    <a:lnTo>
                      <a:pt x="1" y="162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7567;p38">
                <a:extLst>
                  <a:ext uri="{FF2B5EF4-FFF2-40B4-BE49-F238E27FC236}">
                    <a16:creationId xmlns:a16="http://schemas.microsoft.com/office/drawing/2014/main" id="{9E18EE8B-6490-680E-7DFF-3C5843C83EC3}"/>
                  </a:ext>
                </a:extLst>
              </p:cNvPr>
              <p:cNvSpPr/>
              <p:nvPr/>
            </p:nvSpPr>
            <p:spPr>
              <a:xfrm>
                <a:off x="3580675" y="667225"/>
                <a:ext cx="50250" cy="24900"/>
              </a:xfrm>
              <a:custGeom>
                <a:avLst/>
                <a:gdLst/>
                <a:ahLst/>
                <a:cxnLst/>
                <a:rect l="l" t="t" r="r" b="b"/>
                <a:pathLst>
                  <a:path w="2010" h="996" fill="none" extrusionOk="0">
                    <a:moveTo>
                      <a:pt x="1" y="1"/>
                    </a:moveTo>
                    <a:lnTo>
                      <a:pt x="2009" y="99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7568;p38">
                <a:extLst>
                  <a:ext uri="{FF2B5EF4-FFF2-40B4-BE49-F238E27FC236}">
                    <a16:creationId xmlns:a16="http://schemas.microsoft.com/office/drawing/2014/main" id="{002C2793-8D7A-F549-36EB-0BBCE18EC463}"/>
                  </a:ext>
                </a:extLst>
              </p:cNvPr>
              <p:cNvSpPr/>
              <p:nvPr/>
            </p:nvSpPr>
            <p:spPr>
              <a:xfrm>
                <a:off x="3622775" y="727675"/>
                <a:ext cx="21775" cy="40625"/>
              </a:xfrm>
              <a:custGeom>
                <a:avLst/>
                <a:gdLst/>
                <a:ahLst/>
                <a:cxnLst/>
                <a:rect l="l" t="t" r="r" b="b"/>
                <a:pathLst>
                  <a:path w="871" h="1625" fill="none" extrusionOk="0">
                    <a:moveTo>
                      <a:pt x="870" y="0"/>
                    </a:moveTo>
                    <a:lnTo>
                      <a:pt x="0" y="162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7569;p38">
                <a:extLst>
                  <a:ext uri="{FF2B5EF4-FFF2-40B4-BE49-F238E27FC236}">
                    <a16:creationId xmlns:a16="http://schemas.microsoft.com/office/drawing/2014/main" id="{6FDD3F41-8501-1969-9040-774C9D9340C3}"/>
                  </a:ext>
                </a:extLst>
              </p:cNvPr>
              <p:cNvSpPr/>
              <p:nvPr/>
            </p:nvSpPr>
            <p:spPr>
              <a:xfrm>
                <a:off x="3607575" y="735925"/>
                <a:ext cx="50275" cy="24925"/>
              </a:xfrm>
              <a:custGeom>
                <a:avLst/>
                <a:gdLst/>
                <a:ahLst/>
                <a:cxnLst/>
                <a:rect l="l" t="t" r="r" b="b"/>
                <a:pathLst>
                  <a:path w="2011" h="997" fill="none" extrusionOk="0">
                    <a:moveTo>
                      <a:pt x="0" y="0"/>
                    </a:moveTo>
                    <a:lnTo>
                      <a:pt x="2010" y="997"/>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7570;p38">
                <a:extLst>
                  <a:ext uri="{FF2B5EF4-FFF2-40B4-BE49-F238E27FC236}">
                    <a16:creationId xmlns:a16="http://schemas.microsoft.com/office/drawing/2014/main" id="{7CE80D57-5FF1-F1B4-9717-D6461644EB2D}"/>
                  </a:ext>
                </a:extLst>
              </p:cNvPr>
              <p:cNvSpPr/>
              <p:nvPr/>
            </p:nvSpPr>
            <p:spPr>
              <a:xfrm>
                <a:off x="3116550" y="978375"/>
                <a:ext cx="79000" cy="172500"/>
              </a:xfrm>
              <a:custGeom>
                <a:avLst/>
                <a:gdLst/>
                <a:ahLst/>
                <a:cxnLst/>
                <a:rect l="l" t="t" r="r" b="b"/>
                <a:pathLst>
                  <a:path w="3160" h="6900" fill="none" extrusionOk="0">
                    <a:moveTo>
                      <a:pt x="1189" y="6899"/>
                    </a:moveTo>
                    <a:lnTo>
                      <a:pt x="2997" y="6641"/>
                    </a:lnTo>
                    <a:lnTo>
                      <a:pt x="1" y="4276"/>
                    </a:lnTo>
                    <a:lnTo>
                      <a:pt x="3159" y="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7571;p38">
                <a:extLst>
                  <a:ext uri="{FF2B5EF4-FFF2-40B4-BE49-F238E27FC236}">
                    <a16:creationId xmlns:a16="http://schemas.microsoft.com/office/drawing/2014/main" id="{AA978D4E-E26C-4F90-8BAE-D7B4BCCCDC73}"/>
                  </a:ext>
                </a:extLst>
              </p:cNvPr>
              <p:cNvSpPr/>
              <p:nvPr/>
            </p:nvSpPr>
            <p:spPr>
              <a:xfrm>
                <a:off x="3168150" y="1043300"/>
                <a:ext cx="59975" cy="44375"/>
              </a:xfrm>
              <a:custGeom>
                <a:avLst/>
                <a:gdLst/>
                <a:ahLst/>
                <a:cxnLst/>
                <a:rect l="l" t="t" r="r" b="b"/>
                <a:pathLst>
                  <a:path w="2399" h="1775" fill="none" extrusionOk="0">
                    <a:moveTo>
                      <a:pt x="466" y="1723"/>
                    </a:moveTo>
                    <a:lnTo>
                      <a:pt x="0" y="1"/>
                    </a:lnTo>
                    <a:lnTo>
                      <a:pt x="2398" y="177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7572;p38">
                <a:extLst>
                  <a:ext uri="{FF2B5EF4-FFF2-40B4-BE49-F238E27FC236}">
                    <a16:creationId xmlns:a16="http://schemas.microsoft.com/office/drawing/2014/main" id="{2D44D09F-FCAF-EFE9-DBF0-1EC9BCD006E4}"/>
                  </a:ext>
                </a:extLst>
              </p:cNvPr>
              <p:cNvSpPr/>
              <p:nvPr/>
            </p:nvSpPr>
            <p:spPr>
              <a:xfrm>
                <a:off x="3222650" y="758850"/>
                <a:ext cx="91625" cy="97425"/>
              </a:xfrm>
              <a:custGeom>
                <a:avLst/>
                <a:gdLst/>
                <a:ahLst/>
                <a:cxnLst/>
                <a:rect l="l" t="t" r="r" b="b"/>
                <a:pathLst>
                  <a:path w="3665" h="3897" fill="none" extrusionOk="0">
                    <a:moveTo>
                      <a:pt x="0" y="1236"/>
                    </a:moveTo>
                    <a:lnTo>
                      <a:pt x="1158" y="3896"/>
                    </a:lnTo>
                    <a:lnTo>
                      <a:pt x="3665" y="2725"/>
                    </a:lnTo>
                    <a:lnTo>
                      <a:pt x="2481" y="0"/>
                    </a:lnTo>
                    <a:close/>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7573;p38">
                <a:extLst>
                  <a:ext uri="{FF2B5EF4-FFF2-40B4-BE49-F238E27FC236}">
                    <a16:creationId xmlns:a16="http://schemas.microsoft.com/office/drawing/2014/main" id="{93552C38-658E-A1F1-930A-BA9867EC720E}"/>
                  </a:ext>
                </a:extLst>
              </p:cNvPr>
              <p:cNvSpPr/>
              <p:nvPr/>
            </p:nvSpPr>
            <p:spPr>
              <a:xfrm>
                <a:off x="3222650" y="726700"/>
                <a:ext cx="93700" cy="100300"/>
              </a:xfrm>
              <a:custGeom>
                <a:avLst/>
                <a:gdLst/>
                <a:ahLst/>
                <a:cxnLst/>
                <a:rect l="l" t="t" r="r" b="b"/>
                <a:pathLst>
                  <a:path w="3748" h="4012" fill="none" extrusionOk="0">
                    <a:moveTo>
                      <a:pt x="0" y="2522"/>
                    </a:moveTo>
                    <a:lnTo>
                      <a:pt x="492" y="1053"/>
                    </a:lnTo>
                    <a:lnTo>
                      <a:pt x="2677" y="1"/>
                    </a:lnTo>
                    <a:lnTo>
                      <a:pt x="3747" y="2627"/>
                    </a:lnTo>
                    <a:lnTo>
                      <a:pt x="3665" y="401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7574;p38">
                <a:extLst>
                  <a:ext uri="{FF2B5EF4-FFF2-40B4-BE49-F238E27FC236}">
                    <a16:creationId xmlns:a16="http://schemas.microsoft.com/office/drawing/2014/main" id="{F0C25FBE-4230-24DF-3D0F-655DEB597F97}"/>
                  </a:ext>
                </a:extLst>
              </p:cNvPr>
              <p:cNvSpPr/>
              <p:nvPr/>
            </p:nvSpPr>
            <p:spPr>
              <a:xfrm>
                <a:off x="3284650" y="726700"/>
                <a:ext cx="4925" cy="32175"/>
              </a:xfrm>
              <a:custGeom>
                <a:avLst/>
                <a:gdLst/>
                <a:ahLst/>
                <a:cxnLst/>
                <a:rect l="l" t="t" r="r" b="b"/>
                <a:pathLst>
                  <a:path w="197" h="1287" fill="none" extrusionOk="0">
                    <a:moveTo>
                      <a:pt x="1" y="1286"/>
                    </a:moveTo>
                    <a:lnTo>
                      <a:pt x="197" y="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7575;p38">
                <a:extLst>
                  <a:ext uri="{FF2B5EF4-FFF2-40B4-BE49-F238E27FC236}">
                    <a16:creationId xmlns:a16="http://schemas.microsoft.com/office/drawing/2014/main" id="{68F9714B-69BA-E782-BE77-C5F072D35BF4}"/>
                  </a:ext>
                </a:extLst>
              </p:cNvPr>
              <p:cNvSpPr/>
              <p:nvPr/>
            </p:nvSpPr>
            <p:spPr>
              <a:xfrm>
                <a:off x="3310100" y="943050"/>
                <a:ext cx="63000" cy="63000"/>
              </a:xfrm>
              <a:custGeom>
                <a:avLst/>
                <a:gdLst/>
                <a:ahLst/>
                <a:cxnLst/>
                <a:rect l="l" t="t" r="r" b="b"/>
                <a:pathLst>
                  <a:path w="2520" h="2520" fill="none" extrusionOk="0">
                    <a:moveTo>
                      <a:pt x="2520" y="1260"/>
                    </a:moveTo>
                    <a:cubicBezTo>
                      <a:pt x="2520" y="1955"/>
                      <a:pt x="1955" y="2520"/>
                      <a:pt x="1260" y="2520"/>
                    </a:cubicBezTo>
                    <a:cubicBezTo>
                      <a:pt x="565" y="2520"/>
                      <a:pt x="0" y="1955"/>
                      <a:pt x="0" y="1260"/>
                    </a:cubicBezTo>
                    <a:cubicBezTo>
                      <a:pt x="0" y="565"/>
                      <a:pt x="565" y="0"/>
                      <a:pt x="1260" y="0"/>
                    </a:cubicBezTo>
                    <a:cubicBezTo>
                      <a:pt x="1955" y="0"/>
                      <a:pt x="2520" y="565"/>
                      <a:pt x="2520" y="1260"/>
                    </a:cubicBezTo>
                    <a:close/>
                  </a:path>
                </a:pathLst>
              </a:custGeom>
              <a:solidFill>
                <a:srgbClr val="FFFFFF"/>
              </a:solidFill>
              <a:ln w="100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76032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780715" y="1410332"/>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2199100" y="561238"/>
            <a:ext cx="4568150" cy="900300"/>
          </a:xfrm>
          <a:prstGeom prst="rect">
            <a:avLst/>
          </a:prstGeom>
          <a:ln>
            <a:noFill/>
          </a:ln>
        </p:spPr>
        <p:txBody>
          <a:bodyPr spcFirstLastPara="1" wrap="square" lIns="91425" tIns="91425" rIns="91425" bIns="91425" anchor="ctr" anchorCtr="0">
            <a:noAutofit/>
          </a:bodyPr>
          <a:lstStyle/>
          <a:p>
            <a:pPr>
              <a:lnSpc>
                <a:spcPct val="10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b. </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Thông tin chi tiết thể hiện dấu ấn Hồ Khanh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图片 3">
            <a:extLst>
              <a:ext uri="{FF2B5EF4-FFF2-40B4-BE49-F238E27FC236}">
                <a16:creationId xmlns:a16="http://schemas.microsoft.com/office/drawing/2014/main" id="{5381C533-8196-78E0-CD37-4DA36D779971}"/>
              </a:ext>
            </a:extLst>
          </p:cNvPr>
          <p:cNvPicPr>
            <a:picLocks noChangeAspect="1"/>
          </p:cNvPicPr>
          <p:nvPr/>
        </p:nvPicPr>
        <p:blipFill>
          <a:blip r:embed="rId4"/>
          <a:srcRect/>
          <a:stretch>
            <a:fillRect/>
          </a:stretch>
        </p:blipFill>
        <p:spPr>
          <a:xfrm rot="445339" flipH="1">
            <a:off x="41167" y="1311607"/>
            <a:ext cx="3453965" cy="3140688"/>
          </a:xfrm>
          <a:prstGeom prst="rect">
            <a:avLst/>
          </a:prstGeom>
        </p:spPr>
      </p:pic>
      <p:pic>
        <p:nvPicPr>
          <p:cNvPr id="48" name="图片 3">
            <a:extLst>
              <a:ext uri="{FF2B5EF4-FFF2-40B4-BE49-F238E27FC236}">
                <a16:creationId xmlns:a16="http://schemas.microsoft.com/office/drawing/2014/main" id="{7D5F64C5-DA3F-21A2-D959-55FAECA18251}"/>
              </a:ext>
            </a:extLst>
          </p:cNvPr>
          <p:cNvPicPr>
            <a:picLocks noChangeAspect="1"/>
          </p:cNvPicPr>
          <p:nvPr/>
        </p:nvPicPr>
        <p:blipFill>
          <a:blip r:embed="rId4"/>
          <a:srcRect/>
          <a:stretch>
            <a:fillRect/>
          </a:stretch>
        </p:blipFill>
        <p:spPr>
          <a:xfrm rot="445339" flipH="1">
            <a:off x="5636178" y="985537"/>
            <a:ext cx="3493050" cy="3176228"/>
          </a:xfrm>
          <a:prstGeom prst="rect">
            <a:avLst/>
          </a:prstGeom>
        </p:spPr>
      </p:pic>
      <p:sp>
        <p:nvSpPr>
          <p:cNvPr id="49" name="TextBox 48">
            <a:extLst>
              <a:ext uri="{FF2B5EF4-FFF2-40B4-BE49-F238E27FC236}">
                <a16:creationId xmlns:a16="http://schemas.microsoft.com/office/drawing/2014/main" id="{D7362ADE-C797-B632-B827-D237A2D05C74}"/>
              </a:ext>
            </a:extLst>
          </p:cNvPr>
          <p:cNvSpPr txBox="1"/>
          <p:nvPr/>
        </p:nvSpPr>
        <p:spPr>
          <a:xfrm>
            <a:off x="491648" y="2299120"/>
            <a:ext cx="2426925" cy="1631216"/>
          </a:xfrm>
          <a:prstGeom prst="rect">
            <a:avLst/>
          </a:prstGeom>
          <a:noFill/>
        </p:spPr>
        <p:txBody>
          <a:bodyPr wrap="square">
            <a:spAutoFit/>
          </a:bodyPr>
          <a:lstStyle/>
          <a:p>
            <a:pPr algn="just"/>
            <a:r>
              <a:rPr lang="vi-VN" sz="2000">
                <a:latin typeface="Times New Roman" panose="02020603050405020304" pitchFamily="18" charset="0"/>
                <a:cs typeface="Times New Roman" panose="02020603050405020304" pitchFamily="18" charset="0"/>
              </a:rPr>
              <a:t>“Đó là Hồ Khanh, người phát hiện ra hang Sơn Đoòng và rất nhiều hang động ấn tượng khác” </a:t>
            </a:r>
            <a:endParaRPr lang="en-US" sz="20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D2E14FDB-D494-26D0-7CCB-0B23A5FE19D7}"/>
              </a:ext>
            </a:extLst>
          </p:cNvPr>
          <p:cNvSpPr txBox="1"/>
          <p:nvPr/>
        </p:nvSpPr>
        <p:spPr>
          <a:xfrm>
            <a:off x="6214693" y="2055109"/>
            <a:ext cx="2460245" cy="1323439"/>
          </a:xfrm>
          <a:prstGeom prst="rect">
            <a:avLst/>
          </a:prstGeom>
          <a:noFill/>
        </p:spPr>
        <p:txBody>
          <a:bodyPr wrap="square">
            <a:spAutoFit/>
          </a:bodyPr>
          <a:lstStyle/>
          <a:p>
            <a:pPr lvl="0" algn="just">
              <a:buClrTx/>
            </a:pPr>
            <a:r>
              <a:rPr lang="en-US" sz="2000">
                <a:latin typeface="Times New Roman" panose="02020603050405020304" pitchFamily="18" charset="0"/>
                <a:cs typeface="Times New Roman" panose="02020603050405020304" pitchFamily="18" charset="0"/>
              </a:rPr>
              <a:t>D</a:t>
            </a:r>
            <a:r>
              <a:rPr lang="vi-VN" sz="2000">
                <a:latin typeface="Times New Roman" panose="02020603050405020304" pitchFamily="18" charset="0"/>
                <a:cs typeface="Times New Roman" panose="02020603050405020304" pitchFamily="18" charset="0"/>
              </a:rPr>
              <a:t>ấu ấn của Hồ Khanh chính là việc phát hiện ra hang động lớn nhất thế giới.</a:t>
            </a:r>
            <a:endParaRPr kumimoji="0" lang="en-US" sz="40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51" name="Picture 50">
            <a:extLst>
              <a:ext uri="{FF2B5EF4-FFF2-40B4-BE49-F238E27FC236}">
                <a16:creationId xmlns:a16="http://schemas.microsoft.com/office/drawing/2014/main" id="{1D0EBE96-B252-5765-E83A-FCD399E4796F}"/>
              </a:ext>
            </a:extLst>
          </p:cNvPr>
          <p:cNvPicPr>
            <a:picLocks noChangeAspect="1"/>
          </p:cNvPicPr>
          <p:nvPr/>
        </p:nvPicPr>
        <p:blipFill rotWithShape="1">
          <a:blip r:embed="rId5"/>
          <a:srcRect l="10159" r="25134"/>
          <a:stretch/>
        </p:blipFill>
        <p:spPr>
          <a:xfrm>
            <a:off x="3351127" y="2515019"/>
            <a:ext cx="2426925" cy="2744043"/>
          </a:xfrm>
          <a:prstGeom prst="rect">
            <a:avLst/>
          </a:prstGeom>
          <a:ln>
            <a:noFill/>
          </a:ln>
          <a:effectLst>
            <a:softEdge rad="112500"/>
          </a:effectLst>
        </p:spPr>
      </p:pic>
    </p:spTree>
    <p:extLst>
      <p:ext uri="{BB962C8B-B14F-4D97-AF65-F5344CB8AC3E}">
        <p14:creationId xmlns:p14="http://schemas.microsoft.com/office/powerpoint/2010/main" val="1355279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down)">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grpSp>
        <p:nvGrpSpPr>
          <p:cNvPr id="4" name="Google Shape;124;p3">
            <a:extLst>
              <a:ext uri="{FF2B5EF4-FFF2-40B4-BE49-F238E27FC236}">
                <a16:creationId xmlns:a16="http://schemas.microsoft.com/office/drawing/2014/main" id="{2E4A28E4-A943-352D-0911-3E31F8A48E44}"/>
              </a:ext>
            </a:extLst>
          </p:cNvPr>
          <p:cNvGrpSpPr/>
          <p:nvPr/>
        </p:nvGrpSpPr>
        <p:grpSpPr>
          <a:xfrm>
            <a:off x="200945" y="367710"/>
            <a:ext cx="8742112" cy="4567289"/>
            <a:chOff x="244450" y="272744"/>
            <a:chExt cx="9144081" cy="4567289"/>
          </a:xfrm>
        </p:grpSpPr>
        <p:sp>
          <p:nvSpPr>
            <p:cNvPr id="5" name="Google Shape;125;p3">
              <a:extLst>
                <a:ext uri="{FF2B5EF4-FFF2-40B4-BE49-F238E27FC236}">
                  <a16:creationId xmlns:a16="http://schemas.microsoft.com/office/drawing/2014/main" id="{4447587B-3C92-FA97-4914-BC6940C24B25}"/>
                </a:ext>
              </a:extLst>
            </p:cNvPr>
            <p:cNvSpPr/>
            <p:nvPr/>
          </p:nvSpPr>
          <p:spPr>
            <a:xfrm flipH="1">
              <a:off x="244450" y="1449339"/>
              <a:ext cx="9144081" cy="3390694"/>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oogle Shape;126;p3">
              <a:extLst>
                <a:ext uri="{FF2B5EF4-FFF2-40B4-BE49-F238E27FC236}">
                  <a16:creationId xmlns:a16="http://schemas.microsoft.com/office/drawing/2014/main" id="{322C84B2-F948-EC99-4CE0-3C9B57A0E7C9}"/>
                </a:ext>
              </a:extLst>
            </p:cNvPr>
            <p:cNvGrpSpPr/>
            <p:nvPr/>
          </p:nvGrpSpPr>
          <p:grpSpPr>
            <a:xfrm>
              <a:off x="1182787" y="1773301"/>
              <a:ext cx="1518624" cy="2350143"/>
              <a:chOff x="2593675" y="2254750"/>
              <a:chExt cx="344125" cy="532550"/>
            </a:xfrm>
          </p:grpSpPr>
          <p:sp>
            <p:nvSpPr>
              <p:cNvPr id="12" name="Google Shape;127;p3">
                <a:extLst>
                  <a:ext uri="{FF2B5EF4-FFF2-40B4-BE49-F238E27FC236}">
                    <a16:creationId xmlns:a16="http://schemas.microsoft.com/office/drawing/2014/main" id="{7B6F7D8C-451F-9BF9-0454-164A1879151A}"/>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28;p3">
                <a:extLst>
                  <a:ext uri="{FF2B5EF4-FFF2-40B4-BE49-F238E27FC236}">
                    <a16:creationId xmlns:a16="http://schemas.microsoft.com/office/drawing/2014/main" id="{23ECD5BC-1A33-990C-BE99-B504E0107B28}"/>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Google Shape;129;p3">
              <a:extLst>
                <a:ext uri="{FF2B5EF4-FFF2-40B4-BE49-F238E27FC236}">
                  <a16:creationId xmlns:a16="http://schemas.microsoft.com/office/drawing/2014/main" id="{D5DCCDCB-B6EE-5AEA-8AC4-9242888CA769}"/>
                </a:ext>
              </a:extLst>
            </p:cNvPr>
            <p:cNvSpPr/>
            <p:nvPr/>
          </p:nvSpPr>
          <p:spPr>
            <a:xfrm>
              <a:off x="8243425" y="1773289"/>
              <a:ext cx="1108004" cy="2045020"/>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30;p3">
              <a:extLst>
                <a:ext uri="{FF2B5EF4-FFF2-40B4-BE49-F238E27FC236}">
                  <a16:creationId xmlns:a16="http://schemas.microsoft.com/office/drawing/2014/main" id="{79B3065A-AE60-DECD-282A-03A2301AE1FE}"/>
                </a:ext>
              </a:extLst>
            </p:cNvPr>
            <p:cNvSpPr/>
            <p:nvPr/>
          </p:nvSpPr>
          <p:spPr>
            <a:xfrm flipH="1">
              <a:off x="1393328" y="272744"/>
              <a:ext cx="1900222" cy="3507199"/>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9" name="Google Shape;131;p3">
              <a:extLst>
                <a:ext uri="{FF2B5EF4-FFF2-40B4-BE49-F238E27FC236}">
                  <a16:creationId xmlns:a16="http://schemas.microsoft.com/office/drawing/2014/main" id="{C667B444-EC2E-F243-C3DA-FB411DDC9201}"/>
                </a:ext>
              </a:extLst>
            </p:cNvPr>
            <p:cNvGrpSpPr/>
            <p:nvPr/>
          </p:nvGrpSpPr>
          <p:grpSpPr>
            <a:xfrm flipH="1">
              <a:off x="6662550" y="1823876"/>
              <a:ext cx="1518624" cy="2350143"/>
              <a:chOff x="2593675" y="2254750"/>
              <a:chExt cx="344125" cy="532550"/>
            </a:xfrm>
          </p:grpSpPr>
          <p:sp>
            <p:nvSpPr>
              <p:cNvPr id="10" name="Google Shape;132;p3">
                <a:extLst>
                  <a:ext uri="{FF2B5EF4-FFF2-40B4-BE49-F238E27FC236}">
                    <a16:creationId xmlns:a16="http://schemas.microsoft.com/office/drawing/2014/main" id="{7437C023-C0E0-A08E-A6CB-734E1B758F6F}"/>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33;p3">
                <a:extLst>
                  <a:ext uri="{FF2B5EF4-FFF2-40B4-BE49-F238E27FC236}">
                    <a16:creationId xmlns:a16="http://schemas.microsoft.com/office/drawing/2014/main" id="{97C22260-9989-3BB7-F9F2-5AB9B88160E2}"/>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4" name="Google Shape;136;p3">
            <a:extLst>
              <a:ext uri="{FF2B5EF4-FFF2-40B4-BE49-F238E27FC236}">
                <a16:creationId xmlns:a16="http://schemas.microsoft.com/office/drawing/2014/main" id="{0D6D7356-D833-CDD3-E5CD-07004B7A68E6}"/>
              </a:ext>
            </a:extLst>
          </p:cNvPr>
          <p:cNvGrpSpPr/>
          <p:nvPr/>
        </p:nvGrpSpPr>
        <p:grpSpPr>
          <a:xfrm>
            <a:off x="6510140" y="32"/>
            <a:ext cx="2634163" cy="1149414"/>
            <a:chOff x="4955225" y="742325"/>
            <a:chExt cx="2025500" cy="883825"/>
          </a:xfrm>
        </p:grpSpPr>
        <p:sp>
          <p:nvSpPr>
            <p:cNvPr id="15" name="Google Shape;137;p3">
              <a:extLst>
                <a:ext uri="{FF2B5EF4-FFF2-40B4-BE49-F238E27FC236}">
                  <a16:creationId xmlns:a16="http://schemas.microsoft.com/office/drawing/2014/main" id="{A10D68B4-7949-7769-6973-F682F2452E37}"/>
                </a:ext>
              </a:extLst>
            </p:cNvPr>
            <p:cNvSpPr/>
            <p:nvPr/>
          </p:nvSpPr>
          <p:spPr>
            <a:xfrm>
              <a:off x="4955225" y="742325"/>
              <a:ext cx="2025500" cy="857900"/>
            </a:xfrm>
            <a:custGeom>
              <a:avLst/>
              <a:gdLst/>
              <a:ahLst/>
              <a:cxnLst/>
              <a:rect l="l" t="t" r="r" b="b"/>
              <a:pathLst>
                <a:path w="81020" h="34316" extrusionOk="0">
                  <a:moveTo>
                    <a:pt x="1" y="0"/>
                  </a:moveTo>
                  <a:cubicBezTo>
                    <a:pt x="1" y="0"/>
                    <a:pt x="7596" y="19853"/>
                    <a:pt x="33090" y="23036"/>
                  </a:cubicBezTo>
                  <a:cubicBezTo>
                    <a:pt x="58586" y="26220"/>
                    <a:pt x="75106" y="29046"/>
                    <a:pt x="81019" y="34316"/>
                  </a:cubicBezTo>
                  <a:lnTo>
                    <a:pt x="81019" y="20681"/>
                  </a:lnTo>
                  <a:cubicBezTo>
                    <a:pt x="81019" y="20681"/>
                    <a:pt x="67049" y="14522"/>
                    <a:pt x="45958" y="14522"/>
                  </a:cubicBezTo>
                  <a:cubicBezTo>
                    <a:pt x="29744" y="14522"/>
                    <a:pt x="12318" y="9316"/>
                    <a:pt x="10376"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38;p3">
              <a:extLst>
                <a:ext uri="{FF2B5EF4-FFF2-40B4-BE49-F238E27FC236}">
                  <a16:creationId xmlns:a16="http://schemas.microsoft.com/office/drawing/2014/main" id="{9D1A4141-6519-0330-8A91-755A7A281881}"/>
                </a:ext>
              </a:extLst>
            </p:cNvPr>
            <p:cNvSpPr/>
            <p:nvPr/>
          </p:nvSpPr>
          <p:spPr>
            <a:xfrm>
              <a:off x="4990100" y="742325"/>
              <a:ext cx="1990625" cy="581100"/>
            </a:xfrm>
            <a:custGeom>
              <a:avLst/>
              <a:gdLst/>
              <a:ahLst/>
              <a:cxnLst/>
              <a:rect l="l" t="t" r="r" b="b"/>
              <a:pathLst>
                <a:path w="79625" h="23244" extrusionOk="0">
                  <a:moveTo>
                    <a:pt x="1" y="0"/>
                  </a:moveTo>
                  <a:cubicBezTo>
                    <a:pt x="4577" y="3016"/>
                    <a:pt x="8850" y="6261"/>
                    <a:pt x="13396" y="9509"/>
                  </a:cubicBezTo>
                  <a:cubicBezTo>
                    <a:pt x="18775" y="13350"/>
                    <a:pt x="24921" y="15080"/>
                    <a:pt x="31451" y="16616"/>
                  </a:cubicBezTo>
                  <a:cubicBezTo>
                    <a:pt x="38558" y="18152"/>
                    <a:pt x="45859" y="19689"/>
                    <a:pt x="52966" y="20650"/>
                  </a:cubicBezTo>
                  <a:cubicBezTo>
                    <a:pt x="60456" y="21610"/>
                    <a:pt x="68140" y="21226"/>
                    <a:pt x="75632" y="22378"/>
                  </a:cubicBezTo>
                  <a:cubicBezTo>
                    <a:pt x="76993" y="22605"/>
                    <a:pt x="78320" y="22899"/>
                    <a:pt x="79624" y="23243"/>
                  </a:cubicBezTo>
                  <a:lnTo>
                    <a:pt x="79624" y="20681"/>
                  </a:lnTo>
                  <a:cubicBezTo>
                    <a:pt x="79624" y="20681"/>
                    <a:pt x="65654" y="14522"/>
                    <a:pt x="44563" y="14522"/>
                  </a:cubicBezTo>
                  <a:cubicBezTo>
                    <a:pt x="28349" y="14522"/>
                    <a:pt x="10923" y="9316"/>
                    <a:pt x="8981"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39;p3">
              <a:extLst>
                <a:ext uri="{FF2B5EF4-FFF2-40B4-BE49-F238E27FC236}">
                  <a16:creationId xmlns:a16="http://schemas.microsoft.com/office/drawing/2014/main" id="{ED4E55F4-8918-1782-3B9E-98AAE840E857}"/>
                </a:ext>
              </a:extLst>
            </p:cNvPr>
            <p:cNvSpPr/>
            <p:nvPr/>
          </p:nvSpPr>
          <p:spPr>
            <a:xfrm>
              <a:off x="5054225" y="742325"/>
              <a:ext cx="1926500" cy="827500"/>
            </a:xfrm>
            <a:custGeom>
              <a:avLst/>
              <a:gdLst/>
              <a:ahLst/>
              <a:cxnLst/>
              <a:rect l="l" t="t" r="r" b="b"/>
              <a:pathLst>
                <a:path w="77060" h="33100" extrusionOk="0">
                  <a:moveTo>
                    <a:pt x="0" y="0"/>
                  </a:moveTo>
                  <a:cubicBezTo>
                    <a:pt x="4197" y="5694"/>
                    <a:pt x="8911" y="11056"/>
                    <a:pt x="14778" y="15047"/>
                  </a:cubicBezTo>
                  <a:cubicBezTo>
                    <a:pt x="12636" y="14354"/>
                    <a:pt x="10529" y="13536"/>
                    <a:pt x="8467" y="12545"/>
                  </a:cubicBezTo>
                  <a:cubicBezTo>
                    <a:pt x="8424" y="12524"/>
                    <a:pt x="8381" y="12515"/>
                    <a:pt x="8341" y="12515"/>
                  </a:cubicBezTo>
                  <a:cubicBezTo>
                    <a:pt x="8100" y="12515"/>
                    <a:pt x="7947" y="12848"/>
                    <a:pt x="8199" y="13003"/>
                  </a:cubicBezTo>
                  <a:cubicBezTo>
                    <a:pt x="12779" y="15807"/>
                    <a:pt x="19084" y="18394"/>
                    <a:pt x="19217" y="18457"/>
                  </a:cubicBezTo>
                  <a:cubicBezTo>
                    <a:pt x="21140" y="19350"/>
                    <a:pt x="22720" y="20412"/>
                    <a:pt x="21937" y="20412"/>
                  </a:cubicBezTo>
                  <a:cubicBezTo>
                    <a:pt x="21870" y="20412"/>
                    <a:pt x="21785" y="20404"/>
                    <a:pt x="21681" y="20388"/>
                  </a:cubicBezTo>
                  <a:cubicBezTo>
                    <a:pt x="19814" y="19658"/>
                    <a:pt x="17982" y="18838"/>
                    <a:pt x="16166" y="17985"/>
                  </a:cubicBezTo>
                  <a:cubicBezTo>
                    <a:pt x="11884" y="15970"/>
                    <a:pt x="7818" y="13553"/>
                    <a:pt x="3779" y="11096"/>
                  </a:cubicBezTo>
                  <a:lnTo>
                    <a:pt x="3779" y="11096"/>
                  </a:lnTo>
                  <a:cubicBezTo>
                    <a:pt x="5068" y="12383"/>
                    <a:pt x="6541" y="13680"/>
                    <a:pt x="8218" y="14926"/>
                  </a:cubicBezTo>
                  <a:cubicBezTo>
                    <a:pt x="9022" y="15491"/>
                    <a:pt x="9831" y="16049"/>
                    <a:pt x="10646" y="16595"/>
                  </a:cubicBezTo>
                  <a:cubicBezTo>
                    <a:pt x="15365" y="19592"/>
                    <a:pt x="21430" y="22075"/>
                    <a:pt x="29130" y="23036"/>
                  </a:cubicBezTo>
                  <a:cubicBezTo>
                    <a:pt x="50095" y="25655"/>
                    <a:pt x="64988" y="28031"/>
                    <a:pt x="72908" y="31721"/>
                  </a:cubicBezTo>
                  <a:cubicBezTo>
                    <a:pt x="73319" y="31849"/>
                    <a:pt x="73729" y="31978"/>
                    <a:pt x="74139" y="32110"/>
                  </a:cubicBezTo>
                  <a:cubicBezTo>
                    <a:pt x="75117" y="32425"/>
                    <a:pt x="76090" y="32758"/>
                    <a:pt x="77059" y="33099"/>
                  </a:cubicBezTo>
                  <a:lnTo>
                    <a:pt x="77059" y="27786"/>
                  </a:lnTo>
                  <a:cubicBezTo>
                    <a:pt x="75255" y="26919"/>
                    <a:pt x="73404" y="26151"/>
                    <a:pt x="71507" y="25496"/>
                  </a:cubicBezTo>
                  <a:cubicBezTo>
                    <a:pt x="69388" y="24762"/>
                    <a:pt x="67099" y="24335"/>
                    <a:pt x="64896" y="23935"/>
                  </a:cubicBezTo>
                  <a:cubicBezTo>
                    <a:pt x="62653" y="23530"/>
                    <a:pt x="60399" y="23189"/>
                    <a:pt x="58145" y="22856"/>
                  </a:cubicBezTo>
                  <a:cubicBezTo>
                    <a:pt x="54321" y="22292"/>
                    <a:pt x="50509" y="21685"/>
                    <a:pt x="46693" y="21075"/>
                  </a:cubicBezTo>
                  <a:lnTo>
                    <a:pt x="46693" y="21075"/>
                  </a:lnTo>
                  <a:cubicBezTo>
                    <a:pt x="51042" y="21346"/>
                    <a:pt x="55356" y="21918"/>
                    <a:pt x="59663" y="22616"/>
                  </a:cubicBezTo>
                  <a:cubicBezTo>
                    <a:pt x="64311" y="23371"/>
                    <a:pt x="68975" y="24129"/>
                    <a:pt x="73600" y="25018"/>
                  </a:cubicBezTo>
                  <a:cubicBezTo>
                    <a:pt x="74757" y="25239"/>
                    <a:pt x="75910" y="25475"/>
                    <a:pt x="77059" y="25726"/>
                  </a:cubicBezTo>
                  <a:lnTo>
                    <a:pt x="77059" y="23707"/>
                  </a:lnTo>
                  <a:cubicBezTo>
                    <a:pt x="75016" y="23287"/>
                    <a:pt x="72962" y="22918"/>
                    <a:pt x="70903" y="22587"/>
                  </a:cubicBezTo>
                  <a:cubicBezTo>
                    <a:pt x="66097" y="21814"/>
                    <a:pt x="61263" y="21055"/>
                    <a:pt x="56417" y="20589"/>
                  </a:cubicBezTo>
                  <a:cubicBezTo>
                    <a:pt x="55617" y="20512"/>
                    <a:pt x="54819" y="20447"/>
                    <a:pt x="54019" y="20392"/>
                  </a:cubicBezTo>
                  <a:lnTo>
                    <a:pt x="54019" y="20392"/>
                  </a:lnTo>
                  <a:cubicBezTo>
                    <a:pt x="58722" y="20642"/>
                    <a:pt x="63437" y="21213"/>
                    <a:pt x="68105" y="21767"/>
                  </a:cubicBezTo>
                  <a:cubicBezTo>
                    <a:pt x="70650" y="22069"/>
                    <a:pt x="73107" y="22476"/>
                    <a:pt x="75581" y="23155"/>
                  </a:cubicBezTo>
                  <a:cubicBezTo>
                    <a:pt x="76074" y="23290"/>
                    <a:pt x="76567" y="23430"/>
                    <a:pt x="77059" y="23573"/>
                  </a:cubicBezTo>
                  <a:lnTo>
                    <a:pt x="77059" y="22969"/>
                  </a:lnTo>
                  <a:cubicBezTo>
                    <a:pt x="75523" y="22509"/>
                    <a:pt x="73979" y="22079"/>
                    <a:pt x="72405" y="21753"/>
                  </a:cubicBezTo>
                  <a:cubicBezTo>
                    <a:pt x="69966" y="21245"/>
                    <a:pt x="67443" y="21067"/>
                    <a:pt x="64967" y="20809"/>
                  </a:cubicBezTo>
                  <a:cubicBezTo>
                    <a:pt x="62385" y="20541"/>
                    <a:pt x="59801" y="20310"/>
                    <a:pt x="57212" y="20108"/>
                  </a:cubicBezTo>
                  <a:cubicBezTo>
                    <a:pt x="47188" y="19331"/>
                    <a:pt x="37226" y="18647"/>
                    <a:pt x="27137" y="17797"/>
                  </a:cubicBezTo>
                  <a:cubicBezTo>
                    <a:pt x="16408" y="16894"/>
                    <a:pt x="4990" y="6057"/>
                    <a:pt x="256"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40;p3">
              <a:extLst>
                <a:ext uri="{FF2B5EF4-FFF2-40B4-BE49-F238E27FC236}">
                  <a16:creationId xmlns:a16="http://schemas.microsoft.com/office/drawing/2014/main" id="{09A3B493-8140-AF6F-1998-4446B77E2578}"/>
                </a:ext>
              </a:extLst>
            </p:cNvPr>
            <p:cNvSpPr/>
            <p:nvPr/>
          </p:nvSpPr>
          <p:spPr>
            <a:xfrm>
              <a:off x="5457075" y="978950"/>
              <a:ext cx="1095125" cy="591850"/>
            </a:xfrm>
            <a:custGeom>
              <a:avLst/>
              <a:gdLst/>
              <a:ahLst/>
              <a:cxnLst/>
              <a:rect l="l" t="t" r="r" b="b"/>
              <a:pathLst>
                <a:path w="43805" h="23674" extrusionOk="0">
                  <a:moveTo>
                    <a:pt x="788" y="1"/>
                  </a:moveTo>
                  <a:cubicBezTo>
                    <a:pt x="284" y="1"/>
                    <a:pt x="1" y="156"/>
                    <a:pt x="1" y="156"/>
                  </a:cubicBezTo>
                  <a:cubicBezTo>
                    <a:pt x="1594" y="875"/>
                    <a:pt x="2563" y="2702"/>
                    <a:pt x="3150" y="4188"/>
                  </a:cubicBezTo>
                  <a:cubicBezTo>
                    <a:pt x="4203" y="6858"/>
                    <a:pt x="5069" y="9597"/>
                    <a:pt x="6144" y="12257"/>
                  </a:cubicBezTo>
                  <a:cubicBezTo>
                    <a:pt x="7277" y="15063"/>
                    <a:pt x="8644" y="17819"/>
                    <a:pt x="10892" y="19907"/>
                  </a:cubicBezTo>
                  <a:cubicBezTo>
                    <a:pt x="13712" y="22526"/>
                    <a:pt x="17811" y="23674"/>
                    <a:pt x="21616" y="23674"/>
                  </a:cubicBezTo>
                  <a:cubicBezTo>
                    <a:pt x="21829" y="23674"/>
                    <a:pt x="22042" y="23670"/>
                    <a:pt x="22253" y="23663"/>
                  </a:cubicBezTo>
                  <a:cubicBezTo>
                    <a:pt x="27612" y="23479"/>
                    <a:pt x="32600" y="20816"/>
                    <a:pt x="35967" y="16690"/>
                  </a:cubicBezTo>
                  <a:cubicBezTo>
                    <a:pt x="37539" y="14765"/>
                    <a:pt x="38752" y="12641"/>
                    <a:pt x="39924" y="10461"/>
                  </a:cubicBezTo>
                  <a:cubicBezTo>
                    <a:pt x="40415" y="9546"/>
                    <a:pt x="40929" y="8630"/>
                    <a:pt x="41611" y="7845"/>
                  </a:cubicBezTo>
                  <a:cubicBezTo>
                    <a:pt x="42105" y="7275"/>
                    <a:pt x="42846" y="6550"/>
                    <a:pt x="43640" y="6550"/>
                  </a:cubicBezTo>
                  <a:cubicBezTo>
                    <a:pt x="43695" y="6550"/>
                    <a:pt x="43750" y="6553"/>
                    <a:pt x="43804" y="6560"/>
                  </a:cubicBezTo>
                  <a:cubicBezTo>
                    <a:pt x="43687" y="6004"/>
                    <a:pt x="42807" y="5614"/>
                    <a:pt x="41852" y="5614"/>
                  </a:cubicBezTo>
                  <a:cubicBezTo>
                    <a:pt x="41129" y="5614"/>
                    <a:pt x="40364" y="5837"/>
                    <a:pt x="39853" y="6380"/>
                  </a:cubicBezTo>
                  <a:cubicBezTo>
                    <a:pt x="38632" y="7677"/>
                    <a:pt x="37665" y="9248"/>
                    <a:pt x="36761" y="10774"/>
                  </a:cubicBezTo>
                  <a:cubicBezTo>
                    <a:pt x="34707" y="14239"/>
                    <a:pt x="31996" y="17374"/>
                    <a:pt x="28371" y="19234"/>
                  </a:cubicBezTo>
                  <a:cubicBezTo>
                    <a:pt x="26305" y="20293"/>
                    <a:pt x="24008" y="20804"/>
                    <a:pt x="21708" y="20804"/>
                  </a:cubicBezTo>
                  <a:cubicBezTo>
                    <a:pt x="19743" y="20804"/>
                    <a:pt x="17775" y="20431"/>
                    <a:pt x="15947" y="19712"/>
                  </a:cubicBezTo>
                  <a:cubicBezTo>
                    <a:pt x="13059" y="18574"/>
                    <a:pt x="11441" y="16424"/>
                    <a:pt x="9839" y="13841"/>
                  </a:cubicBezTo>
                  <a:cubicBezTo>
                    <a:pt x="7912" y="10734"/>
                    <a:pt x="7728" y="7082"/>
                    <a:pt x="5767" y="4015"/>
                  </a:cubicBezTo>
                  <a:cubicBezTo>
                    <a:pt x="3573" y="585"/>
                    <a:pt x="1765" y="1"/>
                    <a:pt x="7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41;p3">
              <a:extLst>
                <a:ext uri="{FF2B5EF4-FFF2-40B4-BE49-F238E27FC236}">
                  <a16:creationId xmlns:a16="http://schemas.microsoft.com/office/drawing/2014/main" id="{BA8E2600-2FAA-C3F6-9E2E-F04E1E3806E9}"/>
                </a:ext>
              </a:extLst>
            </p:cNvPr>
            <p:cNvSpPr/>
            <p:nvPr/>
          </p:nvSpPr>
          <p:spPr>
            <a:xfrm>
              <a:off x="5535275" y="1082250"/>
              <a:ext cx="1016925" cy="488550"/>
            </a:xfrm>
            <a:custGeom>
              <a:avLst/>
              <a:gdLst/>
              <a:ahLst/>
              <a:cxnLst/>
              <a:rect l="l" t="t" r="r" b="b"/>
              <a:pathLst>
                <a:path w="40677" h="19542" extrusionOk="0">
                  <a:moveTo>
                    <a:pt x="1" y="0"/>
                  </a:moveTo>
                  <a:cubicBezTo>
                    <a:pt x="0" y="0"/>
                    <a:pt x="7" y="18"/>
                    <a:pt x="22" y="56"/>
                  </a:cubicBezTo>
                  <a:cubicBezTo>
                    <a:pt x="1075" y="2726"/>
                    <a:pt x="1941" y="5465"/>
                    <a:pt x="3016" y="8125"/>
                  </a:cubicBezTo>
                  <a:cubicBezTo>
                    <a:pt x="4149" y="10931"/>
                    <a:pt x="5516" y="13687"/>
                    <a:pt x="7764" y="15775"/>
                  </a:cubicBezTo>
                  <a:cubicBezTo>
                    <a:pt x="10584" y="18394"/>
                    <a:pt x="14683" y="19542"/>
                    <a:pt x="18488" y="19542"/>
                  </a:cubicBezTo>
                  <a:cubicBezTo>
                    <a:pt x="18701" y="19542"/>
                    <a:pt x="18914" y="19538"/>
                    <a:pt x="19125" y="19531"/>
                  </a:cubicBezTo>
                  <a:cubicBezTo>
                    <a:pt x="24484" y="19347"/>
                    <a:pt x="29472" y="16684"/>
                    <a:pt x="32839" y="12558"/>
                  </a:cubicBezTo>
                  <a:cubicBezTo>
                    <a:pt x="34411" y="10633"/>
                    <a:pt x="35624" y="8509"/>
                    <a:pt x="36796" y="6329"/>
                  </a:cubicBezTo>
                  <a:cubicBezTo>
                    <a:pt x="37287" y="5414"/>
                    <a:pt x="37801" y="4498"/>
                    <a:pt x="38483" y="3711"/>
                  </a:cubicBezTo>
                  <a:cubicBezTo>
                    <a:pt x="38977" y="3143"/>
                    <a:pt x="39718" y="2418"/>
                    <a:pt x="40512" y="2418"/>
                  </a:cubicBezTo>
                  <a:cubicBezTo>
                    <a:pt x="40567" y="2418"/>
                    <a:pt x="40622" y="2421"/>
                    <a:pt x="40676" y="2428"/>
                  </a:cubicBezTo>
                  <a:cubicBezTo>
                    <a:pt x="40559" y="1872"/>
                    <a:pt x="39678" y="1482"/>
                    <a:pt x="38722" y="1482"/>
                  </a:cubicBezTo>
                  <a:cubicBezTo>
                    <a:pt x="38567" y="1482"/>
                    <a:pt x="38411" y="1492"/>
                    <a:pt x="38255" y="1514"/>
                  </a:cubicBezTo>
                  <a:cubicBezTo>
                    <a:pt x="37051" y="2563"/>
                    <a:pt x="36084" y="4148"/>
                    <a:pt x="35394" y="5376"/>
                  </a:cubicBezTo>
                  <a:cubicBezTo>
                    <a:pt x="34450" y="7054"/>
                    <a:pt x="33623" y="8791"/>
                    <a:pt x="32493" y="10359"/>
                  </a:cubicBezTo>
                  <a:cubicBezTo>
                    <a:pt x="31444" y="11814"/>
                    <a:pt x="30059" y="13071"/>
                    <a:pt x="28610" y="14115"/>
                  </a:cubicBezTo>
                  <a:cubicBezTo>
                    <a:pt x="25377" y="16439"/>
                    <a:pt x="21218" y="17986"/>
                    <a:pt x="17179" y="17986"/>
                  </a:cubicBezTo>
                  <a:cubicBezTo>
                    <a:pt x="14081" y="17986"/>
                    <a:pt x="11054" y="17076"/>
                    <a:pt x="8569" y="14910"/>
                  </a:cubicBezTo>
                  <a:cubicBezTo>
                    <a:pt x="6016" y="12684"/>
                    <a:pt x="4440" y="9460"/>
                    <a:pt x="2959" y="6477"/>
                  </a:cubicBezTo>
                  <a:cubicBezTo>
                    <a:pt x="1578" y="3691"/>
                    <a:pt x="14" y="0"/>
                    <a:pt x="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42;p3">
              <a:extLst>
                <a:ext uri="{FF2B5EF4-FFF2-40B4-BE49-F238E27FC236}">
                  <a16:creationId xmlns:a16="http://schemas.microsoft.com/office/drawing/2014/main" id="{2A101F25-C7C6-F4AB-A300-253C3297FE73}"/>
                </a:ext>
              </a:extLst>
            </p:cNvPr>
            <p:cNvSpPr/>
            <p:nvPr/>
          </p:nvSpPr>
          <p:spPr>
            <a:xfrm>
              <a:off x="5510275" y="987050"/>
              <a:ext cx="921950" cy="536475"/>
            </a:xfrm>
            <a:custGeom>
              <a:avLst/>
              <a:gdLst/>
              <a:ahLst/>
              <a:cxnLst/>
              <a:rect l="l" t="t" r="r" b="b"/>
              <a:pathLst>
                <a:path w="36878" h="21459" extrusionOk="0">
                  <a:moveTo>
                    <a:pt x="1" y="1"/>
                  </a:moveTo>
                  <a:cubicBezTo>
                    <a:pt x="1568" y="1078"/>
                    <a:pt x="2866" y="2438"/>
                    <a:pt x="3562" y="4234"/>
                  </a:cubicBezTo>
                  <a:cubicBezTo>
                    <a:pt x="4131" y="5700"/>
                    <a:pt x="4439" y="7237"/>
                    <a:pt x="4738" y="8775"/>
                  </a:cubicBezTo>
                  <a:cubicBezTo>
                    <a:pt x="5106" y="10668"/>
                    <a:pt x="5591" y="12371"/>
                    <a:pt x="6679" y="13994"/>
                  </a:cubicBezTo>
                  <a:cubicBezTo>
                    <a:pt x="7844" y="15738"/>
                    <a:pt x="9388" y="17159"/>
                    <a:pt x="11070" y="18395"/>
                  </a:cubicBezTo>
                  <a:cubicBezTo>
                    <a:pt x="13595" y="20253"/>
                    <a:pt x="16911" y="21459"/>
                    <a:pt x="20141" y="21459"/>
                  </a:cubicBezTo>
                  <a:cubicBezTo>
                    <a:pt x="21482" y="21459"/>
                    <a:pt x="22808" y="21251"/>
                    <a:pt x="24056" y="20795"/>
                  </a:cubicBezTo>
                  <a:cubicBezTo>
                    <a:pt x="28145" y="19302"/>
                    <a:pt x="31561" y="16379"/>
                    <a:pt x="33897" y="12708"/>
                  </a:cubicBezTo>
                  <a:cubicBezTo>
                    <a:pt x="34524" y="11724"/>
                    <a:pt x="35078" y="10697"/>
                    <a:pt x="35610" y="9659"/>
                  </a:cubicBezTo>
                  <a:cubicBezTo>
                    <a:pt x="36051" y="8798"/>
                    <a:pt x="36520" y="7945"/>
                    <a:pt x="36877" y="7047"/>
                  </a:cubicBezTo>
                  <a:lnTo>
                    <a:pt x="36877" y="7047"/>
                  </a:lnTo>
                  <a:cubicBezTo>
                    <a:pt x="36038" y="8115"/>
                    <a:pt x="35318" y="9296"/>
                    <a:pt x="34633" y="10450"/>
                  </a:cubicBezTo>
                  <a:cubicBezTo>
                    <a:pt x="32579" y="13915"/>
                    <a:pt x="29868" y="17050"/>
                    <a:pt x="26243" y="18910"/>
                  </a:cubicBezTo>
                  <a:cubicBezTo>
                    <a:pt x="24177" y="19969"/>
                    <a:pt x="21880" y="20480"/>
                    <a:pt x="19580" y="20480"/>
                  </a:cubicBezTo>
                  <a:cubicBezTo>
                    <a:pt x="17615" y="20480"/>
                    <a:pt x="15647" y="20107"/>
                    <a:pt x="13819" y="19388"/>
                  </a:cubicBezTo>
                  <a:cubicBezTo>
                    <a:pt x="10931" y="18250"/>
                    <a:pt x="9313" y="16100"/>
                    <a:pt x="7711" y="13517"/>
                  </a:cubicBezTo>
                  <a:cubicBezTo>
                    <a:pt x="5784" y="10410"/>
                    <a:pt x="5600" y="6758"/>
                    <a:pt x="3639" y="3691"/>
                  </a:cubicBezTo>
                  <a:cubicBezTo>
                    <a:pt x="2227" y="1484"/>
                    <a:pt x="975" y="455"/>
                    <a:pt x="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43;p3">
              <a:extLst>
                <a:ext uri="{FF2B5EF4-FFF2-40B4-BE49-F238E27FC236}">
                  <a16:creationId xmlns:a16="http://schemas.microsoft.com/office/drawing/2014/main" id="{539DF1CB-F516-F300-2621-C2387E9123C6}"/>
                </a:ext>
              </a:extLst>
            </p:cNvPr>
            <p:cNvSpPr/>
            <p:nvPr/>
          </p:nvSpPr>
          <p:spPr>
            <a:xfrm>
              <a:off x="6032300" y="1132925"/>
              <a:ext cx="519825" cy="436475"/>
            </a:xfrm>
            <a:custGeom>
              <a:avLst/>
              <a:gdLst/>
              <a:ahLst/>
              <a:cxnLst/>
              <a:rect l="l" t="t" r="r" b="b"/>
              <a:pathLst>
                <a:path w="20793" h="17459" extrusionOk="0">
                  <a:moveTo>
                    <a:pt x="20553" y="0"/>
                  </a:moveTo>
                  <a:cubicBezTo>
                    <a:pt x="18025" y="442"/>
                    <a:pt x="16227" y="2932"/>
                    <a:pt x="15011" y="5020"/>
                  </a:cubicBezTo>
                  <a:cubicBezTo>
                    <a:pt x="13877" y="6970"/>
                    <a:pt x="12984" y="9040"/>
                    <a:pt x="11637" y="10862"/>
                  </a:cubicBezTo>
                  <a:cubicBezTo>
                    <a:pt x="10358" y="12593"/>
                    <a:pt x="8683" y="13958"/>
                    <a:pt x="6806" y="14993"/>
                  </a:cubicBezTo>
                  <a:cubicBezTo>
                    <a:pt x="5458" y="15736"/>
                    <a:pt x="4015" y="16280"/>
                    <a:pt x="2550" y="16750"/>
                  </a:cubicBezTo>
                  <a:cubicBezTo>
                    <a:pt x="1711" y="17018"/>
                    <a:pt x="856" y="17236"/>
                    <a:pt x="1" y="17458"/>
                  </a:cubicBezTo>
                  <a:cubicBezTo>
                    <a:pt x="5071" y="17063"/>
                    <a:pt x="9751" y="14461"/>
                    <a:pt x="12958" y="10531"/>
                  </a:cubicBezTo>
                  <a:cubicBezTo>
                    <a:pt x="14530" y="8606"/>
                    <a:pt x="15743" y="6482"/>
                    <a:pt x="16915" y="4302"/>
                  </a:cubicBezTo>
                  <a:cubicBezTo>
                    <a:pt x="17406" y="3387"/>
                    <a:pt x="17920" y="2471"/>
                    <a:pt x="18602" y="1684"/>
                  </a:cubicBezTo>
                  <a:cubicBezTo>
                    <a:pt x="19095" y="1116"/>
                    <a:pt x="19835" y="392"/>
                    <a:pt x="20630" y="392"/>
                  </a:cubicBezTo>
                  <a:cubicBezTo>
                    <a:pt x="20681" y="392"/>
                    <a:pt x="20732" y="395"/>
                    <a:pt x="20784" y="401"/>
                  </a:cubicBezTo>
                  <a:cubicBezTo>
                    <a:pt x="20787" y="400"/>
                    <a:pt x="20791" y="398"/>
                    <a:pt x="20793" y="397"/>
                  </a:cubicBezTo>
                  <a:cubicBezTo>
                    <a:pt x="20761" y="251"/>
                    <a:pt x="20676" y="119"/>
                    <a:pt x="20553"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44;p3">
              <a:extLst>
                <a:ext uri="{FF2B5EF4-FFF2-40B4-BE49-F238E27FC236}">
                  <a16:creationId xmlns:a16="http://schemas.microsoft.com/office/drawing/2014/main" id="{AB495F1D-21FB-EEE6-708D-DA0E2069A324}"/>
                </a:ext>
              </a:extLst>
            </p:cNvPr>
            <p:cNvSpPr/>
            <p:nvPr/>
          </p:nvSpPr>
          <p:spPr>
            <a:xfrm>
              <a:off x="6373525" y="1365200"/>
              <a:ext cx="49125" cy="56900"/>
            </a:xfrm>
            <a:custGeom>
              <a:avLst/>
              <a:gdLst/>
              <a:ahLst/>
              <a:cxnLst/>
              <a:rect l="l" t="t" r="r" b="b"/>
              <a:pathLst>
                <a:path w="1965" h="2276" extrusionOk="0">
                  <a:moveTo>
                    <a:pt x="66" y="1"/>
                  </a:moveTo>
                  <a:cubicBezTo>
                    <a:pt x="25" y="1"/>
                    <a:pt x="0" y="51"/>
                    <a:pt x="7" y="88"/>
                  </a:cubicBezTo>
                  <a:cubicBezTo>
                    <a:pt x="70" y="550"/>
                    <a:pt x="405" y="1013"/>
                    <a:pt x="669" y="1386"/>
                  </a:cubicBezTo>
                  <a:cubicBezTo>
                    <a:pt x="918" y="1741"/>
                    <a:pt x="1141" y="2241"/>
                    <a:pt x="1611" y="2275"/>
                  </a:cubicBezTo>
                  <a:cubicBezTo>
                    <a:pt x="1618" y="2276"/>
                    <a:pt x="1625" y="2276"/>
                    <a:pt x="1631" y="2276"/>
                  </a:cubicBezTo>
                  <a:cubicBezTo>
                    <a:pt x="1798" y="2276"/>
                    <a:pt x="1901" y="2121"/>
                    <a:pt x="1916" y="1970"/>
                  </a:cubicBezTo>
                  <a:cubicBezTo>
                    <a:pt x="1964" y="1522"/>
                    <a:pt x="1414" y="1145"/>
                    <a:pt x="1134" y="849"/>
                  </a:cubicBezTo>
                  <a:cubicBezTo>
                    <a:pt x="840" y="540"/>
                    <a:pt x="487" y="170"/>
                    <a:pt x="89" y="5"/>
                  </a:cubicBezTo>
                  <a:cubicBezTo>
                    <a:pt x="81" y="2"/>
                    <a:pt x="73" y="1"/>
                    <a:pt x="66"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45;p3">
              <a:extLst>
                <a:ext uri="{FF2B5EF4-FFF2-40B4-BE49-F238E27FC236}">
                  <a16:creationId xmlns:a16="http://schemas.microsoft.com/office/drawing/2014/main" id="{47247978-101F-4556-5596-FEAB4A4954D6}"/>
                </a:ext>
              </a:extLst>
            </p:cNvPr>
            <p:cNvSpPr/>
            <p:nvPr/>
          </p:nvSpPr>
          <p:spPr>
            <a:xfrm>
              <a:off x="6395125" y="1325600"/>
              <a:ext cx="73050" cy="37725"/>
            </a:xfrm>
            <a:custGeom>
              <a:avLst/>
              <a:gdLst/>
              <a:ahLst/>
              <a:cxnLst/>
              <a:rect l="l" t="t" r="r" b="b"/>
              <a:pathLst>
                <a:path w="2922" h="1509" extrusionOk="0">
                  <a:moveTo>
                    <a:pt x="468" y="1"/>
                  </a:moveTo>
                  <a:cubicBezTo>
                    <a:pt x="339" y="1"/>
                    <a:pt x="215" y="18"/>
                    <a:pt x="104" y="61"/>
                  </a:cubicBezTo>
                  <a:cubicBezTo>
                    <a:pt x="26" y="92"/>
                    <a:pt x="0" y="176"/>
                    <a:pt x="56" y="241"/>
                  </a:cubicBezTo>
                  <a:cubicBezTo>
                    <a:pt x="325" y="556"/>
                    <a:pt x="816" y="736"/>
                    <a:pt x="1177" y="933"/>
                  </a:cubicBezTo>
                  <a:cubicBezTo>
                    <a:pt x="1585" y="1157"/>
                    <a:pt x="1940" y="1425"/>
                    <a:pt x="2409" y="1503"/>
                  </a:cubicBezTo>
                  <a:cubicBezTo>
                    <a:pt x="2432" y="1507"/>
                    <a:pt x="2454" y="1508"/>
                    <a:pt x="2476" y="1508"/>
                  </a:cubicBezTo>
                  <a:cubicBezTo>
                    <a:pt x="2758" y="1508"/>
                    <a:pt x="2921" y="1203"/>
                    <a:pt x="2722" y="964"/>
                  </a:cubicBezTo>
                  <a:cubicBezTo>
                    <a:pt x="2392" y="573"/>
                    <a:pt x="1941" y="407"/>
                    <a:pt x="1473" y="231"/>
                  </a:cubicBezTo>
                  <a:cubicBezTo>
                    <a:pt x="1189" y="124"/>
                    <a:pt x="810" y="1"/>
                    <a:pt x="46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46;p3">
              <a:extLst>
                <a:ext uri="{FF2B5EF4-FFF2-40B4-BE49-F238E27FC236}">
                  <a16:creationId xmlns:a16="http://schemas.microsoft.com/office/drawing/2014/main" id="{E949ACC6-EFE2-0AEF-0812-BE41052D16B5}"/>
                </a:ext>
              </a:extLst>
            </p:cNvPr>
            <p:cNvSpPr/>
            <p:nvPr/>
          </p:nvSpPr>
          <p:spPr>
            <a:xfrm>
              <a:off x="6256075" y="1306150"/>
              <a:ext cx="68225" cy="32650"/>
            </a:xfrm>
            <a:custGeom>
              <a:avLst/>
              <a:gdLst/>
              <a:ahLst/>
              <a:cxnLst/>
              <a:rect l="l" t="t" r="r" b="b"/>
              <a:pathLst>
                <a:path w="2729" h="1306" extrusionOk="0">
                  <a:moveTo>
                    <a:pt x="706" y="1"/>
                  </a:moveTo>
                  <a:cubicBezTo>
                    <a:pt x="542" y="1"/>
                    <a:pt x="381" y="40"/>
                    <a:pt x="233" y="137"/>
                  </a:cubicBezTo>
                  <a:cubicBezTo>
                    <a:pt x="91" y="231"/>
                    <a:pt x="0" y="445"/>
                    <a:pt x="112" y="601"/>
                  </a:cubicBezTo>
                  <a:cubicBezTo>
                    <a:pt x="380" y="974"/>
                    <a:pt x="814" y="1053"/>
                    <a:pt x="1251" y="1098"/>
                  </a:cubicBezTo>
                  <a:cubicBezTo>
                    <a:pt x="1684" y="1143"/>
                    <a:pt x="2126" y="1306"/>
                    <a:pt x="2564" y="1306"/>
                  </a:cubicBezTo>
                  <a:cubicBezTo>
                    <a:pt x="2598" y="1306"/>
                    <a:pt x="2631" y="1305"/>
                    <a:pt x="2664" y="1303"/>
                  </a:cubicBezTo>
                  <a:cubicBezTo>
                    <a:pt x="2701" y="1300"/>
                    <a:pt x="2728" y="1260"/>
                    <a:pt x="2708" y="1226"/>
                  </a:cubicBezTo>
                  <a:cubicBezTo>
                    <a:pt x="2484" y="850"/>
                    <a:pt x="2076" y="597"/>
                    <a:pt x="1716" y="367"/>
                  </a:cubicBezTo>
                  <a:cubicBezTo>
                    <a:pt x="1427" y="184"/>
                    <a:pt x="1059" y="1"/>
                    <a:pt x="7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47;p3">
              <a:extLst>
                <a:ext uri="{FF2B5EF4-FFF2-40B4-BE49-F238E27FC236}">
                  <a16:creationId xmlns:a16="http://schemas.microsoft.com/office/drawing/2014/main" id="{73B1A50E-5FD1-B11C-CA44-CEE101018772}"/>
                </a:ext>
              </a:extLst>
            </p:cNvPr>
            <p:cNvSpPr/>
            <p:nvPr/>
          </p:nvSpPr>
          <p:spPr>
            <a:xfrm>
              <a:off x="6026000" y="1567750"/>
              <a:ext cx="41250" cy="58400"/>
            </a:xfrm>
            <a:custGeom>
              <a:avLst/>
              <a:gdLst/>
              <a:ahLst/>
              <a:cxnLst/>
              <a:rect l="l" t="t" r="r" b="b"/>
              <a:pathLst>
                <a:path w="1650" h="2336" extrusionOk="0">
                  <a:moveTo>
                    <a:pt x="1285" y="0"/>
                  </a:moveTo>
                  <a:cubicBezTo>
                    <a:pt x="1254" y="0"/>
                    <a:pt x="1220" y="7"/>
                    <a:pt x="1182" y="20"/>
                  </a:cubicBezTo>
                  <a:cubicBezTo>
                    <a:pt x="882" y="125"/>
                    <a:pt x="664" y="596"/>
                    <a:pt x="508" y="848"/>
                  </a:cubicBezTo>
                  <a:cubicBezTo>
                    <a:pt x="260" y="1248"/>
                    <a:pt x="1" y="1628"/>
                    <a:pt x="115" y="2117"/>
                  </a:cubicBezTo>
                  <a:cubicBezTo>
                    <a:pt x="150" y="2268"/>
                    <a:pt x="276" y="2335"/>
                    <a:pt x="408" y="2335"/>
                  </a:cubicBezTo>
                  <a:cubicBezTo>
                    <a:pt x="464" y="2335"/>
                    <a:pt x="520" y="2323"/>
                    <a:pt x="572" y="2301"/>
                  </a:cubicBezTo>
                  <a:cubicBezTo>
                    <a:pt x="1081" y="2084"/>
                    <a:pt x="1268" y="1527"/>
                    <a:pt x="1451" y="1045"/>
                  </a:cubicBezTo>
                  <a:cubicBezTo>
                    <a:pt x="1518" y="873"/>
                    <a:pt x="1649" y="0"/>
                    <a:pt x="128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48;p3">
              <a:extLst>
                <a:ext uri="{FF2B5EF4-FFF2-40B4-BE49-F238E27FC236}">
                  <a16:creationId xmlns:a16="http://schemas.microsoft.com/office/drawing/2014/main" id="{52804B7D-79BF-42EB-8CE3-A36BDA2499EE}"/>
                </a:ext>
              </a:extLst>
            </p:cNvPr>
            <p:cNvSpPr/>
            <p:nvPr/>
          </p:nvSpPr>
          <p:spPr>
            <a:xfrm>
              <a:off x="6061875" y="1567125"/>
              <a:ext cx="41850" cy="58625"/>
            </a:xfrm>
            <a:custGeom>
              <a:avLst/>
              <a:gdLst/>
              <a:ahLst/>
              <a:cxnLst/>
              <a:rect l="l" t="t" r="r" b="b"/>
              <a:pathLst>
                <a:path w="1674" h="2345" extrusionOk="0">
                  <a:moveTo>
                    <a:pt x="205" y="0"/>
                  </a:moveTo>
                  <a:cubicBezTo>
                    <a:pt x="100" y="0"/>
                    <a:pt x="1" y="111"/>
                    <a:pt x="7" y="214"/>
                  </a:cubicBezTo>
                  <a:cubicBezTo>
                    <a:pt x="29" y="537"/>
                    <a:pt x="206" y="856"/>
                    <a:pt x="321" y="1155"/>
                  </a:cubicBezTo>
                  <a:cubicBezTo>
                    <a:pt x="468" y="1537"/>
                    <a:pt x="529" y="1917"/>
                    <a:pt x="810" y="2231"/>
                  </a:cubicBezTo>
                  <a:cubicBezTo>
                    <a:pt x="879" y="2309"/>
                    <a:pt x="978" y="2345"/>
                    <a:pt x="1079" y="2345"/>
                  </a:cubicBezTo>
                  <a:cubicBezTo>
                    <a:pt x="1216" y="2345"/>
                    <a:pt x="1355" y="2277"/>
                    <a:pt x="1421" y="2153"/>
                  </a:cubicBezTo>
                  <a:cubicBezTo>
                    <a:pt x="1673" y="1677"/>
                    <a:pt x="1459" y="1203"/>
                    <a:pt x="1196" y="787"/>
                  </a:cubicBezTo>
                  <a:cubicBezTo>
                    <a:pt x="979" y="445"/>
                    <a:pt x="648" y="44"/>
                    <a:pt x="220" y="1"/>
                  </a:cubicBezTo>
                  <a:cubicBezTo>
                    <a:pt x="215" y="1"/>
                    <a:pt x="210" y="0"/>
                    <a:pt x="20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49;p3">
              <a:extLst>
                <a:ext uri="{FF2B5EF4-FFF2-40B4-BE49-F238E27FC236}">
                  <a16:creationId xmlns:a16="http://schemas.microsoft.com/office/drawing/2014/main" id="{BC9CCD22-3B4C-0363-51D8-A159E7F89DB7}"/>
                </a:ext>
              </a:extLst>
            </p:cNvPr>
            <p:cNvSpPr/>
            <p:nvPr/>
          </p:nvSpPr>
          <p:spPr>
            <a:xfrm>
              <a:off x="5871000" y="1442600"/>
              <a:ext cx="33550" cy="61525"/>
            </a:xfrm>
            <a:custGeom>
              <a:avLst/>
              <a:gdLst/>
              <a:ahLst/>
              <a:cxnLst/>
              <a:rect l="l" t="t" r="r" b="b"/>
              <a:pathLst>
                <a:path w="1342" h="2461" extrusionOk="0">
                  <a:moveTo>
                    <a:pt x="548" y="0"/>
                  </a:moveTo>
                  <a:cubicBezTo>
                    <a:pt x="473" y="0"/>
                    <a:pt x="399" y="28"/>
                    <a:pt x="331" y="89"/>
                  </a:cubicBezTo>
                  <a:cubicBezTo>
                    <a:pt x="1" y="386"/>
                    <a:pt x="193" y="937"/>
                    <a:pt x="330" y="1283"/>
                  </a:cubicBezTo>
                  <a:cubicBezTo>
                    <a:pt x="473" y="1642"/>
                    <a:pt x="605" y="2040"/>
                    <a:pt x="813" y="2366"/>
                  </a:cubicBezTo>
                  <a:cubicBezTo>
                    <a:pt x="849" y="2423"/>
                    <a:pt x="919" y="2460"/>
                    <a:pt x="986" y="2460"/>
                  </a:cubicBezTo>
                  <a:cubicBezTo>
                    <a:pt x="1032" y="2460"/>
                    <a:pt x="1076" y="2443"/>
                    <a:pt x="1109" y="2405"/>
                  </a:cubicBezTo>
                  <a:cubicBezTo>
                    <a:pt x="1342" y="2130"/>
                    <a:pt x="1238" y="1704"/>
                    <a:pt x="1176" y="1380"/>
                  </a:cubicBezTo>
                  <a:cubicBezTo>
                    <a:pt x="1105" y="1008"/>
                    <a:pt x="1099" y="343"/>
                    <a:pt x="779" y="89"/>
                  </a:cubicBezTo>
                  <a:cubicBezTo>
                    <a:pt x="706" y="32"/>
                    <a:pt x="627" y="0"/>
                    <a:pt x="5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50;p3">
              <a:extLst>
                <a:ext uri="{FF2B5EF4-FFF2-40B4-BE49-F238E27FC236}">
                  <a16:creationId xmlns:a16="http://schemas.microsoft.com/office/drawing/2014/main" id="{8F8A36EF-1D1E-C8B2-AE44-50FD34C6FB1D}"/>
                </a:ext>
              </a:extLst>
            </p:cNvPr>
            <p:cNvSpPr/>
            <p:nvPr/>
          </p:nvSpPr>
          <p:spPr>
            <a:xfrm>
              <a:off x="5732950" y="1354800"/>
              <a:ext cx="53925" cy="23875"/>
            </a:xfrm>
            <a:custGeom>
              <a:avLst/>
              <a:gdLst/>
              <a:ahLst/>
              <a:cxnLst/>
              <a:rect l="l" t="t" r="r" b="b"/>
              <a:pathLst>
                <a:path w="2157" h="955" extrusionOk="0">
                  <a:moveTo>
                    <a:pt x="1667" y="1"/>
                  </a:moveTo>
                  <a:cubicBezTo>
                    <a:pt x="1437" y="1"/>
                    <a:pt x="1218" y="111"/>
                    <a:pt x="1004" y="216"/>
                  </a:cubicBezTo>
                  <a:cubicBezTo>
                    <a:pt x="709" y="362"/>
                    <a:pt x="331" y="465"/>
                    <a:pt x="71" y="660"/>
                  </a:cubicBezTo>
                  <a:cubicBezTo>
                    <a:pt x="26" y="695"/>
                    <a:pt x="0" y="766"/>
                    <a:pt x="51" y="811"/>
                  </a:cubicBezTo>
                  <a:cubicBezTo>
                    <a:pt x="173" y="918"/>
                    <a:pt x="336" y="955"/>
                    <a:pt x="502" y="955"/>
                  </a:cubicBezTo>
                  <a:cubicBezTo>
                    <a:pt x="652" y="955"/>
                    <a:pt x="805" y="925"/>
                    <a:pt x="936" y="891"/>
                  </a:cubicBezTo>
                  <a:cubicBezTo>
                    <a:pt x="1282" y="797"/>
                    <a:pt x="1696" y="708"/>
                    <a:pt x="1985" y="485"/>
                  </a:cubicBezTo>
                  <a:cubicBezTo>
                    <a:pt x="2157" y="355"/>
                    <a:pt x="2128" y="135"/>
                    <a:pt x="1929" y="53"/>
                  </a:cubicBezTo>
                  <a:cubicBezTo>
                    <a:pt x="1840" y="16"/>
                    <a:pt x="1753" y="1"/>
                    <a:pt x="166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51;p3">
              <a:extLst>
                <a:ext uri="{FF2B5EF4-FFF2-40B4-BE49-F238E27FC236}">
                  <a16:creationId xmlns:a16="http://schemas.microsoft.com/office/drawing/2014/main" id="{6E1E3716-328F-2F53-94D1-5964283E3583}"/>
                </a:ext>
              </a:extLst>
            </p:cNvPr>
            <p:cNvSpPr/>
            <p:nvPr/>
          </p:nvSpPr>
          <p:spPr>
            <a:xfrm>
              <a:off x="5725075" y="1321875"/>
              <a:ext cx="32925" cy="48050"/>
            </a:xfrm>
            <a:custGeom>
              <a:avLst/>
              <a:gdLst/>
              <a:ahLst/>
              <a:cxnLst/>
              <a:rect l="l" t="t" r="r" b="b"/>
              <a:pathLst>
                <a:path w="1317" h="1922" extrusionOk="0">
                  <a:moveTo>
                    <a:pt x="948" y="0"/>
                  </a:moveTo>
                  <a:cubicBezTo>
                    <a:pt x="925" y="0"/>
                    <a:pt x="901" y="4"/>
                    <a:pt x="880" y="13"/>
                  </a:cubicBezTo>
                  <a:cubicBezTo>
                    <a:pt x="264" y="258"/>
                    <a:pt x="145" y="1123"/>
                    <a:pt x="28" y="1699"/>
                  </a:cubicBezTo>
                  <a:cubicBezTo>
                    <a:pt x="1" y="1834"/>
                    <a:pt x="97" y="1921"/>
                    <a:pt x="201" y="1921"/>
                  </a:cubicBezTo>
                  <a:cubicBezTo>
                    <a:pt x="258" y="1921"/>
                    <a:pt x="316" y="1895"/>
                    <a:pt x="359" y="1838"/>
                  </a:cubicBezTo>
                  <a:cubicBezTo>
                    <a:pt x="701" y="1377"/>
                    <a:pt x="1316" y="821"/>
                    <a:pt x="1199" y="194"/>
                  </a:cubicBezTo>
                  <a:cubicBezTo>
                    <a:pt x="1179" y="88"/>
                    <a:pt x="1059" y="0"/>
                    <a:pt x="9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52;p3">
              <a:extLst>
                <a:ext uri="{FF2B5EF4-FFF2-40B4-BE49-F238E27FC236}">
                  <a16:creationId xmlns:a16="http://schemas.microsoft.com/office/drawing/2014/main" id="{A7802077-FE1A-E65B-7EF2-BC8FA3359F8D}"/>
                </a:ext>
              </a:extLst>
            </p:cNvPr>
            <p:cNvSpPr/>
            <p:nvPr/>
          </p:nvSpPr>
          <p:spPr>
            <a:xfrm>
              <a:off x="5597775" y="1364750"/>
              <a:ext cx="69950" cy="27625"/>
            </a:xfrm>
            <a:custGeom>
              <a:avLst/>
              <a:gdLst/>
              <a:ahLst/>
              <a:cxnLst/>
              <a:rect l="l" t="t" r="r" b="b"/>
              <a:pathLst>
                <a:path w="2798" h="1105" extrusionOk="0">
                  <a:moveTo>
                    <a:pt x="1667" y="1"/>
                  </a:moveTo>
                  <a:cubicBezTo>
                    <a:pt x="1048" y="1"/>
                    <a:pt x="418" y="110"/>
                    <a:pt x="128" y="653"/>
                  </a:cubicBezTo>
                  <a:cubicBezTo>
                    <a:pt x="1" y="892"/>
                    <a:pt x="185" y="1105"/>
                    <a:pt x="419" y="1105"/>
                  </a:cubicBezTo>
                  <a:cubicBezTo>
                    <a:pt x="436" y="1105"/>
                    <a:pt x="454" y="1103"/>
                    <a:pt x="472" y="1101"/>
                  </a:cubicBezTo>
                  <a:cubicBezTo>
                    <a:pt x="827" y="1051"/>
                    <a:pt x="1151" y="853"/>
                    <a:pt x="1487" y="734"/>
                  </a:cubicBezTo>
                  <a:cubicBezTo>
                    <a:pt x="1870" y="598"/>
                    <a:pt x="2251" y="460"/>
                    <a:pt x="2638" y="332"/>
                  </a:cubicBezTo>
                  <a:cubicBezTo>
                    <a:pt x="2797" y="280"/>
                    <a:pt x="2767" y="52"/>
                    <a:pt x="2600" y="45"/>
                  </a:cubicBezTo>
                  <a:cubicBezTo>
                    <a:pt x="2329" y="32"/>
                    <a:pt x="1999" y="1"/>
                    <a:pt x="166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53;p3">
              <a:extLst>
                <a:ext uri="{FF2B5EF4-FFF2-40B4-BE49-F238E27FC236}">
                  <a16:creationId xmlns:a16="http://schemas.microsoft.com/office/drawing/2014/main" id="{79C19E5D-102B-98D3-C5B0-528B211557CD}"/>
                </a:ext>
              </a:extLst>
            </p:cNvPr>
            <p:cNvSpPr/>
            <p:nvPr/>
          </p:nvSpPr>
          <p:spPr>
            <a:xfrm>
              <a:off x="5533525" y="1201900"/>
              <a:ext cx="60675" cy="30100"/>
            </a:xfrm>
            <a:custGeom>
              <a:avLst/>
              <a:gdLst/>
              <a:ahLst/>
              <a:cxnLst/>
              <a:rect l="l" t="t" r="r" b="b"/>
              <a:pathLst>
                <a:path w="2427" h="1204" extrusionOk="0">
                  <a:moveTo>
                    <a:pt x="1982" y="0"/>
                  </a:moveTo>
                  <a:cubicBezTo>
                    <a:pt x="1717" y="0"/>
                    <a:pt x="1433" y="58"/>
                    <a:pt x="1196" y="113"/>
                  </a:cubicBezTo>
                  <a:cubicBezTo>
                    <a:pt x="795" y="208"/>
                    <a:pt x="445" y="366"/>
                    <a:pt x="178" y="686"/>
                  </a:cubicBezTo>
                  <a:cubicBezTo>
                    <a:pt x="1" y="900"/>
                    <a:pt x="135" y="1204"/>
                    <a:pt x="396" y="1204"/>
                  </a:cubicBezTo>
                  <a:cubicBezTo>
                    <a:pt x="421" y="1204"/>
                    <a:pt x="447" y="1201"/>
                    <a:pt x="475" y="1195"/>
                  </a:cubicBezTo>
                  <a:cubicBezTo>
                    <a:pt x="836" y="1117"/>
                    <a:pt x="1158" y="974"/>
                    <a:pt x="1492" y="817"/>
                  </a:cubicBezTo>
                  <a:cubicBezTo>
                    <a:pt x="1777" y="685"/>
                    <a:pt x="2145" y="536"/>
                    <a:pt x="2354" y="295"/>
                  </a:cubicBezTo>
                  <a:cubicBezTo>
                    <a:pt x="2427" y="210"/>
                    <a:pt x="2407" y="58"/>
                    <a:pt x="2284" y="31"/>
                  </a:cubicBezTo>
                  <a:cubicBezTo>
                    <a:pt x="2189" y="9"/>
                    <a:pt x="2087" y="0"/>
                    <a:pt x="1982"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54;p3">
              <a:extLst>
                <a:ext uri="{FF2B5EF4-FFF2-40B4-BE49-F238E27FC236}">
                  <a16:creationId xmlns:a16="http://schemas.microsoft.com/office/drawing/2014/main" id="{2AC0308D-2202-F954-5319-1BB63F6493E0}"/>
                </a:ext>
              </a:extLst>
            </p:cNvPr>
            <p:cNvSpPr/>
            <p:nvPr/>
          </p:nvSpPr>
          <p:spPr>
            <a:xfrm>
              <a:off x="5612325" y="1080925"/>
              <a:ext cx="47275" cy="52125"/>
            </a:xfrm>
            <a:custGeom>
              <a:avLst/>
              <a:gdLst/>
              <a:ahLst/>
              <a:cxnLst/>
              <a:rect l="l" t="t" r="r" b="b"/>
              <a:pathLst>
                <a:path w="1891" h="2085" extrusionOk="0">
                  <a:moveTo>
                    <a:pt x="1397" y="1"/>
                  </a:moveTo>
                  <a:cubicBezTo>
                    <a:pt x="971" y="1"/>
                    <a:pt x="653" y="391"/>
                    <a:pt x="457" y="749"/>
                  </a:cubicBezTo>
                  <a:cubicBezTo>
                    <a:pt x="286" y="1062"/>
                    <a:pt x="1" y="1615"/>
                    <a:pt x="211" y="1964"/>
                  </a:cubicBezTo>
                  <a:cubicBezTo>
                    <a:pt x="258" y="2041"/>
                    <a:pt x="340" y="2085"/>
                    <a:pt x="427" y="2085"/>
                  </a:cubicBezTo>
                  <a:cubicBezTo>
                    <a:pt x="449" y="2085"/>
                    <a:pt x="470" y="2082"/>
                    <a:pt x="491" y="2077"/>
                  </a:cubicBezTo>
                  <a:cubicBezTo>
                    <a:pt x="785" y="2005"/>
                    <a:pt x="995" y="1638"/>
                    <a:pt x="1192" y="1428"/>
                  </a:cubicBezTo>
                  <a:cubicBezTo>
                    <a:pt x="1465" y="1136"/>
                    <a:pt x="1864" y="882"/>
                    <a:pt x="1882" y="447"/>
                  </a:cubicBezTo>
                  <a:cubicBezTo>
                    <a:pt x="1891" y="258"/>
                    <a:pt x="1742" y="58"/>
                    <a:pt x="1556" y="19"/>
                  </a:cubicBezTo>
                  <a:cubicBezTo>
                    <a:pt x="1502" y="7"/>
                    <a:pt x="1449" y="1"/>
                    <a:pt x="139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55;p3">
              <a:extLst>
                <a:ext uri="{FF2B5EF4-FFF2-40B4-BE49-F238E27FC236}">
                  <a16:creationId xmlns:a16="http://schemas.microsoft.com/office/drawing/2014/main" id="{9AA976AD-F887-23AA-59C6-288A522C9B48}"/>
                </a:ext>
              </a:extLst>
            </p:cNvPr>
            <p:cNvSpPr/>
            <p:nvPr/>
          </p:nvSpPr>
          <p:spPr>
            <a:xfrm>
              <a:off x="5532750" y="1174150"/>
              <a:ext cx="46700" cy="21950"/>
            </a:xfrm>
            <a:custGeom>
              <a:avLst/>
              <a:gdLst/>
              <a:ahLst/>
              <a:cxnLst/>
              <a:rect l="l" t="t" r="r" b="b"/>
              <a:pathLst>
                <a:path w="1868" h="878" extrusionOk="0">
                  <a:moveTo>
                    <a:pt x="618" y="0"/>
                  </a:moveTo>
                  <a:cubicBezTo>
                    <a:pt x="456" y="0"/>
                    <a:pt x="299" y="41"/>
                    <a:pt x="167" y="153"/>
                  </a:cubicBezTo>
                  <a:cubicBezTo>
                    <a:pt x="1" y="293"/>
                    <a:pt x="36" y="629"/>
                    <a:pt x="240" y="720"/>
                  </a:cubicBezTo>
                  <a:cubicBezTo>
                    <a:pt x="489" y="831"/>
                    <a:pt x="771" y="785"/>
                    <a:pt x="1037" y="828"/>
                  </a:cubicBezTo>
                  <a:cubicBezTo>
                    <a:pt x="1182" y="851"/>
                    <a:pt x="1313" y="877"/>
                    <a:pt x="1444" y="877"/>
                  </a:cubicBezTo>
                  <a:cubicBezTo>
                    <a:pt x="1550" y="877"/>
                    <a:pt x="1655" y="860"/>
                    <a:pt x="1766" y="812"/>
                  </a:cubicBezTo>
                  <a:cubicBezTo>
                    <a:pt x="1833" y="782"/>
                    <a:pt x="1868" y="683"/>
                    <a:pt x="1845" y="617"/>
                  </a:cubicBezTo>
                  <a:cubicBezTo>
                    <a:pt x="1750" y="339"/>
                    <a:pt x="1489" y="224"/>
                    <a:pt x="1229" y="132"/>
                  </a:cubicBezTo>
                  <a:cubicBezTo>
                    <a:pt x="1039" y="65"/>
                    <a:pt x="824" y="0"/>
                    <a:pt x="618"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56;p3">
              <a:extLst>
                <a:ext uri="{FF2B5EF4-FFF2-40B4-BE49-F238E27FC236}">
                  <a16:creationId xmlns:a16="http://schemas.microsoft.com/office/drawing/2014/main" id="{D5E16C25-82B4-9B38-82DC-38E6A57D5A5C}"/>
                </a:ext>
              </a:extLst>
            </p:cNvPr>
            <p:cNvSpPr/>
            <p:nvPr/>
          </p:nvSpPr>
          <p:spPr>
            <a:xfrm>
              <a:off x="5551225" y="1233500"/>
              <a:ext cx="29100" cy="43725"/>
            </a:xfrm>
            <a:custGeom>
              <a:avLst/>
              <a:gdLst/>
              <a:ahLst/>
              <a:cxnLst/>
              <a:rect l="l" t="t" r="r" b="b"/>
              <a:pathLst>
                <a:path w="1164" h="1749" extrusionOk="0">
                  <a:moveTo>
                    <a:pt x="950" y="0"/>
                  </a:moveTo>
                  <a:cubicBezTo>
                    <a:pt x="895" y="0"/>
                    <a:pt x="837" y="27"/>
                    <a:pt x="797" y="84"/>
                  </a:cubicBezTo>
                  <a:cubicBezTo>
                    <a:pt x="528" y="473"/>
                    <a:pt x="0" y="1128"/>
                    <a:pt x="283" y="1618"/>
                  </a:cubicBezTo>
                  <a:cubicBezTo>
                    <a:pt x="327" y="1694"/>
                    <a:pt x="419" y="1748"/>
                    <a:pt x="509" y="1748"/>
                  </a:cubicBezTo>
                  <a:cubicBezTo>
                    <a:pt x="532" y="1748"/>
                    <a:pt x="554" y="1745"/>
                    <a:pt x="576" y="1737"/>
                  </a:cubicBezTo>
                  <a:cubicBezTo>
                    <a:pt x="1139" y="1542"/>
                    <a:pt x="1163" y="670"/>
                    <a:pt x="1128" y="174"/>
                  </a:cubicBezTo>
                  <a:cubicBezTo>
                    <a:pt x="1120" y="64"/>
                    <a:pt x="1037" y="0"/>
                    <a:pt x="950"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5" name="Google Shape;170;p3">
            <a:extLst>
              <a:ext uri="{FF2B5EF4-FFF2-40B4-BE49-F238E27FC236}">
                <a16:creationId xmlns:a16="http://schemas.microsoft.com/office/drawing/2014/main" id="{70D98C37-BEA8-E5CC-C552-B01FC904C0DD}"/>
              </a:ext>
            </a:extLst>
          </p:cNvPr>
          <p:cNvGrpSpPr/>
          <p:nvPr/>
        </p:nvGrpSpPr>
        <p:grpSpPr>
          <a:xfrm>
            <a:off x="7430704" y="369753"/>
            <a:ext cx="833250" cy="923000"/>
            <a:chOff x="1797975" y="820925"/>
            <a:chExt cx="833250" cy="923000"/>
          </a:xfrm>
        </p:grpSpPr>
        <p:sp>
          <p:nvSpPr>
            <p:cNvPr id="36" name="Google Shape;171;p3">
              <a:extLst>
                <a:ext uri="{FF2B5EF4-FFF2-40B4-BE49-F238E27FC236}">
                  <a16:creationId xmlns:a16="http://schemas.microsoft.com/office/drawing/2014/main" id="{AF0346C9-075D-65F1-858C-E2BE199E6B11}"/>
                </a:ext>
              </a:extLst>
            </p:cNvPr>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72;p3">
              <a:extLst>
                <a:ext uri="{FF2B5EF4-FFF2-40B4-BE49-F238E27FC236}">
                  <a16:creationId xmlns:a16="http://schemas.microsoft.com/office/drawing/2014/main" id="{D1E61D6C-D3A2-ACE3-4D4A-931E8895A29C}"/>
                </a:ext>
              </a:extLst>
            </p:cNvPr>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73;p3">
              <a:extLst>
                <a:ext uri="{FF2B5EF4-FFF2-40B4-BE49-F238E27FC236}">
                  <a16:creationId xmlns:a16="http://schemas.microsoft.com/office/drawing/2014/main" id="{A36613B8-1CD0-B05E-398B-2967BFBADB64}"/>
                </a:ext>
              </a:extLst>
            </p:cNvPr>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74;p3">
              <a:extLst>
                <a:ext uri="{FF2B5EF4-FFF2-40B4-BE49-F238E27FC236}">
                  <a16:creationId xmlns:a16="http://schemas.microsoft.com/office/drawing/2014/main" id="{4932CF41-0DD8-52CC-96D7-AF4EDDD610CC}"/>
                </a:ext>
              </a:extLst>
            </p:cNvPr>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0" name="Google Shape;711;p39">
            <a:extLst>
              <a:ext uri="{FF2B5EF4-FFF2-40B4-BE49-F238E27FC236}">
                <a16:creationId xmlns:a16="http://schemas.microsoft.com/office/drawing/2014/main" id="{199C35A8-3D63-C567-5AE8-060FA1AE3A42}"/>
              </a:ext>
            </a:extLst>
          </p:cNvPr>
          <p:cNvGrpSpPr/>
          <p:nvPr/>
        </p:nvGrpSpPr>
        <p:grpSpPr>
          <a:xfrm>
            <a:off x="5669169" y="537289"/>
            <a:ext cx="2986342" cy="605527"/>
            <a:chOff x="5973969" y="537289"/>
            <a:chExt cx="2986342" cy="605527"/>
          </a:xfrm>
        </p:grpSpPr>
        <p:sp>
          <p:nvSpPr>
            <p:cNvPr id="41" name="Google Shape;712;p39">
              <a:extLst>
                <a:ext uri="{FF2B5EF4-FFF2-40B4-BE49-F238E27FC236}">
                  <a16:creationId xmlns:a16="http://schemas.microsoft.com/office/drawing/2014/main" id="{D6E30449-4822-F43E-EC91-28D1509F49F1}"/>
                </a:ext>
              </a:extLst>
            </p:cNvPr>
            <p:cNvSpPr/>
            <p:nvPr/>
          </p:nvSpPr>
          <p:spPr>
            <a:xfrm>
              <a:off x="8762199" y="876185"/>
              <a:ext cx="198112" cy="78270"/>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13;p39">
              <a:extLst>
                <a:ext uri="{FF2B5EF4-FFF2-40B4-BE49-F238E27FC236}">
                  <a16:creationId xmlns:a16="http://schemas.microsoft.com/office/drawing/2014/main" id="{92EEC80C-0272-BF04-B4C3-F91540AEB94F}"/>
                </a:ext>
              </a:extLst>
            </p:cNvPr>
            <p:cNvSpPr/>
            <p:nvPr/>
          </p:nvSpPr>
          <p:spPr>
            <a:xfrm>
              <a:off x="7375666" y="1018914"/>
              <a:ext cx="253186" cy="123901"/>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14;p39">
              <a:extLst>
                <a:ext uri="{FF2B5EF4-FFF2-40B4-BE49-F238E27FC236}">
                  <a16:creationId xmlns:a16="http://schemas.microsoft.com/office/drawing/2014/main" id="{8C140612-90DD-8175-303A-814C03FF32A3}"/>
                </a:ext>
              </a:extLst>
            </p:cNvPr>
            <p:cNvSpPr/>
            <p:nvPr/>
          </p:nvSpPr>
          <p:spPr>
            <a:xfrm>
              <a:off x="6589924" y="1040701"/>
              <a:ext cx="210598" cy="100649"/>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15;p39">
              <a:extLst>
                <a:ext uri="{FF2B5EF4-FFF2-40B4-BE49-F238E27FC236}">
                  <a16:creationId xmlns:a16="http://schemas.microsoft.com/office/drawing/2014/main" id="{E01DAE55-05FD-8762-237F-A268122E61E6}"/>
                </a:ext>
              </a:extLst>
            </p:cNvPr>
            <p:cNvSpPr/>
            <p:nvPr/>
          </p:nvSpPr>
          <p:spPr>
            <a:xfrm>
              <a:off x="5973969" y="537289"/>
              <a:ext cx="128354" cy="60823"/>
            </a:xfrm>
            <a:custGeom>
              <a:avLst/>
              <a:gdLst/>
              <a:ahLst/>
              <a:cxnLst/>
              <a:rect l="l" t="t" r="r" b="b"/>
              <a:pathLst>
                <a:path w="4554" h="2158" extrusionOk="0">
                  <a:moveTo>
                    <a:pt x="4553" y="0"/>
                  </a:moveTo>
                  <a:lnTo>
                    <a:pt x="4553" y="0"/>
                  </a:lnTo>
                  <a:cubicBezTo>
                    <a:pt x="4320" y="280"/>
                    <a:pt x="3970" y="467"/>
                    <a:pt x="3596" y="560"/>
                  </a:cubicBezTo>
                  <a:cubicBezTo>
                    <a:pt x="3176" y="631"/>
                    <a:pt x="2779" y="841"/>
                    <a:pt x="2475" y="1144"/>
                  </a:cubicBezTo>
                  <a:cubicBezTo>
                    <a:pt x="2405" y="1214"/>
                    <a:pt x="2312" y="1284"/>
                    <a:pt x="2195" y="1331"/>
                  </a:cubicBezTo>
                  <a:cubicBezTo>
                    <a:pt x="2005" y="1271"/>
                    <a:pt x="1806" y="1241"/>
                    <a:pt x="1608" y="1241"/>
                  </a:cubicBezTo>
                  <a:cubicBezTo>
                    <a:pt x="1344" y="1241"/>
                    <a:pt x="1081" y="1294"/>
                    <a:pt x="841" y="1401"/>
                  </a:cubicBezTo>
                  <a:cubicBezTo>
                    <a:pt x="701" y="1424"/>
                    <a:pt x="561" y="1436"/>
                    <a:pt x="421" y="1436"/>
                  </a:cubicBezTo>
                  <a:cubicBezTo>
                    <a:pt x="281" y="1436"/>
                    <a:pt x="141" y="1424"/>
                    <a:pt x="0" y="1401"/>
                  </a:cubicBezTo>
                  <a:lnTo>
                    <a:pt x="0" y="1401"/>
                  </a:lnTo>
                  <a:cubicBezTo>
                    <a:pt x="172" y="1588"/>
                    <a:pt x="457" y="1629"/>
                    <a:pt x="718" y="1629"/>
                  </a:cubicBezTo>
                  <a:cubicBezTo>
                    <a:pt x="849" y="1629"/>
                    <a:pt x="973" y="1619"/>
                    <a:pt x="1074" y="1611"/>
                  </a:cubicBezTo>
                  <a:cubicBezTo>
                    <a:pt x="1118" y="1605"/>
                    <a:pt x="1164" y="1602"/>
                    <a:pt x="1210" y="1602"/>
                  </a:cubicBezTo>
                  <a:cubicBezTo>
                    <a:pt x="1336" y="1602"/>
                    <a:pt x="1468" y="1624"/>
                    <a:pt x="1588" y="1658"/>
                  </a:cubicBezTo>
                  <a:cubicBezTo>
                    <a:pt x="1565" y="1705"/>
                    <a:pt x="1541" y="1751"/>
                    <a:pt x="1541" y="1798"/>
                  </a:cubicBezTo>
                  <a:cubicBezTo>
                    <a:pt x="1448" y="1821"/>
                    <a:pt x="1378" y="1868"/>
                    <a:pt x="1308" y="1915"/>
                  </a:cubicBezTo>
                  <a:cubicBezTo>
                    <a:pt x="1425" y="1915"/>
                    <a:pt x="1565" y="1938"/>
                    <a:pt x="1682" y="1985"/>
                  </a:cubicBezTo>
                  <a:cubicBezTo>
                    <a:pt x="1911" y="2113"/>
                    <a:pt x="2078" y="2157"/>
                    <a:pt x="2213" y="2157"/>
                  </a:cubicBezTo>
                  <a:cubicBezTo>
                    <a:pt x="2519" y="2157"/>
                    <a:pt x="2665" y="1932"/>
                    <a:pt x="3006" y="1932"/>
                  </a:cubicBezTo>
                  <a:cubicBezTo>
                    <a:pt x="3037" y="1932"/>
                    <a:pt x="3071" y="1934"/>
                    <a:pt x="3106" y="1938"/>
                  </a:cubicBezTo>
                  <a:lnTo>
                    <a:pt x="3129" y="1938"/>
                  </a:lnTo>
                  <a:cubicBezTo>
                    <a:pt x="3174" y="1945"/>
                    <a:pt x="3218" y="1948"/>
                    <a:pt x="3262" y="1948"/>
                  </a:cubicBezTo>
                  <a:cubicBezTo>
                    <a:pt x="3514" y="1948"/>
                    <a:pt x="3744" y="1837"/>
                    <a:pt x="3923" y="1658"/>
                  </a:cubicBezTo>
                  <a:lnTo>
                    <a:pt x="3923" y="1658"/>
                  </a:lnTo>
                  <a:cubicBezTo>
                    <a:pt x="3666" y="1681"/>
                    <a:pt x="3433" y="1705"/>
                    <a:pt x="3176" y="1705"/>
                  </a:cubicBezTo>
                  <a:cubicBezTo>
                    <a:pt x="3059" y="1658"/>
                    <a:pt x="2896" y="1238"/>
                    <a:pt x="3573" y="911"/>
                  </a:cubicBezTo>
                  <a:cubicBezTo>
                    <a:pt x="3970" y="701"/>
                    <a:pt x="4320" y="374"/>
                    <a:pt x="4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16;p39">
              <a:extLst>
                <a:ext uri="{FF2B5EF4-FFF2-40B4-BE49-F238E27FC236}">
                  <a16:creationId xmlns:a16="http://schemas.microsoft.com/office/drawing/2014/main" id="{4EE3BE18-B140-8BA1-8B24-9106F90796CA}"/>
                </a:ext>
              </a:extLst>
            </p:cNvPr>
            <p:cNvSpPr/>
            <p:nvPr/>
          </p:nvSpPr>
          <p:spPr>
            <a:xfrm>
              <a:off x="7042012" y="712317"/>
              <a:ext cx="197436" cy="78777"/>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17;p39">
              <a:extLst>
                <a:ext uri="{FF2B5EF4-FFF2-40B4-BE49-F238E27FC236}">
                  <a16:creationId xmlns:a16="http://schemas.microsoft.com/office/drawing/2014/main" id="{1D0AB08E-A6B3-4BE9-8544-6B80FC89E8CF}"/>
                </a:ext>
              </a:extLst>
            </p:cNvPr>
            <p:cNvSpPr/>
            <p:nvPr/>
          </p:nvSpPr>
          <p:spPr>
            <a:xfrm>
              <a:off x="7828401" y="698253"/>
              <a:ext cx="154031" cy="94645"/>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64;p3">
            <a:extLst>
              <a:ext uri="{FF2B5EF4-FFF2-40B4-BE49-F238E27FC236}">
                <a16:creationId xmlns:a16="http://schemas.microsoft.com/office/drawing/2014/main" id="{49D76F45-C87F-FC2E-4AB4-376E39B6C8FD}"/>
              </a:ext>
            </a:extLst>
          </p:cNvPr>
          <p:cNvGrpSpPr/>
          <p:nvPr/>
        </p:nvGrpSpPr>
        <p:grpSpPr>
          <a:xfrm rot="-5400000">
            <a:off x="-461104" y="3298592"/>
            <a:ext cx="2717815" cy="1661149"/>
            <a:chOff x="3182725" y="919500"/>
            <a:chExt cx="1712225" cy="1046525"/>
          </a:xfrm>
        </p:grpSpPr>
        <p:sp>
          <p:nvSpPr>
            <p:cNvPr id="48" name="Google Shape;165;p3">
              <a:extLst>
                <a:ext uri="{FF2B5EF4-FFF2-40B4-BE49-F238E27FC236}">
                  <a16:creationId xmlns:a16="http://schemas.microsoft.com/office/drawing/2014/main" id="{F8886FFA-46F7-36E1-616E-107CB549E7BB}"/>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66;p3">
              <a:extLst>
                <a:ext uri="{FF2B5EF4-FFF2-40B4-BE49-F238E27FC236}">
                  <a16:creationId xmlns:a16="http://schemas.microsoft.com/office/drawing/2014/main" id="{F503CAD6-BBD2-DB6E-5037-DBFF32300106}"/>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67;p3">
              <a:extLst>
                <a:ext uri="{FF2B5EF4-FFF2-40B4-BE49-F238E27FC236}">
                  <a16:creationId xmlns:a16="http://schemas.microsoft.com/office/drawing/2014/main" id="{8AE18442-F01A-E63A-E45F-66BE0D1D9379}"/>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68;p3">
              <a:extLst>
                <a:ext uri="{FF2B5EF4-FFF2-40B4-BE49-F238E27FC236}">
                  <a16:creationId xmlns:a16="http://schemas.microsoft.com/office/drawing/2014/main" id="{DC885A53-E1D4-EAFA-0E14-33CC0A07756B}"/>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69;p3">
              <a:extLst>
                <a:ext uri="{FF2B5EF4-FFF2-40B4-BE49-F238E27FC236}">
                  <a16:creationId xmlns:a16="http://schemas.microsoft.com/office/drawing/2014/main" id="{9D490729-73B9-174A-3546-809174FDB452}"/>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35" name="Google Shape;1135;p57"/>
          <p:cNvSpPr/>
          <p:nvPr/>
        </p:nvSpPr>
        <p:spPr>
          <a:xfrm flipH="1">
            <a:off x="5960748" y="1050386"/>
            <a:ext cx="1313100" cy="1313100"/>
          </a:xfrm>
          <a:prstGeom prst="ellipse">
            <a:avLst/>
          </a:pr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7"/>
          <p:cNvSpPr txBox="1">
            <a:spLocks noGrp="1"/>
          </p:cNvSpPr>
          <p:nvPr>
            <p:ph type="title"/>
          </p:nvPr>
        </p:nvSpPr>
        <p:spPr>
          <a:xfrm>
            <a:off x="4546095" y="2591101"/>
            <a:ext cx="3849600" cy="15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000" b="1">
                <a:latin typeface="Times New Roman" panose="02020603050405020304" pitchFamily="18" charset="0"/>
                <a:cs typeface="Times New Roman" panose="02020603050405020304" pitchFamily="18" charset="0"/>
              </a:rPr>
              <a:t>Hoạt động khởi động</a:t>
            </a:r>
            <a:endParaRPr sz="6000" b="1">
              <a:latin typeface="Times New Roman" panose="02020603050405020304" pitchFamily="18" charset="0"/>
              <a:cs typeface="Times New Roman" panose="02020603050405020304" pitchFamily="18" charset="0"/>
            </a:endParaRPr>
          </a:p>
        </p:txBody>
      </p:sp>
      <p:sp>
        <p:nvSpPr>
          <p:cNvPr id="1137" name="Google Shape;1137;p57"/>
          <p:cNvSpPr txBox="1">
            <a:spLocks noGrp="1"/>
          </p:cNvSpPr>
          <p:nvPr>
            <p:ph type="title" idx="2"/>
          </p:nvPr>
        </p:nvSpPr>
        <p:spPr>
          <a:xfrm>
            <a:off x="5960748" y="1243586"/>
            <a:ext cx="1313100" cy="926700"/>
          </a:xfrm>
          <a:prstGeom prst="rect">
            <a:avLst/>
          </a:prstGeom>
        </p:spPr>
        <p:txBody>
          <a:bodyPr spcFirstLastPara="1" wrap="square" lIns="91425" tIns="54850" rIns="91425" bIns="91425" anchor="ctr" anchorCtr="0">
            <a:noAutofit/>
          </a:bodyPr>
          <a:lstStyle/>
          <a:p>
            <a:pPr marL="0" lvl="0" indent="0" algn="ctr" rtl="0">
              <a:spcBef>
                <a:spcPts val="0"/>
              </a:spcBef>
              <a:spcAft>
                <a:spcPts val="0"/>
              </a:spcAft>
              <a:buNone/>
            </a:pPr>
            <a:r>
              <a:rPr lang="es" b="1">
                <a:solidFill>
                  <a:schemeClr val="lt1"/>
                </a:solidFill>
                <a:latin typeface="Times New Roman" panose="02020603050405020304" pitchFamily="18" charset="0"/>
                <a:cs typeface="Times New Roman" panose="02020603050405020304" pitchFamily="18" charset="0"/>
              </a:rPr>
              <a:t>A</a:t>
            </a:r>
            <a:endParaRPr b="1">
              <a:solidFill>
                <a:schemeClr val="lt1"/>
              </a:solidFill>
              <a:latin typeface="Times New Roman" panose="02020603050405020304" pitchFamily="18" charset="0"/>
              <a:cs typeface="Times New Roman" panose="02020603050405020304" pitchFamily="18" charset="0"/>
            </a:endParaRPr>
          </a:p>
        </p:txBody>
      </p:sp>
      <p:grpSp>
        <p:nvGrpSpPr>
          <p:cNvPr id="1139" name="Google Shape;1139;p57"/>
          <p:cNvGrpSpPr/>
          <p:nvPr/>
        </p:nvGrpSpPr>
        <p:grpSpPr>
          <a:xfrm>
            <a:off x="-383291" y="649411"/>
            <a:ext cx="4506886" cy="5824884"/>
            <a:chOff x="963416" y="1611130"/>
            <a:chExt cx="2319192" cy="2997419"/>
          </a:xfrm>
        </p:grpSpPr>
        <p:sp>
          <p:nvSpPr>
            <p:cNvPr id="1140" name="Google Shape;1140;p57"/>
            <p:cNvSpPr/>
            <p:nvPr/>
          </p:nvSpPr>
          <p:spPr>
            <a:xfrm>
              <a:off x="1282421" y="2313405"/>
              <a:ext cx="1753834" cy="377322"/>
            </a:xfrm>
            <a:custGeom>
              <a:avLst/>
              <a:gdLst/>
              <a:ahLst/>
              <a:cxnLst/>
              <a:rect l="l" t="t" r="r" b="b"/>
              <a:pathLst>
                <a:path w="40987" h="8818" extrusionOk="0">
                  <a:moveTo>
                    <a:pt x="31309" y="1"/>
                  </a:moveTo>
                  <a:cubicBezTo>
                    <a:pt x="28701" y="1"/>
                    <a:pt x="26101" y="377"/>
                    <a:pt x="23468" y="377"/>
                  </a:cubicBezTo>
                  <a:cubicBezTo>
                    <a:pt x="22455" y="377"/>
                    <a:pt x="21464" y="609"/>
                    <a:pt x="20475" y="609"/>
                  </a:cubicBezTo>
                  <a:cubicBezTo>
                    <a:pt x="20385" y="609"/>
                    <a:pt x="20295" y="607"/>
                    <a:pt x="20205" y="603"/>
                  </a:cubicBezTo>
                  <a:cubicBezTo>
                    <a:pt x="19025" y="553"/>
                    <a:pt x="17846" y="377"/>
                    <a:pt x="16641" y="377"/>
                  </a:cubicBezTo>
                  <a:cubicBezTo>
                    <a:pt x="15309" y="377"/>
                    <a:pt x="13902" y="228"/>
                    <a:pt x="12513" y="228"/>
                  </a:cubicBezTo>
                  <a:cubicBezTo>
                    <a:pt x="12096" y="228"/>
                    <a:pt x="11681" y="242"/>
                    <a:pt x="11270" y="277"/>
                  </a:cubicBezTo>
                  <a:cubicBezTo>
                    <a:pt x="10757" y="320"/>
                    <a:pt x="10202" y="337"/>
                    <a:pt x="9620" y="337"/>
                  </a:cubicBezTo>
                  <a:cubicBezTo>
                    <a:pt x="7662" y="337"/>
                    <a:pt x="5390" y="147"/>
                    <a:pt x="3332" y="147"/>
                  </a:cubicBezTo>
                  <a:cubicBezTo>
                    <a:pt x="2110" y="147"/>
                    <a:pt x="962" y="214"/>
                    <a:pt x="0" y="427"/>
                  </a:cubicBezTo>
                  <a:cubicBezTo>
                    <a:pt x="829" y="1180"/>
                    <a:pt x="3539" y="3213"/>
                    <a:pt x="4618" y="3514"/>
                  </a:cubicBezTo>
                  <a:cubicBezTo>
                    <a:pt x="5221" y="3690"/>
                    <a:pt x="7831" y="3539"/>
                    <a:pt x="7455" y="4694"/>
                  </a:cubicBezTo>
                  <a:cubicBezTo>
                    <a:pt x="6777" y="4970"/>
                    <a:pt x="5899" y="4744"/>
                    <a:pt x="5271" y="5146"/>
                  </a:cubicBezTo>
                  <a:cubicBezTo>
                    <a:pt x="4518" y="5648"/>
                    <a:pt x="5246" y="6175"/>
                    <a:pt x="5773" y="6501"/>
                  </a:cubicBezTo>
                  <a:cubicBezTo>
                    <a:pt x="6928" y="7204"/>
                    <a:pt x="8835" y="7229"/>
                    <a:pt x="10216" y="7229"/>
                  </a:cubicBezTo>
                  <a:cubicBezTo>
                    <a:pt x="11064" y="7229"/>
                    <a:pt x="11958" y="7184"/>
                    <a:pt x="12839" y="7184"/>
                  </a:cubicBezTo>
                  <a:cubicBezTo>
                    <a:pt x="13574" y="7184"/>
                    <a:pt x="14300" y="7215"/>
                    <a:pt x="14984" y="7329"/>
                  </a:cubicBezTo>
                  <a:cubicBezTo>
                    <a:pt x="15813" y="7430"/>
                    <a:pt x="16616" y="7656"/>
                    <a:pt x="17369" y="8007"/>
                  </a:cubicBezTo>
                  <a:cubicBezTo>
                    <a:pt x="18208" y="8380"/>
                    <a:pt x="18723" y="8818"/>
                    <a:pt x="19616" y="8818"/>
                  </a:cubicBezTo>
                  <a:cubicBezTo>
                    <a:pt x="19685" y="8818"/>
                    <a:pt x="19755" y="8815"/>
                    <a:pt x="19828" y="8810"/>
                  </a:cubicBezTo>
                  <a:cubicBezTo>
                    <a:pt x="20707" y="8760"/>
                    <a:pt x="21284" y="8158"/>
                    <a:pt x="22112" y="7756"/>
                  </a:cubicBezTo>
                  <a:cubicBezTo>
                    <a:pt x="22966" y="7379"/>
                    <a:pt x="23844" y="6877"/>
                    <a:pt x="24723" y="6677"/>
                  </a:cubicBezTo>
                  <a:cubicBezTo>
                    <a:pt x="25353" y="6547"/>
                    <a:pt x="25983" y="6472"/>
                    <a:pt x="26614" y="6472"/>
                  </a:cubicBezTo>
                  <a:cubicBezTo>
                    <a:pt x="26837" y="6472"/>
                    <a:pt x="27060" y="6481"/>
                    <a:pt x="27283" y="6501"/>
                  </a:cubicBezTo>
                  <a:cubicBezTo>
                    <a:pt x="28061" y="6576"/>
                    <a:pt x="28814" y="7003"/>
                    <a:pt x="29491" y="7354"/>
                  </a:cubicBezTo>
                  <a:cubicBezTo>
                    <a:pt x="30420" y="7806"/>
                    <a:pt x="30922" y="8183"/>
                    <a:pt x="32026" y="8183"/>
                  </a:cubicBezTo>
                  <a:cubicBezTo>
                    <a:pt x="32287" y="8183"/>
                    <a:pt x="32458" y="8186"/>
                    <a:pt x="32582" y="8186"/>
                  </a:cubicBezTo>
                  <a:cubicBezTo>
                    <a:pt x="33079" y="8186"/>
                    <a:pt x="32830" y="8137"/>
                    <a:pt x="34637" y="7656"/>
                  </a:cubicBezTo>
                  <a:cubicBezTo>
                    <a:pt x="35590" y="7405"/>
                    <a:pt x="36544" y="7003"/>
                    <a:pt x="37498" y="6827"/>
                  </a:cubicBezTo>
                  <a:cubicBezTo>
                    <a:pt x="38100" y="6702"/>
                    <a:pt x="40284" y="6426"/>
                    <a:pt x="40560" y="5874"/>
                  </a:cubicBezTo>
                  <a:lnTo>
                    <a:pt x="40987" y="5874"/>
                  </a:lnTo>
                  <a:cubicBezTo>
                    <a:pt x="40434" y="5823"/>
                    <a:pt x="39983" y="5095"/>
                    <a:pt x="39631" y="4719"/>
                  </a:cubicBezTo>
                  <a:cubicBezTo>
                    <a:pt x="39129" y="4167"/>
                    <a:pt x="38452" y="3916"/>
                    <a:pt x="37925" y="3339"/>
                  </a:cubicBezTo>
                  <a:cubicBezTo>
                    <a:pt x="37222" y="2535"/>
                    <a:pt x="37046" y="1331"/>
                    <a:pt x="36042" y="728"/>
                  </a:cubicBezTo>
                  <a:cubicBezTo>
                    <a:pt x="35289" y="277"/>
                    <a:pt x="34034" y="151"/>
                    <a:pt x="33181" y="76"/>
                  </a:cubicBezTo>
                  <a:cubicBezTo>
                    <a:pt x="32556" y="22"/>
                    <a:pt x="31932" y="1"/>
                    <a:pt x="31309" y="1"/>
                  </a:cubicBezTo>
                  <a:close/>
                </a:path>
              </a:pathLst>
            </a:custGeom>
            <a:gradFill>
              <a:gsLst>
                <a:gs pos="0">
                  <a:srgbClr val="6BAFBD"/>
                </a:gs>
                <a:gs pos="100000">
                  <a:srgbClr val="FFFFFF"/>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7"/>
            <p:cNvSpPr/>
            <p:nvPr/>
          </p:nvSpPr>
          <p:spPr>
            <a:xfrm>
              <a:off x="1650807" y="2271214"/>
              <a:ext cx="1325335" cy="334275"/>
            </a:xfrm>
            <a:custGeom>
              <a:avLst/>
              <a:gdLst/>
              <a:ahLst/>
              <a:cxnLst/>
              <a:rect l="l" t="t" r="r" b="b"/>
              <a:pathLst>
                <a:path w="30973" h="7812" extrusionOk="0">
                  <a:moveTo>
                    <a:pt x="27833" y="0"/>
                  </a:moveTo>
                  <a:cubicBezTo>
                    <a:pt x="26926" y="0"/>
                    <a:pt x="26001" y="147"/>
                    <a:pt x="25124" y="208"/>
                  </a:cubicBezTo>
                  <a:cubicBezTo>
                    <a:pt x="23794" y="334"/>
                    <a:pt x="22489" y="359"/>
                    <a:pt x="21133" y="359"/>
                  </a:cubicBezTo>
                  <a:cubicBezTo>
                    <a:pt x="18810" y="359"/>
                    <a:pt x="16503" y="678"/>
                    <a:pt x="14186" y="678"/>
                  </a:cubicBezTo>
                  <a:cubicBezTo>
                    <a:pt x="13524" y="678"/>
                    <a:pt x="12862" y="652"/>
                    <a:pt x="12198" y="585"/>
                  </a:cubicBezTo>
                  <a:cubicBezTo>
                    <a:pt x="11633" y="522"/>
                    <a:pt x="11062" y="491"/>
                    <a:pt x="10488" y="491"/>
                  </a:cubicBezTo>
                  <a:cubicBezTo>
                    <a:pt x="9914" y="491"/>
                    <a:pt x="9337" y="522"/>
                    <a:pt x="8760" y="585"/>
                  </a:cubicBezTo>
                  <a:cubicBezTo>
                    <a:pt x="8157" y="635"/>
                    <a:pt x="7178" y="710"/>
                    <a:pt x="6651" y="986"/>
                  </a:cubicBezTo>
                  <a:lnTo>
                    <a:pt x="6400" y="1137"/>
                  </a:lnTo>
                  <a:cubicBezTo>
                    <a:pt x="6303" y="1015"/>
                    <a:pt x="6143" y="972"/>
                    <a:pt x="5957" y="972"/>
                  </a:cubicBezTo>
                  <a:cubicBezTo>
                    <a:pt x="5568" y="972"/>
                    <a:pt x="5066" y="1161"/>
                    <a:pt x="4794" y="1212"/>
                  </a:cubicBezTo>
                  <a:cubicBezTo>
                    <a:pt x="4066" y="1338"/>
                    <a:pt x="3338" y="1714"/>
                    <a:pt x="2585" y="1764"/>
                  </a:cubicBezTo>
                  <a:cubicBezTo>
                    <a:pt x="1908" y="1840"/>
                    <a:pt x="1255" y="1990"/>
                    <a:pt x="628" y="2241"/>
                  </a:cubicBezTo>
                  <a:cubicBezTo>
                    <a:pt x="50" y="2467"/>
                    <a:pt x="0" y="2869"/>
                    <a:pt x="703" y="2969"/>
                  </a:cubicBezTo>
                  <a:cubicBezTo>
                    <a:pt x="1381" y="3019"/>
                    <a:pt x="2033" y="3045"/>
                    <a:pt x="2711" y="3045"/>
                  </a:cubicBezTo>
                  <a:cubicBezTo>
                    <a:pt x="3338" y="3045"/>
                    <a:pt x="3865" y="3245"/>
                    <a:pt x="4493" y="3245"/>
                  </a:cubicBezTo>
                  <a:cubicBezTo>
                    <a:pt x="4684" y="3229"/>
                    <a:pt x="4877" y="3221"/>
                    <a:pt x="5071" y="3221"/>
                  </a:cubicBezTo>
                  <a:cubicBezTo>
                    <a:pt x="5490" y="3221"/>
                    <a:pt x="5913" y="3260"/>
                    <a:pt x="6325" y="3346"/>
                  </a:cubicBezTo>
                  <a:cubicBezTo>
                    <a:pt x="6927" y="3471"/>
                    <a:pt x="7530" y="3547"/>
                    <a:pt x="8157" y="3597"/>
                  </a:cubicBezTo>
                  <a:cubicBezTo>
                    <a:pt x="9437" y="3697"/>
                    <a:pt x="10642" y="3797"/>
                    <a:pt x="11922" y="3797"/>
                  </a:cubicBezTo>
                  <a:lnTo>
                    <a:pt x="14056" y="3797"/>
                  </a:lnTo>
                  <a:cubicBezTo>
                    <a:pt x="14093" y="3797"/>
                    <a:pt x="14138" y="3797"/>
                    <a:pt x="14190" y="3797"/>
                  </a:cubicBezTo>
                  <a:cubicBezTo>
                    <a:pt x="14734" y="3797"/>
                    <a:pt x="16003" y="3818"/>
                    <a:pt x="16164" y="4299"/>
                  </a:cubicBezTo>
                  <a:cubicBezTo>
                    <a:pt x="16214" y="4475"/>
                    <a:pt x="15888" y="4977"/>
                    <a:pt x="15787" y="5153"/>
                  </a:cubicBezTo>
                  <a:cubicBezTo>
                    <a:pt x="15712" y="5303"/>
                    <a:pt x="15336" y="5579"/>
                    <a:pt x="15310" y="5780"/>
                  </a:cubicBezTo>
                  <a:cubicBezTo>
                    <a:pt x="15185" y="6307"/>
                    <a:pt x="16415" y="6533"/>
                    <a:pt x="16716" y="6834"/>
                  </a:cubicBezTo>
                  <a:cubicBezTo>
                    <a:pt x="16892" y="7035"/>
                    <a:pt x="16917" y="7211"/>
                    <a:pt x="17118" y="7336"/>
                  </a:cubicBezTo>
                  <a:cubicBezTo>
                    <a:pt x="17369" y="7437"/>
                    <a:pt x="17645" y="7512"/>
                    <a:pt x="17921" y="7512"/>
                  </a:cubicBezTo>
                  <a:cubicBezTo>
                    <a:pt x="18624" y="7562"/>
                    <a:pt x="19351" y="7587"/>
                    <a:pt x="20054" y="7587"/>
                  </a:cubicBezTo>
                  <a:cubicBezTo>
                    <a:pt x="21209" y="7587"/>
                    <a:pt x="22363" y="7663"/>
                    <a:pt x="23518" y="7788"/>
                  </a:cubicBezTo>
                  <a:cubicBezTo>
                    <a:pt x="23682" y="7804"/>
                    <a:pt x="23846" y="7812"/>
                    <a:pt x="24010" y="7812"/>
                  </a:cubicBezTo>
                  <a:cubicBezTo>
                    <a:pt x="24897" y="7812"/>
                    <a:pt x="25771" y="7585"/>
                    <a:pt x="26555" y="7161"/>
                  </a:cubicBezTo>
                  <a:cubicBezTo>
                    <a:pt x="27232" y="6784"/>
                    <a:pt x="27609" y="5981"/>
                    <a:pt x="28010" y="5354"/>
                  </a:cubicBezTo>
                  <a:cubicBezTo>
                    <a:pt x="28462" y="4676"/>
                    <a:pt x="28864" y="3973"/>
                    <a:pt x="29215" y="3270"/>
                  </a:cubicBezTo>
                  <a:cubicBezTo>
                    <a:pt x="29667" y="2392"/>
                    <a:pt x="30972" y="710"/>
                    <a:pt x="29516" y="233"/>
                  </a:cubicBezTo>
                  <a:cubicBezTo>
                    <a:pt x="28973" y="59"/>
                    <a:pt x="28406" y="0"/>
                    <a:pt x="27833" y="0"/>
                  </a:cubicBezTo>
                  <a:close/>
                </a:path>
              </a:pathLst>
            </a:custGeom>
            <a:solidFill>
              <a:srgbClr val="FFFFFF">
                <a:alpha val="3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7"/>
            <p:cNvSpPr/>
            <p:nvPr/>
          </p:nvSpPr>
          <p:spPr>
            <a:xfrm>
              <a:off x="1729241" y="1611130"/>
              <a:ext cx="1491788" cy="860439"/>
            </a:xfrm>
            <a:custGeom>
              <a:avLst/>
              <a:gdLst/>
              <a:ahLst/>
              <a:cxnLst/>
              <a:rect l="l" t="t" r="r" b="b"/>
              <a:pathLst>
                <a:path w="34863" h="8885" extrusionOk="0">
                  <a:moveTo>
                    <a:pt x="51" y="7906"/>
                  </a:moveTo>
                  <a:cubicBezTo>
                    <a:pt x="1" y="7304"/>
                    <a:pt x="1030" y="5647"/>
                    <a:pt x="1532" y="5346"/>
                  </a:cubicBezTo>
                  <a:cubicBezTo>
                    <a:pt x="1883" y="5120"/>
                    <a:pt x="2310" y="5296"/>
                    <a:pt x="2686" y="5120"/>
                  </a:cubicBezTo>
                  <a:cubicBezTo>
                    <a:pt x="3063" y="4970"/>
                    <a:pt x="3138" y="4618"/>
                    <a:pt x="3439" y="4367"/>
                  </a:cubicBezTo>
                  <a:cubicBezTo>
                    <a:pt x="4142" y="3740"/>
                    <a:pt x="5171" y="3890"/>
                    <a:pt x="6049" y="3740"/>
                  </a:cubicBezTo>
                  <a:cubicBezTo>
                    <a:pt x="6878" y="3589"/>
                    <a:pt x="7380" y="2309"/>
                    <a:pt x="8032" y="2786"/>
                  </a:cubicBezTo>
                  <a:cubicBezTo>
                    <a:pt x="8635" y="3238"/>
                    <a:pt x="8057" y="4543"/>
                    <a:pt x="9111" y="4468"/>
                  </a:cubicBezTo>
                  <a:cubicBezTo>
                    <a:pt x="9563" y="4442"/>
                    <a:pt x="10894" y="3690"/>
                    <a:pt x="11119" y="4568"/>
                  </a:cubicBezTo>
                  <a:cubicBezTo>
                    <a:pt x="11471" y="4392"/>
                    <a:pt x="11897" y="4367"/>
                    <a:pt x="12274" y="4468"/>
                  </a:cubicBezTo>
                  <a:cubicBezTo>
                    <a:pt x="12625" y="4568"/>
                    <a:pt x="13127" y="4844"/>
                    <a:pt x="13529" y="4693"/>
                  </a:cubicBezTo>
                  <a:cubicBezTo>
                    <a:pt x="14257" y="4417"/>
                    <a:pt x="14784" y="3338"/>
                    <a:pt x="15487" y="2962"/>
                  </a:cubicBezTo>
                  <a:cubicBezTo>
                    <a:pt x="15813" y="2811"/>
                    <a:pt x="16340" y="2660"/>
                    <a:pt x="16666" y="2861"/>
                  </a:cubicBezTo>
                  <a:cubicBezTo>
                    <a:pt x="17018" y="3062"/>
                    <a:pt x="17043" y="3589"/>
                    <a:pt x="17419" y="3790"/>
                  </a:cubicBezTo>
                  <a:cubicBezTo>
                    <a:pt x="17871" y="4066"/>
                    <a:pt x="17946" y="3740"/>
                    <a:pt x="18348" y="3715"/>
                  </a:cubicBezTo>
                  <a:cubicBezTo>
                    <a:pt x="19026" y="3664"/>
                    <a:pt x="19076" y="4091"/>
                    <a:pt x="19477" y="4367"/>
                  </a:cubicBezTo>
                  <a:cubicBezTo>
                    <a:pt x="20431" y="4995"/>
                    <a:pt x="20732" y="3915"/>
                    <a:pt x="21410" y="3489"/>
                  </a:cubicBezTo>
                  <a:cubicBezTo>
                    <a:pt x="21761" y="3288"/>
                    <a:pt x="22062" y="3037"/>
                    <a:pt x="22364" y="2761"/>
                  </a:cubicBezTo>
                  <a:cubicBezTo>
                    <a:pt x="22564" y="2510"/>
                    <a:pt x="22815" y="2309"/>
                    <a:pt x="23117" y="2158"/>
                  </a:cubicBezTo>
                  <a:cubicBezTo>
                    <a:pt x="23920" y="1807"/>
                    <a:pt x="24673" y="1782"/>
                    <a:pt x="24999" y="2761"/>
                  </a:cubicBezTo>
                  <a:cubicBezTo>
                    <a:pt x="25099" y="3087"/>
                    <a:pt x="24899" y="3815"/>
                    <a:pt x="25526" y="3740"/>
                  </a:cubicBezTo>
                  <a:cubicBezTo>
                    <a:pt x="25752" y="3690"/>
                    <a:pt x="26229" y="2886"/>
                    <a:pt x="26379" y="2686"/>
                  </a:cubicBezTo>
                  <a:cubicBezTo>
                    <a:pt x="26630" y="2384"/>
                    <a:pt x="26957" y="2158"/>
                    <a:pt x="27333" y="2033"/>
                  </a:cubicBezTo>
                  <a:cubicBezTo>
                    <a:pt x="27559" y="1983"/>
                    <a:pt x="27835" y="2108"/>
                    <a:pt x="28086" y="2033"/>
                  </a:cubicBezTo>
                  <a:cubicBezTo>
                    <a:pt x="28438" y="1933"/>
                    <a:pt x="28312" y="1908"/>
                    <a:pt x="28588" y="1682"/>
                  </a:cubicBezTo>
                  <a:cubicBezTo>
                    <a:pt x="29693" y="828"/>
                    <a:pt x="31851" y="0"/>
                    <a:pt x="32905" y="1380"/>
                  </a:cubicBezTo>
                  <a:cubicBezTo>
                    <a:pt x="33307" y="2008"/>
                    <a:pt x="33608" y="2686"/>
                    <a:pt x="33759" y="3388"/>
                  </a:cubicBezTo>
                  <a:cubicBezTo>
                    <a:pt x="33884" y="3790"/>
                    <a:pt x="33984" y="3815"/>
                    <a:pt x="34235" y="4116"/>
                  </a:cubicBezTo>
                  <a:cubicBezTo>
                    <a:pt x="34436" y="4417"/>
                    <a:pt x="34537" y="4744"/>
                    <a:pt x="34562" y="5095"/>
                  </a:cubicBezTo>
                  <a:cubicBezTo>
                    <a:pt x="34712" y="5974"/>
                    <a:pt x="34863" y="6752"/>
                    <a:pt x="34361" y="7505"/>
                  </a:cubicBezTo>
                  <a:cubicBezTo>
                    <a:pt x="34035" y="8007"/>
                    <a:pt x="33508" y="8860"/>
                    <a:pt x="32830" y="8885"/>
                  </a:cubicBezTo>
                  <a:cubicBezTo>
                    <a:pt x="32453" y="8885"/>
                    <a:pt x="31951" y="8609"/>
                    <a:pt x="31575" y="8534"/>
                  </a:cubicBezTo>
                  <a:cubicBezTo>
                    <a:pt x="31048" y="8433"/>
                    <a:pt x="30521" y="8308"/>
                    <a:pt x="29969" y="8232"/>
                  </a:cubicBezTo>
                  <a:cubicBezTo>
                    <a:pt x="28613" y="8032"/>
                    <a:pt x="27208" y="7931"/>
                    <a:pt x="25903" y="7756"/>
                  </a:cubicBezTo>
                  <a:cubicBezTo>
                    <a:pt x="24020" y="7479"/>
                    <a:pt x="21987" y="7605"/>
                    <a:pt x="20130" y="7730"/>
                  </a:cubicBezTo>
                  <a:cubicBezTo>
                    <a:pt x="18147" y="7856"/>
                    <a:pt x="16164" y="7881"/>
                    <a:pt x="14207" y="8032"/>
                  </a:cubicBezTo>
                  <a:cubicBezTo>
                    <a:pt x="13529" y="8057"/>
                    <a:pt x="12851" y="8007"/>
                    <a:pt x="12174" y="7931"/>
                  </a:cubicBezTo>
                  <a:cubicBezTo>
                    <a:pt x="11320" y="7856"/>
                    <a:pt x="10542" y="8157"/>
                    <a:pt x="9689" y="8157"/>
                  </a:cubicBezTo>
                  <a:cubicBezTo>
                    <a:pt x="7831" y="8157"/>
                    <a:pt x="5949" y="8257"/>
                    <a:pt x="4067" y="8257"/>
                  </a:cubicBezTo>
                  <a:cubicBezTo>
                    <a:pt x="3389" y="8257"/>
                    <a:pt x="2711" y="8232"/>
                    <a:pt x="2084" y="8182"/>
                  </a:cubicBezTo>
                  <a:cubicBezTo>
                    <a:pt x="1481" y="8132"/>
                    <a:pt x="503" y="8182"/>
                    <a:pt x="51" y="7906"/>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7"/>
            <p:cNvSpPr/>
            <p:nvPr/>
          </p:nvSpPr>
          <p:spPr>
            <a:xfrm>
              <a:off x="1873663" y="2119284"/>
              <a:ext cx="832219" cy="255205"/>
            </a:xfrm>
            <a:custGeom>
              <a:avLst/>
              <a:gdLst/>
              <a:ahLst/>
              <a:cxnLst/>
              <a:rect l="l" t="t" r="r" b="b"/>
              <a:pathLst>
                <a:path w="20255" h="5247" extrusionOk="0">
                  <a:moveTo>
                    <a:pt x="20255" y="101"/>
                  </a:moveTo>
                  <a:cubicBezTo>
                    <a:pt x="20255" y="177"/>
                    <a:pt x="20129" y="302"/>
                    <a:pt x="19903" y="478"/>
                  </a:cubicBezTo>
                  <a:cubicBezTo>
                    <a:pt x="19326" y="980"/>
                    <a:pt x="18724" y="1407"/>
                    <a:pt x="18147" y="1883"/>
                  </a:cubicBezTo>
                  <a:cubicBezTo>
                    <a:pt x="17745" y="2260"/>
                    <a:pt x="17419" y="2511"/>
                    <a:pt x="16867" y="2511"/>
                  </a:cubicBezTo>
                  <a:cubicBezTo>
                    <a:pt x="16390" y="2511"/>
                    <a:pt x="15938" y="2335"/>
                    <a:pt x="15486" y="2486"/>
                  </a:cubicBezTo>
                  <a:cubicBezTo>
                    <a:pt x="14959" y="2661"/>
                    <a:pt x="14457" y="2938"/>
                    <a:pt x="14030" y="3314"/>
                  </a:cubicBezTo>
                  <a:cubicBezTo>
                    <a:pt x="13654" y="3665"/>
                    <a:pt x="13478" y="4243"/>
                    <a:pt x="13152" y="4669"/>
                  </a:cubicBezTo>
                  <a:cubicBezTo>
                    <a:pt x="13001" y="4820"/>
                    <a:pt x="12851" y="4971"/>
                    <a:pt x="12650" y="5071"/>
                  </a:cubicBezTo>
                  <a:cubicBezTo>
                    <a:pt x="12299" y="5247"/>
                    <a:pt x="12399" y="5121"/>
                    <a:pt x="12098" y="5021"/>
                  </a:cubicBezTo>
                  <a:cubicBezTo>
                    <a:pt x="11244" y="4669"/>
                    <a:pt x="9738" y="4770"/>
                    <a:pt x="8785" y="4870"/>
                  </a:cubicBezTo>
                  <a:cubicBezTo>
                    <a:pt x="8258" y="4920"/>
                    <a:pt x="7781" y="5046"/>
                    <a:pt x="7229" y="5071"/>
                  </a:cubicBezTo>
                  <a:cubicBezTo>
                    <a:pt x="6902" y="5096"/>
                    <a:pt x="6927" y="5171"/>
                    <a:pt x="6651" y="4945"/>
                  </a:cubicBezTo>
                  <a:cubicBezTo>
                    <a:pt x="6400" y="4745"/>
                    <a:pt x="6325" y="4469"/>
                    <a:pt x="6074" y="4293"/>
                  </a:cubicBezTo>
                  <a:cubicBezTo>
                    <a:pt x="5120" y="3590"/>
                    <a:pt x="4041" y="4167"/>
                    <a:pt x="3037" y="3891"/>
                  </a:cubicBezTo>
                  <a:cubicBezTo>
                    <a:pt x="2560" y="3716"/>
                    <a:pt x="2033" y="3716"/>
                    <a:pt x="1556" y="3891"/>
                  </a:cubicBezTo>
                  <a:cubicBezTo>
                    <a:pt x="1104" y="4092"/>
                    <a:pt x="527" y="4644"/>
                    <a:pt x="0" y="4519"/>
                  </a:cubicBezTo>
                  <a:cubicBezTo>
                    <a:pt x="101" y="3967"/>
                    <a:pt x="402" y="3490"/>
                    <a:pt x="828" y="3189"/>
                  </a:cubicBezTo>
                  <a:cubicBezTo>
                    <a:pt x="1305" y="2963"/>
                    <a:pt x="1857" y="2887"/>
                    <a:pt x="2385" y="2963"/>
                  </a:cubicBezTo>
                  <a:cubicBezTo>
                    <a:pt x="2661" y="3013"/>
                    <a:pt x="2937" y="3013"/>
                    <a:pt x="3213" y="2963"/>
                  </a:cubicBezTo>
                  <a:cubicBezTo>
                    <a:pt x="3564" y="2887"/>
                    <a:pt x="3665" y="2636"/>
                    <a:pt x="3991" y="2611"/>
                  </a:cubicBezTo>
                  <a:cubicBezTo>
                    <a:pt x="4543" y="2586"/>
                    <a:pt x="4869" y="3013"/>
                    <a:pt x="5321" y="3189"/>
                  </a:cubicBezTo>
                  <a:cubicBezTo>
                    <a:pt x="5572" y="3239"/>
                    <a:pt x="5848" y="3264"/>
                    <a:pt x="6099" y="3239"/>
                  </a:cubicBezTo>
                  <a:cubicBezTo>
                    <a:pt x="6375" y="3264"/>
                    <a:pt x="6651" y="3314"/>
                    <a:pt x="6902" y="3440"/>
                  </a:cubicBezTo>
                  <a:cubicBezTo>
                    <a:pt x="7680" y="3741"/>
                    <a:pt x="7856" y="3239"/>
                    <a:pt x="8433" y="2812"/>
                  </a:cubicBezTo>
                  <a:cubicBezTo>
                    <a:pt x="8810" y="2511"/>
                    <a:pt x="9487" y="1959"/>
                    <a:pt x="9964" y="1908"/>
                  </a:cubicBezTo>
                  <a:cubicBezTo>
                    <a:pt x="10717" y="1833"/>
                    <a:pt x="10768" y="2360"/>
                    <a:pt x="11169" y="2762"/>
                  </a:cubicBezTo>
                  <a:cubicBezTo>
                    <a:pt x="11571" y="3163"/>
                    <a:pt x="12198" y="2837"/>
                    <a:pt x="12625" y="2611"/>
                  </a:cubicBezTo>
                  <a:cubicBezTo>
                    <a:pt x="13252" y="2285"/>
                    <a:pt x="13679" y="1808"/>
                    <a:pt x="14407" y="1908"/>
                  </a:cubicBezTo>
                  <a:cubicBezTo>
                    <a:pt x="14934" y="2009"/>
                    <a:pt x="15260" y="2285"/>
                    <a:pt x="15812" y="1934"/>
                  </a:cubicBezTo>
                  <a:cubicBezTo>
                    <a:pt x="16214" y="1683"/>
                    <a:pt x="16616" y="1407"/>
                    <a:pt x="16967" y="1130"/>
                  </a:cubicBezTo>
                  <a:cubicBezTo>
                    <a:pt x="17745" y="553"/>
                    <a:pt x="18774" y="302"/>
                    <a:pt x="19703" y="101"/>
                  </a:cubicBezTo>
                  <a:cubicBezTo>
                    <a:pt x="20104" y="1"/>
                    <a:pt x="20255" y="1"/>
                    <a:pt x="20255" y="101"/>
                  </a:cubicBezTo>
                  <a:close/>
                </a:path>
              </a:pathLst>
            </a:custGeom>
            <a:gradFill>
              <a:gsLst>
                <a:gs pos="0">
                  <a:schemeClr val="dk2"/>
                </a:gs>
                <a:gs pos="100000">
                  <a:srgbClr val="A9814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7"/>
            <p:cNvSpPr/>
            <p:nvPr/>
          </p:nvSpPr>
          <p:spPr>
            <a:xfrm>
              <a:off x="1751948" y="2311522"/>
              <a:ext cx="439796" cy="144502"/>
            </a:xfrm>
            <a:custGeom>
              <a:avLst/>
              <a:gdLst/>
              <a:ahLst/>
              <a:cxnLst/>
              <a:rect l="l" t="t" r="r" b="b"/>
              <a:pathLst>
                <a:path w="10278" h="3377" extrusionOk="0">
                  <a:moveTo>
                    <a:pt x="9507" y="0"/>
                  </a:moveTo>
                  <a:cubicBezTo>
                    <a:pt x="9353" y="0"/>
                    <a:pt x="9213" y="18"/>
                    <a:pt x="9137" y="41"/>
                  </a:cubicBezTo>
                  <a:cubicBezTo>
                    <a:pt x="8710" y="217"/>
                    <a:pt x="8534" y="443"/>
                    <a:pt x="8082" y="443"/>
                  </a:cubicBezTo>
                  <a:cubicBezTo>
                    <a:pt x="8060" y="442"/>
                    <a:pt x="8038" y="441"/>
                    <a:pt x="8016" y="441"/>
                  </a:cubicBezTo>
                  <a:cubicBezTo>
                    <a:pt x="7536" y="441"/>
                    <a:pt x="7310" y="701"/>
                    <a:pt x="6878" y="870"/>
                  </a:cubicBezTo>
                  <a:cubicBezTo>
                    <a:pt x="6815" y="890"/>
                    <a:pt x="6753" y="899"/>
                    <a:pt x="6691" y="899"/>
                  </a:cubicBezTo>
                  <a:cubicBezTo>
                    <a:pt x="6377" y="899"/>
                    <a:pt x="6067" y="669"/>
                    <a:pt x="5773" y="543"/>
                  </a:cubicBezTo>
                  <a:cubicBezTo>
                    <a:pt x="5347" y="343"/>
                    <a:pt x="4870" y="242"/>
                    <a:pt x="4393" y="242"/>
                  </a:cubicBezTo>
                  <a:cubicBezTo>
                    <a:pt x="4316" y="232"/>
                    <a:pt x="4240" y="227"/>
                    <a:pt x="4164" y="227"/>
                  </a:cubicBezTo>
                  <a:cubicBezTo>
                    <a:pt x="3697" y="227"/>
                    <a:pt x="3261" y="423"/>
                    <a:pt x="2937" y="769"/>
                  </a:cubicBezTo>
                  <a:cubicBezTo>
                    <a:pt x="2611" y="1096"/>
                    <a:pt x="2209" y="1171"/>
                    <a:pt x="1808" y="1397"/>
                  </a:cubicBezTo>
                  <a:cubicBezTo>
                    <a:pt x="1281" y="1648"/>
                    <a:pt x="1" y="2476"/>
                    <a:pt x="402" y="3229"/>
                  </a:cubicBezTo>
                  <a:cubicBezTo>
                    <a:pt x="754" y="3254"/>
                    <a:pt x="1205" y="3229"/>
                    <a:pt x="1481" y="3279"/>
                  </a:cubicBezTo>
                  <a:cubicBezTo>
                    <a:pt x="1659" y="3324"/>
                    <a:pt x="1924" y="3377"/>
                    <a:pt x="2163" y="3377"/>
                  </a:cubicBezTo>
                  <a:cubicBezTo>
                    <a:pt x="2329" y="3377"/>
                    <a:pt x="2483" y="3351"/>
                    <a:pt x="2586" y="3279"/>
                  </a:cubicBezTo>
                  <a:cubicBezTo>
                    <a:pt x="3138" y="2978"/>
                    <a:pt x="2862" y="2150"/>
                    <a:pt x="3389" y="1723"/>
                  </a:cubicBezTo>
                  <a:cubicBezTo>
                    <a:pt x="3548" y="1548"/>
                    <a:pt x="3767" y="1464"/>
                    <a:pt x="3996" y="1464"/>
                  </a:cubicBezTo>
                  <a:cubicBezTo>
                    <a:pt x="4128" y="1464"/>
                    <a:pt x="4264" y="1492"/>
                    <a:pt x="4393" y="1547"/>
                  </a:cubicBezTo>
                  <a:cubicBezTo>
                    <a:pt x="4474" y="1574"/>
                    <a:pt x="4553" y="1583"/>
                    <a:pt x="4632" y="1583"/>
                  </a:cubicBezTo>
                  <a:cubicBezTo>
                    <a:pt x="4784" y="1583"/>
                    <a:pt x="4937" y="1550"/>
                    <a:pt x="5104" y="1550"/>
                  </a:cubicBezTo>
                  <a:cubicBezTo>
                    <a:pt x="5173" y="1550"/>
                    <a:pt x="5246" y="1556"/>
                    <a:pt x="5322" y="1572"/>
                  </a:cubicBezTo>
                  <a:cubicBezTo>
                    <a:pt x="5924" y="1698"/>
                    <a:pt x="6777" y="2049"/>
                    <a:pt x="7028" y="2627"/>
                  </a:cubicBezTo>
                  <a:cubicBezTo>
                    <a:pt x="7154" y="2627"/>
                    <a:pt x="7279" y="2627"/>
                    <a:pt x="7380" y="2576"/>
                  </a:cubicBezTo>
                  <a:cubicBezTo>
                    <a:pt x="7331" y="1902"/>
                    <a:pt x="7861" y="1343"/>
                    <a:pt x="8502" y="1343"/>
                  </a:cubicBezTo>
                  <a:cubicBezTo>
                    <a:pt x="8529" y="1343"/>
                    <a:pt x="8557" y="1344"/>
                    <a:pt x="8584" y="1346"/>
                  </a:cubicBezTo>
                  <a:cubicBezTo>
                    <a:pt x="8750" y="931"/>
                    <a:pt x="9191" y="155"/>
                    <a:pt x="9751" y="155"/>
                  </a:cubicBezTo>
                  <a:cubicBezTo>
                    <a:pt x="9868" y="155"/>
                    <a:pt x="9990" y="189"/>
                    <a:pt x="10115" y="267"/>
                  </a:cubicBezTo>
                  <a:lnTo>
                    <a:pt x="10191" y="443"/>
                  </a:lnTo>
                  <a:cubicBezTo>
                    <a:pt x="10278" y="94"/>
                    <a:pt x="9857" y="0"/>
                    <a:pt x="9507" y="0"/>
                  </a:cubicBezTo>
                  <a:close/>
                </a:path>
              </a:pathLst>
            </a:custGeom>
            <a:gradFill>
              <a:gsLst>
                <a:gs pos="0">
                  <a:schemeClr val="dk2"/>
                </a:gs>
                <a:gs pos="100000">
                  <a:srgbClr val="A9814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7"/>
            <p:cNvSpPr/>
            <p:nvPr/>
          </p:nvSpPr>
          <p:spPr>
            <a:xfrm>
              <a:off x="2332114" y="2084646"/>
              <a:ext cx="950494" cy="572487"/>
            </a:xfrm>
            <a:custGeom>
              <a:avLst/>
              <a:gdLst/>
              <a:ahLst/>
              <a:cxnLst/>
              <a:rect l="l" t="t" r="r" b="b"/>
              <a:pathLst>
                <a:path w="22213" h="13379" extrusionOk="0">
                  <a:moveTo>
                    <a:pt x="20305" y="1280"/>
                  </a:moveTo>
                  <a:cubicBezTo>
                    <a:pt x="20280" y="1205"/>
                    <a:pt x="20255" y="1130"/>
                    <a:pt x="20230" y="1055"/>
                  </a:cubicBezTo>
                  <a:cubicBezTo>
                    <a:pt x="20029" y="653"/>
                    <a:pt x="19678" y="327"/>
                    <a:pt x="19226" y="201"/>
                  </a:cubicBezTo>
                  <a:cubicBezTo>
                    <a:pt x="18473" y="0"/>
                    <a:pt x="17344" y="678"/>
                    <a:pt x="16892" y="1230"/>
                  </a:cubicBezTo>
                  <a:cubicBezTo>
                    <a:pt x="16440" y="1782"/>
                    <a:pt x="15913" y="1908"/>
                    <a:pt x="15411" y="2410"/>
                  </a:cubicBezTo>
                  <a:cubicBezTo>
                    <a:pt x="15160" y="2661"/>
                    <a:pt x="14984" y="3113"/>
                    <a:pt x="14658" y="3138"/>
                  </a:cubicBezTo>
                  <a:cubicBezTo>
                    <a:pt x="14231" y="3163"/>
                    <a:pt x="14081" y="2711"/>
                    <a:pt x="13704" y="2586"/>
                  </a:cubicBezTo>
                  <a:cubicBezTo>
                    <a:pt x="12826" y="2335"/>
                    <a:pt x="11922" y="2962"/>
                    <a:pt x="11596" y="3665"/>
                  </a:cubicBezTo>
                  <a:cubicBezTo>
                    <a:pt x="11345" y="4167"/>
                    <a:pt x="11144" y="5095"/>
                    <a:pt x="10517" y="5321"/>
                  </a:cubicBezTo>
                  <a:cubicBezTo>
                    <a:pt x="10015" y="5497"/>
                    <a:pt x="10191" y="5246"/>
                    <a:pt x="9789" y="5045"/>
                  </a:cubicBezTo>
                  <a:cubicBezTo>
                    <a:pt x="9387" y="4920"/>
                    <a:pt x="8961" y="4844"/>
                    <a:pt x="8534" y="4819"/>
                  </a:cubicBezTo>
                  <a:cubicBezTo>
                    <a:pt x="8007" y="4744"/>
                    <a:pt x="6877" y="4518"/>
                    <a:pt x="6727" y="5321"/>
                  </a:cubicBezTo>
                  <a:cubicBezTo>
                    <a:pt x="5623" y="5397"/>
                    <a:pt x="5121" y="4041"/>
                    <a:pt x="4092" y="5020"/>
                  </a:cubicBezTo>
                  <a:cubicBezTo>
                    <a:pt x="3790" y="5321"/>
                    <a:pt x="3590" y="5848"/>
                    <a:pt x="3288" y="6099"/>
                  </a:cubicBezTo>
                  <a:cubicBezTo>
                    <a:pt x="2887" y="6426"/>
                    <a:pt x="2410" y="6350"/>
                    <a:pt x="1958" y="6777"/>
                  </a:cubicBezTo>
                  <a:cubicBezTo>
                    <a:pt x="1632" y="7103"/>
                    <a:pt x="1531" y="7530"/>
                    <a:pt x="1280" y="7881"/>
                  </a:cubicBezTo>
                  <a:cubicBezTo>
                    <a:pt x="1080" y="8183"/>
                    <a:pt x="302" y="8434"/>
                    <a:pt x="226" y="8735"/>
                  </a:cubicBezTo>
                  <a:cubicBezTo>
                    <a:pt x="0" y="9538"/>
                    <a:pt x="2510" y="9613"/>
                    <a:pt x="3037" y="9663"/>
                  </a:cubicBezTo>
                  <a:cubicBezTo>
                    <a:pt x="2912" y="10040"/>
                    <a:pt x="2586" y="10291"/>
                    <a:pt x="2435" y="10692"/>
                  </a:cubicBezTo>
                  <a:cubicBezTo>
                    <a:pt x="2811" y="10692"/>
                    <a:pt x="3188" y="10743"/>
                    <a:pt x="3590" y="10818"/>
                  </a:cubicBezTo>
                  <a:cubicBezTo>
                    <a:pt x="4041" y="10843"/>
                    <a:pt x="4518" y="10642"/>
                    <a:pt x="4945" y="10718"/>
                  </a:cubicBezTo>
                  <a:cubicBezTo>
                    <a:pt x="5823" y="10843"/>
                    <a:pt x="5221" y="11972"/>
                    <a:pt x="6099" y="12274"/>
                  </a:cubicBezTo>
                  <a:cubicBezTo>
                    <a:pt x="6426" y="12349"/>
                    <a:pt x="6727" y="12474"/>
                    <a:pt x="6978" y="12675"/>
                  </a:cubicBezTo>
                  <a:cubicBezTo>
                    <a:pt x="7254" y="12951"/>
                    <a:pt x="7630" y="13077"/>
                    <a:pt x="8007" y="13027"/>
                  </a:cubicBezTo>
                  <a:cubicBezTo>
                    <a:pt x="8961" y="13002"/>
                    <a:pt x="9914" y="12926"/>
                    <a:pt x="10868" y="12776"/>
                  </a:cubicBezTo>
                  <a:cubicBezTo>
                    <a:pt x="12851" y="12474"/>
                    <a:pt x="14884" y="12550"/>
                    <a:pt x="16867" y="13002"/>
                  </a:cubicBezTo>
                  <a:cubicBezTo>
                    <a:pt x="17570" y="13152"/>
                    <a:pt x="18323" y="13278"/>
                    <a:pt x="19050" y="13303"/>
                  </a:cubicBezTo>
                  <a:cubicBezTo>
                    <a:pt x="19552" y="13353"/>
                    <a:pt x="20079" y="13378"/>
                    <a:pt x="20581" y="13378"/>
                  </a:cubicBezTo>
                  <a:cubicBezTo>
                    <a:pt x="21535" y="13303"/>
                    <a:pt x="22213" y="11646"/>
                    <a:pt x="22087" y="10818"/>
                  </a:cubicBezTo>
                  <a:cubicBezTo>
                    <a:pt x="22037" y="10467"/>
                    <a:pt x="21836" y="10190"/>
                    <a:pt x="21836" y="9814"/>
                  </a:cubicBezTo>
                  <a:cubicBezTo>
                    <a:pt x="21836" y="9438"/>
                    <a:pt x="22062" y="9136"/>
                    <a:pt x="22062" y="8785"/>
                  </a:cubicBezTo>
                  <a:cubicBezTo>
                    <a:pt x="22087" y="8434"/>
                    <a:pt x="21887" y="8107"/>
                    <a:pt x="21836" y="7756"/>
                  </a:cubicBezTo>
                  <a:cubicBezTo>
                    <a:pt x="21786" y="7229"/>
                    <a:pt x="21836" y="6677"/>
                    <a:pt x="21736" y="6124"/>
                  </a:cubicBezTo>
                  <a:cubicBezTo>
                    <a:pt x="21585" y="5623"/>
                    <a:pt x="21435" y="5095"/>
                    <a:pt x="21360" y="4568"/>
                  </a:cubicBezTo>
                  <a:cubicBezTo>
                    <a:pt x="21334" y="4242"/>
                    <a:pt x="21284" y="3916"/>
                    <a:pt x="21184" y="3615"/>
                  </a:cubicBezTo>
                  <a:cubicBezTo>
                    <a:pt x="21033" y="3188"/>
                    <a:pt x="20657" y="2912"/>
                    <a:pt x="20506" y="2460"/>
                  </a:cubicBezTo>
                  <a:cubicBezTo>
                    <a:pt x="20381" y="2109"/>
                    <a:pt x="20406" y="1682"/>
                    <a:pt x="20305" y="1280"/>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7"/>
            <p:cNvSpPr/>
            <p:nvPr/>
          </p:nvSpPr>
          <p:spPr>
            <a:xfrm>
              <a:off x="2756342" y="2294363"/>
              <a:ext cx="426402" cy="147155"/>
            </a:xfrm>
            <a:custGeom>
              <a:avLst/>
              <a:gdLst/>
              <a:ahLst/>
              <a:cxnLst/>
              <a:rect l="l" t="t" r="r" b="b"/>
              <a:pathLst>
                <a:path w="9965" h="3439" extrusionOk="0">
                  <a:moveTo>
                    <a:pt x="3974" y="0"/>
                  </a:moveTo>
                  <a:cubicBezTo>
                    <a:pt x="3617" y="0"/>
                    <a:pt x="3420" y="233"/>
                    <a:pt x="3238" y="596"/>
                  </a:cubicBezTo>
                  <a:cubicBezTo>
                    <a:pt x="3163" y="847"/>
                    <a:pt x="3063" y="1098"/>
                    <a:pt x="2937" y="1349"/>
                  </a:cubicBezTo>
                  <a:cubicBezTo>
                    <a:pt x="2761" y="1500"/>
                    <a:pt x="2485" y="1449"/>
                    <a:pt x="2310" y="1625"/>
                  </a:cubicBezTo>
                  <a:cubicBezTo>
                    <a:pt x="1908" y="2027"/>
                    <a:pt x="1908" y="2403"/>
                    <a:pt x="1356" y="2629"/>
                  </a:cubicBezTo>
                  <a:cubicBezTo>
                    <a:pt x="929" y="2805"/>
                    <a:pt x="327" y="2805"/>
                    <a:pt x="0" y="3106"/>
                  </a:cubicBezTo>
                  <a:cubicBezTo>
                    <a:pt x="268" y="3337"/>
                    <a:pt x="720" y="3439"/>
                    <a:pt x="1182" y="3439"/>
                  </a:cubicBezTo>
                  <a:cubicBezTo>
                    <a:pt x="1672" y="3439"/>
                    <a:pt x="2175" y="3325"/>
                    <a:pt x="2485" y="3131"/>
                  </a:cubicBezTo>
                  <a:cubicBezTo>
                    <a:pt x="2837" y="2930"/>
                    <a:pt x="3213" y="2679"/>
                    <a:pt x="3539" y="2428"/>
                  </a:cubicBezTo>
                  <a:cubicBezTo>
                    <a:pt x="3923" y="2102"/>
                    <a:pt x="4028" y="1849"/>
                    <a:pt x="4348" y="1849"/>
                  </a:cubicBezTo>
                  <a:cubicBezTo>
                    <a:pt x="4447" y="1849"/>
                    <a:pt x="4565" y="1873"/>
                    <a:pt x="4719" y="1926"/>
                  </a:cubicBezTo>
                  <a:cubicBezTo>
                    <a:pt x="4865" y="1981"/>
                    <a:pt x="4974" y="2003"/>
                    <a:pt x="5063" y="2003"/>
                  </a:cubicBezTo>
                  <a:cubicBezTo>
                    <a:pt x="5343" y="2003"/>
                    <a:pt x="5430" y="1783"/>
                    <a:pt x="5848" y="1650"/>
                  </a:cubicBezTo>
                  <a:cubicBezTo>
                    <a:pt x="5912" y="1633"/>
                    <a:pt x="5974" y="1625"/>
                    <a:pt x="6036" y="1625"/>
                  </a:cubicBezTo>
                  <a:cubicBezTo>
                    <a:pt x="6414" y="1625"/>
                    <a:pt x="6769" y="1915"/>
                    <a:pt x="7179" y="2002"/>
                  </a:cubicBezTo>
                  <a:cubicBezTo>
                    <a:pt x="7656" y="2077"/>
                    <a:pt x="8032" y="2428"/>
                    <a:pt x="8509" y="2629"/>
                  </a:cubicBezTo>
                  <a:cubicBezTo>
                    <a:pt x="8614" y="2671"/>
                    <a:pt x="8706" y="2688"/>
                    <a:pt x="8789" y="2688"/>
                  </a:cubicBezTo>
                  <a:cubicBezTo>
                    <a:pt x="9205" y="2688"/>
                    <a:pt x="9400" y="2253"/>
                    <a:pt x="9839" y="2253"/>
                  </a:cubicBezTo>
                  <a:lnTo>
                    <a:pt x="9965" y="1851"/>
                  </a:lnTo>
                  <a:lnTo>
                    <a:pt x="9965" y="1851"/>
                  </a:lnTo>
                  <a:cubicBezTo>
                    <a:pt x="9863" y="1909"/>
                    <a:pt x="9752" y="1933"/>
                    <a:pt x="9635" y="1933"/>
                  </a:cubicBezTo>
                  <a:cubicBezTo>
                    <a:pt x="9143" y="1933"/>
                    <a:pt x="8552" y="1501"/>
                    <a:pt x="8208" y="1299"/>
                  </a:cubicBezTo>
                  <a:cubicBezTo>
                    <a:pt x="7856" y="1123"/>
                    <a:pt x="7530" y="947"/>
                    <a:pt x="7229" y="722"/>
                  </a:cubicBezTo>
                  <a:cubicBezTo>
                    <a:pt x="7028" y="571"/>
                    <a:pt x="7053" y="345"/>
                    <a:pt x="6727" y="295"/>
                  </a:cubicBezTo>
                  <a:cubicBezTo>
                    <a:pt x="6690" y="289"/>
                    <a:pt x="6654" y="286"/>
                    <a:pt x="6619" y="286"/>
                  </a:cubicBezTo>
                  <a:cubicBezTo>
                    <a:pt x="6249" y="286"/>
                    <a:pt x="5969" y="600"/>
                    <a:pt x="5554" y="600"/>
                  </a:cubicBezTo>
                  <a:cubicBezTo>
                    <a:pt x="5527" y="600"/>
                    <a:pt x="5500" y="599"/>
                    <a:pt x="5472" y="596"/>
                  </a:cubicBezTo>
                  <a:cubicBezTo>
                    <a:pt x="4995" y="546"/>
                    <a:pt x="4694" y="144"/>
                    <a:pt x="4267" y="44"/>
                  </a:cubicBezTo>
                  <a:cubicBezTo>
                    <a:pt x="4158" y="14"/>
                    <a:pt x="4061" y="0"/>
                    <a:pt x="3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7"/>
            <p:cNvSpPr/>
            <p:nvPr/>
          </p:nvSpPr>
          <p:spPr>
            <a:xfrm>
              <a:off x="2983612" y="2469421"/>
              <a:ext cx="297562" cy="179205"/>
            </a:xfrm>
            <a:custGeom>
              <a:avLst/>
              <a:gdLst/>
              <a:ahLst/>
              <a:cxnLst/>
              <a:rect l="l" t="t" r="r" b="b"/>
              <a:pathLst>
                <a:path w="6954" h="4188" extrusionOk="0">
                  <a:moveTo>
                    <a:pt x="3868" y="0"/>
                  </a:moveTo>
                  <a:cubicBezTo>
                    <a:pt x="3573" y="0"/>
                    <a:pt x="3450" y="309"/>
                    <a:pt x="3188" y="646"/>
                  </a:cubicBezTo>
                  <a:cubicBezTo>
                    <a:pt x="3038" y="847"/>
                    <a:pt x="2887" y="1098"/>
                    <a:pt x="2636" y="1198"/>
                  </a:cubicBezTo>
                  <a:cubicBezTo>
                    <a:pt x="2536" y="1239"/>
                    <a:pt x="2423" y="1247"/>
                    <a:pt x="2308" y="1247"/>
                  </a:cubicBezTo>
                  <a:cubicBezTo>
                    <a:pt x="2232" y="1247"/>
                    <a:pt x="2154" y="1243"/>
                    <a:pt x="2078" y="1243"/>
                  </a:cubicBezTo>
                  <a:cubicBezTo>
                    <a:pt x="1984" y="1243"/>
                    <a:pt x="1892" y="1249"/>
                    <a:pt x="1808" y="1274"/>
                  </a:cubicBezTo>
                  <a:cubicBezTo>
                    <a:pt x="1306" y="1449"/>
                    <a:pt x="1005" y="2077"/>
                    <a:pt x="779" y="2504"/>
                  </a:cubicBezTo>
                  <a:cubicBezTo>
                    <a:pt x="578" y="2805"/>
                    <a:pt x="1" y="3382"/>
                    <a:pt x="478" y="3658"/>
                  </a:cubicBezTo>
                  <a:cubicBezTo>
                    <a:pt x="604" y="3729"/>
                    <a:pt x="781" y="3753"/>
                    <a:pt x="977" y="3753"/>
                  </a:cubicBezTo>
                  <a:cubicBezTo>
                    <a:pt x="1374" y="3753"/>
                    <a:pt x="1852" y="3656"/>
                    <a:pt x="2166" y="3656"/>
                  </a:cubicBezTo>
                  <a:cubicBezTo>
                    <a:pt x="2190" y="3656"/>
                    <a:pt x="2213" y="3657"/>
                    <a:pt x="2235" y="3658"/>
                  </a:cubicBezTo>
                  <a:cubicBezTo>
                    <a:pt x="2686" y="3683"/>
                    <a:pt x="3213" y="3859"/>
                    <a:pt x="3690" y="3934"/>
                  </a:cubicBezTo>
                  <a:cubicBezTo>
                    <a:pt x="4260" y="4036"/>
                    <a:pt x="4979" y="4187"/>
                    <a:pt x="5605" y="4187"/>
                  </a:cubicBezTo>
                  <a:cubicBezTo>
                    <a:pt x="5751" y="4187"/>
                    <a:pt x="5892" y="4179"/>
                    <a:pt x="6025" y="4160"/>
                  </a:cubicBezTo>
                  <a:cubicBezTo>
                    <a:pt x="6953" y="4010"/>
                    <a:pt x="6476" y="2880"/>
                    <a:pt x="6928" y="2328"/>
                  </a:cubicBezTo>
                  <a:lnTo>
                    <a:pt x="6878" y="2127"/>
                  </a:lnTo>
                  <a:cubicBezTo>
                    <a:pt x="6627" y="1977"/>
                    <a:pt x="6376" y="1876"/>
                    <a:pt x="6100" y="1826"/>
                  </a:cubicBezTo>
                  <a:cubicBezTo>
                    <a:pt x="5723" y="1700"/>
                    <a:pt x="5623" y="1525"/>
                    <a:pt x="5397" y="1198"/>
                  </a:cubicBezTo>
                  <a:cubicBezTo>
                    <a:pt x="5121" y="747"/>
                    <a:pt x="4719" y="370"/>
                    <a:pt x="4243" y="119"/>
                  </a:cubicBezTo>
                  <a:cubicBezTo>
                    <a:pt x="4089" y="36"/>
                    <a:pt x="3969" y="0"/>
                    <a:pt x="3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7"/>
            <p:cNvSpPr/>
            <p:nvPr/>
          </p:nvSpPr>
          <p:spPr>
            <a:xfrm>
              <a:off x="2406036" y="2411653"/>
              <a:ext cx="400643" cy="226873"/>
            </a:xfrm>
            <a:custGeom>
              <a:avLst/>
              <a:gdLst/>
              <a:ahLst/>
              <a:cxnLst/>
              <a:rect l="l" t="t" r="r" b="b"/>
              <a:pathLst>
                <a:path w="9363" h="5302" extrusionOk="0">
                  <a:moveTo>
                    <a:pt x="6656" y="1"/>
                  </a:moveTo>
                  <a:cubicBezTo>
                    <a:pt x="6616" y="1"/>
                    <a:pt x="6573" y="5"/>
                    <a:pt x="6526" y="14"/>
                  </a:cubicBezTo>
                  <a:cubicBezTo>
                    <a:pt x="6275" y="64"/>
                    <a:pt x="6175" y="290"/>
                    <a:pt x="5974" y="440"/>
                  </a:cubicBezTo>
                  <a:cubicBezTo>
                    <a:pt x="5807" y="569"/>
                    <a:pt x="5745" y="632"/>
                    <a:pt x="5684" y="632"/>
                  </a:cubicBezTo>
                  <a:cubicBezTo>
                    <a:pt x="5626" y="632"/>
                    <a:pt x="5569" y="575"/>
                    <a:pt x="5422" y="465"/>
                  </a:cubicBezTo>
                  <a:cubicBezTo>
                    <a:pt x="5221" y="340"/>
                    <a:pt x="5121" y="164"/>
                    <a:pt x="4870" y="89"/>
                  </a:cubicBezTo>
                  <a:cubicBezTo>
                    <a:pt x="4773" y="52"/>
                    <a:pt x="4701" y="37"/>
                    <a:pt x="4643" y="37"/>
                  </a:cubicBezTo>
                  <a:cubicBezTo>
                    <a:pt x="4463" y="37"/>
                    <a:pt x="4427" y="194"/>
                    <a:pt x="4217" y="365"/>
                  </a:cubicBezTo>
                  <a:cubicBezTo>
                    <a:pt x="4016" y="515"/>
                    <a:pt x="3816" y="616"/>
                    <a:pt x="3590" y="741"/>
                  </a:cubicBezTo>
                  <a:cubicBezTo>
                    <a:pt x="3396" y="861"/>
                    <a:pt x="3308" y="891"/>
                    <a:pt x="3201" y="891"/>
                  </a:cubicBezTo>
                  <a:cubicBezTo>
                    <a:pt x="3127" y="891"/>
                    <a:pt x="3044" y="877"/>
                    <a:pt x="2912" y="867"/>
                  </a:cubicBezTo>
                  <a:cubicBezTo>
                    <a:pt x="2864" y="862"/>
                    <a:pt x="2819" y="859"/>
                    <a:pt x="2777" y="859"/>
                  </a:cubicBezTo>
                  <a:cubicBezTo>
                    <a:pt x="2219" y="859"/>
                    <a:pt x="2104" y="1302"/>
                    <a:pt x="1707" y="1745"/>
                  </a:cubicBezTo>
                  <a:cubicBezTo>
                    <a:pt x="1356" y="2047"/>
                    <a:pt x="979" y="2348"/>
                    <a:pt x="578" y="2574"/>
                  </a:cubicBezTo>
                  <a:cubicBezTo>
                    <a:pt x="352" y="2749"/>
                    <a:pt x="1" y="2900"/>
                    <a:pt x="76" y="3251"/>
                  </a:cubicBezTo>
                  <a:cubicBezTo>
                    <a:pt x="507" y="3251"/>
                    <a:pt x="972" y="3100"/>
                    <a:pt x="1443" y="3100"/>
                  </a:cubicBezTo>
                  <a:cubicBezTo>
                    <a:pt x="1548" y="3100"/>
                    <a:pt x="1653" y="3108"/>
                    <a:pt x="1758" y="3126"/>
                  </a:cubicBezTo>
                  <a:cubicBezTo>
                    <a:pt x="2009" y="3201"/>
                    <a:pt x="2285" y="3251"/>
                    <a:pt x="2536" y="3276"/>
                  </a:cubicBezTo>
                  <a:cubicBezTo>
                    <a:pt x="2686" y="3264"/>
                    <a:pt x="2837" y="3258"/>
                    <a:pt x="2987" y="3258"/>
                  </a:cubicBezTo>
                  <a:cubicBezTo>
                    <a:pt x="3138" y="3258"/>
                    <a:pt x="3289" y="3264"/>
                    <a:pt x="3439" y="3276"/>
                  </a:cubicBezTo>
                  <a:cubicBezTo>
                    <a:pt x="3590" y="3578"/>
                    <a:pt x="3464" y="3954"/>
                    <a:pt x="3590" y="4230"/>
                  </a:cubicBezTo>
                  <a:cubicBezTo>
                    <a:pt x="3715" y="4531"/>
                    <a:pt x="4167" y="4632"/>
                    <a:pt x="4368" y="4782"/>
                  </a:cubicBezTo>
                  <a:cubicBezTo>
                    <a:pt x="4837" y="5123"/>
                    <a:pt x="5396" y="5301"/>
                    <a:pt x="5953" y="5301"/>
                  </a:cubicBezTo>
                  <a:cubicBezTo>
                    <a:pt x="6052" y="5301"/>
                    <a:pt x="6152" y="5296"/>
                    <a:pt x="6250" y="5284"/>
                  </a:cubicBezTo>
                  <a:cubicBezTo>
                    <a:pt x="6284" y="5287"/>
                    <a:pt x="6317" y="5288"/>
                    <a:pt x="6349" y="5288"/>
                  </a:cubicBezTo>
                  <a:cubicBezTo>
                    <a:pt x="6637" y="5288"/>
                    <a:pt x="6901" y="5191"/>
                    <a:pt x="7104" y="5033"/>
                  </a:cubicBezTo>
                  <a:cubicBezTo>
                    <a:pt x="7430" y="4757"/>
                    <a:pt x="7329" y="4305"/>
                    <a:pt x="7656" y="4029"/>
                  </a:cubicBezTo>
                  <a:cubicBezTo>
                    <a:pt x="8007" y="3753"/>
                    <a:pt x="8308" y="3954"/>
                    <a:pt x="8635" y="3653"/>
                  </a:cubicBezTo>
                  <a:cubicBezTo>
                    <a:pt x="8886" y="3427"/>
                    <a:pt x="8961" y="3176"/>
                    <a:pt x="9337" y="3101"/>
                  </a:cubicBezTo>
                  <a:cubicBezTo>
                    <a:pt x="9362" y="3025"/>
                    <a:pt x="9362" y="2975"/>
                    <a:pt x="9337" y="2900"/>
                  </a:cubicBezTo>
                  <a:lnTo>
                    <a:pt x="9287" y="2774"/>
                  </a:lnTo>
                  <a:cubicBezTo>
                    <a:pt x="9011" y="2699"/>
                    <a:pt x="8810" y="2373"/>
                    <a:pt x="8509" y="2272"/>
                  </a:cubicBezTo>
                  <a:cubicBezTo>
                    <a:pt x="8466" y="2261"/>
                    <a:pt x="8424" y="2256"/>
                    <a:pt x="8383" y="2256"/>
                  </a:cubicBezTo>
                  <a:cubicBezTo>
                    <a:pt x="8162" y="2256"/>
                    <a:pt x="7968" y="2402"/>
                    <a:pt x="7756" y="2423"/>
                  </a:cubicBezTo>
                  <a:cubicBezTo>
                    <a:pt x="7028" y="2423"/>
                    <a:pt x="7003" y="1695"/>
                    <a:pt x="7053" y="1168"/>
                  </a:cubicBezTo>
                  <a:cubicBezTo>
                    <a:pt x="7077" y="748"/>
                    <a:pt x="7187" y="1"/>
                    <a:pt x="6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7"/>
            <p:cNvSpPr/>
            <p:nvPr/>
          </p:nvSpPr>
          <p:spPr>
            <a:xfrm>
              <a:off x="1804760" y="2339165"/>
              <a:ext cx="532736" cy="239538"/>
            </a:xfrm>
            <a:custGeom>
              <a:avLst/>
              <a:gdLst/>
              <a:ahLst/>
              <a:cxnLst/>
              <a:rect l="l" t="t" r="r" b="b"/>
              <a:pathLst>
                <a:path w="12450" h="5598" extrusionOk="0">
                  <a:moveTo>
                    <a:pt x="12425" y="4644"/>
                  </a:moveTo>
                  <a:cubicBezTo>
                    <a:pt x="11797" y="4042"/>
                    <a:pt x="12174" y="3239"/>
                    <a:pt x="11722" y="2636"/>
                  </a:cubicBezTo>
                  <a:cubicBezTo>
                    <a:pt x="11396" y="2209"/>
                    <a:pt x="10568" y="1933"/>
                    <a:pt x="10141" y="2335"/>
                  </a:cubicBezTo>
                  <a:cubicBezTo>
                    <a:pt x="10040" y="1883"/>
                    <a:pt x="9815" y="1482"/>
                    <a:pt x="9488" y="1180"/>
                  </a:cubicBezTo>
                  <a:cubicBezTo>
                    <a:pt x="9313" y="980"/>
                    <a:pt x="8836" y="402"/>
                    <a:pt x="8585" y="302"/>
                  </a:cubicBezTo>
                  <a:cubicBezTo>
                    <a:pt x="7681" y="1"/>
                    <a:pt x="7380" y="1457"/>
                    <a:pt x="6627" y="1557"/>
                  </a:cubicBezTo>
                  <a:cubicBezTo>
                    <a:pt x="6150" y="1632"/>
                    <a:pt x="5799" y="1130"/>
                    <a:pt x="5171" y="1281"/>
                  </a:cubicBezTo>
                  <a:cubicBezTo>
                    <a:pt x="4745" y="1406"/>
                    <a:pt x="4594" y="1733"/>
                    <a:pt x="4243" y="1908"/>
                  </a:cubicBezTo>
                  <a:cubicBezTo>
                    <a:pt x="3665" y="2235"/>
                    <a:pt x="2310" y="2009"/>
                    <a:pt x="2109" y="2937"/>
                  </a:cubicBezTo>
                  <a:cubicBezTo>
                    <a:pt x="1557" y="2962"/>
                    <a:pt x="1" y="3364"/>
                    <a:pt x="227" y="4192"/>
                  </a:cubicBezTo>
                  <a:cubicBezTo>
                    <a:pt x="1281" y="4744"/>
                    <a:pt x="2586" y="3715"/>
                    <a:pt x="3163" y="4945"/>
                  </a:cubicBezTo>
                  <a:cubicBezTo>
                    <a:pt x="3289" y="5171"/>
                    <a:pt x="3013" y="5196"/>
                    <a:pt x="3414" y="5447"/>
                  </a:cubicBezTo>
                  <a:cubicBezTo>
                    <a:pt x="3665" y="5548"/>
                    <a:pt x="3941" y="5598"/>
                    <a:pt x="4217" y="5573"/>
                  </a:cubicBezTo>
                  <a:cubicBezTo>
                    <a:pt x="4795" y="5548"/>
                    <a:pt x="5347" y="5472"/>
                    <a:pt x="5924" y="5372"/>
                  </a:cubicBezTo>
                  <a:cubicBezTo>
                    <a:pt x="6476" y="5297"/>
                    <a:pt x="7104" y="5322"/>
                    <a:pt x="7706" y="5246"/>
                  </a:cubicBezTo>
                  <a:cubicBezTo>
                    <a:pt x="8359" y="5196"/>
                    <a:pt x="8509" y="4694"/>
                    <a:pt x="9187" y="4619"/>
                  </a:cubicBezTo>
                  <a:cubicBezTo>
                    <a:pt x="10367" y="4493"/>
                    <a:pt x="11270" y="5146"/>
                    <a:pt x="12450" y="4945"/>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7"/>
            <p:cNvSpPr/>
            <p:nvPr/>
          </p:nvSpPr>
          <p:spPr>
            <a:xfrm>
              <a:off x="2291793" y="2473357"/>
              <a:ext cx="140736" cy="82799"/>
            </a:xfrm>
            <a:custGeom>
              <a:avLst/>
              <a:gdLst/>
              <a:ahLst/>
              <a:cxnLst/>
              <a:rect l="l" t="t" r="r" b="b"/>
              <a:pathLst>
                <a:path w="3289" h="1935" extrusionOk="0">
                  <a:moveTo>
                    <a:pt x="2216" y="1"/>
                  </a:moveTo>
                  <a:cubicBezTo>
                    <a:pt x="2015" y="1"/>
                    <a:pt x="2031" y="390"/>
                    <a:pt x="1883" y="630"/>
                  </a:cubicBezTo>
                  <a:cubicBezTo>
                    <a:pt x="1707" y="956"/>
                    <a:pt x="1256" y="755"/>
                    <a:pt x="879" y="956"/>
                  </a:cubicBezTo>
                  <a:cubicBezTo>
                    <a:pt x="678" y="1081"/>
                    <a:pt x="26" y="1257"/>
                    <a:pt x="1" y="1508"/>
                  </a:cubicBezTo>
                  <a:cubicBezTo>
                    <a:pt x="528" y="1684"/>
                    <a:pt x="1055" y="1784"/>
                    <a:pt x="1607" y="1809"/>
                  </a:cubicBezTo>
                  <a:cubicBezTo>
                    <a:pt x="2134" y="1834"/>
                    <a:pt x="2686" y="1885"/>
                    <a:pt x="3213" y="1935"/>
                  </a:cubicBezTo>
                  <a:cubicBezTo>
                    <a:pt x="3289" y="1458"/>
                    <a:pt x="2812" y="1257"/>
                    <a:pt x="2862" y="830"/>
                  </a:cubicBezTo>
                  <a:lnTo>
                    <a:pt x="2862" y="830"/>
                  </a:lnTo>
                  <a:lnTo>
                    <a:pt x="3012" y="1132"/>
                  </a:lnTo>
                  <a:cubicBezTo>
                    <a:pt x="2887" y="805"/>
                    <a:pt x="2736" y="479"/>
                    <a:pt x="2536" y="178"/>
                  </a:cubicBezTo>
                  <a:cubicBezTo>
                    <a:pt x="2389" y="51"/>
                    <a:pt x="2289" y="1"/>
                    <a:pt x="2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7"/>
            <p:cNvSpPr/>
            <p:nvPr/>
          </p:nvSpPr>
          <p:spPr>
            <a:xfrm>
              <a:off x="1809082" y="2472887"/>
              <a:ext cx="302910" cy="109029"/>
            </a:xfrm>
            <a:custGeom>
              <a:avLst/>
              <a:gdLst/>
              <a:ahLst/>
              <a:cxnLst/>
              <a:rect l="l" t="t" r="r" b="b"/>
              <a:pathLst>
                <a:path w="7079" h="2548" extrusionOk="0">
                  <a:moveTo>
                    <a:pt x="3358" y="1"/>
                  </a:moveTo>
                  <a:cubicBezTo>
                    <a:pt x="3320" y="1"/>
                    <a:pt x="3280" y="5"/>
                    <a:pt x="3238" y="13"/>
                  </a:cubicBezTo>
                  <a:cubicBezTo>
                    <a:pt x="3138" y="38"/>
                    <a:pt x="3037" y="264"/>
                    <a:pt x="2962" y="314"/>
                  </a:cubicBezTo>
                  <a:cubicBezTo>
                    <a:pt x="2786" y="390"/>
                    <a:pt x="2585" y="440"/>
                    <a:pt x="2385" y="440"/>
                  </a:cubicBezTo>
                  <a:cubicBezTo>
                    <a:pt x="1607" y="465"/>
                    <a:pt x="929" y="666"/>
                    <a:pt x="151" y="716"/>
                  </a:cubicBezTo>
                  <a:cubicBezTo>
                    <a:pt x="0" y="1243"/>
                    <a:pt x="1632" y="1067"/>
                    <a:pt x="1983" y="1193"/>
                  </a:cubicBezTo>
                  <a:cubicBezTo>
                    <a:pt x="2259" y="1243"/>
                    <a:pt x="2535" y="1343"/>
                    <a:pt x="2786" y="1494"/>
                  </a:cubicBezTo>
                  <a:cubicBezTo>
                    <a:pt x="3037" y="1745"/>
                    <a:pt x="2887" y="2071"/>
                    <a:pt x="3188" y="2322"/>
                  </a:cubicBezTo>
                  <a:cubicBezTo>
                    <a:pt x="3399" y="2494"/>
                    <a:pt x="3664" y="2548"/>
                    <a:pt x="3945" y="2548"/>
                  </a:cubicBezTo>
                  <a:cubicBezTo>
                    <a:pt x="4364" y="2548"/>
                    <a:pt x="4820" y="2428"/>
                    <a:pt x="5196" y="2398"/>
                  </a:cubicBezTo>
                  <a:cubicBezTo>
                    <a:pt x="5239" y="2395"/>
                    <a:pt x="5298" y="2394"/>
                    <a:pt x="5368" y="2394"/>
                  </a:cubicBezTo>
                  <a:cubicBezTo>
                    <a:pt x="5478" y="2394"/>
                    <a:pt x="5615" y="2396"/>
                    <a:pt x="5764" y="2396"/>
                  </a:cubicBezTo>
                  <a:cubicBezTo>
                    <a:pt x="6336" y="2396"/>
                    <a:pt x="7078" y="2363"/>
                    <a:pt x="7078" y="2046"/>
                  </a:cubicBezTo>
                  <a:lnTo>
                    <a:pt x="7028" y="1971"/>
                  </a:lnTo>
                  <a:cubicBezTo>
                    <a:pt x="7009" y="1970"/>
                    <a:pt x="6991" y="1970"/>
                    <a:pt x="6972" y="1970"/>
                  </a:cubicBezTo>
                  <a:cubicBezTo>
                    <a:pt x="6634" y="1970"/>
                    <a:pt x="6329" y="2079"/>
                    <a:pt x="6062" y="2079"/>
                  </a:cubicBezTo>
                  <a:cubicBezTo>
                    <a:pt x="5813" y="2079"/>
                    <a:pt x="5598" y="1984"/>
                    <a:pt x="5422" y="1619"/>
                  </a:cubicBezTo>
                  <a:cubicBezTo>
                    <a:pt x="5246" y="1218"/>
                    <a:pt x="5371" y="866"/>
                    <a:pt x="4945" y="691"/>
                  </a:cubicBezTo>
                  <a:cubicBezTo>
                    <a:pt x="4633" y="608"/>
                    <a:pt x="4321" y="559"/>
                    <a:pt x="4009" y="559"/>
                  </a:cubicBezTo>
                  <a:cubicBezTo>
                    <a:pt x="3945" y="559"/>
                    <a:pt x="3880" y="561"/>
                    <a:pt x="3815" y="565"/>
                  </a:cubicBezTo>
                  <a:cubicBezTo>
                    <a:pt x="3815" y="253"/>
                    <a:pt x="3657" y="1"/>
                    <a:pt x="3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7"/>
            <p:cNvSpPr/>
            <p:nvPr/>
          </p:nvSpPr>
          <p:spPr>
            <a:xfrm>
              <a:off x="963416" y="2095943"/>
              <a:ext cx="687421" cy="1647543"/>
            </a:xfrm>
            <a:custGeom>
              <a:avLst/>
              <a:gdLst/>
              <a:ahLst/>
              <a:cxnLst/>
              <a:rect l="l" t="t" r="r" b="b"/>
              <a:pathLst>
                <a:path w="16065" h="38503" extrusionOk="0">
                  <a:moveTo>
                    <a:pt x="2592" y="1"/>
                  </a:moveTo>
                  <a:cubicBezTo>
                    <a:pt x="1973" y="1"/>
                    <a:pt x="1441" y="574"/>
                    <a:pt x="1331" y="1167"/>
                  </a:cubicBezTo>
                  <a:cubicBezTo>
                    <a:pt x="1155" y="1995"/>
                    <a:pt x="779" y="2874"/>
                    <a:pt x="704" y="3677"/>
                  </a:cubicBezTo>
                  <a:cubicBezTo>
                    <a:pt x="628" y="4580"/>
                    <a:pt x="478" y="5484"/>
                    <a:pt x="277" y="6362"/>
                  </a:cubicBezTo>
                  <a:cubicBezTo>
                    <a:pt x="1" y="7341"/>
                    <a:pt x="628" y="7492"/>
                    <a:pt x="854" y="8345"/>
                  </a:cubicBezTo>
                  <a:cubicBezTo>
                    <a:pt x="1055" y="9098"/>
                    <a:pt x="955" y="10127"/>
                    <a:pt x="980" y="10880"/>
                  </a:cubicBezTo>
                  <a:cubicBezTo>
                    <a:pt x="1030" y="11759"/>
                    <a:pt x="879" y="12612"/>
                    <a:pt x="879" y="13516"/>
                  </a:cubicBezTo>
                  <a:lnTo>
                    <a:pt x="879" y="13992"/>
                  </a:lnTo>
                  <a:cubicBezTo>
                    <a:pt x="804" y="14695"/>
                    <a:pt x="779" y="15423"/>
                    <a:pt x="779" y="16151"/>
                  </a:cubicBezTo>
                  <a:cubicBezTo>
                    <a:pt x="879" y="17029"/>
                    <a:pt x="1155" y="17883"/>
                    <a:pt x="1306" y="18786"/>
                  </a:cubicBezTo>
                  <a:cubicBezTo>
                    <a:pt x="1632" y="20493"/>
                    <a:pt x="1532" y="22300"/>
                    <a:pt x="1532" y="24057"/>
                  </a:cubicBezTo>
                  <a:cubicBezTo>
                    <a:pt x="1532" y="24936"/>
                    <a:pt x="1683" y="25939"/>
                    <a:pt x="1532" y="26793"/>
                  </a:cubicBezTo>
                  <a:cubicBezTo>
                    <a:pt x="1381" y="27671"/>
                    <a:pt x="1030" y="28500"/>
                    <a:pt x="1206" y="29428"/>
                  </a:cubicBezTo>
                  <a:cubicBezTo>
                    <a:pt x="1381" y="30307"/>
                    <a:pt x="1984" y="31135"/>
                    <a:pt x="2134" y="31988"/>
                  </a:cubicBezTo>
                  <a:cubicBezTo>
                    <a:pt x="2310" y="32842"/>
                    <a:pt x="2561" y="33519"/>
                    <a:pt x="2486" y="34398"/>
                  </a:cubicBezTo>
                  <a:cubicBezTo>
                    <a:pt x="2410" y="35226"/>
                    <a:pt x="2436" y="36079"/>
                    <a:pt x="2586" y="36908"/>
                  </a:cubicBezTo>
                  <a:cubicBezTo>
                    <a:pt x="2636" y="37209"/>
                    <a:pt x="2687" y="37560"/>
                    <a:pt x="2762" y="37861"/>
                  </a:cubicBezTo>
                  <a:cubicBezTo>
                    <a:pt x="2865" y="38233"/>
                    <a:pt x="3036" y="38503"/>
                    <a:pt x="3373" y="38503"/>
                  </a:cubicBezTo>
                  <a:cubicBezTo>
                    <a:pt x="3446" y="38503"/>
                    <a:pt x="3526" y="38490"/>
                    <a:pt x="3615" y="38464"/>
                  </a:cubicBezTo>
                  <a:cubicBezTo>
                    <a:pt x="4469" y="38213"/>
                    <a:pt x="4619" y="37259"/>
                    <a:pt x="5146" y="36682"/>
                  </a:cubicBezTo>
                  <a:cubicBezTo>
                    <a:pt x="5247" y="36556"/>
                    <a:pt x="5372" y="36456"/>
                    <a:pt x="5523" y="36381"/>
                  </a:cubicBezTo>
                  <a:cubicBezTo>
                    <a:pt x="5648" y="36314"/>
                    <a:pt x="5771" y="36291"/>
                    <a:pt x="5892" y="36291"/>
                  </a:cubicBezTo>
                  <a:cubicBezTo>
                    <a:pt x="6133" y="36291"/>
                    <a:pt x="6368" y="36381"/>
                    <a:pt x="6602" y="36381"/>
                  </a:cubicBezTo>
                  <a:cubicBezTo>
                    <a:pt x="7204" y="36381"/>
                    <a:pt x="7455" y="36079"/>
                    <a:pt x="7857" y="35628"/>
                  </a:cubicBezTo>
                  <a:cubicBezTo>
                    <a:pt x="8484" y="34975"/>
                    <a:pt x="8986" y="34172"/>
                    <a:pt x="9338" y="33319"/>
                  </a:cubicBezTo>
                  <a:cubicBezTo>
                    <a:pt x="9564" y="32591"/>
                    <a:pt x="9513" y="31737"/>
                    <a:pt x="9614" y="30984"/>
                  </a:cubicBezTo>
                  <a:cubicBezTo>
                    <a:pt x="9739" y="30382"/>
                    <a:pt x="9915" y="29780"/>
                    <a:pt x="10166" y="29227"/>
                  </a:cubicBezTo>
                  <a:lnTo>
                    <a:pt x="10166" y="26667"/>
                  </a:lnTo>
                  <a:cubicBezTo>
                    <a:pt x="10166" y="25739"/>
                    <a:pt x="10593" y="25036"/>
                    <a:pt x="10793" y="24157"/>
                  </a:cubicBezTo>
                  <a:cubicBezTo>
                    <a:pt x="10969" y="23329"/>
                    <a:pt x="11220" y="22551"/>
                    <a:pt x="11346" y="21723"/>
                  </a:cubicBezTo>
                  <a:cubicBezTo>
                    <a:pt x="11421" y="21321"/>
                    <a:pt x="11346" y="20870"/>
                    <a:pt x="11446" y="20468"/>
                  </a:cubicBezTo>
                  <a:cubicBezTo>
                    <a:pt x="11571" y="20066"/>
                    <a:pt x="11772" y="19715"/>
                    <a:pt x="11873" y="19288"/>
                  </a:cubicBezTo>
                  <a:cubicBezTo>
                    <a:pt x="11923" y="19062"/>
                    <a:pt x="11998" y="18837"/>
                    <a:pt x="12073" y="18611"/>
                  </a:cubicBezTo>
                  <a:cubicBezTo>
                    <a:pt x="12099" y="18184"/>
                    <a:pt x="12124" y="17732"/>
                    <a:pt x="12174" y="17280"/>
                  </a:cubicBezTo>
                  <a:cubicBezTo>
                    <a:pt x="12274" y="16352"/>
                    <a:pt x="12877" y="15498"/>
                    <a:pt x="13303" y="14645"/>
                  </a:cubicBezTo>
                  <a:cubicBezTo>
                    <a:pt x="13655" y="13967"/>
                    <a:pt x="13906" y="13139"/>
                    <a:pt x="14357" y="12512"/>
                  </a:cubicBezTo>
                  <a:cubicBezTo>
                    <a:pt x="14558" y="12261"/>
                    <a:pt x="14859" y="12060"/>
                    <a:pt x="15085" y="11784"/>
                  </a:cubicBezTo>
                  <a:cubicBezTo>
                    <a:pt x="15286" y="11483"/>
                    <a:pt x="15437" y="11181"/>
                    <a:pt x="15537" y="10855"/>
                  </a:cubicBezTo>
                  <a:lnTo>
                    <a:pt x="15437" y="10654"/>
                  </a:lnTo>
                  <a:cubicBezTo>
                    <a:pt x="16064" y="10353"/>
                    <a:pt x="16039" y="9475"/>
                    <a:pt x="15914" y="8872"/>
                  </a:cubicBezTo>
                  <a:cubicBezTo>
                    <a:pt x="15888" y="8847"/>
                    <a:pt x="15888" y="8822"/>
                    <a:pt x="15888" y="8797"/>
                  </a:cubicBezTo>
                  <a:cubicBezTo>
                    <a:pt x="15738" y="8220"/>
                    <a:pt x="15537" y="8170"/>
                    <a:pt x="14985" y="7893"/>
                  </a:cubicBezTo>
                  <a:cubicBezTo>
                    <a:pt x="14458" y="7643"/>
                    <a:pt x="14182" y="7065"/>
                    <a:pt x="13630" y="6839"/>
                  </a:cubicBezTo>
                  <a:cubicBezTo>
                    <a:pt x="13354" y="6714"/>
                    <a:pt x="12977" y="6764"/>
                    <a:pt x="12701" y="6639"/>
                  </a:cubicBezTo>
                  <a:cubicBezTo>
                    <a:pt x="12124" y="6362"/>
                    <a:pt x="11998" y="5961"/>
                    <a:pt x="11948" y="5384"/>
                  </a:cubicBezTo>
                  <a:cubicBezTo>
                    <a:pt x="11873" y="4681"/>
                    <a:pt x="11822" y="4631"/>
                    <a:pt x="11220" y="4204"/>
                  </a:cubicBezTo>
                  <a:cubicBezTo>
                    <a:pt x="11095" y="4154"/>
                    <a:pt x="10944" y="4078"/>
                    <a:pt x="10819" y="4003"/>
                  </a:cubicBezTo>
                  <a:cubicBezTo>
                    <a:pt x="10718" y="3903"/>
                    <a:pt x="10768" y="3652"/>
                    <a:pt x="10668" y="3602"/>
                  </a:cubicBezTo>
                  <a:cubicBezTo>
                    <a:pt x="10442" y="3426"/>
                    <a:pt x="10216" y="3501"/>
                    <a:pt x="9940" y="3401"/>
                  </a:cubicBezTo>
                  <a:cubicBezTo>
                    <a:pt x="9639" y="3300"/>
                    <a:pt x="9438" y="3125"/>
                    <a:pt x="9137" y="3024"/>
                  </a:cubicBezTo>
                  <a:cubicBezTo>
                    <a:pt x="8585" y="2849"/>
                    <a:pt x="8635" y="2974"/>
                    <a:pt x="8309" y="2497"/>
                  </a:cubicBezTo>
                  <a:cubicBezTo>
                    <a:pt x="8083" y="2146"/>
                    <a:pt x="8033" y="1744"/>
                    <a:pt x="7631" y="1468"/>
                  </a:cubicBezTo>
                  <a:cubicBezTo>
                    <a:pt x="7531" y="1393"/>
                    <a:pt x="7254" y="1368"/>
                    <a:pt x="7079" y="1293"/>
                  </a:cubicBezTo>
                  <a:cubicBezTo>
                    <a:pt x="6903" y="1217"/>
                    <a:pt x="6878" y="1016"/>
                    <a:pt x="6677" y="941"/>
                  </a:cubicBezTo>
                  <a:cubicBezTo>
                    <a:pt x="6656" y="932"/>
                    <a:pt x="6635" y="928"/>
                    <a:pt x="6616" y="928"/>
                  </a:cubicBezTo>
                  <a:cubicBezTo>
                    <a:pt x="6500" y="928"/>
                    <a:pt x="6411" y="1064"/>
                    <a:pt x="6273" y="1064"/>
                  </a:cubicBezTo>
                  <a:cubicBezTo>
                    <a:pt x="6243" y="1064"/>
                    <a:pt x="6211" y="1057"/>
                    <a:pt x="6175" y="1042"/>
                  </a:cubicBezTo>
                  <a:cubicBezTo>
                    <a:pt x="6025" y="941"/>
                    <a:pt x="6075" y="740"/>
                    <a:pt x="5949" y="640"/>
                  </a:cubicBezTo>
                  <a:cubicBezTo>
                    <a:pt x="5698" y="431"/>
                    <a:pt x="5579" y="346"/>
                    <a:pt x="5419" y="346"/>
                  </a:cubicBezTo>
                  <a:cubicBezTo>
                    <a:pt x="5292" y="346"/>
                    <a:pt x="5138" y="400"/>
                    <a:pt x="4870" y="489"/>
                  </a:cubicBezTo>
                  <a:cubicBezTo>
                    <a:pt x="4556" y="607"/>
                    <a:pt x="4287" y="787"/>
                    <a:pt x="3981" y="787"/>
                  </a:cubicBezTo>
                  <a:cubicBezTo>
                    <a:pt x="3896" y="787"/>
                    <a:pt x="3808" y="773"/>
                    <a:pt x="3716" y="740"/>
                  </a:cubicBezTo>
                  <a:cubicBezTo>
                    <a:pt x="3414" y="615"/>
                    <a:pt x="3264" y="163"/>
                    <a:pt x="2862" y="38"/>
                  </a:cubicBezTo>
                  <a:cubicBezTo>
                    <a:pt x="2771" y="12"/>
                    <a:pt x="2681" y="1"/>
                    <a:pt x="2592" y="1"/>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7"/>
            <p:cNvSpPr/>
            <p:nvPr/>
          </p:nvSpPr>
          <p:spPr>
            <a:xfrm>
              <a:off x="995637" y="2466982"/>
              <a:ext cx="714251" cy="1305994"/>
            </a:xfrm>
            <a:custGeom>
              <a:avLst/>
              <a:gdLst/>
              <a:ahLst/>
              <a:cxnLst/>
              <a:rect l="l" t="t" r="r" b="b"/>
              <a:pathLst>
                <a:path w="16692" h="30521" extrusionOk="0">
                  <a:moveTo>
                    <a:pt x="16692" y="2059"/>
                  </a:moveTo>
                  <a:cubicBezTo>
                    <a:pt x="16365" y="2360"/>
                    <a:pt x="16265" y="2812"/>
                    <a:pt x="15989" y="3138"/>
                  </a:cubicBezTo>
                  <a:cubicBezTo>
                    <a:pt x="15738" y="3389"/>
                    <a:pt x="15361" y="3590"/>
                    <a:pt x="15085" y="3841"/>
                  </a:cubicBezTo>
                  <a:cubicBezTo>
                    <a:pt x="14383" y="4543"/>
                    <a:pt x="14357" y="5447"/>
                    <a:pt x="13881" y="6275"/>
                  </a:cubicBezTo>
                  <a:cubicBezTo>
                    <a:pt x="13002" y="7781"/>
                    <a:pt x="11898" y="9061"/>
                    <a:pt x="11320" y="10642"/>
                  </a:cubicBezTo>
                  <a:cubicBezTo>
                    <a:pt x="11245" y="10868"/>
                    <a:pt x="11170" y="11094"/>
                    <a:pt x="11120" y="11320"/>
                  </a:cubicBezTo>
                  <a:cubicBezTo>
                    <a:pt x="11019" y="11747"/>
                    <a:pt x="10818" y="12098"/>
                    <a:pt x="10693" y="12500"/>
                  </a:cubicBezTo>
                  <a:cubicBezTo>
                    <a:pt x="10593" y="12901"/>
                    <a:pt x="10668" y="13353"/>
                    <a:pt x="10618" y="13755"/>
                  </a:cubicBezTo>
                  <a:cubicBezTo>
                    <a:pt x="10467" y="14583"/>
                    <a:pt x="10241" y="15361"/>
                    <a:pt x="10040" y="16189"/>
                  </a:cubicBezTo>
                  <a:cubicBezTo>
                    <a:pt x="9840" y="17068"/>
                    <a:pt x="9413" y="17770"/>
                    <a:pt x="9413" y="18724"/>
                  </a:cubicBezTo>
                  <a:lnTo>
                    <a:pt x="9413" y="21259"/>
                  </a:lnTo>
                  <a:lnTo>
                    <a:pt x="9413" y="21360"/>
                  </a:lnTo>
                  <a:cubicBezTo>
                    <a:pt x="9413" y="23066"/>
                    <a:pt x="9237" y="25024"/>
                    <a:pt x="8334" y="26505"/>
                  </a:cubicBezTo>
                  <a:cubicBezTo>
                    <a:pt x="7982" y="27132"/>
                    <a:pt x="7079" y="28237"/>
                    <a:pt x="6376" y="28437"/>
                  </a:cubicBezTo>
                  <a:cubicBezTo>
                    <a:pt x="6125" y="28513"/>
                    <a:pt x="5673" y="28362"/>
                    <a:pt x="5397" y="28387"/>
                  </a:cubicBezTo>
                  <a:cubicBezTo>
                    <a:pt x="5021" y="28387"/>
                    <a:pt x="4669" y="28488"/>
                    <a:pt x="4393" y="28688"/>
                  </a:cubicBezTo>
                  <a:lnTo>
                    <a:pt x="4368" y="28714"/>
                  </a:lnTo>
                  <a:cubicBezTo>
                    <a:pt x="3741" y="29165"/>
                    <a:pt x="3364" y="30521"/>
                    <a:pt x="2561" y="30295"/>
                  </a:cubicBezTo>
                  <a:cubicBezTo>
                    <a:pt x="2335" y="30219"/>
                    <a:pt x="2134" y="30069"/>
                    <a:pt x="2009" y="29868"/>
                  </a:cubicBezTo>
                  <a:cubicBezTo>
                    <a:pt x="1934" y="29542"/>
                    <a:pt x="1883" y="29190"/>
                    <a:pt x="1833" y="28914"/>
                  </a:cubicBezTo>
                  <a:cubicBezTo>
                    <a:pt x="1683" y="28086"/>
                    <a:pt x="1657" y="27233"/>
                    <a:pt x="1733" y="26404"/>
                  </a:cubicBezTo>
                  <a:cubicBezTo>
                    <a:pt x="1783" y="25526"/>
                    <a:pt x="1557" y="24848"/>
                    <a:pt x="1381" y="23995"/>
                  </a:cubicBezTo>
                  <a:cubicBezTo>
                    <a:pt x="1231" y="23142"/>
                    <a:pt x="603" y="22313"/>
                    <a:pt x="453" y="21435"/>
                  </a:cubicBezTo>
                  <a:cubicBezTo>
                    <a:pt x="277" y="20506"/>
                    <a:pt x="628" y="19678"/>
                    <a:pt x="779" y="18800"/>
                  </a:cubicBezTo>
                  <a:cubicBezTo>
                    <a:pt x="904" y="17921"/>
                    <a:pt x="779" y="16942"/>
                    <a:pt x="779" y="16064"/>
                  </a:cubicBezTo>
                  <a:cubicBezTo>
                    <a:pt x="779" y="14307"/>
                    <a:pt x="879" y="12500"/>
                    <a:pt x="553" y="10793"/>
                  </a:cubicBezTo>
                  <a:cubicBezTo>
                    <a:pt x="402" y="9915"/>
                    <a:pt x="126" y="9036"/>
                    <a:pt x="26" y="8158"/>
                  </a:cubicBezTo>
                  <a:cubicBezTo>
                    <a:pt x="1" y="7430"/>
                    <a:pt x="51" y="6702"/>
                    <a:pt x="126" y="5999"/>
                  </a:cubicBezTo>
                  <a:cubicBezTo>
                    <a:pt x="327" y="5798"/>
                    <a:pt x="553" y="5598"/>
                    <a:pt x="754" y="5397"/>
                  </a:cubicBezTo>
                  <a:cubicBezTo>
                    <a:pt x="1507" y="4694"/>
                    <a:pt x="754" y="3866"/>
                    <a:pt x="1432" y="3088"/>
                  </a:cubicBezTo>
                  <a:cubicBezTo>
                    <a:pt x="1833" y="2611"/>
                    <a:pt x="1833" y="3138"/>
                    <a:pt x="2335" y="2862"/>
                  </a:cubicBezTo>
                  <a:cubicBezTo>
                    <a:pt x="2837" y="2586"/>
                    <a:pt x="2511" y="2234"/>
                    <a:pt x="2536" y="1833"/>
                  </a:cubicBezTo>
                  <a:cubicBezTo>
                    <a:pt x="2586" y="1105"/>
                    <a:pt x="2988" y="1"/>
                    <a:pt x="3891" y="603"/>
                  </a:cubicBezTo>
                  <a:cubicBezTo>
                    <a:pt x="4368" y="904"/>
                    <a:pt x="4619" y="1933"/>
                    <a:pt x="4895" y="2460"/>
                  </a:cubicBezTo>
                  <a:cubicBezTo>
                    <a:pt x="5272" y="2209"/>
                    <a:pt x="4920" y="1406"/>
                    <a:pt x="5498" y="1205"/>
                  </a:cubicBezTo>
                  <a:cubicBezTo>
                    <a:pt x="6050" y="979"/>
                    <a:pt x="6100" y="1757"/>
                    <a:pt x="6652" y="1707"/>
                  </a:cubicBezTo>
                  <a:cubicBezTo>
                    <a:pt x="6853" y="979"/>
                    <a:pt x="7756" y="804"/>
                    <a:pt x="8108" y="1532"/>
                  </a:cubicBezTo>
                  <a:cubicBezTo>
                    <a:pt x="8309" y="1908"/>
                    <a:pt x="8183" y="3464"/>
                    <a:pt x="8961" y="3288"/>
                  </a:cubicBezTo>
                  <a:cubicBezTo>
                    <a:pt x="9011" y="2812"/>
                    <a:pt x="8861" y="2360"/>
                    <a:pt x="9287" y="2034"/>
                  </a:cubicBezTo>
                  <a:cubicBezTo>
                    <a:pt x="9639" y="1757"/>
                    <a:pt x="10066" y="1933"/>
                    <a:pt x="10417" y="1632"/>
                  </a:cubicBezTo>
                  <a:cubicBezTo>
                    <a:pt x="11069" y="1004"/>
                    <a:pt x="10869" y="277"/>
                    <a:pt x="11973" y="603"/>
                  </a:cubicBezTo>
                  <a:cubicBezTo>
                    <a:pt x="12073" y="1180"/>
                    <a:pt x="12575" y="1055"/>
                    <a:pt x="12927" y="1331"/>
                  </a:cubicBezTo>
                  <a:cubicBezTo>
                    <a:pt x="12801" y="377"/>
                    <a:pt x="14282" y="653"/>
                    <a:pt x="14834" y="804"/>
                  </a:cubicBezTo>
                  <a:lnTo>
                    <a:pt x="15085" y="854"/>
                  </a:lnTo>
                  <a:cubicBezTo>
                    <a:pt x="15336" y="904"/>
                    <a:pt x="15587" y="979"/>
                    <a:pt x="15813" y="1080"/>
                  </a:cubicBezTo>
                  <a:cubicBezTo>
                    <a:pt x="16089" y="1306"/>
                    <a:pt x="16139" y="1858"/>
                    <a:pt x="16516" y="1858"/>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7"/>
            <p:cNvSpPr/>
            <p:nvPr/>
          </p:nvSpPr>
          <p:spPr>
            <a:xfrm>
              <a:off x="2726953" y="2600146"/>
              <a:ext cx="539154" cy="1232994"/>
            </a:xfrm>
            <a:custGeom>
              <a:avLst/>
              <a:gdLst/>
              <a:ahLst/>
              <a:cxnLst/>
              <a:rect l="l" t="t" r="r" b="b"/>
              <a:pathLst>
                <a:path w="12600" h="28815" extrusionOk="0">
                  <a:moveTo>
                    <a:pt x="979" y="1"/>
                  </a:moveTo>
                  <a:cubicBezTo>
                    <a:pt x="603" y="352"/>
                    <a:pt x="552" y="1155"/>
                    <a:pt x="552" y="1632"/>
                  </a:cubicBezTo>
                  <a:cubicBezTo>
                    <a:pt x="552" y="2134"/>
                    <a:pt x="477" y="2661"/>
                    <a:pt x="502" y="3163"/>
                  </a:cubicBezTo>
                  <a:cubicBezTo>
                    <a:pt x="527" y="3690"/>
                    <a:pt x="552" y="4242"/>
                    <a:pt x="552" y="4795"/>
                  </a:cubicBezTo>
                  <a:cubicBezTo>
                    <a:pt x="552" y="5347"/>
                    <a:pt x="653" y="5824"/>
                    <a:pt x="653" y="6376"/>
                  </a:cubicBezTo>
                  <a:cubicBezTo>
                    <a:pt x="603" y="7179"/>
                    <a:pt x="502" y="7957"/>
                    <a:pt x="352" y="8760"/>
                  </a:cubicBezTo>
                  <a:cubicBezTo>
                    <a:pt x="226" y="9714"/>
                    <a:pt x="301" y="10693"/>
                    <a:pt x="201" y="11672"/>
                  </a:cubicBezTo>
                  <a:cubicBezTo>
                    <a:pt x="0" y="13479"/>
                    <a:pt x="226" y="15211"/>
                    <a:pt x="301" y="17018"/>
                  </a:cubicBezTo>
                  <a:cubicBezTo>
                    <a:pt x="276" y="17946"/>
                    <a:pt x="226" y="18850"/>
                    <a:pt x="126" y="19779"/>
                  </a:cubicBezTo>
                  <a:cubicBezTo>
                    <a:pt x="75" y="20281"/>
                    <a:pt x="25" y="20783"/>
                    <a:pt x="25" y="21310"/>
                  </a:cubicBezTo>
                  <a:cubicBezTo>
                    <a:pt x="25" y="21812"/>
                    <a:pt x="176" y="22339"/>
                    <a:pt x="126" y="22866"/>
                  </a:cubicBezTo>
                  <a:cubicBezTo>
                    <a:pt x="50" y="24171"/>
                    <a:pt x="151" y="25476"/>
                    <a:pt x="377" y="26756"/>
                  </a:cubicBezTo>
                  <a:cubicBezTo>
                    <a:pt x="402" y="26982"/>
                    <a:pt x="477" y="27208"/>
                    <a:pt x="628" y="27384"/>
                  </a:cubicBezTo>
                  <a:cubicBezTo>
                    <a:pt x="703" y="27484"/>
                    <a:pt x="828" y="27534"/>
                    <a:pt x="929" y="27609"/>
                  </a:cubicBezTo>
                  <a:cubicBezTo>
                    <a:pt x="1029" y="27710"/>
                    <a:pt x="1105" y="27936"/>
                    <a:pt x="1180" y="27986"/>
                  </a:cubicBezTo>
                  <a:cubicBezTo>
                    <a:pt x="1330" y="28086"/>
                    <a:pt x="1581" y="28011"/>
                    <a:pt x="1782" y="28036"/>
                  </a:cubicBezTo>
                  <a:cubicBezTo>
                    <a:pt x="2083" y="28086"/>
                    <a:pt x="2159" y="28262"/>
                    <a:pt x="2410" y="28387"/>
                  </a:cubicBezTo>
                  <a:cubicBezTo>
                    <a:pt x="3138" y="28814"/>
                    <a:pt x="3941" y="28362"/>
                    <a:pt x="4669" y="28111"/>
                  </a:cubicBezTo>
                  <a:cubicBezTo>
                    <a:pt x="5296" y="27936"/>
                    <a:pt x="5898" y="27660"/>
                    <a:pt x="6451" y="27283"/>
                  </a:cubicBezTo>
                  <a:cubicBezTo>
                    <a:pt x="6877" y="26957"/>
                    <a:pt x="7254" y="26530"/>
                    <a:pt x="7680" y="26204"/>
                  </a:cubicBezTo>
                  <a:cubicBezTo>
                    <a:pt x="8107" y="25878"/>
                    <a:pt x="8609" y="25627"/>
                    <a:pt x="9061" y="25351"/>
                  </a:cubicBezTo>
                  <a:cubicBezTo>
                    <a:pt x="9136" y="25300"/>
                    <a:pt x="9262" y="25225"/>
                    <a:pt x="9362" y="25200"/>
                  </a:cubicBezTo>
                  <a:cubicBezTo>
                    <a:pt x="9412" y="25351"/>
                    <a:pt x="9362" y="25526"/>
                    <a:pt x="9211" y="25602"/>
                  </a:cubicBezTo>
                  <a:cubicBezTo>
                    <a:pt x="9613" y="25049"/>
                    <a:pt x="10341" y="24598"/>
                    <a:pt x="10893" y="24196"/>
                  </a:cubicBezTo>
                  <a:cubicBezTo>
                    <a:pt x="11119" y="24045"/>
                    <a:pt x="11295" y="23845"/>
                    <a:pt x="11420" y="23619"/>
                  </a:cubicBezTo>
                  <a:cubicBezTo>
                    <a:pt x="11546" y="23368"/>
                    <a:pt x="11646" y="23117"/>
                    <a:pt x="11696" y="22866"/>
                  </a:cubicBezTo>
                  <a:cubicBezTo>
                    <a:pt x="12274" y="20757"/>
                    <a:pt x="12198" y="18599"/>
                    <a:pt x="12223" y="16390"/>
                  </a:cubicBezTo>
                  <a:cubicBezTo>
                    <a:pt x="12223" y="15437"/>
                    <a:pt x="12299" y="14508"/>
                    <a:pt x="12324" y="13554"/>
                  </a:cubicBezTo>
                  <a:cubicBezTo>
                    <a:pt x="12349" y="12726"/>
                    <a:pt x="12600" y="11948"/>
                    <a:pt x="12575" y="11120"/>
                  </a:cubicBezTo>
                  <a:cubicBezTo>
                    <a:pt x="12600" y="9915"/>
                    <a:pt x="12499" y="8710"/>
                    <a:pt x="12299" y="7505"/>
                  </a:cubicBezTo>
                  <a:cubicBezTo>
                    <a:pt x="12123" y="6426"/>
                    <a:pt x="12223" y="5322"/>
                    <a:pt x="12173" y="4242"/>
                  </a:cubicBezTo>
                  <a:cubicBezTo>
                    <a:pt x="12123" y="3464"/>
                    <a:pt x="11797" y="2887"/>
                    <a:pt x="11646" y="2159"/>
                  </a:cubicBezTo>
                  <a:cubicBezTo>
                    <a:pt x="11546" y="1833"/>
                    <a:pt x="11546" y="1532"/>
                    <a:pt x="11219" y="1356"/>
                  </a:cubicBezTo>
                  <a:cubicBezTo>
                    <a:pt x="10793" y="1105"/>
                    <a:pt x="10215" y="1130"/>
                    <a:pt x="9739" y="1130"/>
                  </a:cubicBezTo>
                  <a:cubicBezTo>
                    <a:pt x="9513" y="1130"/>
                    <a:pt x="9287" y="1130"/>
                    <a:pt x="9061" y="1130"/>
                  </a:cubicBezTo>
                  <a:cubicBezTo>
                    <a:pt x="8835" y="1055"/>
                    <a:pt x="8634" y="929"/>
                    <a:pt x="8383" y="854"/>
                  </a:cubicBezTo>
                  <a:cubicBezTo>
                    <a:pt x="7204" y="553"/>
                    <a:pt x="6124" y="904"/>
                    <a:pt x="4920" y="904"/>
                  </a:cubicBezTo>
                  <a:cubicBezTo>
                    <a:pt x="4568" y="955"/>
                    <a:pt x="4217" y="879"/>
                    <a:pt x="3941" y="704"/>
                  </a:cubicBezTo>
                  <a:cubicBezTo>
                    <a:pt x="3640" y="478"/>
                    <a:pt x="3313" y="352"/>
                    <a:pt x="2962" y="327"/>
                  </a:cubicBezTo>
                  <a:cubicBezTo>
                    <a:pt x="2610" y="302"/>
                    <a:pt x="2234" y="252"/>
                    <a:pt x="1883" y="151"/>
                  </a:cubicBezTo>
                  <a:cubicBezTo>
                    <a:pt x="1632" y="126"/>
                    <a:pt x="1381" y="76"/>
                    <a:pt x="1130" y="1"/>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7"/>
            <p:cNvSpPr/>
            <p:nvPr/>
          </p:nvSpPr>
          <p:spPr>
            <a:xfrm>
              <a:off x="2756992" y="2542336"/>
              <a:ext cx="502697" cy="212581"/>
            </a:xfrm>
            <a:custGeom>
              <a:avLst/>
              <a:gdLst/>
              <a:ahLst/>
              <a:cxnLst/>
              <a:rect l="l" t="t" r="r" b="b"/>
              <a:pathLst>
                <a:path w="11748" h="4968" extrusionOk="0">
                  <a:moveTo>
                    <a:pt x="9171" y="0"/>
                  </a:moveTo>
                  <a:cubicBezTo>
                    <a:pt x="9037" y="0"/>
                    <a:pt x="8914" y="15"/>
                    <a:pt x="8811" y="47"/>
                  </a:cubicBezTo>
                  <a:cubicBezTo>
                    <a:pt x="8299" y="217"/>
                    <a:pt x="8113" y="587"/>
                    <a:pt x="7623" y="587"/>
                  </a:cubicBezTo>
                  <a:cubicBezTo>
                    <a:pt x="7536" y="587"/>
                    <a:pt x="7440" y="575"/>
                    <a:pt x="7330" y="549"/>
                  </a:cubicBezTo>
                  <a:cubicBezTo>
                    <a:pt x="6803" y="448"/>
                    <a:pt x="6577" y="147"/>
                    <a:pt x="5949" y="147"/>
                  </a:cubicBezTo>
                  <a:cubicBezTo>
                    <a:pt x="5473" y="147"/>
                    <a:pt x="4971" y="222"/>
                    <a:pt x="4494" y="373"/>
                  </a:cubicBezTo>
                  <a:cubicBezTo>
                    <a:pt x="4164" y="451"/>
                    <a:pt x="3835" y="491"/>
                    <a:pt x="3505" y="491"/>
                  </a:cubicBezTo>
                  <a:cubicBezTo>
                    <a:pt x="3308" y="491"/>
                    <a:pt x="3110" y="476"/>
                    <a:pt x="2912" y="448"/>
                  </a:cubicBezTo>
                  <a:cubicBezTo>
                    <a:pt x="2654" y="427"/>
                    <a:pt x="2348" y="404"/>
                    <a:pt x="2030" y="404"/>
                  </a:cubicBezTo>
                  <a:cubicBezTo>
                    <a:pt x="1206" y="404"/>
                    <a:pt x="309" y="559"/>
                    <a:pt x="1" y="1302"/>
                  </a:cubicBezTo>
                  <a:cubicBezTo>
                    <a:pt x="528" y="1502"/>
                    <a:pt x="152" y="1879"/>
                    <a:pt x="403" y="2230"/>
                  </a:cubicBezTo>
                  <a:cubicBezTo>
                    <a:pt x="654" y="2456"/>
                    <a:pt x="980" y="2632"/>
                    <a:pt x="1306" y="2682"/>
                  </a:cubicBezTo>
                  <a:cubicBezTo>
                    <a:pt x="1482" y="3360"/>
                    <a:pt x="1406" y="3786"/>
                    <a:pt x="1833" y="4389"/>
                  </a:cubicBezTo>
                  <a:cubicBezTo>
                    <a:pt x="2059" y="4690"/>
                    <a:pt x="2034" y="4966"/>
                    <a:pt x="2511" y="4966"/>
                  </a:cubicBezTo>
                  <a:cubicBezTo>
                    <a:pt x="2527" y="4967"/>
                    <a:pt x="2543" y="4968"/>
                    <a:pt x="2559" y="4968"/>
                  </a:cubicBezTo>
                  <a:cubicBezTo>
                    <a:pt x="2892" y="4968"/>
                    <a:pt x="3190" y="4723"/>
                    <a:pt x="3214" y="4364"/>
                  </a:cubicBezTo>
                  <a:cubicBezTo>
                    <a:pt x="3389" y="3686"/>
                    <a:pt x="3214" y="3008"/>
                    <a:pt x="4067" y="2782"/>
                  </a:cubicBezTo>
                  <a:cubicBezTo>
                    <a:pt x="4243" y="2757"/>
                    <a:pt x="4418" y="2745"/>
                    <a:pt x="4594" y="2745"/>
                  </a:cubicBezTo>
                  <a:cubicBezTo>
                    <a:pt x="4770" y="2745"/>
                    <a:pt x="4945" y="2757"/>
                    <a:pt x="5121" y="2782"/>
                  </a:cubicBezTo>
                  <a:cubicBezTo>
                    <a:pt x="5272" y="2808"/>
                    <a:pt x="5498" y="2983"/>
                    <a:pt x="5648" y="2983"/>
                  </a:cubicBezTo>
                  <a:cubicBezTo>
                    <a:pt x="5849" y="2983"/>
                    <a:pt x="5899" y="2782"/>
                    <a:pt x="6050" y="2782"/>
                  </a:cubicBezTo>
                  <a:cubicBezTo>
                    <a:pt x="6778" y="2808"/>
                    <a:pt x="7054" y="3209"/>
                    <a:pt x="7455" y="3711"/>
                  </a:cubicBezTo>
                  <a:cubicBezTo>
                    <a:pt x="7702" y="4015"/>
                    <a:pt x="7647" y="4075"/>
                    <a:pt x="7824" y="4075"/>
                  </a:cubicBezTo>
                  <a:cubicBezTo>
                    <a:pt x="7881" y="4075"/>
                    <a:pt x="7961" y="4069"/>
                    <a:pt x="8083" y="4062"/>
                  </a:cubicBezTo>
                  <a:cubicBezTo>
                    <a:pt x="8459" y="4037"/>
                    <a:pt x="8836" y="3987"/>
                    <a:pt x="9212" y="3912"/>
                  </a:cubicBezTo>
                  <a:cubicBezTo>
                    <a:pt x="9488" y="3837"/>
                    <a:pt x="9664" y="3560"/>
                    <a:pt x="9965" y="3510"/>
                  </a:cubicBezTo>
                  <a:cubicBezTo>
                    <a:pt x="9991" y="3506"/>
                    <a:pt x="10017" y="3504"/>
                    <a:pt x="10043" y="3504"/>
                  </a:cubicBezTo>
                  <a:cubicBezTo>
                    <a:pt x="10236" y="3504"/>
                    <a:pt x="10431" y="3610"/>
                    <a:pt x="10641" y="3610"/>
                  </a:cubicBezTo>
                  <a:cubicBezTo>
                    <a:pt x="10730" y="3610"/>
                    <a:pt x="10823" y="3590"/>
                    <a:pt x="10919" y="3535"/>
                  </a:cubicBezTo>
                  <a:cubicBezTo>
                    <a:pt x="11321" y="3309"/>
                    <a:pt x="11672" y="2356"/>
                    <a:pt x="11747" y="1929"/>
                  </a:cubicBezTo>
                  <a:lnTo>
                    <a:pt x="11546" y="1628"/>
                  </a:lnTo>
                  <a:cubicBezTo>
                    <a:pt x="11634" y="728"/>
                    <a:pt x="10109" y="0"/>
                    <a:pt x="9171" y="0"/>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7"/>
            <p:cNvSpPr/>
            <p:nvPr/>
          </p:nvSpPr>
          <p:spPr>
            <a:xfrm>
              <a:off x="1441346" y="2523893"/>
              <a:ext cx="346941" cy="1479978"/>
            </a:xfrm>
            <a:custGeom>
              <a:avLst/>
              <a:gdLst/>
              <a:ahLst/>
              <a:cxnLst/>
              <a:rect l="l" t="t" r="r" b="b"/>
              <a:pathLst>
                <a:path w="8108" h="34587" extrusionOk="0">
                  <a:moveTo>
                    <a:pt x="3239" y="1431"/>
                  </a:moveTo>
                  <a:cubicBezTo>
                    <a:pt x="2360" y="2034"/>
                    <a:pt x="1833" y="3314"/>
                    <a:pt x="1482" y="4443"/>
                  </a:cubicBezTo>
                  <a:cubicBezTo>
                    <a:pt x="1080" y="5748"/>
                    <a:pt x="829" y="7129"/>
                    <a:pt x="779" y="8509"/>
                  </a:cubicBezTo>
                  <a:cubicBezTo>
                    <a:pt x="553" y="11822"/>
                    <a:pt x="352" y="15236"/>
                    <a:pt x="352" y="18599"/>
                  </a:cubicBezTo>
                  <a:cubicBezTo>
                    <a:pt x="352" y="20933"/>
                    <a:pt x="202" y="23368"/>
                    <a:pt x="76" y="25702"/>
                  </a:cubicBezTo>
                  <a:cubicBezTo>
                    <a:pt x="1" y="26706"/>
                    <a:pt x="26" y="27710"/>
                    <a:pt x="152" y="28714"/>
                  </a:cubicBezTo>
                  <a:cubicBezTo>
                    <a:pt x="227" y="29266"/>
                    <a:pt x="402" y="29843"/>
                    <a:pt x="428" y="30395"/>
                  </a:cubicBezTo>
                  <a:cubicBezTo>
                    <a:pt x="478" y="31123"/>
                    <a:pt x="453" y="32052"/>
                    <a:pt x="729" y="32704"/>
                  </a:cubicBezTo>
                  <a:cubicBezTo>
                    <a:pt x="1005" y="33206"/>
                    <a:pt x="1381" y="33633"/>
                    <a:pt x="1858" y="33909"/>
                  </a:cubicBezTo>
                  <a:cubicBezTo>
                    <a:pt x="2963" y="34587"/>
                    <a:pt x="4368" y="33959"/>
                    <a:pt x="5447" y="33508"/>
                  </a:cubicBezTo>
                  <a:cubicBezTo>
                    <a:pt x="6100" y="33282"/>
                    <a:pt x="6652" y="32805"/>
                    <a:pt x="6953" y="32177"/>
                  </a:cubicBezTo>
                  <a:cubicBezTo>
                    <a:pt x="7280" y="31650"/>
                    <a:pt x="7631" y="31173"/>
                    <a:pt x="7832" y="30571"/>
                  </a:cubicBezTo>
                  <a:cubicBezTo>
                    <a:pt x="8108" y="29743"/>
                    <a:pt x="7079" y="6777"/>
                    <a:pt x="6953" y="5121"/>
                  </a:cubicBezTo>
                  <a:cubicBezTo>
                    <a:pt x="6903" y="4443"/>
                    <a:pt x="6903" y="3690"/>
                    <a:pt x="6803" y="3038"/>
                  </a:cubicBezTo>
                  <a:cubicBezTo>
                    <a:pt x="6727" y="2410"/>
                    <a:pt x="5347" y="1"/>
                    <a:pt x="3239"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7"/>
            <p:cNvSpPr/>
            <p:nvPr/>
          </p:nvSpPr>
          <p:spPr>
            <a:xfrm>
              <a:off x="1483238" y="2577596"/>
              <a:ext cx="259949" cy="1479978"/>
            </a:xfrm>
            <a:custGeom>
              <a:avLst/>
              <a:gdLst/>
              <a:ahLst/>
              <a:cxnLst/>
              <a:rect l="l" t="t" r="r" b="b"/>
              <a:pathLst>
                <a:path w="6075" h="34587" extrusionOk="0">
                  <a:moveTo>
                    <a:pt x="2435" y="1431"/>
                  </a:moveTo>
                  <a:cubicBezTo>
                    <a:pt x="1783" y="2034"/>
                    <a:pt x="1381" y="3314"/>
                    <a:pt x="1130" y="4443"/>
                  </a:cubicBezTo>
                  <a:cubicBezTo>
                    <a:pt x="804" y="5773"/>
                    <a:pt x="628" y="7129"/>
                    <a:pt x="578" y="8509"/>
                  </a:cubicBezTo>
                  <a:cubicBezTo>
                    <a:pt x="427" y="11822"/>
                    <a:pt x="277" y="15236"/>
                    <a:pt x="277" y="18599"/>
                  </a:cubicBezTo>
                  <a:cubicBezTo>
                    <a:pt x="277" y="20958"/>
                    <a:pt x="151" y="23368"/>
                    <a:pt x="51" y="25702"/>
                  </a:cubicBezTo>
                  <a:cubicBezTo>
                    <a:pt x="1" y="26706"/>
                    <a:pt x="26" y="27710"/>
                    <a:pt x="101" y="28714"/>
                  </a:cubicBezTo>
                  <a:cubicBezTo>
                    <a:pt x="176" y="29291"/>
                    <a:pt x="302" y="29843"/>
                    <a:pt x="327" y="30395"/>
                  </a:cubicBezTo>
                  <a:cubicBezTo>
                    <a:pt x="352" y="31123"/>
                    <a:pt x="327" y="32077"/>
                    <a:pt x="553" y="32704"/>
                  </a:cubicBezTo>
                  <a:cubicBezTo>
                    <a:pt x="729" y="33181"/>
                    <a:pt x="1005" y="33583"/>
                    <a:pt x="1406" y="33909"/>
                  </a:cubicBezTo>
                  <a:cubicBezTo>
                    <a:pt x="2209" y="34587"/>
                    <a:pt x="3289" y="33984"/>
                    <a:pt x="4092" y="33508"/>
                  </a:cubicBezTo>
                  <a:cubicBezTo>
                    <a:pt x="4619" y="33231"/>
                    <a:pt x="5021" y="32755"/>
                    <a:pt x="5221" y="32202"/>
                  </a:cubicBezTo>
                  <a:cubicBezTo>
                    <a:pt x="5472" y="31675"/>
                    <a:pt x="5698" y="31123"/>
                    <a:pt x="5874" y="30571"/>
                  </a:cubicBezTo>
                  <a:cubicBezTo>
                    <a:pt x="6075" y="29743"/>
                    <a:pt x="5297" y="6802"/>
                    <a:pt x="5221" y="5121"/>
                  </a:cubicBezTo>
                  <a:cubicBezTo>
                    <a:pt x="5171" y="4443"/>
                    <a:pt x="5171" y="3690"/>
                    <a:pt x="5096" y="3038"/>
                  </a:cubicBezTo>
                  <a:cubicBezTo>
                    <a:pt x="5021" y="2410"/>
                    <a:pt x="4017" y="1"/>
                    <a:pt x="2435" y="14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7"/>
            <p:cNvSpPr/>
            <p:nvPr/>
          </p:nvSpPr>
          <p:spPr>
            <a:xfrm>
              <a:off x="1509041" y="2700020"/>
              <a:ext cx="259949" cy="1480021"/>
            </a:xfrm>
            <a:custGeom>
              <a:avLst/>
              <a:gdLst/>
              <a:ahLst/>
              <a:cxnLst/>
              <a:rect l="l" t="t" r="r" b="b"/>
              <a:pathLst>
                <a:path w="6075" h="34588" extrusionOk="0">
                  <a:moveTo>
                    <a:pt x="2435" y="1432"/>
                  </a:moveTo>
                  <a:cubicBezTo>
                    <a:pt x="1757" y="2034"/>
                    <a:pt x="1381" y="3314"/>
                    <a:pt x="1104" y="4418"/>
                  </a:cubicBezTo>
                  <a:cubicBezTo>
                    <a:pt x="803" y="5774"/>
                    <a:pt x="628" y="7129"/>
                    <a:pt x="577" y="8509"/>
                  </a:cubicBezTo>
                  <a:cubicBezTo>
                    <a:pt x="427" y="11822"/>
                    <a:pt x="251" y="15236"/>
                    <a:pt x="251" y="18599"/>
                  </a:cubicBezTo>
                  <a:cubicBezTo>
                    <a:pt x="251" y="20933"/>
                    <a:pt x="151" y="23343"/>
                    <a:pt x="50" y="25702"/>
                  </a:cubicBezTo>
                  <a:cubicBezTo>
                    <a:pt x="0" y="26706"/>
                    <a:pt x="0" y="27710"/>
                    <a:pt x="101" y="28714"/>
                  </a:cubicBezTo>
                  <a:cubicBezTo>
                    <a:pt x="151" y="29266"/>
                    <a:pt x="301" y="29843"/>
                    <a:pt x="326" y="30396"/>
                  </a:cubicBezTo>
                  <a:cubicBezTo>
                    <a:pt x="352" y="31123"/>
                    <a:pt x="326" y="32052"/>
                    <a:pt x="552" y="32705"/>
                  </a:cubicBezTo>
                  <a:cubicBezTo>
                    <a:pt x="703" y="33182"/>
                    <a:pt x="1004" y="33583"/>
                    <a:pt x="1381" y="33884"/>
                  </a:cubicBezTo>
                  <a:cubicBezTo>
                    <a:pt x="2209" y="34587"/>
                    <a:pt x="3263" y="33960"/>
                    <a:pt x="4066" y="33508"/>
                  </a:cubicBezTo>
                  <a:cubicBezTo>
                    <a:pt x="4618" y="33232"/>
                    <a:pt x="5020" y="32755"/>
                    <a:pt x="5196" y="32178"/>
                  </a:cubicBezTo>
                  <a:cubicBezTo>
                    <a:pt x="5472" y="31676"/>
                    <a:pt x="5698" y="31123"/>
                    <a:pt x="5873" y="30571"/>
                  </a:cubicBezTo>
                  <a:cubicBezTo>
                    <a:pt x="6074" y="29743"/>
                    <a:pt x="5296" y="6778"/>
                    <a:pt x="5196" y="5121"/>
                  </a:cubicBezTo>
                  <a:cubicBezTo>
                    <a:pt x="5170" y="4443"/>
                    <a:pt x="5170" y="3690"/>
                    <a:pt x="5095" y="3038"/>
                  </a:cubicBezTo>
                  <a:cubicBezTo>
                    <a:pt x="5020" y="2410"/>
                    <a:pt x="4016" y="1"/>
                    <a:pt x="2435" y="14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7"/>
            <p:cNvSpPr/>
            <p:nvPr/>
          </p:nvSpPr>
          <p:spPr>
            <a:xfrm>
              <a:off x="1609985" y="2702202"/>
              <a:ext cx="119256" cy="1351094"/>
            </a:xfrm>
            <a:custGeom>
              <a:avLst/>
              <a:gdLst/>
              <a:ahLst/>
              <a:cxnLst/>
              <a:rect l="l" t="t" r="r" b="b"/>
              <a:pathLst>
                <a:path w="2787" h="31575" extrusionOk="0">
                  <a:moveTo>
                    <a:pt x="1255" y="1381"/>
                  </a:moveTo>
                  <a:cubicBezTo>
                    <a:pt x="904" y="1933"/>
                    <a:pt x="126" y="14608"/>
                    <a:pt x="126" y="17845"/>
                  </a:cubicBezTo>
                  <a:cubicBezTo>
                    <a:pt x="126" y="20079"/>
                    <a:pt x="76" y="22413"/>
                    <a:pt x="26" y="24647"/>
                  </a:cubicBezTo>
                  <a:cubicBezTo>
                    <a:pt x="0" y="25576"/>
                    <a:pt x="0" y="26630"/>
                    <a:pt x="51" y="27533"/>
                  </a:cubicBezTo>
                  <a:cubicBezTo>
                    <a:pt x="76" y="28086"/>
                    <a:pt x="151" y="28613"/>
                    <a:pt x="151" y="29140"/>
                  </a:cubicBezTo>
                  <a:cubicBezTo>
                    <a:pt x="151" y="29843"/>
                    <a:pt x="2510" y="31574"/>
                    <a:pt x="2661" y="30872"/>
                  </a:cubicBezTo>
                  <a:cubicBezTo>
                    <a:pt x="2786" y="30345"/>
                    <a:pt x="2059" y="0"/>
                    <a:pt x="1255" y="138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7"/>
            <p:cNvSpPr/>
            <p:nvPr/>
          </p:nvSpPr>
          <p:spPr>
            <a:xfrm>
              <a:off x="1609985" y="2943842"/>
              <a:ext cx="119256" cy="1165300"/>
            </a:xfrm>
            <a:custGeom>
              <a:avLst/>
              <a:gdLst/>
              <a:ahLst/>
              <a:cxnLst/>
              <a:rect l="l" t="t" r="r" b="b"/>
              <a:pathLst>
                <a:path w="2787" h="27233" extrusionOk="0">
                  <a:moveTo>
                    <a:pt x="1255" y="1155"/>
                  </a:moveTo>
                  <a:cubicBezTo>
                    <a:pt x="904" y="1657"/>
                    <a:pt x="126" y="12600"/>
                    <a:pt x="126" y="15386"/>
                  </a:cubicBezTo>
                  <a:cubicBezTo>
                    <a:pt x="126" y="17319"/>
                    <a:pt x="76" y="19326"/>
                    <a:pt x="26" y="21259"/>
                  </a:cubicBezTo>
                  <a:cubicBezTo>
                    <a:pt x="0" y="22062"/>
                    <a:pt x="0" y="22966"/>
                    <a:pt x="51" y="23769"/>
                  </a:cubicBezTo>
                  <a:cubicBezTo>
                    <a:pt x="76" y="24221"/>
                    <a:pt x="151" y="24698"/>
                    <a:pt x="151" y="25149"/>
                  </a:cubicBezTo>
                  <a:cubicBezTo>
                    <a:pt x="151" y="25752"/>
                    <a:pt x="2510" y="27233"/>
                    <a:pt x="2661" y="26630"/>
                  </a:cubicBezTo>
                  <a:cubicBezTo>
                    <a:pt x="2786" y="26178"/>
                    <a:pt x="2059" y="0"/>
                    <a:pt x="1255" y="1155"/>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7"/>
            <p:cNvSpPr/>
            <p:nvPr/>
          </p:nvSpPr>
          <p:spPr>
            <a:xfrm>
              <a:off x="1445668" y="2802076"/>
              <a:ext cx="119256" cy="1351094"/>
            </a:xfrm>
            <a:custGeom>
              <a:avLst/>
              <a:gdLst/>
              <a:ahLst/>
              <a:cxnLst/>
              <a:rect l="l" t="t" r="r" b="b"/>
              <a:pathLst>
                <a:path w="2787" h="31575" extrusionOk="0">
                  <a:moveTo>
                    <a:pt x="1230" y="1381"/>
                  </a:moveTo>
                  <a:cubicBezTo>
                    <a:pt x="904" y="1933"/>
                    <a:pt x="126" y="14633"/>
                    <a:pt x="126" y="17846"/>
                  </a:cubicBezTo>
                  <a:cubicBezTo>
                    <a:pt x="126" y="20104"/>
                    <a:pt x="76" y="22414"/>
                    <a:pt x="0" y="24647"/>
                  </a:cubicBezTo>
                  <a:cubicBezTo>
                    <a:pt x="0" y="25576"/>
                    <a:pt x="0" y="26630"/>
                    <a:pt x="51" y="27534"/>
                  </a:cubicBezTo>
                  <a:cubicBezTo>
                    <a:pt x="76" y="28086"/>
                    <a:pt x="151" y="28613"/>
                    <a:pt x="151" y="29140"/>
                  </a:cubicBezTo>
                  <a:cubicBezTo>
                    <a:pt x="151" y="29843"/>
                    <a:pt x="2510" y="31575"/>
                    <a:pt x="2661" y="30872"/>
                  </a:cubicBezTo>
                  <a:cubicBezTo>
                    <a:pt x="2786" y="30345"/>
                    <a:pt x="2033" y="0"/>
                    <a:pt x="1230" y="138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7"/>
            <p:cNvSpPr/>
            <p:nvPr/>
          </p:nvSpPr>
          <p:spPr>
            <a:xfrm>
              <a:off x="1445668" y="3043716"/>
              <a:ext cx="119256" cy="1165300"/>
            </a:xfrm>
            <a:custGeom>
              <a:avLst/>
              <a:gdLst/>
              <a:ahLst/>
              <a:cxnLst/>
              <a:rect l="l" t="t" r="r" b="b"/>
              <a:pathLst>
                <a:path w="2787" h="27233" extrusionOk="0">
                  <a:moveTo>
                    <a:pt x="1230" y="1180"/>
                  </a:moveTo>
                  <a:cubicBezTo>
                    <a:pt x="904" y="1657"/>
                    <a:pt x="126" y="12600"/>
                    <a:pt x="126" y="15386"/>
                  </a:cubicBezTo>
                  <a:cubicBezTo>
                    <a:pt x="126" y="17319"/>
                    <a:pt x="76" y="19327"/>
                    <a:pt x="0" y="21259"/>
                  </a:cubicBezTo>
                  <a:cubicBezTo>
                    <a:pt x="0" y="22062"/>
                    <a:pt x="0" y="22966"/>
                    <a:pt x="51" y="23769"/>
                  </a:cubicBezTo>
                  <a:cubicBezTo>
                    <a:pt x="76" y="24221"/>
                    <a:pt x="151" y="24698"/>
                    <a:pt x="151" y="25150"/>
                  </a:cubicBezTo>
                  <a:cubicBezTo>
                    <a:pt x="151" y="25752"/>
                    <a:pt x="2510" y="27233"/>
                    <a:pt x="2661" y="26630"/>
                  </a:cubicBezTo>
                  <a:cubicBezTo>
                    <a:pt x="2786" y="26179"/>
                    <a:pt x="2033" y="1"/>
                    <a:pt x="1230"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7"/>
            <p:cNvSpPr/>
            <p:nvPr/>
          </p:nvSpPr>
          <p:spPr>
            <a:xfrm>
              <a:off x="1607845" y="2542165"/>
              <a:ext cx="346941" cy="1282374"/>
            </a:xfrm>
            <a:custGeom>
              <a:avLst/>
              <a:gdLst/>
              <a:ahLst/>
              <a:cxnLst/>
              <a:rect l="l" t="t" r="r" b="b"/>
              <a:pathLst>
                <a:path w="8108" h="29969" extrusionOk="0">
                  <a:moveTo>
                    <a:pt x="3238" y="1230"/>
                  </a:moveTo>
                  <a:cubicBezTo>
                    <a:pt x="2360" y="1757"/>
                    <a:pt x="1832" y="2862"/>
                    <a:pt x="1481" y="3841"/>
                  </a:cubicBezTo>
                  <a:cubicBezTo>
                    <a:pt x="1079" y="4970"/>
                    <a:pt x="828" y="6175"/>
                    <a:pt x="778" y="7379"/>
                  </a:cubicBezTo>
                  <a:cubicBezTo>
                    <a:pt x="552" y="10241"/>
                    <a:pt x="352" y="13202"/>
                    <a:pt x="352" y="16114"/>
                  </a:cubicBezTo>
                  <a:cubicBezTo>
                    <a:pt x="352" y="18147"/>
                    <a:pt x="201" y="20230"/>
                    <a:pt x="76" y="22263"/>
                  </a:cubicBezTo>
                  <a:cubicBezTo>
                    <a:pt x="0" y="23141"/>
                    <a:pt x="25" y="23995"/>
                    <a:pt x="151" y="24873"/>
                  </a:cubicBezTo>
                  <a:cubicBezTo>
                    <a:pt x="226" y="25350"/>
                    <a:pt x="402" y="25852"/>
                    <a:pt x="427" y="26329"/>
                  </a:cubicBezTo>
                  <a:cubicBezTo>
                    <a:pt x="477" y="26957"/>
                    <a:pt x="452" y="27760"/>
                    <a:pt x="753" y="28337"/>
                  </a:cubicBezTo>
                  <a:cubicBezTo>
                    <a:pt x="1004" y="28789"/>
                    <a:pt x="1406" y="29140"/>
                    <a:pt x="1883" y="29366"/>
                  </a:cubicBezTo>
                  <a:cubicBezTo>
                    <a:pt x="2962" y="29968"/>
                    <a:pt x="4393" y="29416"/>
                    <a:pt x="5447" y="29040"/>
                  </a:cubicBezTo>
                  <a:cubicBezTo>
                    <a:pt x="6074" y="28839"/>
                    <a:pt x="6626" y="28437"/>
                    <a:pt x="6953" y="27885"/>
                  </a:cubicBezTo>
                  <a:cubicBezTo>
                    <a:pt x="7304" y="27433"/>
                    <a:pt x="7580" y="26982"/>
                    <a:pt x="7831" y="26480"/>
                  </a:cubicBezTo>
                  <a:cubicBezTo>
                    <a:pt x="8107" y="25752"/>
                    <a:pt x="7078" y="5874"/>
                    <a:pt x="6953" y="4443"/>
                  </a:cubicBezTo>
                  <a:cubicBezTo>
                    <a:pt x="6902" y="3866"/>
                    <a:pt x="6902" y="3188"/>
                    <a:pt x="6802" y="2636"/>
                  </a:cubicBezTo>
                  <a:cubicBezTo>
                    <a:pt x="6702" y="2109"/>
                    <a:pt x="5346" y="0"/>
                    <a:pt x="3238" y="1230"/>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7"/>
            <p:cNvSpPr/>
            <p:nvPr/>
          </p:nvSpPr>
          <p:spPr>
            <a:xfrm>
              <a:off x="1649737" y="2588336"/>
              <a:ext cx="259906" cy="1282374"/>
            </a:xfrm>
            <a:custGeom>
              <a:avLst/>
              <a:gdLst/>
              <a:ahLst/>
              <a:cxnLst/>
              <a:rect l="l" t="t" r="r" b="b"/>
              <a:pathLst>
                <a:path w="6074" h="29969" extrusionOk="0">
                  <a:moveTo>
                    <a:pt x="2435" y="1231"/>
                  </a:moveTo>
                  <a:cubicBezTo>
                    <a:pt x="1782" y="1758"/>
                    <a:pt x="1381" y="2862"/>
                    <a:pt x="1130" y="3841"/>
                  </a:cubicBezTo>
                  <a:cubicBezTo>
                    <a:pt x="803" y="4995"/>
                    <a:pt x="628" y="6175"/>
                    <a:pt x="577" y="7380"/>
                  </a:cubicBezTo>
                  <a:cubicBezTo>
                    <a:pt x="427" y="10241"/>
                    <a:pt x="276" y="13203"/>
                    <a:pt x="276" y="16114"/>
                  </a:cubicBezTo>
                  <a:cubicBezTo>
                    <a:pt x="276" y="18147"/>
                    <a:pt x="176" y="20230"/>
                    <a:pt x="50" y="22263"/>
                  </a:cubicBezTo>
                  <a:cubicBezTo>
                    <a:pt x="0" y="23142"/>
                    <a:pt x="25" y="23995"/>
                    <a:pt x="100" y="24874"/>
                  </a:cubicBezTo>
                  <a:cubicBezTo>
                    <a:pt x="176" y="25350"/>
                    <a:pt x="301" y="25852"/>
                    <a:pt x="326" y="26329"/>
                  </a:cubicBezTo>
                  <a:cubicBezTo>
                    <a:pt x="351" y="26957"/>
                    <a:pt x="326" y="27760"/>
                    <a:pt x="552" y="28337"/>
                  </a:cubicBezTo>
                  <a:cubicBezTo>
                    <a:pt x="728" y="28739"/>
                    <a:pt x="1029" y="29115"/>
                    <a:pt x="1406" y="29366"/>
                  </a:cubicBezTo>
                  <a:cubicBezTo>
                    <a:pt x="2209" y="29969"/>
                    <a:pt x="3288" y="29416"/>
                    <a:pt x="4091" y="29015"/>
                  </a:cubicBezTo>
                  <a:cubicBezTo>
                    <a:pt x="4593" y="28814"/>
                    <a:pt x="4995" y="28387"/>
                    <a:pt x="5221" y="27885"/>
                  </a:cubicBezTo>
                  <a:cubicBezTo>
                    <a:pt x="5472" y="27434"/>
                    <a:pt x="5698" y="26957"/>
                    <a:pt x="5873" y="26480"/>
                  </a:cubicBezTo>
                  <a:cubicBezTo>
                    <a:pt x="6074" y="25752"/>
                    <a:pt x="5296" y="5874"/>
                    <a:pt x="5221" y="4418"/>
                  </a:cubicBezTo>
                  <a:cubicBezTo>
                    <a:pt x="5170" y="3841"/>
                    <a:pt x="5170" y="3163"/>
                    <a:pt x="5095" y="2636"/>
                  </a:cubicBezTo>
                  <a:cubicBezTo>
                    <a:pt x="5045" y="2084"/>
                    <a:pt x="4016" y="1"/>
                    <a:pt x="2435" y="12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7"/>
            <p:cNvSpPr/>
            <p:nvPr/>
          </p:nvSpPr>
          <p:spPr>
            <a:xfrm>
              <a:off x="1674428" y="2694671"/>
              <a:ext cx="261019" cy="1282374"/>
            </a:xfrm>
            <a:custGeom>
              <a:avLst/>
              <a:gdLst/>
              <a:ahLst/>
              <a:cxnLst/>
              <a:rect l="l" t="t" r="r" b="b"/>
              <a:pathLst>
                <a:path w="6100" h="29969" extrusionOk="0">
                  <a:moveTo>
                    <a:pt x="2460" y="1230"/>
                  </a:moveTo>
                  <a:cubicBezTo>
                    <a:pt x="1782" y="1732"/>
                    <a:pt x="1406" y="2862"/>
                    <a:pt x="1130" y="3815"/>
                  </a:cubicBezTo>
                  <a:cubicBezTo>
                    <a:pt x="829" y="4970"/>
                    <a:pt x="653" y="6175"/>
                    <a:pt x="603" y="7354"/>
                  </a:cubicBezTo>
                  <a:cubicBezTo>
                    <a:pt x="452" y="10241"/>
                    <a:pt x="276" y="13177"/>
                    <a:pt x="276" y="16089"/>
                  </a:cubicBezTo>
                  <a:cubicBezTo>
                    <a:pt x="276" y="18147"/>
                    <a:pt x="176" y="20230"/>
                    <a:pt x="76" y="22263"/>
                  </a:cubicBezTo>
                  <a:cubicBezTo>
                    <a:pt x="0" y="23116"/>
                    <a:pt x="25" y="23995"/>
                    <a:pt x="126" y="24873"/>
                  </a:cubicBezTo>
                  <a:cubicBezTo>
                    <a:pt x="176" y="25350"/>
                    <a:pt x="327" y="25827"/>
                    <a:pt x="352" y="26329"/>
                  </a:cubicBezTo>
                  <a:cubicBezTo>
                    <a:pt x="377" y="26957"/>
                    <a:pt x="352" y="27760"/>
                    <a:pt x="578" y="28337"/>
                  </a:cubicBezTo>
                  <a:cubicBezTo>
                    <a:pt x="753" y="28739"/>
                    <a:pt x="1029" y="29090"/>
                    <a:pt x="1406" y="29366"/>
                  </a:cubicBezTo>
                  <a:cubicBezTo>
                    <a:pt x="2234" y="29968"/>
                    <a:pt x="3288" y="29416"/>
                    <a:pt x="4091" y="29015"/>
                  </a:cubicBezTo>
                  <a:cubicBezTo>
                    <a:pt x="4619" y="28789"/>
                    <a:pt x="5020" y="28387"/>
                    <a:pt x="5221" y="27885"/>
                  </a:cubicBezTo>
                  <a:cubicBezTo>
                    <a:pt x="5497" y="27433"/>
                    <a:pt x="5698" y="26957"/>
                    <a:pt x="5899" y="26480"/>
                  </a:cubicBezTo>
                  <a:cubicBezTo>
                    <a:pt x="6099" y="25752"/>
                    <a:pt x="5321" y="5874"/>
                    <a:pt x="5221" y="4418"/>
                  </a:cubicBezTo>
                  <a:cubicBezTo>
                    <a:pt x="5196" y="3841"/>
                    <a:pt x="5196" y="3188"/>
                    <a:pt x="5121" y="2636"/>
                  </a:cubicBezTo>
                  <a:cubicBezTo>
                    <a:pt x="5045" y="2084"/>
                    <a:pt x="4016" y="0"/>
                    <a:pt x="2460" y="1230"/>
                  </a:cubicBezTo>
                  <a:close/>
                </a:path>
              </a:pathLst>
            </a:custGeom>
            <a:solidFill>
              <a:srgbClr val="5AA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7"/>
            <p:cNvSpPr/>
            <p:nvPr/>
          </p:nvSpPr>
          <p:spPr>
            <a:xfrm>
              <a:off x="1776441" y="2696811"/>
              <a:ext cx="119256" cy="1169622"/>
            </a:xfrm>
            <a:custGeom>
              <a:avLst/>
              <a:gdLst/>
              <a:ahLst/>
              <a:cxnLst/>
              <a:rect l="l" t="t" r="r" b="b"/>
              <a:pathLst>
                <a:path w="2787" h="27334" extrusionOk="0">
                  <a:moveTo>
                    <a:pt x="1231" y="1180"/>
                  </a:moveTo>
                  <a:cubicBezTo>
                    <a:pt x="904" y="1657"/>
                    <a:pt x="126" y="12650"/>
                    <a:pt x="126" y="15436"/>
                  </a:cubicBezTo>
                  <a:cubicBezTo>
                    <a:pt x="126" y="17369"/>
                    <a:pt x="76" y="19377"/>
                    <a:pt x="26" y="21335"/>
                  </a:cubicBezTo>
                  <a:cubicBezTo>
                    <a:pt x="1" y="22138"/>
                    <a:pt x="1" y="23041"/>
                    <a:pt x="51" y="23844"/>
                  </a:cubicBezTo>
                  <a:cubicBezTo>
                    <a:pt x="76" y="24296"/>
                    <a:pt x="151" y="24773"/>
                    <a:pt x="151" y="25225"/>
                  </a:cubicBezTo>
                  <a:cubicBezTo>
                    <a:pt x="176" y="25827"/>
                    <a:pt x="2511" y="27333"/>
                    <a:pt x="2661" y="26731"/>
                  </a:cubicBezTo>
                  <a:cubicBezTo>
                    <a:pt x="2787" y="26254"/>
                    <a:pt x="2059" y="1"/>
                    <a:pt x="1231"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7"/>
            <p:cNvSpPr/>
            <p:nvPr/>
          </p:nvSpPr>
          <p:spPr>
            <a:xfrm>
              <a:off x="1776441" y="2905159"/>
              <a:ext cx="119256" cy="1009587"/>
            </a:xfrm>
            <a:custGeom>
              <a:avLst/>
              <a:gdLst/>
              <a:ahLst/>
              <a:cxnLst/>
              <a:rect l="l" t="t" r="r" b="b"/>
              <a:pathLst>
                <a:path w="2787" h="23594" extrusionOk="0">
                  <a:moveTo>
                    <a:pt x="1231" y="1005"/>
                  </a:moveTo>
                  <a:cubicBezTo>
                    <a:pt x="904" y="1431"/>
                    <a:pt x="126" y="10919"/>
                    <a:pt x="126" y="13328"/>
                  </a:cubicBezTo>
                  <a:cubicBezTo>
                    <a:pt x="126" y="15010"/>
                    <a:pt x="76" y="16742"/>
                    <a:pt x="26" y="18423"/>
                  </a:cubicBezTo>
                  <a:cubicBezTo>
                    <a:pt x="1" y="19151"/>
                    <a:pt x="1" y="19854"/>
                    <a:pt x="51" y="20582"/>
                  </a:cubicBezTo>
                  <a:cubicBezTo>
                    <a:pt x="76" y="20983"/>
                    <a:pt x="151" y="21385"/>
                    <a:pt x="151" y="21787"/>
                  </a:cubicBezTo>
                  <a:cubicBezTo>
                    <a:pt x="176" y="22314"/>
                    <a:pt x="2511" y="23594"/>
                    <a:pt x="2661" y="23067"/>
                  </a:cubicBezTo>
                  <a:cubicBezTo>
                    <a:pt x="2787" y="22690"/>
                    <a:pt x="2059" y="1"/>
                    <a:pt x="1231" y="1005"/>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7"/>
            <p:cNvSpPr/>
            <p:nvPr/>
          </p:nvSpPr>
          <p:spPr>
            <a:xfrm>
              <a:off x="1611055" y="2782735"/>
              <a:ext cx="120325" cy="1169622"/>
            </a:xfrm>
            <a:custGeom>
              <a:avLst/>
              <a:gdLst/>
              <a:ahLst/>
              <a:cxnLst/>
              <a:rect l="l" t="t" r="r" b="b"/>
              <a:pathLst>
                <a:path w="2812" h="27334" extrusionOk="0">
                  <a:moveTo>
                    <a:pt x="1255" y="1180"/>
                  </a:moveTo>
                  <a:cubicBezTo>
                    <a:pt x="904" y="1682"/>
                    <a:pt x="126" y="12650"/>
                    <a:pt x="126" y="15436"/>
                  </a:cubicBezTo>
                  <a:cubicBezTo>
                    <a:pt x="126" y="17394"/>
                    <a:pt x="76" y="19402"/>
                    <a:pt x="26" y="21360"/>
                  </a:cubicBezTo>
                  <a:cubicBezTo>
                    <a:pt x="1" y="22138"/>
                    <a:pt x="1" y="23066"/>
                    <a:pt x="51" y="23869"/>
                  </a:cubicBezTo>
                  <a:cubicBezTo>
                    <a:pt x="76" y="24321"/>
                    <a:pt x="151" y="24798"/>
                    <a:pt x="176" y="25250"/>
                  </a:cubicBezTo>
                  <a:cubicBezTo>
                    <a:pt x="176" y="25852"/>
                    <a:pt x="2510" y="27333"/>
                    <a:pt x="2686" y="26731"/>
                  </a:cubicBezTo>
                  <a:cubicBezTo>
                    <a:pt x="2812" y="26279"/>
                    <a:pt x="2059" y="1"/>
                    <a:pt x="1255"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7"/>
            <p:cNvSpPr/>
            <p:nvPr/>
          </p:nvSpPr>
          <p:spPr>
            <a:xfrm>
              <a:off x="1611055" y="2991083"/>
              <a:ext cx="120325" cy="1009587"/>
            </a:xfrm>
            <a:custGeom>
              <a:avLst/>
              <a:gdLst/>
              <a:ahLst/>
              <a:cxnLst/>
              <a:rect l="l" t="t" r="r" b="b"/>
              <a:pathLst>
                <a:path w="2812" h="23594" extrusionOk="0">
                  <a:moveTo>
                    <a:pt x="1255" y="1030"/>
                  </a:moveTo>
                  <a:cubicBezTo>
                    <a:pt x="929" y="1456"/>
                    <a:pt x="151" y="10944"/>
                    <a:pt x="151" y="13328"/>
                  </a:cubicBezTo>
                  <a:cubicBezTo>
                    <a:pt x="151" y="15010"/>
                    <a:pt x="101" y="16742"/>
                    <a:pt x="26" y="18423"/>
                  </a:cubicBezTo>
                  <a:cubicBezTo>
                    <a:pt x="1" y="19151"/>
                    <a:pt x="26" y="19854"/>
                    <a:pt x="76" y="20582"/>
                  </a:cubicBezTo>
                  <a:cubicBezTo>
                    <a:pt x="101" y="20983"/>
                    <a:pt x="176" y="21385"/>
                    <a:pt x="176" y="21786"/>
                  </a:cubicBezTo>
                  <a:cubicBezTo>
                    <a:pt x="201" y="22314"/>
                    <a:pt x="2536" y="23594"/>
                    <a:pt x="2686" y="23066"/>
                  </a:cubicBezTo>
                  <a:cubicBezTo>
                    <a:pt x="2812" y="22690"/>
                    <a:pt x="2059" y="1"/>
                    <a:pt x="1255" y="103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7"/>
            <p:cNvSpPr/>
            <p:nvPr/>
          </p:nvSpPr>
          <p:spPr>
            <a:xfrm>
              <a:off x="2535293" y="2495994"/>
              <a:ext cx="411383" cy="1606679"/>
            </a:xfrm>
            <a:custGeom>
              <a:avLst/>
              <a:gdLst/>
              <a:ahLst/>
              <a:cxnLst/>
              <a:rect l="l" t="t" r="r" b="b"/>
              <a:pathLst>
                <a:path w="9614" h="37548" extrusionOk="0">
                  <a:moveTo>
                    <a:pt x="5296" y="1506"/>
                  </a:moveTo>
                  <a:cubicBezTo>
                    <a:pt x="6350" y="2134"/>
                    <a:pt x="7003" y="3539"/>
                    <a:pt x="7430" y="4744"/>
                  </a:cubicBezTo>
                  <a:cubicBezTo>
                    <a:pt x="7932" y="6149"/>
                    <a:pt x="8258" y="7655"/>
                    <a:pt x="8358" y="9161"/>
                  </a:cubicBezTo>
                  <a:cubicBezTo>
                    <a:pt x="8660" y="12750"/>
                    <a:pt x="8986" y="16465"/>
                    <a:pt x="9036" y="20104"/>
                  </a:cubicBezTo>
                  <a:cubicBezTo>
                    <a:pt x="9061" y="22664"/>
                    <a:pt x="9287" y="25300"/>
                    <a:pt x="9513" y="27835"/>
                  </a:cubicBezTo>
                  <a:cubicBezTo>
                    <a:pt x="9613" y="28939"/>
                    <a:pt x="9588" y="30018"/>
                    <a:pt x="9463" y="31123"/>
                  </a:cubicBezTo>
                  <a:cubicBezTo>
                    <a:pt x="9387" y="31750"/>
                    <a:pt x="9187" y="32352"/>
                    <a:pt x="9162" y="32955"/>
                  </a:cubicBezTo>
                  <a:cubicBezTo>
                    <a:pt x="9111" y="33733"/>
                    <a:pt x="9162" y="34762"/>
                    <a:pt x="8835" y="35465"/>
                  </a:cubicBezTo>
                  <a:cubicBezTo>
                    <a:pt x="8534" y="36017"/>
                    <a:pt x="8082" y="36469"/>
                    <a:pt x="7505" y="36770"/>
                  </a:cubicBezTo>
                  <a:cubicBezTo>
                    <a:pt x="6225" y="37548"/>
                    <a:pt x="4543" y="36895"/>
                    <a:pt x="3238" y="36418"/>
                  </a:cubicBezTo>
                  <a:cubicBezTo>
                    <a:pt x="2485" y="36193"/>
                    <a:pt x="1833" y="35691"/>
                    <a:pt x="1406" y="35013"/>
                  </a:cubicBezTo>
                  <a:cubicBezTo>
                    <a:pt x="1055" y="34411"/>
                    <a:pt x="603" y="33934"/>
                    <a:pt x="352" y="33256"/>
                  </a:cubicBezTo>
                  <a:cubicBezTo>
                    <a:pt x="0" y="32378"/>
                    <a:pt x="829" y="7404"/>
                    <a:pt x="929" y="5572"/>
                  </a:cubicBezTo>
                  <a:cubicBezTo>
                    <a:pt x="979" y="4844"/>
                    <a:pt x="954" y="4016"/>
                    <a:pt x="1080" y="3313"/>
                  </a:cubicBezTo>
                  <a:cubicBezTo>
                    <a:pt x="1180" y="2636"/>
                    <a:pt x="2761" y="0"/>
                    <a:pt x="5296" y="1506"/>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7"/>
            <p:cNvSpPr/>
            <p:nvPr/>
          </p:nvSpPr>
          <p:spPr>
            <a:xfrm>
              <a:off x="2599137" y="2555045"/>
              <a:ext cx="308259" cy="1606722"/>
            </a:xfrm>
            <a:custGeom>
              <a:avLst/>
              <a:gdLst/>
              <a:ahLst/>
              <a:cxnLst/>
              <a:rect l="l" t="t" r="r" b="b"/>
              <a:pathLst>
                <a:path w="7204" h="37549" extrusionOk="0">
                  <a:moveTo>
                    <a:pt x="3841" y="1507"/>
                  </a:moveTo>
                  <a:cubicBezTo>
                    <a:pt x="4644" y="2134"/>
                    <a:pt x="5146" y="3540"/>
                    <a:pt x="5472" y="4744"/>
                  </a:cubicBezTo>
                  <a:cubicBezTo>
                    <a:pt x="5848" y="6175"/>
                    <a:pt x="6099" y="7656"/>
                    <a:pt x="6175" y="9162"/>
                  </a:cubicBezTo>
                  <a:cubicBezTo>
                    <a:pt x="6426" y="12751"/>
                    <a:pt x="6677" y="16465"/>
                    <a:pt x="6727" y="20130"/>
                  </a:cubicBezTo>
                  <a:cubicBezTo>
                    <a:pt x="6752" y="22690"/>
                    <a:pt x="6953" y="25300"/>
                    <a:pt x="7103" y="27860"/>
                  </a:cubicBezTo>
                  <a:cubicBezTo>
                    <a:pt x="7204" y="28939"/>
                    <a:pt x="7204" y="30044"/>
                    <a:pt x="7103" y="31123"/>
                  </a:cubicBezTo>
                  <a:cubicBezTo>
                    <a:pt x="7053" y="31725"/>
                    <a:pt x="6903" y="32353"/>
                    <a:pt x="6878" y="32955"/>
                  </a:cubicBezTo>
                  <a:cubicBezTo>
                    <a:pt x="6852" y="33733"/>
                    <a:pt x="6878" y="34762"/>
                    <a:pt x="6652" y="35465"/>
                  </a:cubicBezTo>
                  <a:cubicBezTo>
                    <a:pt x="6451" y="35992"/>
                    <a:pt x="6125" y="36444"/>
                    <a:pt x="5673" y="36770"/>
                  </a:cubicBezTo>
                  <a:cubicBezTo>
                    <a:pt x="4719" y="37548"/>
                    <a:pt x="3439" y="36896"/>
                    <a:pt x="2460" y="36394"/>
                  </a:cubicBezTo>
                  <a:cubicBezTo>
                    <a:pt x="1833" y="36118"/>
                    <a:pt x="1331" y="35616"/>
                    <a:pt x="1080" y="34988"/>
                  </a:cubicBezTo>
                  <a:cubicBezTo>
                    <a:pt x="779" y="34436"/>
                    <a:pt x="502" y="33834"/>
                    <a:pt x="277" y="33231"/>
                  </a:cubicBezTo>
                  <a:cubicBezTo>
                    <a:pt x="0" y="32353"/>
                    <a:pt x="528" y="7380"/>
                    <a:pt x="603" y="5547"/>
                  </a:cubicBezTo>
                  <a:cubicBezTo>
                    <a:pt x="628" y="4820"/>
                    <a:pt x="603" y="3991"/>
                    <a:pt x="703" y="3314"/>
                  </a:cubicBezTo>
                  <a:cubicBezTo>
                    <a:pt x="804" y="2611"/>
                    <a:pt x="1933" y="1"/>
                    <a:pt x="3841" y="1507"/>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7"/>
            <p:cNvSpPr/>
            <p:nvPr/>
          </p:nvSpPr>
          <p:spPr>
            <a:xfrm>
              <a:off x="2572264" y="2687140"/>
              <a:ext cx="307232" cy="1607791"/>
            </a:xfrm>
            <a:custGeom>
              <a:avLst/>
              <a:gdLst/>
              <a:ahLst/>
              <a:cxnLst/>
              <a:rect l="l" t="t" r="r" b="b"/>
              <a:pathLst>
                <a:path w="7180" h="37574" extrusionOk="0">
                  <a:moveTo>
                    <a:pt x="3816" y="1532"/>
                  </a:moveTo>
                  <a:cubicBezTo>
                    <a:pt x="4619" y="2159"/>
                    <a:pt x="5096" y="3565"/>
                    <a:pt x="5447" y="4770"/>
                  </a:cubicBezTo>
                  <a:cubicBezTo>
                    <a:pt x="5824" y="6200"/>
                    <a:pt x="6075" y="7706"/>
                    <a:pt x="6150" y="9187"/>
                  </a:cubicBezTo>
                  <a:cubicBezTo>
                    <a:pt x="6401" y="12801"/>
                    <a:pt x="6652" y="16516"/>
                    <a:pt x="6702" y="20155"/>
                  </a:cubicBezTo>
                  <a:cubicBezTo>
                    <a:pt x="6727" y="22715"/>
                    <a:pt x="6928" y="25325"/>
                    <a:pt x="7079" y="27885"/>
                  </a:cubicBezTo>
                  <a:cubicBezTo>
                    <a:pt x="7179" y="28965"/>
                    <a:pt x="7179" y="30069"/>
                    <a:pt x="7079" y="31148"/>
                  </a:cubicBezTo>
                  <a:cubicBezTo>
                    <a:pt x="7029" y="31776"/>
                    <a:pt x="6878" y="32378"/>
                    <a:pt x="6853" y="32981"/>
                  </a:cubicBezTo>
                  <a:cubicBezTo>
                    <a:pt x="6828" y="33759"/>
                    <a:pt x="6853" y="34788"/>
                    <a:pt x="6627" y="35490"/>
                  </a:cubicBezTo>
                  <a:cubicBezTo>
                    <a:pt x="6426" y="36017"/>
                    <a:pt x="6100" y="36469"/>
                    <a:pt x="5648" y="36796"/>
                  </a:cubicBezTo>
                  <a:cubicBezTo>
                    <a:pt x="4694" y="37574"/>
                    <a:pt x="3414" y="36921"/>
                    <a:pt x="2436" y="36419"/>
                  </a:cubicBezTo>
                  <a:cubicBezTo>
                    <a:pt x="1808" y="36143"/>
                    <a:pt x="1306" y="35641"/>
                    <a:pt x="1055" y="35014"/>
                  </a:cubicBezTo>
                  <a:cubicBezTo>
                    <a:pt x="754" y="34461"/>
                    <a:pt x="478" y="33859"/>
                    <a:pt x="252" y="33257"/>
                  </a:cubicBezTo>
                  <a:cubicBezTo>
                    <a:pt x="1" y="32353"/>
                    <a:pt x="503" y="7405"/>
                    <a:pt x="578" y="5573"/>
                  </a:cubicBezTo>
                  <a:cubicBezTo>
                    <a:pt x="603" y="4845"/>
                    <a:pt x="578" y="4017"/>
                    <a:pt x="654" y="3339"/>
                  </a:cubicBezTo>
                  <a:cubicBezTo>
                    <a:pt x="754" y="2636"/>
                    <a:pt x="1908" y="1"/>
                    <a:pt x="3816" y="1532"/>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7"/>
            <p:cNvSpPr/>
            <p:nvPr/>
          </p:nvSpPr>
          <p:spPr>
            <a:xfrm>
              <a:off x="2618478" y="2690392"/>
              <a:ext cx="139667" cy="1468168"/>
            </a:xfrm>
            <a:custGeom>
              <a:avLst/>
              <a:gdLst/>
              <a:ahLst/>
              <a:cxnLst/>
              <a:rect l="l" t="t" r="r" b="b"/>
              <a:pathLst>
                <a:path w="3264" h="34311" extrusionOk="0">
                  <a:moveTo>
                    <a:pt x="1330" y="1456"/>
                  </a:moveTo>
                  <a:cubicBezTo>
                    <a:pt x="1757" y="2083"/>
                    <a:pt x="2912" y="15837"/>
                    <a:pt x="2962" y="19351"/>
                  </a:cubicBezTo>
                  <a:cubicBezTo>
                    <a:pt x="2987" y="21786"/>
                    <a:pt x="3087" y="24321"/>
                    <a:pt x="3213" y="26755"/>
                  </a:cubicBezTo>
                  <a:cubicBezTo>
                    <a:pt x="3238" y="27759"/>
                    <a:pt x="3263" y="28889"/>
                    <a:pt x="3213" y="29893"/>
                  </a:cubicBezTo>
                  <a:cubicBezTo>
                    <a:pt x="3188" y="30470"/>
                    <a:pt x="3112" y="31072"/>
                    <a:pt x="3112" y="31650"/>
                  </a:cubicBezTo>
                  <a:cubicBezTo>
                    <a:pt x="3112" y="32403"/>
                    <a:pt x="352" y="34310"/>
                    <a:pt x="151" y="33557"/>
                  </a:cubicBezTo>
                  <a:cubicBezTo>
                    <a:pt x="0" y="33005"/>
                    <a:pt x="352" y="0"/>
                    <a:pt x="1330" y="1456"/>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7"/>
            <p:cNvSpPr/>
            <p:nvPr/>
          </p:nvSpPr>
          <p:spPr>
            <a:xfrm>
              <a:off x="2620618" y="2952443"/>
              <a:ext cx="138597" cy="1267311"/>
            </a:xfrm>
            <a:custGeom>
              <a:avLst/>
              <a:gdLst/>
              <a:ahLst/>
              <a:cxnLst/>
              <a:rect l="l" t="t" r="r" b="b"/>
              <a:pathLst>
                <a:path w="3239" h="29617" extrusionOk="0">
                  <a:moveTo>
                    <a:pt x="1381" y="1255"/>
                  </a:moveTo>
                  <a:cubicBezTo>
                    <a:pt x="1782" y="1782"/>
                    <a:pt x="2912" y="13679"/>
                    <a:pt x="2937" y="16691"/>
                  </a:cubicBezTo>
                  <a:cubicBezTo>
                    <a:pt x="2987" y="18799"/>
                    <a:pt x="3088" y="20983"/>
                    <a:pt x="3188" y="23091"/>
                  </a:cubicBezTo>
                  <a:cubicBezTo>
                    <a:pt x="3213" y="23944"/>
                    <a:pt x="3238" y="24948"/>
                    <a:pt x="3188" y="25802"/>
                  </a:cubicBezTo>
                  <a:cubicBezTo>
                    <a:pt x="3163" y="26304"/>
                    <a:pt x="3088" y="26806"/>
                    <a:pt x="3088" y="27308"/>
                  </a:cubicBezTo>
                  <a:cubicBezTo>
                    <a:pt x="3088" y="27960"/>
                    <a:pt x="302" y="29617"/>
                    <a:pt x="126" y="28964"/>
                  </a:cubicBezTo>
                  <a:cubicBezTo>
                    <a:pt x="0" y="28487"/>
                    <a:pt x="402" y="0"/>
                    <a:pt x="1381" y="1255"/>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7"/>
            <p:cNvSpPr/>
            <p:nvPr/>
          </p:nvSpPr>
          <p:spPr>
            <a:xfrm>
              <a:off x="2817156" y="2796685"/>
              <a:ext cx="139667" cy="1467098"/>
            </a:xfrm>
            <a:custGeom>
              <a:avLst/>
              <a:gdLst/>
              <a:ahLst/>
              <a:cxnLst/>
              <a:rect l="l" t="t" r="r" b="b"/>
              <a:pathLst>
                <a:path w="3264" h="34286" extrusionOk="0">
                  <a:moveTo>
                    <a:pt x="1331" y="1431"/>
                  </a:moveTo>
                  <a:cubicBezTo>
                    <a:pt x="1732" y="2059"/>
                    <a:pt x="2887" y="15813"/>
                    <a:pt x="2937" y="19327"/>
                  </a:cubicBezTo>
                  <a:cubicBezTo>
                    <a:pt x="2987" y="21787"/>
                    <a:pt x="3088" y="24296"/>
                    <a:pt x="3188" y="26731"/>
                  </a:cubicBezTo>
                  <a:cubicBezTo>
                    <a:pt x="3238" y="27735"/>
                    <a:pt x="3263" y="28890"/>
                    <a:pt x="3213" y="29868"/>
                  </a:cubicBezTo>
                  <a:cubicBezTo>
                    <a:pt x="3188" y="30446"/>
                    <a:pt x="3113" y="31048"/>
                    <a:pt x="3113" y="31625"/>
                  </a:cubicBezTo>
                  <a:cubicBezTo>
                    <a:pt x="3113" y="32378"/>
                    <a:pt x="352" y="34286"/>
                    <a:pt x="151" y="33533"/>
                  </a:cubicBezTo>
                  <a:cubicBezTo>
                    <a:pt x="0" y="32981"/>
                    <a:pt x="327" y="1"/>
                    <a:pt x="1331" y="143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7"/>
            <p:cNvSpPr/>
            <p:nvPr/>
          </p:nvSpPr>
          <p:spPr>
            <a:xfrm>
              <a:off x="2819295" y="3057666"/>
              <a:ext cx="137527" cy="1267354"/>
            </a:xfrm>
            <a:custGeom>
              <a:avLst/>
              <a:gdLst/>
              <a:ahLst/>
              <a:cxnLst/>
              <a:rect l="l" t="t" r="r" b="b"/>
              <a:pathLst>
                <a:path w="3214" h="29618" extrusionOk="0">
                  <a:moveTo>
                    <a:pt x="1381" y="1256"/>
                  </a:moveTo>
                  <a:cubicBezTo>
                    <a:pt x="1783" y="1783"/>
                    <a:pt x="2912" y="13680"/>
                    <a:pt x="2937" y="16692"/>
                  </a:cubicBezTo>
                  <a:cubicBezTo>
                    <a:pt x="2962" y="18800"/>
                    <a:pt x="3088" y="20983"/>
                    <a:pt x="3188" y="23092"/>
                  </a:cubicBezTo>
                  <a:cubicBezTo>
                    <a:pt x="3213" y="23995"/>
                    <a:pt x="3213" y="24899"/>
                    <a:pt x="3188" y="25802"/>
                  </a:cubicBezTo>
                  <a:cubicBezTo>
                    <a:pt x="3138" y="26304"/>
                    <a:pt x="3088" y="26806"/>
                    <a:pt x="3063" y="27308"/>
                  </a:cubicBezTo>
                  <a:cubicBezTo>
                    <a:pt x="3063" y="27961"/>
                    <a:pt x="302" y="29617"/>
                    <a:pt x="101" y="28965"/>
                  </a:cubicBezTo>
                  <a:cubicBezTo>
                    <a:pt x="1" y="28488"/>
                    <a:pt x="377" y="1"/>
                    <a:pt x="1381" y="125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7"/>
            <p:cNvSpPr/>
            <p:nvPr/>
          </p:nvSpPr>
          <p:spPr>
            <a:xfrm>
              <a:off x="1480029" y="2674731"/>
              <a:ext cx="514464" cy="334661"/>
            </a:xfrm>
            <a:custGeom>
              <a:avLst/>
              <a:gdLst/>
              <a:ahLst/>
              <a:cxnLst/>
              <a:rect l="l" t="t" r="r" b="b"/>
              <a:pathLst>
                <a:path w="12023" h="7821" extrusionOk="0">
                  <a:moveTo>
                    <a:pt x="6874" y="0"/>
                  </a:moveTo>
                  <a:cubicBezTo>
                    <a:pt x="6090" y="0"/>
                    <a:pt x="6218" y="1763"/>
                    <a:pt x="5598" y="2073"/>
                  </a:cubicBezTo>
                  <a:cubicBezTo>
                    <a:pt x="5529" y="2105"/>
                    <a:pt x="5458" y="2118"/>
                    <a:pt x="5387" y="2118"/>
                  </a:cubicBezTo>
                  <a:cubicBezTo>
                    <a:pt x="5121" y="2118"/>
                    <a:pt x="4837" y="1942"/>
                    <a:pt x="4536" y="1942"/>
                  </a:cubicBezTo>
                  <a:cubicBezTo>
                    <a:pt x="4415" y="1942"/>
                    <a:pt x="4293" y="1970"/>
                    <a:pt x="4167" y="2048"/>
                  </a:cubicBezTo>
                  <a:cubicBezTo>
                    <a:pt x="3815" y="2299"/>
                    <a:pt x="3765" y="2725"/>
                    <a:pt x="3514" y="3077"/>
                  </a:cubicBezTo>
                  <a:cubicBezTo>
                    <a:pt x="3088" y="3629"/>
                    <a:pt x="1757" y="3629"/>
                    <a:pt x="1833" y="4834"/>
                  </a:cubicBezTo>
                  <a:cubicBezTo>
                    <a:pt x="1331" y="4984"/>
                    <a:pt x="0" y="5863"/>
                    <a:pt x="502" y="6867"/>
                  </a:cubicBezTo>
                  <a:cubicBezTo>
                    <a:pt x="658" y="6932"/>
                    <a:pt x="809" y="6959"/>
                    <a:pt x="957" y="6959"/>
                  </a:cubicBezTo>
                  <a:cubicBezTo>
                    <a:pt x="1534" y="6959"/>
                    <a:pt x="2054" y="6560"/>
                    <a:pt x="2553" y="6560"/>
                  </a:cubicBezTo>
                  <a:cubicBezTo>
                    <a:pt x="2853" y="6560"/>
                    <a:pt x="3146" y="6704"/>
                    <a:pt x="3439" y="7168"/>
                  </a:cubicBezTo>
                  <a:cubicBezTo>
                    <a:pt x="3615" y="7444"/>
                    <a:pt x="3364" y="7519"/>
                    <a:pt x="3815" y="7745"/>
                  </a:cubicBezTo>
                  <a:cubicBezTo>
                    <a:pt x="3941" y="7795"/>
                    <a:pt x="4073" y="7820"/>
                    <a:pt x="4208" y="7820"/>
                  </a:cubicBezTo>
                  <a:cubicBezTo>
                    <a:pt x="4343" y="7820"/>
                    <a:pt x="4481" y="7795"/>
                    <a:pt x="4619" y="7745"/>
                  </a:cubicBezTo>
                  <a:cubicBezTo>
                    <a:pt x="5121" y="7569"/>
                    <a:pt x="5623" y="7369"/>
                    <a:pt x="6125" y="7118"/>
                  </a:cubicBezTo>
                  <a:cubicBezTo>
                    <a:pt x="6601" y="6892"/>
                    <a:pt x="7204" y="6791"/>
                    <a:pt x="7731" y="6565"/>
                  </a:cubicBezTo>
                  <a:cubicBezTo>
                    <a:pt x="8333" y="6340"/>
                    <a:pt x="8308" y="5662"/>
                    <a:pt x="8911" y="5436"/>
                  </a:cubicBezTo>
                  <a:cubicBezTo>
                    <a:pt x="9218" y="5312"/>
                    <a:pt x="9522" y="5277"/>
                    <a:pt x="9826" y="5277"/>
                  </a:cubicBezTo>
                  <a:cubicBezTo>
                    <a:pt x="10213" y="5277"/>
                    <a:pt x="10598" y="5334"/>
                    <a:pt x="10982" y="5334"/>
                  </a:cubicBezTo>
                  <a:cubicBezTo>
                    <a:pt x="11330" y="5334"/>
                    <a:pt x="11676" y="5287"/>
                    <a:pt x="12023" y="5110"/>
                  </a:cubicBezTo>
                  <a:lnTo>
                    <a:pt x="11922" y="4708"/>
                  </a:lnTo>
                  <a:cubicBezTo>
                    <a:pt x="11169" y="4081"/>
                    <a:pt x="11270" y="2976"/>
                    <a:pt x="10667" y="2299"/>
                  </a:cubicBezTo>
                  <a:cubicBezTo>
                    <a:pt x="10434" y="2038"/>
                    <a:pt x="10066" y="1875"/>
                    <a:pt x="9735" y="1875"/>
                  </a:cubicBezTo>
                  <a:cubicBezTo>
                    <a:pt x="9460" y="1875"/>
                    <a:pt x="9211" y="1987"/>
                    <a:pt x="9086" y="2248"/>
                  </a:cubicBezTo>
                  <a:cubicBezTo>
                    <a:pt x="8885" y="1721"/>
                    <a:pt x="8559" y="1270"/>
                    <a:pt x="8132" y="918"/>
                  </a:cubicBezTo>
                  <a:cubicBezTo>
                    <a:pt x="7907" y="717"/>
                    <a:pt x="7279" y="65"/>
                    <a:pt x="7003" y="15"/>
                  </a:cubicBezTo>
                  <a:cubicBezTo>
                    <a:pt x="6957" y="5"/>
                    <a:pt x="6914" y="0"/>
                    <a:pt x="6874" y="0"/>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7"/>
            <p:cNvSpPr/>
            <p:nvPr/>
          </p:nvSpPr>
          <p:spPr>
            <a:xfrm>
              <a:off x="1864504" y="2802461"/>
              <a:ext cx="135388" cy="107959"/>
            </a:xfrm>
            <a:custGeom>
              <a:avLst/>
              <a:gdLst/>
              <a:ahLst/>
              <a:cxnLst/>
              <a:rect l="l" t="t" r="r" b="b"/>
              <a:pathLst>
                <a:path w="3164" h="2523" extrusionOk="0">
                  <a:moveTo>
                    <a:pt x="1684" y="1"/>
                  </a:moveTo>
                  <a:cubicBezTo>
                    <a:pt x="1457" y="1"/>
                    <a:pt x="1595" y="524"/>
                    <a:pt x="1557" y="870"/>
                  </a:cubicBezTo>
                  <a:cubicBezTo>
                    <a:pt x="1482" y="1322"/>
                    <a:pt x="1005" y="1171"/>
                    <a:pt x="704" y="1522"/>
                  </a:cubicBezTo>
                  <a:cubicBezTo>
                    <a:pt x="553" y="1723"/>
                    <a:pt x="1" y="2125"/>
                    <a:pt x="76" y="2426"/>
                  </a:cubicBezTo>
                  <a:cubicBezTo>
                    <a:pt x="451" y="2458"/>
                    <a:pt x="751" y="2523"/>
                    <a:pt x="1074" y="2523"/>
                  </a:cubicBezTo>
                  <a:cubicBezTo>
                    <a:pt x="1248" y="2523"/>
                    <a:pt x="1430" y="2504"/>
                    <a:pt x="1632" y="2451"/>
                  </a:cubicBezTo>
                  <a:cubicBezTo>
                    <a:pt x="2134" y="2351"/>
                    <a:pt x="2661" y="2300"/>
                    <a:pt x="3163" y="2275"/>
                  </a:cubicBezTo>
                  <a:cubicBezTo>
                    <a:pt x="3088" y="1648"/>
                    <a:pt x="2561" y="1472"/>
                    <a:pt x="2511" y="920"/>
                  </a:cubicBezTo>
                  <a:lnTo>
                    <a:pt x="2511" y="920"/>
                  </a:lnTo>
                  <a:lnTo>
                    <a:pt x="2737" y="1246"/>
                  </a:lnTo>
                  <a:cubicBezTo>
                    <a:pt x="2511" y="870"/>
                    <a:pt x="2285" y="518"/>
                    <a:pt x="2009" y="167"/>
                  </a:cubicBezTo>
                  <a:cubicBezTo>
                    <a:pt x="1856" y="50"/>
                    <a:pt x="1753" y="1"/>
                    <a:pt x="1684" y="1"/>
                  </a:cubicBezTo>
                  <a:close/>
                </a:path>
              </a:pathLst>
            </a:custGeom>
            <a:solidFill>
              <a:srgbClr val="14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7"/>
            <p:cNvSpPr/>
            <p:nvPr/>
          </p:nvSpPr>
          <p:spPr>
            <a:xfrm>
              <a:off x="1497231" y="2877987"/>
              <a:ext cx="297519" cy="135216"/>
            </a:xfrm>
            <a:custGeom>
              <a:avLst/>
              <a:gdLst/>
              <a:ahLst/>
              <a:cxnLst/>
              <a:rect l="l" t="t" r="r" b="b"/>
              <a:pathLst>
                <a:path w="6953" h="3160" extrusionOk="0">
                  <a:moveTo>
                    <a:pt x="2836" y="1"/>
                  </a:moveTo>
                  <a:cubicBezTo>
                    <a:pt x="2779" y="1"/>
                    <a:pt x="2720" y="19"/>
                    <a:pt x="2661" y="59"/>
                  </a:cubicBezTo>
                  <a:cubicBezTo>
                    <a:pt x="2585" y="109"/>
                    <a:pt x="2560" y="410"/>
                    <a:pt x="2485" y="485"/>
                  </a:cubicBezTo>
                  <a:cubicBezTo>
                    <a:pt x="2359" y="636"/>
                    <a:pt x="2184" y="736"/>
                    <a:pt x="1983" y="786"/>
                  </a:cubicBezTo>
                  <a:cubicBezTo>
                    <a:pt x="1280" y="1012"/>
                    <a:pt x="703" y="1414"/>
                    <a:pt x="0" y="1640"/>
                  </a:cubicBezTo>
                  <a:cubicBezTo>
                    <a:pt x="0" y="1913"/>
                    <a:pt x="223" y="1993"/>
                    <a:pt x="519" y="1993"/>
                  </a:cubicBezTo>
                  <a:cubicBezTo>
                    <a:pt x="935" y="1993"/>
                    <a:pt x="1495" y="1834"/>
                    <a:pt x="1773" y="1834"/>
                  </a:cubicBezTo>
                  <a:cubicBezTo>
                    <a:pt x="1805" y="1834"/>
                    <a:pt x="1833" y="1836"/>
                    <a:pt x="1857" y="1841"/>
                  </a:cubicBezTo>
                  <a:cubicBezTo>
                    <a:pt x="2083" y="1891"/>
                    <a:pt x="2485" y="1866"/>
                    <a:pt x="2686" y="2041"/>
                  </a:cubicBezTo>
                  <a:cubicBezTo>
                    <a:pt x="3012" y="2317"/>
                    <a:pt x="2962" y="2744"/>
                    <a:pt x="3313" y="2995"/>
                  </a:cubicBezTo>
                  <a:cubicBezTo>
                    <a:pt x="3478" y="3114"/>
                    <a:pt x="3646" y="3160"/>
                    <a:pt x="3815" y="3160"/>
                  </a:cubicBezTo>
                  <a:cubicBezTo>
                    <a:pt x="4290" y="3160"/>
                    <a:pt x="4770" y="2798"/>
                    <a:pt x="5196" y="2669"/>
                  </a:cubicBezTo>
                  <a:cubicBezTo>
                    <a:pt x="5522" y="2543"/>
                    <a:pt x="6952" y="2368"/>
                    <a:pt x="6827" y="1790"/>
                  </a:cubicBezTo>
                  <a:lnTo>
                    <a:pt x="6752" y="1715"/>
                  </a:lnTo>
                  <a:cubicBezTo>
                    <a:pt x="6369" y="1792"/>
                    <a:pt x="6090" y="2082"/>
                    <a:pt x="5793" y="2082"/>
                  </a:cubicBezTo>
                  <a:cubicBezTo>
                    <a:pt x="5603" y="2082"/>
                    <a:pt x="5406" y="1962"/>
                    <a:pt x="5170" y="1590"/>
                  </a:cubicBezTo>
                  <a:cubicBezTo>
                    <a:pt x="4869" y="1138"/>
                    <a:pt x="4894" y="686"/>
                    <a:pt x="4443" y="535"/>
                  </a:cubicBezTo>
                  <a:cubicBezTo>
                    <a:pt x="4342" y="522"/>
                    <a:pt x="4241" y="516"/>
                    <a:pt x="4140" y="516"/>
                  </a:cubicBezTo>
                  <a:cubicBezTo>
                    <a:pt x="3866" y="516"/>
                    <a:pt x="3595" y="562"/>
                    <a:pt x="3338" y="636"/>
                  </a:cubicBezTo>
                  <a:cubicBezTo>
                    <a:pt x="3258" y="294"/>
                    <a:pt x="3065" y="1"/>
                    <a:pt x="2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7"/>
            <p:cNvSpPr/>
            <p:nvPr/>
          </p:nvSpPr>
          <p:spPr>
            <a:xfrm>
              <a:off x="2078244" y="2559238"/>
              <a:ext cx="566026" cy="1244889"/>
            </a:xfrm>
            <a:custGeom>
              <a:avLst/>
              <a:gdLst/>
              <a:ahLst/>
              <a:cxnLst/>
              <a:rect l="l" t="t" r="r" b="b"/>
              <a:pathLst>
                <a:path w="13228" h="29093" extrusionOk="0">
                  <a:moveTo>
                    <a:pt x="8538" y="1"/>
                  </a:moveTo>
                  <a:cubicBezTo>
                    <a:pt x="8302" y="1"/>
                    <a:pt x="8245" y="182"/>
                    <a:pt x="8032" y="229"/>
                  </a:cubicBezTo>
                  <a:cubicBezTo>
                    <a:pt x="7983" y="244"/>
                    <a:pt x="7941" y="250"/>
                    <a:pt x="7905" y="250"/>
                  </a:cubicBezTo>
                  <a:cubicBezTo>
                    <a:pt x="7757" y="250"/>
                    <a:pt x="7696" y="149"/>
                    <a:pt x="7555" y="129"/>
                  </a:cubicBezTo>
                  <a:cubicBezTo>
                    <a:pt x="7529" y="125"/>
                    <a:pt x="7503" y="124"/>
                    <a:pt x="7479" y="124"/>
                  </a:cubicBezTo>
                  <a:cubicBezTo>
                    <a:pt x="7106" y="124"/>
                    <a:pt x="6928" y="463"/>
                    <a:pt x="6551" y="580"/>
                  </a:cubicBezTo>
                  <a:cubicBezTo>
                    <a:pt x="6150" y="706"/>
                    <a:pt x="5723" y="781"/>
                    <a:pt x="5296" y="781"/>
                  </a:cubicBezTo>
                  <a:cubicBezTo>
                    <a:pt x="5246" y="932"/>
                    <a:pt x="5146" y="1032"/>
                    <a:pt x="5070" y="1183"/>
                  </a:cubicBezTo>
                  <a:cubicBezTo>
                    <a:pt x="4167" y="1283"/>
                    <a:pt x="3063" y="1082"/>
                    <a:pt x="2812" y="2237"/>
                  </a:cubicBezTo>
                  <a:cubicBezTo>
                    <a:pt x="1707" y="2613"/>
                    <a:pt x="1632" y="4195"/>
                    <a:pt x="929" y="4872"/>
                  </a:cubicBezTo>
                  <a:cubicBezTo>
                    <a:pt x="477" y="5324"/>
                    <a:pt x="151" y="5675"/>
                    <a:pt x="101" y="6328"/>
                  </a:cubicBezTo>
                  <a:cubicBezTo>
                    <a:pt x="26" y="6930"/>
                    <a:pt x="1" y="7558"/>
                    <a:pt x="26" y="8160"/>
                  </a:cubicBezTo>
                  <a:cubicBezTo>
                    <a:pt x="76" y="8762"/>
                    <a:pt x="377" y="9290"/>
                    <a:pt x="377" y="9917"/>
                  </a:cubicBezTo>
                  <a:cubicBezTo>
                    <a:pt x="352" y="10017"/>
                    <a:pt x="352" y="10118"/>
                    <a:pt x="352" y="10218"/>
                  </a:cubicBezTo>
                  <a:cubicBezTo>
                    <a:pt x="302" y="10871"/>
                    <a:pt x="101" y="11473"/>
                    <a:pt x="176" y="12151"/>
                  </a:cubicBezTo>
                  <a:cubicBezTo>
                    <a:pt x="251" y="13029"/>
                    <a:pt x="528" y="13858"/>
                    <a:pt x="528" y="14761"/>
                  </a:cubicBezTo>
                  <a:cubicBezTo>
                    <a:pt x="502" y="15740"/>
                    <a:pt x="578" y="16719"/>
                    <a:pt x="753" y="17698"/>
                  </a:cubicBezTo>
                  <a:cubicBezTo>
                    <a:pt x="779" y="18099"/>
                    <a:pt x="854" y="18476"/>
                    <a:pt x="954" y="18852"/>
                  </a:cubicBezTo>
                  <a:cubicBezTo>
                    <a:pt x="1180" y="19505"/>
                    <a:pt x="1306" y="20182"/>
                    <a:pt x="1356" y="20885"/>
                  </a:cubicBezTo>
                  <a:cubicBezTo>
                    <a:pt x="1381" y="21488"/>
                    <a:pt x="1406" y="22090"/>
                    <a:pt x="1356" y="22692"/>
                  </a:cubicBezTo>
                  <a:cubicBezTo>
                    <a:pt x="1306" y="23044"/>
                    <a:pt x="1255" y="23420"/>
                    <a:pt x="1205" y="23822"/>
                  </a:cubicBezTo>
                  <a:cubicBezTo>
                    <a:pt x="1230" y="24123"/>
                    <a:pt x="1406" y="24274"/>
                    <a:pt x="1557" y="24525"/>
                  </a:cubicBezTo>
                  <a:cubicBezTo>
                    <a:pt x="1958" y="25277"/>
                    <a:pt x="2259" y="26081"/>
                    <a:pt x="2410" y="26909"/>
                  </a:cubicBezTo>
                  <a:cubicBezTo>
                    <a:pt x="2535" y="27436"/>
                    <a:pt x="2761" y="29017"/>
                    <a:pt x="3389" y="29092"/>
                  </a:cubicBezTo>
                  <a:cubicBezTo>
                    <a:pt x="3640" y="28766"/>
                    <a:pt x="3715" y="28114"/>
                    <a:pt x="3916" y="27712"/>
                  </a:cubicBezTo>
                  <a:cubicBezTo>
                    <a:pt x="4167" y="27185"/>
                    <a:pt x="4669" y="26783"/>
                    <a:pt x="4970" y="26281"/>
                  </a:cubicBezTo>
                  <a:cubicBezTo>
                    <a:pt x="5196" y="25855"/>
                    <a:pt x="5623" y="25227"/>
                    <a:pt x="6150" y="25077"/>
                  </a:cubicBezTo>
                  <a:cubicBezTo>
                    <a:pt x="6401" y="24976"/>
                    <a:pt x="6501" y="25026"/>
                    <a:pt x="6777" y="24926"/>
                  </a:cubicBezTo>
                  <a:cubicBezTo>
                    <a:pt x="7103" y="24775"/>
                    <a:pt x="7430" y="24575"/>
                    <a:pt x="7706" y="24324"/>
                  </a:cubicBezTo>
                  <a:cubicBezTo>
                    <a:pt x="8258" y="23847"/>
                    <a:pt x="9011" y="23571"/>
                    <a:pt x="9312" y="22868"/>
                  </a:cubicBezTo>
                  <a:cubicBezTo>
                    <a:pt x="9488" y="22416"/>
                    <a:pt x="9387" y="21939"/>
                    <a:pt x="9588" y="21513"/>
                  </a:cubicBezTo>
                  <a:cubicBezTo>
                    <a:pt x="9764" y="21086"/>
                    <a:pt x="9940" y="20634"/>
                    <a:pt x="10065" y="20182"/>
                  </a:cubicBezTo>
                  <a:cubicBezTo>
                    <a:pt x="10115" y="19756"/>
                    <a:pt x="10266" y="19354"/>
                    <a:pt x="10492" y="18978"/>
                  </a:cubicBezTo>
                  <a:cubicBezTo>
                    <a:pt x="10718" y="18626"/>
                    <a:pt x="11069" y="18501"/>
                    <a:pt x="11345" y="18200"/>
                  </a:cubicBezTo>
                  <a:cubicBezTo>
                    <a:pt x="11596" y="17924"/>
                    <a:pt x="11797" y="17622"/>
                    <a:pt x="11973" y="17296"/>
                  </a:cubicBezTo>
                  <a:cubicBezTo>
                    <a:pt x="12299" y="16744"/>
                    <a:pt x="12550" y="16167"/>
                    <a:pt x="12701" y="15539"/>
                  </a:cubicBezTo>
                  <a:cubicBezTo>
                    <a:pt x="12776" y="15263"/>
                    <a:pt x="12751" y="14987"/>
                    <a:pt x="12650" y="14736"/>
                  </a:cubicBezTo>
                  <a:cubicBezTo>
                    <a:pt x="12500" y="14485"/>
                    <a:pt x="12450" y="14209"/>
                    <a:pt x="12500" y="13908"/>
                  </a:cubicBezTo>
                  <a:cubicBezTo>
                    <a:pt x="12575" y="13657"/>
                    <a:pt x="12726" y="13431"/>
                    <a:pt x="12776" y="13155"/>
                  </a:cubicBezTo>
                  <a:cubicBezTo>
                    <a:pt x="12826" y="12854"/>
                    <a:pt x="12826" y="12527"/>
                    <a:pt x="12776" y="12226"/>
                  </a:cubicBezTo>
                  <a:cubicBezTo>
                    <a:pt x="12751" y="11925"/>
                    <a:pt x="12801" y="11624"/>
                    <a:pt x="12776" y="11323"/>
                  </a:cubicBezTo>
                  <a:cubicBezTo>
                    <a:pt x="12701" y="10896"/>
                    <a:pt x="12675" y="10494"/>
                    <a:pt x="12650" y="10068"/>
                  </a:cubicBezTo>
                  <a:cubicBezTo>
                    <a:pt x="12726" y="9440"/>
                    <a:pt x="13002" y="8863"/>
                    <a:pt x="13077" y="8185"/>
                  </a:cubicBezTo>
                  <a:cubicBezTo>
                    <a:pt x="13127" y="7508"/>
                    <a:pt x="13077" y="6805"/>
                    <a:pt x="13077" y="6152"/>
                  </a:cubicBezTo>
                  <a:cubicBezTo>
                    <a:pt x="13077" y="5575"/>
                    <a:pt x="13228" y="4697"/>
                    <a:pt x="12726" y="4220"/>
                  </a:cubicBezTo>
                  <a:cubicBezTo>
                    <a:pt x="12475" y="3969"/>
                    <a:pt x="12173" y="3918"/>
                    <a:pt x="11948" y="3567"/>
                  </a:cubicBezTo>
                  <a:cubicBezTo>
                    <a:pt x="11822" y="3391"/>
                    <a:pt x="11722" y="3191"/>
                    <a:pt x="11596" y="3040"/>
                  </a:cubicBezTo>
                  <a:cubicBezTo>
                    <a:pt x="11446" y="2864"/>
                    <a:pt x="11320" y="2714"/>
                    <a:pt x="11195" y="2588"/>
                  </a:cubicBezTo>
                  <a:cubicBezTo>
                    <a:pt x="11044" y="2463"/>
                    <a:pt x="10893" y="2337"/>
                    <a:pt x="10768" y="2187"/>
                  </a:cubicBezTo>
                  <a:cubicBezTo>
                    <a:pt x="10642" y="1735"/>
                    <a:pt x="10467" y="1308"/>
                    <a:pt x="10241" y="932"/>
                  </a:cubicBezTo>
                  <a:cubicBezTo>
                    <a:pt x="10113" y="686"/>
                    <a:pt x="10027" y="617"/>
                    <a:pt x="9941" y="617"/>
                  </a:cubicBezTo>
                  <a:cubicBezTo>
                    <a:pt x="9831" y="617"/>
                    <a:pt x="9719" y="726"/>
                    <a:pt x="9518" y="726"/>
                  </a:cubicBezTo>
                  <a:cubicBezTo>
                    <a:pt x="9471" y="726"/>
                    <a:pt x="9420" y="720"/>
                    <a:pt x="9362" y="706"/>
                  </a:cubicBezTo>
                  <a:cubicBezTo>
                    <a:pt x="9262" y="329"/>
                    <a:pt x="8961" y="53"/>
                    <a:pt x="8584" y="3"/>
                  </a:cubicBezTo>
                  <a:cubicBezTo>
                    <a:pt x="8568" y="2"/>
                    <a:pt x="8553" y="1"/>
                    <a:pt x="8538" y="1"/>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7"/>
            <p:cNvSpPr/>
            <p:nvPr/>
          </p:nvSpPr>
          <p:spPr>
            <a:xfrm>
              <a:off x="2082523" y="2671051"/>
              <a:ext cx="561747" cy="1133079"/>
            </a:xfrm>
            <a:custGeom>
              <a:avLst/>
              <a:gdLst/>
              <a:ahLst/>
              <a:cxnLst/>
              <a:rect l="l" t="t" r="r" b="b"/>
              <a:pathLst>
                <a:path w="13128" h="26480" extrusionOk="0">
                  <a:moveTo>
                    <a:pt x="12977" y="3539"/>
                  </a:moveTo>
                  <a:cubicBezTo>
                    <a:pt x="12977" y="4192"/>
                    <a:pt x="13027" y="4895"/>
                    <a:pt x="12977" y="5572"/>
                  </a:cubicBezTo>
                  <a:cubicBezTo>
                    <a:pt x="12902" y="6250"/>
                    <a:pt x="12626" y="6827"/>
                    <a:pt x="12550" y="7455"/>
                  </a:cubicBezTo>
                  <a:cubicBezTo>
                    <a:pt x="12575" y="7881"/>
                    <a:pt x="12601" y="8283"/>
                    <a:pt x="12676" y="8710"/>
                  </a:cubicBezTo>
                  <a:cubicBezTo>
                    <a:pt x="12701" y="9011"/>
                    <a:pt x="12651" y="9312"/>
                    <a:pt x="12676" y="9613"/>
                  </a:cubicBezTo>
                  <a:cubicBezTo>
                    <a:pt x="12726" y="9914"/>
                    <a:pt x="12726" y="10241"/>
                    <a:pt x="12676" y="10542"/>
                  </a:cubicBezTo>
                  <a:cubicBezTo>
                    <a:pt x="12626" y="10818"/>
                    <a:pt x="12475" y="11044"/>
                    <a:pt x="12400" y="11295"/>
                  </a:cubicBezTo>
                  <a:cubicBezTo>
                    <a:pt x="12350" y="11596"/>
                    <a:pt x="12400" y="11872"/>
                    <a:pt x="12550" y="12123"/>
                  </a:cubicBezTo>
                  <a:cubicBezTo>
                    <a:pt x="12651" y="12374"/>
                    <a:pt x="12676" y="12650"/>
                    <a:pt x="12601" y="12926"/>
                  </a:cubicBezTo>
                  <a:cubicBezTo>
                    <a:pt x="12450" y="13554"/>
                    <a:pt x="12199" y="14131"/>
                    <a:pt x="11873" y="14683"/>
                  </a:cubicBezTo>
                  <a:cubicBezTo>
                    <a:pt x="11697" y="15009"/>
                    <a:pt x="11496" y="15311"/>
                    <a:pt x="11245" y="15587"/>
                  </a:cubicBezTo>
                  <a:cubicBezTo>
                    <a:pt x="10969" y="15888"/>
                    <a:pt x="10618" y="16013"/>
                    <a:pt x="10392" y="16365"/>
                  </a:cubicBezTo>
                  <a:cubicBezTo>
                    <a:pt x="10166" y="16741"/>
                    <a:pt x="10015" y="17143"/>
                    <a:pt x="9965" y="17569"/>
                  </a:cubicBezTo>
                  <a:cubicBezTo>
                    <a:pt x="9840" y="18021"/>
                    <a:pt x="9664" y="18473"/>
                    <a:pt x="9488" y="18900"/>
                  </a:cubicBezTo>
                  <a:cubicBezTo>
                    <a:pt x="9287" y="19326"/>
                    <a:pt x="9388" y="19803"/>
                    <a:pt x="9212" y="20255"/>
                  </a:cubicBezTo>
                  <a:cubicBezTo>
                    <a:pt x="8911" y="20958"/>
                    <a:pt x="8158" y="21234"/>
                    <a:pt x="7606" y="21711"/>
                  </a:cubicBezTo>
                  <a:cubicBezTo>
                    <a:pt x="7330" y="21962"/>
                    <a:pt x="7003" y="22162"/>
                    <a:pt x="6677" y="22313"/>
                  </a:cubicBezTo>
                  <a:cubicBezTo>
                    <a:pt x="6401" y="22413"/>
                    <a:pt x="6301" y="22363"/>
                    <a:pt x="6050" y="22464"/>
                  </a:cubicBezTo>
                  <a:cubicBezTo>
                    <a:pt x="5523" y="22614"/>
                    <a:pt x="5096" y="23242"/>
                    <a:pt x="4870" y="23668"/>
                  </a:cubicBezTo>
                  <a:cubicBezTo>
                    <a:pt x="4569" y="24170"/>
                    <a:pt x="4067" y="24572"/>
                    <a:pt x="3816" y="25099"/>
                  </a:cubicBezTo>
                  <a:cubicBezTo>
                    <a:pt x="3615" y="25501"/>
                    <a:pt x="3540" y="26153"/>
                    <a:pt x="3289" y="26479"/>
                  </a:cubicBezTo>
                  <a:cubicBezTo>
                    <a:pt x="2661" y="26404"/>
                    <a:pt x="2435" y="24823"/>
                    <a:pt x="2310" y="24296"/>
                  </a:cubicBezTo>
                  <a:cubicBezTo>
                    <a:pt x="2159" y="23468"/>
                    <a:pt x="1858" y="22664"/>
                    <a:pt x="1457" y="21912"/>
                  </a:cubicBezTo>
                  <a:cubicBezTo>
                    <a:pt x="1306" y="21661"/>
                    <a:pt x="1130" y="21510"/>
                    <a:pt x="1105" y="21209"/>
                  </a:cubicBezTo>
                  <a:cubicBezTo>
                    <a:pt x="1155" y="20807"/>
                    <a:pt x="1206" y="20431"/>
                    <a:pt x="1256" y="20079"/>
                  </a:cubicBezTo>
                  <a:cubicBezTo>
                    <a:pt x="1306" y="19477"/>
                    <a:pt x="1281" y="18875"/>
                    <a:pt x="1256" y="18272"/>
                  </a:cubicBezTo>
                  <a:cubicBezTo>
                    <a:pt x="1206" y="17569"/>
                    <a:pt x="1080" y="16892"/>
                    <a:pt x="854" y="16239"/>
                  </a:cubicBezTo>
                  <a:cubicBezTo>
                    <a:pt x="754" y="15863"/>
                    <a:pt x="679" y="15486"/>
                    <a:pt x="653" y="15085"/>
                  </a:cubicBezTo>
                  <a:cubicBezTo>
                    <a:pt x="478" y="14106"/>
                    <a:pt x="402" y="13127"/>
                    <a:pt x="428" y="12148"/>
                  </a:cubicBezTo>
                  <a:cubicBezTo>
                    <a:pt x="428" y="11245"/>
                    <a:pt x="151" y="10416"/>
                    <a:pt x="76" y="9538"/>
                  </a:cubicBezTo>
                  <a:cubicBezTo>
                    <a:pt x="1" y="8860"/>
                    <a:pt x="202" y="8258"/>
                    <a:pt x="252" y="7605"/>
                  </a:cubicBezTo>
                  <a:cubicBezTo>
                    <a:pt x="377" y="7455"/>
                    <a:pt x="478" y="7279"/>
                    <a:pt x="528" y="7103"/>
                  </a:cubicBezTo>
                  <a:cubicBezTo>
                    <a:pt x="628" y="6702"/>
                    <a:pt x="478" y="6225"/>
                    <a:pt x="528" y="5823"/>
                  </a:cubicBezTo>
                  <a:cubicBezTo>
                    <a:pt x="603" y="5120"/>
                    <a:pt x="1130" y="4493"/>
                    <a:pt x="1406" y="3840"/>
                  </a:cubicBezTo>
                  <a:cubicBezTo>
                    <a:pt x="1758" y="2987"/>
                    <a:pt x="2385" y="2661"/>
                    <a:pt x="3389" y="2661"/>
                  </a:cubicBezTo>
                  <a:cubicBezTo>
                    <a:pt x="4594" y="2661"/>
                    <a:pt x="4017" y="1958"/>
                    <a:pt x="4745" y="1381"/>
                  </a:cubicBezTo>
                  <a:cubicBezTo>
                    <a:pt x="5171" y="1029"/>
                    <a:pt x="5523" y="1255"/>
                    <a:pt x="6000" y="1305"/>
                  </a:cubicBezTo>
                  <a:cubicBezTo>
                    <a:pt x="6502" y="1381"/>
                    <a:pt x="6552" y="1305"/>
                    <a:pt x="7003" y="1004"/>
                  </a:cubicBezTo>
                  <a:cubicBezTo>
                    <a:pt x="7380" y="703"/>
                    <a:pt x="7556" y="502"/>
                    <a:pt x="8033" y="452"/>
                  </a:cubicBezTo>
                  <a:cubicBezTo>
                    <a:pt x="8610" y="402"/>
                    <a:pt x="8635" y="653"/>
                    <a:pt x="8986" y="854"/>
                  </a:cubicBezTo>
                  <a:cubicBezTo>
                    <a:pt x="9965" y="1356"/>
                    <a:pt x="10317" y="477"/>
                    <a:pt x="10994" y="51"/>
                  </a:cubicBezTo>
                  <a:lnTo>
                    <a:pt x="11120" y="0"/>
                  </a:lnTo>
                  <a:cubicBezTo>
                    <a:pt x="11245" y="126"/>
                    <a:pt x="11396" y="276"/>
                    <a:pt x="11521" y="427"/>
                  </a:cubicBezTo>
                  <a:cubicBezTo>
                    <a:pt x="11647" y="603"/>
                    <a:pt x="11772" y="778"/>
                    <a:pt x="11898" y="979"/>
                  </a:cubicBezTo>
                  <a:cubicBezTo>
                    <a:pt x="12099" y="1305"/>
                    <a:pt x="12400" y="1381"/>
                    <a:pt x="12676" y="1632"/>
                  </a:cubicBezTo>
                  <a:cubicBezTo>
                    <a:pt x="13128" y="2084"/>
                    <a:pt x="12977" y="2962"/>
                    <a:pt x="12977" y="3539"/>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7"/>
            <p:cNvSpPr/>
            <p:nvPr/>
          </p:nvSpPr>
          <p:spPr>
            <a:xfrm>
              <a:off x="1350073" y="2871868"/>
              <a:ext cx="517716" cy="1479978"/>
            </a:xfrm>
            <a:custGeom>
              <a:avLst/>
              <a:gdLst/>
              <a:ahLst/>
              <a:cxnLst/>
              <a:rect l="l" t="t" r="r" b="b"/>
              <a:pathLst>
                <a:path w="12099" h="34587" extrusionOk="0">
                  <a:moveTo>
                    <a:pt x="4870" y="1431"/>
                  </a:moveTo>
                  <a:cubicBezTo>
                    <a:pt x="3539" y="2009"/>
                    <a:pt x="2761" y="3314"/>
                    <a:pt x="2234" y="4418"/>
                  </a:cubicBezTo>
                  <a:cubicBezTo>
                    <a:pt x="1657" y="5698"/>
                    <a:pt x="1281" y="7079"/>
                    <a:pt x="1180" y="8509"/>
                  </a:cubicBezTo>
                  <a:cubicBezTo>
                    <a:pt x="879" y="11822"/>
                    <a:pt x="553" y="15236"/>
                    <a:pt x="553" y="18574"/>
                  </a:cubicBezTo>
                  <a:cubicBezTo>
                    <a:pt x="553" y="20933"/>
                    <a:pt x="327" y="23343"/>
                    <a:pt x="126" y="25702"/>
                  </a:cubicBezTo>
                  <a:cubicBezTo>
                    <a:pt x="1" y="26706"/>
                    <a:pt x="51" y="27710"/>
                    <a:pt x="226" y="28714"/>
                  </a:cubicBezTo>
                  <a:cubicBezTo>
                    <a:pt x="352" y="29266"/>
                    <a:pt x="603" y="29843"/>
                    <a:pt x="653" y="30395"/>
                  </a:cubicBezTo>
                  <a:cubicBezTo>
                    <a:pt x="728" y="31098"/>
                    <a:pt x="703" y="32052"/>
                    <a:pt x="1105" y="32704"/>
                  </a:cubicBezTo>
                  <a:cubicBezTo>
                    <a:pt x="1481" y="33257"/>
                    <a:pt x="2184" y="33633"/>
                    <a:pt x="2786" y="33884"/>
                  </a:cubicBezTo>
                  <a:cubicBezTo>
                    <a:pt x="4418" y="34587"/>
                    <a:pt x="6526" y="33959"/>
                    <a:pt x="8133" y="33508"/>
                  </a:cubicBezTo>
                  <a:cubicBezTo>
                    <a:pt x="9162" y="33206"/>
                    <a:pt x="9789" y="32905"/>
                    <a:pt x="10366" y="32177"/>
                  </a:cubicBezTo>
                  <a:cubicBezTo>
                    <a:pt x="10818" y="31625"/>
                    <a:pt x="11370" y="31173"/>
                    <a:pt x="11697" y="30571"/>
                  </a:cubicBezTo>
                  <a:cubicBezTo>
                    <a:pt x="12098" y="29718"/>
                    <a:pt x="10542" y="6777"/>
                    <a:pt x="10366" y="5121"/>
                  </a:cubicBezTo>
                  <a:cubicBezTo>
                    <a:pt x="10341" y="4418"/>
                    <a:pt x="10266" y="3715"/>
                    <a:pt x="10166" y="3038"/>
                  </a:cubicBezTo>
                  <a:cubicBezTo>
                    <a:pt x="10015" y="2410"/>
                    <a:pt x="7982" y="1"/>
                    <a:pt x="4870" y="14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7"/>
            <p:cNvSpPr/>
            <p:nvPr/>
          </p:nvSpPr>
          <p:spPr>
            <a:xfrm>
              <a:off x="1414516" y="2925570"/>
              <a:ext cx="387763" cy="1479978"/>
            </a:xfrm>
            <a:custGeom>
              <a:avLst/>
              <a:gdLst/>
              <a:ahLst/>
              <a:cxnLst/>
              <a:rect l="l" t="t" r="r" b="b"/>
              <a:pathLst>
                <a:path w="9062" h="34587" extrusionOk="0">
                  <a:moveTo>
                    <a:pt x="3615" y="1431"/>
                  </a:moveTo>
                  <a:cubicBezTo>
                    <a:pt x="2636" y="2009"/>
                    <a:pt x="2059" y="3314"/>
                    <a:pt x="1657" y="4418"/>
                  </a:cubicBezTo>
                  <a:cubicBezTo>
                    <a:pt x="1205" y="5748"/>
                    <a:pt x="929" y="7129"/>
                    <a:pt x="854" y="8509"/>
                  </a:cubicBezTo>
                  <a:cubicBezTo>
                    <a:pt x="628" y="11822"/>
                    <a:pt x="377" y="15236"/>
                    <a:pt x="402" y="18599"/>
                  </a:cubicBezTo>
                  <a:cubicBezTo>
                    <a:pt x="402" y="20933"/>
                    <a:pt x="226" y="23368"/>
                    <a:pt x="76" y="25702"/>
                  </a:cubicBezTo>
                  <a:cubicBezTo>
                    <a:pt x="0" y="26706"/>
                    <a:pt x="26" y="27710"/>
                    <a:pt x="176" y="28714"/>
                  </a:cubicBezTo>
                  <a:cubicBezTo>
                    <a:pt x="251" y="29266"/>
                    <a:pt x="452" y="29843"/>
                    <a:pt x="477" y="30395"/>
                  </a:cubicBezTo>
                  <a:cubicBezTo>
                    <a:pt x="528" y="31123"/>
                    <a:pt x="502" y="32052"/>
                    <a:pt x="829" y="32704"/>
                  </a:cubicBezTo>
                  <a:cubicBezTo>
                    <a:pt x="1105" y="33206"/>
                    <a:pt x="1557" y="33633"/>
                    <a:pt x="2084" y="33884"/>
                  </a:cubicBezTo>
                  <a:cubicBezTo>
                    <a:pt x="3288" y="34587"/>
                    <a:pt x="4870" y="33959"/>
                    <a:pt x="6074" y="33508"/>
                  </a:cubicBezTo>
                  <a:cubicBezTo>
                    <a:pt x="6777" y="33307"/>
                    <a:pt x="7379" y="32830"/>
                    <a:pt x="7756" y="32177"/>
                  </a:cubicBezTo>
                  <a:cubicBezTo>
                    <a:pt x="8082" y="31625"/>
                    <a:pt x="8509" y="31173"/>
                    <a:pt x="8735" y="30571"/>
                  </a:cubicBezTo>
                  <a:cubicBezTo>
                    <a:pt x="9061" y="29743"/>
                    <a:pt x="7881" y="6777"/>
                    <a:pt x="7756" y="5121"/>
                  </a:cubicBezTo>
                  <a:cubicBezTo>
                    <a:pt x="7706" y="4443"/>
                    <a:pt x="7706" y="3665"/>
                    <a:pt x="7605" y="3038"/>
                  </a:cubicBezTo>
                  <a:cubicBezTo>
                    <a:pt x="7480" y="2410"/>
                    <a:pt x="5974" y="1"/>
                    <a:pt x="3615"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7"/>
            <p:cNvSpPr/>
            <p:nvPr/>
          </p:nvSpPr>
          <p:spPr>
            <a:xfrm>
              <a:off x="1452087" y="3047995"/>
              <a:ext cx="388833" cy="1480021"/>
            </a:xfrm>
            <a:custGeom>
              <a:avLst/>
              <a:gdLst/>
              <a:ahLst/>
              <a:cxnLst/>
              <a:rect l="l" t="t" r="r" b="b"/>
              <a:pathLst>
                <a:path w="9087" h="34588" extrusionOk="0">
                  <a:moveTo>
                    <a:pt x="3615" y="1406"/>
                  </a:moveTo>
                  <a:cubicBezTo>
                    <a:pt x="2636" y="2009"/>
                    <a:pt x="2059" y="3289"/>
                    <a:pt x="1657" y="4418"/>
                  </a:cubicBezTo>
                  <a:cubicBezTo>
                    <a:pt x="1206" y="5749"/>
                    <a:pt x="930" y="7104"/>
                    <a:pt x="854" y="8509"/>
                  </a:cubicBezTo>
                  <a:cubicBezTo>
                    <a:pt x="628" y="11822"/>
                    <a:pt x="377" y="15236"/>
                    <a:pt x="402" y="18599"/>
                  </a:cubicBezTo>
                  <a:cubicBezTo>
                    <a:pt x="402" y="20933"/>
                    <a:pt x="252" y="23343"/>
                    <a:pt x="101" y="25702"/>
                  </a:cubicBezTo>
                  <a:cubicBezTo>
                    <a:pt x="1" y="26706"/>
                    <a:pt x="26" y="27710"/>
                    <a:pt x="177" y="28714"/>
                  </a:cubicBezTo>
                  <a:cubicBezTo>
                    <a:pt x="252" y="29266"/>
                    <a:pt x="453" y="29843"/>
                    <a:pt x="478" y="30396"/>
                  </a:cubicBezTo>
                  <a:cubicBezTo>
                    <a:pt x="528" y="31098"/>
                    <a:pt x="503" y="32052"/>
                    <a:pt x="829" y="32705"/>
                  </a:cubicBezTo>
                  <a:cubicBezTo>
                    <a:pt x="1130" y="33207"/>
                    <a:pt x="1557" y="33633"/>
                    <a:pt x="2084" y="33884"/>
                  </a:cubicBezTo>
                  <a:cubicBezTo>
                    <a:pt x="3289" y="34587"/>
                    <a:pt x="4870" y="33960"/>
                    <a:pt x="6075" y="33508"/>
                  </a:cubicBezTo>
                  <a:cubicBezTo>
                    <a:pt x="6803" y="33307"/>
                    <a:pt x="7405" y="32830"/>
                    <a:pt x="7782" y="32178"/>
                  </a:cubicBezTo>
                  <a:cubicBezTo>
                    <a:pt x="8108" y="31650"/>
                    <a:pt x="8534" y="31199"/>
                    <a:pt x="8760" y="30571"/>
                  </a:cubicBezTo>
                  <a:cubicBezTo>
                    <a:pt x="9087" y="29743"/>
                    <a:pt x="7907" y="6778"/>
                    <a:pt x="7782" y="5121"/>
                  </a:cubicBezTo>
                  <a:cubicBezTo>
                    <a:pt x="7731" y="4443"/>
                    <a:pt x="7731" y="3690"/>
                    <a:pt x="7606" y="3038"/>
                  </a:cubicBezTo>
                  <a:cubicBezTo>
                    <a:pt x="7505" y="2410"/>
                    <a:pt x="5974" y="1"/>
                    <a:pt x="3615" y="140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7"/>
            <p:cNvSpPr/>
            <p:nvPr/>
          </p:nvSpPr>
          <p:spPr>
            <a:xfrm>
              <a:off x="1602454" y="3050177"/>
              <a:ext cx="178349" cy="1350025"/>
            </a:xfrm>
            <a:custGeom>
              <a:avLst/>
              <a:gdLst/>
              <a:ahLst/>
              <a:cxnLst/>
              <a:rect l="l" t="t" r="r" b="b"/>
              <a:pathLst>
                <a:path w="4168" h="31550" extrusionOk="0">
                  <a:moveTo>
                    <a:pt x="1858" y="1355"/>
                  </a:moveTo>
                  <a:cubicBezTo>
                    <a:pt x="1356" y="1933"/>
                    <a:pt x="202" y="14608"/>
                    <a:pt x="202" y="17820"/>
                  </a:cubicBezTo>
                  <a:cubicBezTo>
                    <a:pt x="202" y="20079"/>
                    <a:pt x="126" y="22388"/>
                    <a:pt x="51" y="24647"/>
                  </a:cubicBezTo>
                  <a:cubicBezTo>
                    <a:pt x="1" y="25601"/>
                    <a:pt x="26" y="26580"/>
                    <a:pt x="76" y="27533"/>
                  </a:cubicBezTo>
                  <a:cubicBezTo>
                    <a:pt x="126" y="28061"/>
                    <a:pt x="227" y="28613"/>
                    <a:pt x="252" y="29140"/>
                  </a:cubicBezTo>
                  <a:cubicBezTo>
                    <a:pt x="277" y="29843"/>
                    <a:pt x="3766" y="31549"/>
                    <a:pt x="3991" y="30872"/>
                  </a:cubicBezTo>
                  <a:cubicBezTo>
                    <a:pt x="4167" y="30345"/>
                    <a:pt x="3063" y="0"/>
                    <a:pt x="1858" y="1355"/>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7"/>
            <p:cNvSpPr/>
            <p:nvPr/>
          </p:nvSpPr>
          <p:spPr>
            <a:xfrm>
              <a:off x="1602454" y="3290747"/>
              <a:ext cx="178349" cy="1166370"/>
            </a:xfrm>
            <a:custGeom>
              <a:avLst/>
              <a:gdLst/>
              <a:ahLst/>
              <a:cxnLst/>
              <a:rect l="l" t="t" r="r" b="b"/>
              <a:pathLst>
                <a:path w="4168" h="27258" extrusionOk="0">
                  <a:moveTo>
                    <a:pt x="1858" y="1180"/>
                  </a:moveTo>
                  <a:cubicBezTo>
                    <a:pt x="1356" y="1682"/>
                    <a:pt x="202" y="12625"/>
                    <a:pt x="202" y="15411"/>
                  </a:cubicBezTo>
                  <a:cubicBezTo>
                    <a:pt x="202" y="17344"/>
                    <a:pt x="126" y="19351"/>
                    <a:pt x="51" y="21284"/>
                  </a:cubicBezTo>
                  <a:cubicBezTo>
                    <a:pt x="1" y="22112"/>
                    <a:pt x="26" y="22941"/>
                    <a:pt x="76" y="23769"/>
                  </a:cubicBezTo>
                  <a:cubicBezTo>
                    <a:pt x="126" y="24246"/>
                    <a:pt x="227" y="24723"/>
                    <a:pt x="252" y="25174"/>
                  </a:cubicBezTo>
                  <a:cubicBezTo>
                    <a:pt x="277" y="25752"/>
                    <a:pt x="3766" y="27258"/>
                    <a:pt x="3991" y="26655"/>
                  </a:cubicBezTo>
                  <a:cubicBezTo>
                    <a:pt x="4167" y="26203"/>
                    <a:pt x="3063" y="0"/>
                    <a:pt x="1858" y="1180"/>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7"/>
            <p:cNvSpPr/>
            <p:nvPr/>
          </p:nvSpPr>
          <p:spPr>
            <a:xfrm>
              <a:off x="1356535" y="3150051"/>
              <a:ext cx="178306" cy="1350025"/>
            </a:xfrm>
            <a:custGeom>
              <a:avLst/>
              <a:gdLst/>
              <a:ahLst/>
              <a:cxnLst/>
              <a:rect l="l" t="t" r="r" b="b"/>
              <a:pathLst>
                <a:path w="4167" h="31550" extrusionOk="0">
                  <a:moveTo>
                    <a:pt x="1857" y="1356"/>
                  </a:moveTo>
                  <a:cubicBezTo>
                    <a:pt x="1355" y="1933"/>
                    <a:pt x="201" y="14608"/>
                    <a:pt x="201" y="17820"/>
                  </a:cubicBezTo>
                  <a:cubicBezTo>
                    <a:pt x="201" y="20079"/>
                    <a:pt x="126" y="22388"/>
                    <a:pt x="50" y="24647"/>
                  </a:cubicBezTo>
                  <a:cubicBezTo>
                    <a:pt x="0" y="25601"/>
                    <a:pt x="0" y="26580"/>
                    <a:pt x="75" y="27534"/>
                  </a:cubicBezTo>
                  <a:cubicBezTo>
                    <a:pt x="126" y="28061"/>
                    <a:pt x="226" y="28613"/>
                    <a:pt x="251" y="29140"/>
                  </a:cubicBezTo>
                  <a:cubicBezTo>
                    <a:pt x="276" y="29843"/>
                    <a:pt x="3765" y="31549"/>
                    <a:pt x="3991" y="30872"/>
                  </a:cubicBezTo>
                  <a:cubicBezTo>
                    <a:pt x="4167" y="30345"/>
                    <a:pt x="3087" y="0"/>
                    <a:pt x="1857" y="1356"/>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7"/>
            <p:cNvSpPr/>
            <p:nvPr/>
          </p:nvSpPr>
          <p:spPr>
            <a:xfrm>
              <a:off x="1356535" y="3390621"/>
              <a:ext cx="178306" cy="1166370"/>
            </a:xfrm>
            <a:custGeom>
              <a:avLst/>
              <a:gdLst/>
              <a:ahLst/>
              <a:cxnLst/>
              <a:rect l="l" t="t" r="r" b="b"/>
              <a:pathLst>
                <a:path w="4167" h="27258" extrusionOk="0">
                  <a:moveTo>
                    <a:pt x="1857" y="1180"/>
                  </a:moveTo>
                  <a:cubicBezTo>
                    <a:pt x="1355" y="1682"/>
                    <a:pt x="201" y="12625"/>
                    <a:pt x="201" y="15411"/>
                  </a:cubicBezTo>
                  <a:cubicBezTo>
                    <a:pt x="201" y="17344"/>
                    <a:pt x="126" y="19352"/>
                    <a:pt x="50" y="21284"/>
                  </a:cubicBezTo>
                  <a:cubicBezTo>
                    <a:pt x="0" y="22112"/>
                    <a:pt x="0" y="22941"/>
                    <a:pt x="75" y="23769"/>
                  </a:cubicBezTo>
                  <a:cubicBezTo>
                    <a:pt x="126" y="24246"/>
                    <a:pt x="226" y="24723"/>
                    <a:pt x="251" y="25174"/>
                  </a:cubicBezTo>
                  <a:cubicBezTo>
                    <a:pt x="276" y="25752"/>
                    <a:pt x="3765" y="27258"/>
                    <a:pt x="3991" y="26655"/>
                  </a:cubicBezTo>
                  <a:cubicBezTo>
                    <a:pt x="4167" y="26204"/>
                    <a:pt x="3087" y="0"/>
                    <a:pt x="1857" y="1180"/>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7"/>
            <p:cNvSpPr/>
            <p:nvPr/>
          </p:nvSpPr>
          <p:spPr>
            <a:xfrm>
              <a:off x="1707719" y="2555045"/>
              <a:ext cx="510185" cy="1803256"/>
            </a:xfrm>
            <a:custGeom>
              <a:avLst/>
              <a:gdLst/>
              <a:ahLst/>
              <a:cxnLst/>
              <a:rect l="l" t="t" r="r" b="b"/>
              <a:pathLst>
                <a:path w="11923" h="42142" extrusionOk="0">
                  <a:moveTo>
                    <a:pt x="4769" y="1732"/>
                  </a:moveTo>
                  <a:cubicBezTo>
                    <a:pt x="3489" y="2460"/>
                    <a:pt x="2711" y="4042"/>
                    <a:pt x="2184" y="5397"/>
                  </a:cubicBezTo>
                  <a:cubicBezTo>
                    <a:pt x="1607" y="6978"/>
                    <a:pt x="1230" y="8660"/>
                    <a:pt x="1130" y="10366"/>
                  </a:cubicBezTo>
                  <a:cubicBezTo>
                    <a:pt x="829" y="14407"/>
                    <a:pt x="502" y="18574"/>
                    <a:pt x="527" y="22665"/>
                  </a:cubicBezTo>
                  <a:cubicBezTo>
                    <a:pt x="527" y="25526"/>
                    <a:pt x="327" y="28463"/>
                    <a:pt x="101" y="31324"/>
                  </a:cubicBezTo>
                  <a:cubicBezTo>
                    <a:pt x="0" y="32554"/>
                    <a:pt x="26" y="33784"/>
                    <a:pt x="201" y="34988"/>
                  </a:cubicBezTo>
                  <a:cubicBezTo>
                    <a:pt x="327" y="35666"/>
                    <a:pt x="603" y="36369"/>
                    <a:pt x="653" y="37021"/>
                  </a:cubicBezTo>
                  <a:cubicBezTo>
                    <a:pt x="703" y="37925"/>
                    <a:pt x="678" y="39054"/>
                    <a:pt x="1080" y="39857"/>
                  </a:cubicBezTo>
                  <a:cubicBezTo>
                    <a:pt x="1431" y="40535"/>
                    <a:pt x="2134" y="40987"/>
                    <a:pt x="2736" y="41313"/>
                  </a:cubicBezTo>
                  <a:cubicBezTo>
                    <a:pt x="4343" y="42141"/>
                    <a:pt x="6426" y="41388"/>
                    <a:pt x="8007" y="40836"/>
                  </a:cubicBezTo>
                  <a:cubicBezTo>
                    <a:pt x="9036" y="40485"/>
                    <a:pt x="9638" y="40108"/>
                    <a:pt x="10241" y="39230"/>
                  </a:cubicBezTo>
                  <a:cubicBezTo>
                    <a:pt x="10667" y="38552"/>
                    <a:pt x="11220" y="38000"/>
                    <a:pt x="11521" y="37247"/>
                  </a:cubicBezTo>
                  <a:cubicBezTo>
                    <a:pt x="11922" y="36243"/>
                    <a:pt x="10391" y="8283"/>
                    <a:pt x="10241" y="6225"/>
                  </a:cubicBezTo>
                  <a:cubicBezTo>
                    <a:pt x="10165" y="5422"/>
                    <a:pt x="10165" y="4493"/>
                    <a:pt x="10015" y="3715"/>
                  </a:cubicBezTo>
                  <a:cubicBezTo>
                    <a:pt x="9864" y="2962"/>
                    <a:pt x="7856" y="1"/>
                    <a:pt x="4769" y="1732"/>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7"/>
            <p:cNvSpPr/>
            <p:nvPr/>
          </p:nvSpPr>
          <p:spPr>
            <a:xfrm>
              <a:off x="1770022" y="2620558"/>
              <a:ext cx="383441" cy="1804326"/>
            </a:xfrm>
            <a:custGeom>
              <a:avLst/>
              <a:gdLst/>
              <a:ahLst/>
              <a:cxnLst/>
              <a:rect l="l" t="t" r="r" b="b"/>
              <a:pathLst>
                <a:path w="8961" h="42167" extrusionOk="0">
                  <a:moveTo>
                    <a:pt x="3589" y="1732"/>
                  </a:moveTo>
                  <a:cubicBezTo>
                    <a:pt x="2610" y="2460"/>
                    <a:pt x="2008" y="4042"/>
                    <a:pt x="1657" y="5397"/>
                  </a:cubicBezTo>
                  <a:cubicBezTo>
                    <a:pt x="1180" y="7028"/>
                    <a:pt x="929" y="8685"/>
                    <a:pt x="854" y="10392"/>
                  </a:cubicBezTo>
                  <a:cubicBezTo>
                    <a:pt x="628" y="14407"/>
                    <a:pt x="377" y="18574"/>
                    <a:pt x="402" y="22665"/>
                  </a:cubicBezTo>
                  <a:cubicBezTo>
                    <a:pt x="402" y="25526"/>
                    <a:pt x="226" y="28488"/>
                    <a:pt x="75" y="31324"/>
                  </a:cubicBezTo>
                  <a:cubicBezTo>
                    <a:pt x="0" y="32554"/>
                    <a:pt x="25" y="33784"/>
                    <a:pt x="176" y="35013"/>
                  </a:cubicBezTo>
                  <a:cubicBezTo>
                    <a:pt x="251" y="35691"/>
                    <a:pt x="452" y="36369"/>
                    <a:pt x="477" y="37046"/>
                  </a:cubicBezTo>
                  <a:cubicBezTo>
                    <a:pt x="527" y="37925"/>
                    <a:pt x="502" y="39079"/>
                    <a:pt x="803" y="39857"/>
                  </a:cubicBezTo>
                  <a:cubicBezTo>
                    <a:pt x="1079" y="40460"/>
                    <a:pt x="1506" y="40962"/>
                    <a:pt x="2058" y="41313"/>
                  </a:cubicBezTo>
                  <a:cubicBezTo>
                    <a:pt x="3263" y="42167"/>
                    <a:pt x="4819" y="41414"/>
                    <a:pt x="6024" y="40836"/>
                  </a:cubicBezTo>
                  <a:cubicBezTo>
                    <a:pt x="6752" y="40535"/>
                    <a:pt x="7354" y="39958"/>
                    <a:pt x="7680" y="39230"/>
                  </a:cubicBezTo>
                  <a:cubicBezTo>
                    <a:pt x="8007" y="38577"/>
                    <a:pt x="8408" y="38000"/>
                    <a:pt x="8659" y="37247"/>
                  </a:cubicBezTo>
                  <a:cubicBezTo>
                    <a:pt x="8960" y="36243"/>
                    <a:pt x="7806" y="8283"/>
                    <a:pt x="7680" y="6250"/>
                  </a:cubicBezTo>
                  <a:cubicBezTo>
                    <a:pt x="7630" y="5422"/>
                    <a:pt x="7630" y="4493"/>
                    <a:pt x="7505" y="3740"/>
                  </a:cubicBezTo>
                  <a:cubicBezTo>
                    <a:pt x="7404" y="2962"/>
                    <a:pt x="5898" y="1"/>
                    <a:pt x="3589" y="17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7"/>
            <p:cNvSpPr/>
            <p:nvPr/>
          </p:nvSpPr>
          <p:spPr>
            <a:xfrm>
              <a:off x="1807593" y="2769855"/>
              <a:ext cx="382371" cy="1803256"/>
            </a:xfrm>
            <a:custGeom>
              <a:avLst/>
              <a:gdLst/>
              <a:ahLst/>
              <a:cxnLst/>
              <a:rect l="l" t="t" r="r" b="b"/>
              <a:pathLst>
                <a:path w="8936" h="42142" extrusionOk="0">
                  <a:moveTo>
                    <a:pt x="3565" y="1732"/>
                  </a:moveTo>
                  <a:cubicBezTo>
                    <a:pt x="2611" y="2435"/>
                    <a:pt x="2034" y="4016"/>
                    <a:pt x="1632" y="5372"/>
                  </a:cubicBezTo>
                  <a:cubicBezTo>
                    <a:pt x="1180" y="7003"/>
                    <a:pt x="929" y="8685"/>
                    <a:pt x="854" y="10366"/>
                  </a:cubicBezTo>
                  <a:cubicBezTo>
                    <a:pt x="628" y="14382"/>
                    <a:pt x="377" y="18548"/>
                    <a:pt x="377" y="22639"/>
                  </a:cubicBezTo>
                  <a:cubicBezTo>
                    <a:pt x="377" y="25526"/>
                    <a:pt x="226" y="28462"/>
                    <a:pt x="76" y="31324"/>
                  </a:cubicBezTo>
                  <a:cubicBezTo>
                    <a:pt x="1" y="32528"/>
                    <a:pt x="26" y="33758"/>
                    <a:pt x="151" y="34988"/>
                  </a:cubicBezTo>
                  <a:cubicBezTo>
                    <a:pt x="252" y="35666"/>
                    <a:pt x="452" y="36343"/>
                    <a:pt x="477" y="37021"/>
                  </a:cubicBezTo>
                  <a:cubicBezTo>
                    <a:pt x="528" y="37899"/>
                    <a:pt x="503" y="39054"/>
                    <a:pt x="804" y="39857"/>
                  </a:cubicBezTo>
                  <a:cubicBezTo>
                    <a:pt x="1080" y="40434"/>
                    <a:pt x="1507" y="40936"/>
                    <a:pt x="2059" y="41288"/>
                  </a:cubicBezTo>
                  <a:cubicBezTo>
                    <a:pt x="3263" y="42141"/>
                    <a:pt x="4820" y="41388"/>
                    <a:pt x="6024" y="40836"/>
                  </a:cubicBezTo>
                  <a:cubicBezTo>
                    <a:pt x="6752" y="40510"/>
                    <a:pt x="7355" y="39932"/>
                    <a:pt x="7656" y="39205"/>
                  </a:cubicBezTo>
                  <a:cubicBezTo>
                    <a:pt x="7982" y="38527"/>
                    <a:pt x="8409" y="37975"/>
                    <a:pt x="8635" y="37222"/>
                  </a:cubicBezTo>
                  <a:cubicBezTo>
                    <a:pt x="8936" y="36218"/>
                    <a:pt x="7781" y="8258"/>
                    <a:pt x="7656" y="6225"/>
                  </a:cubicBezTo>
                  <a:cubicBezTo>
                    <a:pt x="7606" y="5397"/>
                    <a:pt x="7606" y="4468"/>
                    <a:pt x="7505" y="3715"/>
                  </a:cubicBezTo>
                  <a:cubicBezTo>
                    <a:pt x="7380" y="2937"/>
                    <a:pt x="5899" y="0"/>
                    <a:pt x="3565" y="17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7"/>
            <p:cNvSpPr/>
            <p:nvPr/>
          </p:nvSpPr>
          <p:spPr>
            <a:xfrm>
              <a:off x="1955820" y="2771994"/>
              <a:ext cx="176166" cy="1645361"/>
            </a:xfrm>
            <a:custGeom>
              <a:avLst/>
              <a:gdLst/>
              <a:ahLst/>
              <a:cxnLst/>
              <a:rect l="l" t="t" r="r" b="b"/>
              <a:pathLst>
                <a:path w="4117" h="38452" extrusionOk="0">
                  <a:moveTo>
                    <a:pt x="1832" y="1657"/>
                  </a:moveTo>
                  <a:cubicBezTo>
                    <a:pt x="1356" y="2360"/>
                    <a:pt x="201" y="17821"/>
                    <a:pt x="201" y="21736"/>
                  </a:cubicBezTo>
                  <a:cubicBezTo>
                    <a:pt x="201" y="24472"/>
                    <a:pt x="126" y="27283"/>
                    <a:pt x="50" y="30044"/>
                  </a:cubicBezTo>
                  <a:cubicBezTo>
                    <a:pt x="0" y="31148"/>
                    <a:pt x="0" y="32453"/>
                    <a:pt x="76" y="33558"/>
                  </a:cubicBezTo>
                  <a:cubicBezTo>
                    <a:pt x="126" y="34210"/>
                    <a:pt x="226" y="34863"/>
                    <a:pt x="251" y="35515"/>
                  </a:cubicBezTo>
                  <a:cubicBezTo>
                    <a:pt x="276" y="36369"/>
                    <a:pt x="3690" y="38452"/>
                    <a:pt x="3941" y="37598"/>
                  </a:cubicBezTo>
                  <a:cubicBezTo>
                    <a:pt x="4116" y="36971"/>
                    <a:pt x="3037" y="1"/>
                    <a:pt x="1832" y="1657"/>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7"/>
            <p:cNvSpPr/>
            <p:nvPr/>
          </p:nvSpPr>
          <p:spPr>
            <a:xfrm>
              <a:off x="1955820" y="3066267"/>
              <a:ext cx="176166" cy="1419858"/>
            </a:xfrm>
            <a:custGeom>
              <a:avLst/>
              <a:gdLst/>
              <a:ahLst/>
              <a:cxnLst/>
              <a:rect l="l" t="t" r="r" b="b"/>
              <a:pathLst>
                <a:path w="4117" h="33182" extrusionOk="0">
                  <a:moveTo>
                    <a:pt x="1832" y="1406"/>
                  </a:moveTo>
                  <a:cubicBezTo>
                    <a:pt x="1330" y="2009"/>
                    <a:pt x="201" y="15361"/>
                    <a:pt x="201" y="18749"/>
                  </a:cubicBezTo>
                  <a:cubicBezTo>
                    <a:pt x="201" y="21109"/>
                    <a:pt x="126" y="23543"/>
                    <a:pt x="50" y="25903"/>
                  </a:cubicBezTo>
                  <a:cubicBezTo>
                    <a:pt x="0" y="26932"/>
                    <a:pt x="25" y="27936"/>
                    <a:pt x="76" y="28939"/>
                  </a:cubicBezTo>
                  <a:cubicBezTo>
                    <a:pt x="126" y="29517"/>
                    <a:pt x="226" y="30094"/>
                    <a:pt x="251" y="30646"/>
                  </a:cubicBezTo>
                  <a:cubicBezTo>
                    <a:pt x="276" y="31374"/>
                    <a:pt x="3690" y="33181"/>
                    <a:pt x="3941" y="32453"/>
                  </a:cubicBezTo>
                  <a:cubicBezTo>
                    <a:pt x="4116" y="31901"/>
                    <a:pt x="3037" y="1"/>
                    <a:pt x="1832" y="140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7"/>
            <p:cNvSpPr/>
            <p:nvPr/>
          </p:nvSpPr>
          <p:spPr>
            <a:xfrm>
              <a:off x="1714180" y="2894419"/>
              <a:ext cx="175097" cy="1645404"/>
            </a:xfrm>
            <a:custGeom>
              <a:avLst/>
              <a:gdLst/>
              <a:ahLst/>
              <a:cxnLst/>
              <a:rect l="l" t="t" r="r" b="b"/>
              <a:pathLst>
                <a:path w="4092" h="38453" extrusionOk="0">
                  <a:moveTo>
                    <a:pt x="1832" y="1657"/>
                  </a:moveTo>
                  <a:cubicBezTo>
                    <a:pt x="1330" y="2335"/>
                    <a:pt x="176" y="17796"/>
                    <a:pt x="176" y="21736"/>
                  </a:cubicBezTo>
                  <a:cubicBezTo>
                    <a:pt x="176" y="24472"/>
                    <a:pt x="100" y="27283"/>
                    <a:pt x="25" y="30044"/>
                  </a:cubicBezTo>
                  <a:cubicBezTo>
                    <a:pt x="0" y="31148"/>
                    <a:pt x="0" y="32428"/>
                    <a:pt x="75" y="33558"/>
                  </a:cubicBezTo>
                  <a:cubicBezTo>
                    <a:pt x="100" y="34210"/>
                    <a:pt x="201" y="34863"/>
                    <a:pt x="226" y="35516"/>
                  </a:cubicBezTo>
                  <a:cubicBezTo>
                    <a:pt x="251" y="36369"/>
                    <a:pt x="3690" y="38452"/>
                    <a:pt x="3915" y="37599"/>
                  </a:cubicBezTo>
                  <a:cubicBezTo>
                    <a:pt x="4091" y="36946"/>
                    <a:pt x="3012" y="1"/>
                    <a:pt x="1832" y="1657"/>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7"/>
            <p:cNvSpPr/>
            <p:nvPr/>
          </p:nvSpPr>
          <p:spPr>
            <a:xfrm>
              <a:off x="1713068" y="3187621"/>
              <a:ext cx="176209" cy="1420928"/>
            </a:xfrm>
            <a:custGeom>
              <a:avLst/>
              <a:gdLst/>
              <a:ahLst/>
              <a:cxnLst/>
              <a:rect l="l" t="t" r="r" b="b"/>
              <a:pathLst>
                <a:path w="4118" h="33207" extrusionOk="0">
                  <a:moveTo>
                    <a:pt x="1858" y="1431"/>
                  </a:moveTo>
                  <a:cubicBezTo>
                    <a:pt x="1356" y="2034"/>
                    <a:pt x="202" y="15361"/>
                    <a:pt x="202" y="18750"/>
                  </a:cubicBezTo>
                  <a:cubicBezTo>
                    <a:pt x="202" y="21134"/>
                    <a:pt x="126" y="23569"/>
                    <a:pt x="51" y="25928"/>
                  </a:cubicBezTo>
                  <a:cubicBezTo>
                    <a:pt x="1" y="26932"/>
                    <a:pt x="26" y="27936"/>
                    <a:pt x="101" y="28965"/>
                  </a:cubicBezTo>
                  <a:cubicBezTo>
                    <a:pt x="126" y="29517"/>
                    <a:pt x="227" y="30094"/>
                    <a:pt x="252" y="30646"/>
                  </a:cubicBezTo>
                  <a:cubicBezTo>
                    <a:pt x="277" y="31374"/>
                    <a:pt x="3716" y="33206"/>
                    <a:pt x="3941" y="32453"/>
                  </a:cubicBezTo>
                  <a:cubicBezTo>
                    <a:pt x="4117" y="31901"/>
                    <a:pt x="3038" y="1"/>
                    <a:pt x="1858"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7"/>
            <p:cNvSpPr/>
            <p:nvPr/>
          </p:nvSpPr>
          <p:spPr>
            <a:xfrm>
              <a:off x="2428359" y="3185482"/>
              <a:ext cx="348011" cy="1033207"/>
            </a:xfrm>
            <a:custGeom>
              <a:avLst/>
              <a:gdLst/>
              <a:ahLst/>
              <a:cxnLst/>
              <a:rect l="l" t="t" r="r" b="b"/>
              <a:pathLst>
                <a:path w="8133" h="24146" extrusionOk="0">
                  <a:moveTo>
                    <a:pt x="4895" y="979"/>
                  </a:moveTo>
                  <a:cubicBezTo>
                    <a:pt x="5773" y="1406"/>
                    <a:pt x="6301" y="2310"/>
                    <a:pt x="6652" y="3088"/>
                  </a:cubicBezTo>
                  <a:cubicBezTo>
                    <a:pt x="7053" y="3991"/>
                    <a:pt x="7279" y="4945"/>
                    <a:pt x="7355" y="5949"/>
                  </a:cubicBezTo>
                  <a:cubicBezTo>
                    <a:pt x="7581" y="8233"/>
                    <a:pt x="7781" y="10642"/>
                    <a:pt x="7781" y="12977"/>
                  </a:cubicBezTo>
                  <a:cubicBezTo>
                    <a:pt x="7781" y="14608"/>
                    <a:pt x="7932" y="16290"/>
                    <a:pt x="8057" y="17946"/>
                  </a:cubicBezTo>
                  <a:cubicBezTo>
                    <a:pt x="8133" y="18624"/>
                    <a:pt x="8108" y="19352"/>
                    <a:pt x="7982" y="20029"/>
                  </a:cubicBezTo>
                  <a:cubicBezTo>
                    <a:pt x="7882" y="20431"/>
                    <a:pt x="7781" y="20807"/>
                    <a:pt x="7706" y="21209"/>
                  </a:cubicBezTo>
                  <a:cubicBezTo>
                    <a:pt x="7656" y="21711"/>
                    <a:pt x="7681" y="22364"/>
                    <a:pt x="7380" y="22815"/>
                  </a:cubicBezTo>
                  <a:cubicBezTo>
                    <a:pt x="7104" y="23192"/>
                    <a:pt x="6702" y="23493"/>
                    <a:pt x="6250" y="23644"/>
                  </a:cubicBezTo>
                  <a:cubicBezTo>
                    <a:pt x="5171" y="24146"/>
                    <a:pt x="3740" y="23694"/>
                    <a:pt x="2661" y="23393"/>
                  </a:cubicBezTo>
                  <a:cubicBezTo>
                    <a:pt x="2084" y="23267"/>
                    <a:pt x="1557" y="22941"/>
                    <a:pt x="1155" y="22464"/>
                  </a:cubicBezTo>
                  <a:cubicBezTo>
                    <a:pt x="829" y="22113"/>
                    <a:pt x="553" y="21736"/>
                    <a:pt x="277" y="21335"/>
                  </a:cubicBezTo>
                  <a:cubicBezTo>
                    <a:pt x="1" y="20732"/>
                    <a:pt x="1055" y="4744"/>
                    <a:pt x="1155" y="3565"/>
                  </a:cubicBezTo>
                  <a:cubicBezTo>
                    <a:pt x="1180" y="3088"/>
                    <a:pt x="1231" y="2611"/>
                    <a:pt x="1306" y="2134"/>
                  </a:cubicBezTo>
                  <a:cubicBezTo>
                    <a:pt x="1431" y="1682"/>
                    <a:pt x="2787" y="1"/>
                    <a:pt x="4895" y="979"/>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7"/>
            <p:cNvSpPr/>
            <p:nvPr/>
          </p:nvSpPr>
          <p:spPr>
            <a:xfrm>
              <a:off x="2474530" y="3223095"/>
              <a:ext cx="259949" cy="1033207"/>
            </a:xfrm>
            <a:custGeom>
              <a:avLst/>
              <a:gdLst/>
              <a:ahLst/>
              <a:cxnLst/>
              <a:rect l="l" t="t" r="r" b="b"/>
              <a:pathLst>
                <a:path w="6075" h="24146" extrusionOk="0">
                  <a:moveTo>
                    <a:pt x="3640" y="1004"/>
                  </a:moveTo>
                  <a:cubicBezTo>
                    <a:pt x="4293" y="1431"/>
                    <a:pt x="4694" y="2309"/>
                    <a:pt x="4945" y="3112"/>
                  </a:cubicBezTo>
                  <a:cubicBezTo>
                    <a:pt x="5247" y="4016"/>
                    <a:pt x="5447" y="4970"/>
                    <a:pt x="5498" y="5948"/>
                  </a:cubicBezTo>
                  <a:cubicBezTo>
                    <a:pt x="5648" y="8258"/>
                    <a:pt x="5799" y="10667"/>
                    <a:pt x="5799" y="12976"/>
                  </a:cubicBezTo>
                  <a:cubicBezTo>
                    <a:pt x="5799" y="14633"/>
                    <a:pt x="5899" y="16314"/>
                    <a:pt x="6025" y="17946"/>
                  </a:cubicBezTo>
                  <a:cubicBezTo>
                    <a:pt x="6075" y="18648"/>
                    <a:pt x="6050" y="19351"/>
                    <a:pt x="5949" y="20054"/>
                  </a:cubicBezTo>
                  <a:cubicBezTo>
                    <a:pt x="5899" y="20430"/>
                    <a:pt x="5774" y="20832"/>
                    <a:pt x="5749" y="21208"/>
                  </a:cubicBezTo>
                  <a:cubicBezTo>
                    <a:pt x="5724" y="21736"/>
                    <a:pt x="5749" y="22388"/>
                    <a:pt x="5523" y="22840"/>
                  </a:cubicBezTo>
                  <a:cubicBezTo>
                    <a:pt x="5322" y="23191"/>
                    <a:pt x="5021" y="23492"/>
                    <a:pt x="4669" y="23668"/>
                  </a:cubicBezTo>
                  <a:cubicBezTo>
                    <a:pt x="3866" y="24145"/>
                    <a:pt x="2787" y="23718"/>
                    <a:pt x="1984" y="23392"/>
                  </a:cubicBezTo>
                  <a:cubicBezTo>
                    <a:pt x="1507" y="23241"/>
                    <a:pt x="1105" y="22915"/>
                    <a:pt x="854" y="22463"/>
                  </a:cubicBezTo>
                  <a:cubicBezTo>
                    <a:pt x="603" y="22112"/>
                    <a:pt x="377" y="21736"/>
                    <a:pt x="202" y="21334"/>
                  </a:cubicBezTo>
                  <a:cubicBezTo>
                    <a:pt x="1" y="20757"/>
                    <a:pt x="779" y="4744"/>
                    <a:pt x="854" y="3589"/>
                  </a:cubicBezTo>
                  <a:cubicBezTo>
                    <a:pt x="879" y="3112"/>
                    <a:pt x="905" y="2585"/>
                    <a:pt x="955" y="2133"/>
                  </a:cubicBezTo>
                  <a:cubicBezTo>
                    <a:pt x="1030" y="1682"/>
                    <a:pt x="2059" y="0"/>
                    <a:pt x="3640" y="1004"/>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7"/>
            <p:cNvSpPr/>
            <p:nvPr/>
          </p:nvSpPr>
          <p:spPr>
            <a:xfrm>
              <a:off x="2448770" y="3307906"/>
              <a:ext cx="259949" cy="1033207"/>
            </a:xfrm>
            <a:custGeom>
              <a:avLst/>
              <a:gdLst/>
              <a:ahLst/>
              <a:cxnLst/>
              <a:rect l="l" t="t" r="r" b="b"/>
              <a:pathLst>
                <a:path w="6075" h="24146" extrusionOk="0">
                  <a:moveTo>
                    <a:pt x="3640" y="1005"/>
                  </a:moveTo>
                  <a:cubicBezTo>
                    <a:pt x="4293" y="1406"/>
                    <a:pt x="4694" y="2310"/>
                    <a:pt x="4970" y="3088"/>
                  </a:cubicBezTo>
                  <a:cubicBezTo>
                    <a:pt x="5271" y="4017"/>
                    <a:pt x="5447" y="4970"/>
                    <a:pt x="5497" y="5949"/>
                  </a:cubicBezTo>
                  <a:cubicBezTo>
                    <a:pt x="5648" y="8258"/>
                    <a:pt x="5798" y="10643"/>
                    <a:pt x="5798" y="12977"/>
                  </a:cubicBezTo>
                  <a:cubicBezTo>
                    <a:pt x="5798" y="14633"/>
                    <a:pt x="5924" y="16315"/>
                    <a:pt x="6024" y="17946"/>
                  </a:cubicBezTo>
                  <a:cubicBezTo>
                    <a:pt x="6075" y="18649"/>
                    <a:pt x="6049" y="19352"/>
                    <a:pt x="5974" y="20055"/>
                  </a:cubicBezTo>
                  <a:cubicBezTo>
                    <a:pt x="5924" y="20431"/>
                    <a:pt x="5773" y="20833"/>
                    <a:pt x="5748" y="21209"/>
                  </a:cubicBezTo>
                  <a:cubicBezTo>
                    <a:pt x="5723" y="21711"/>
                    <a:pt x="5748" y="22389"/>
                    <a:pt x="5522" y="22841"/>
                  </a:cubicBezTo>
                  <a:cubicBezTo>
                    <a:pt x="5322" y="23192"/>
                    <a:pt x="5045" y="23468"/>
                    <a:pt x="4669" y="23669"/>
                  </a:cubicBezTo>
                  <a:cubicBezTo>
                    <a:pt x="3866" y="24146"/>
                    <a:pt x="2787" y="23719"/>
                    <a:pt x="1983" y="23393"/>
                  </a:cubicBezTo>
                  <a:cubicBezTo>
                    <a:pt x="1507" y="23242"/>
                    <a:pt x="1105" y="22916"/>
                    <a:pt x="879" y="22464"/>
                  </a:cubicBezTo>
                  <a:cubicBezTo>
                    <a:pt x="603" y="22113"/>
                    <a:pt x="377" y="21736"/>
                    <a:pt x="201" y="21335"/>
                  </a:cubicBezTo>
                  <a:cubicBezTo>
                    <a:pt x="1" y="20758"/>
                    <a:pt x="779" y="4745"/>
                    <a:pt x="879" y="3590"/>
                  </a:cubicBezTo>
                  <a:cubicBezTo>
                    <a:pt x="904" y="3113"/>
                    <a:pt x="904" y="2586"/>
                    <a:pt x="979" y="2134"/>
                  </a:cubicBezTo>
                  <a:cubicBezTo>
                    <a:pt x="1055" y="1682"/>
                    <a:pt x="2059" y="1"/>
                    <a:pt x="3640" y="1005"/>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7"/>
            <p:cNvSpPr/>
            <p:nvPr/>
          </p:nvSpPr>
          <p:spPr>
            <a:xfrm>
              <a:off x="2488522" y="3310088"/>
              <a:ext cx="119256" cy="941893"/>
            </a:xfrm>
            <a:custGeom>
              <a:avLst/>
              <a:gdLst/>
              <a:ahLst/>
              <a:cxnLst/>
              <a:rect l="l" t="t" r="r" b="b"/>
              <a:pathLst>
                <a:path w="2787" h="22012" extrusionOk="0">
                  <a:moveTo>
                    <a:pt x="1531" y="954"/>
                  </a:moveTo>
                  <a:cubicBezTo>
                    <a:pt x="1883" y="1355"/>
                    <a:pt x="2661" y="10190"/>
                    <a:pt x="2661" y="12424"/>
                  </a:cubicBezTo>
                  <a:cubicBezTo>
                    <a:pt x="2661" y="14005"/>
                    <a:pt x="2711" y="15611"/>
                    <a:pt x="2761" y="17193"/>
                  </a:cubicBezTo>
                  <a:cubicBezTo>
                    <a:pt x="2786" y="17870"/>
                    <a:pt x="2786" y="18523"/>
                    <a:pt x="2736" y="19201"/>
                  </a:cubicBezTo>
                  <a:cubicBezTo>
                    <a:pt x="2711" y="19577"/>
                    <a:pt x="2636" y="19954"/>
                    <a:pt x="2611" y="20330"/>
                  </a:cubicBezTo>
                  <a:cubicBezTo>
                    <a:pt x="2611" y="20807"/>
                    <a:pt x="276" y="22012"/>
                    <a:pt x="101" y="21535"/>
                  </a:cubicBezTo>
                  <a:cubicBezTo>
                    <a:pt x="0" y="21158"/>
                    <a:pt x="728" y="0"/>
                    <a:pt x="1531" y="954"/>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7"/>
            <p:cNvSpPr/>
            <p:nvPr/>
          </p:nvSpPr>
          <p:spPr>
            <a:xfrm>
              <a:off x="2488522" y="3477614"/>
              <a:ext cx="119256" cy="814123"/>
            </a:xfrm>
            <a:custGeom>
              <a:avLst/>
              <a:gdLst/>
              <a:ahLst/>
              <a:cxnLst/>
              <a:rect l="l" t="t" r="r" b="b"/>
              <a:pathLst>
                <a:path w="2787" h="19026" extrusionOk="0">
                  <a:moveTo>
                    <a:pt x="1531" y="829"/>
                  </a:moveTo>
                  <a:cubicBezTo>
                    <a:pt x="1883" y="1180"/>
                    <a:pt x="2661" y="8810"/>
                    <a:pt x="2661" y="10743"/>
                  </a:cubicBezTo>
                  <a:cubicBezTo>
                    <a:pt x="2661" y="12098"/>
                    <a:pt x="2711" y="13504"/>
                    <a:pt x="2761" y="14859"/>
                  </a:cubicBezTo>
                  <a:cubicBezTo>
                    <a:pt x="2786" y="15436"/>
                    <a:pt x="2786" y="16013"/>
                    <a:pt x="2736" y="16591"/>
                  </a:cubicBezTo>
                  <a:cubicBezTo>
                    <a:pt x="2711" y="16917"/>
                    <a:pt x="2636" y="17243"/>
                    <a:pt x="2611" y="17570"/>
                  </a:cubicBezTo>
                  <a:cubicBezTo>
                    <a:pt x="2611" y="17971"/>
                    <a:pt x="276" y="19025"/>
                    <a:pt x="101" y="18599"/>
                  </a:cubicBezTo>
                  <a:cubicBezTo>
                    <a:pt x="0" y="18272"/>
                    <a:pt x="728" y="0"/>
                    <a:pt x="1531" y="829"/>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7"/>
            <p:cNvSpPr/>
            <p:nvPr/>
          </p:nvSpPr>
          <p:spPr>
            <a:xfrm>
              <a:off x="2652839" y="3379880"/>
              <a:ext cx="119256" cy="941936"/>
            </a:xfrm>
            <a:custGeom>
              <a:avLst/>
              <a:gdLst/>
              <a:ahLst/>
              <a:cxnLst/>
              <a:rect l="l" t="t" r="r" b="b"/>
              <a:pathLst>
                <a:path w="2787" h="22013" extrusionOk="0">
                  <a:moveTo>
                    <a:pt x="1557" y="954"/>
                  </a:moveTo>
                  <a:cubicBezTo>
                    <a:pt x="1883" y="1331"/>
                    <a:pt x="2661" y="10191"/>
                    <a:pt x="2661" y="12424"/>
                  </a:cubicBezTo>
                  <a:cubicBezTo>
                    <a:pt x="2661" y="14006"/>
                    <a:pt x="2711" y="15612"/>
                    <a:pt x="2761" y="17193"/>
                  </a:cubicBezTo>
                  <a:cubicBezTo>
                    <a:pt x="2786" y="17871"/>
                    <a:pt x="2786" y="18523"/>
                    <a:pt x="2736" y="19201"/>
                  </a:cubicBezTo>
                  <a:cubicBezTo>
                    <a:pt x="2711" y="19577"/>
                    <a:pt x="2636" y="19954"/>
                    <a:pt x="2636" y="20330"/>
                  </a:cubicBezTo>
                  <a:cubicBezTo>
                    <a:pt x="2611" y="20807"/>
                    <a:pt x="276" y="22012"/>
                    <a:pt x="126" y="21535"/>
                  </a:cubicBezTo>
                  <a:cubicBezTo>
                    <a:pt x="0" y="21159"/>
                    <a:pt x="753" y="0"/>
                    <a:pt x="1557" y="954"/>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7"/>
            <p:cNvSpPr/>
            <p:nvPr/>
          </p:nvSpPr>
          <p:spPr>
            <a:xfrm>
              <a:off x="2652839" y="3548476"/>
              <a:ext cx="119256" cy="813053"/>
            </a:xfrm>
            <a:custGeom>
              <a:avLst/>
              <a:gdLst/>
              <a:ahLst/>
              <a:cxnLst/>
              <a:rect l="l" t="t" r="r" b="b"/>
              <a:pathLst>
                <a:path w="2787" h="19001" extrusionOk="0">
                  <a:moveTo>
                    <a:pt x="1557" y="804"/>
                  </a:moveTo>
                  <a:cubicBezTo>
                    <a:pt x="1883" y="1156"/>
                    <a:pt x="2661" y="8786"/>
                    <a:pt x="2661" y="10718"/>
                  </a:cubicBezTo>
                  <a:cubicBezTo>
                    <a:pt x="2661" y="12073"/>
                    <a:pt x="2711" y="13479"/>
                    <a:pt x="2761" y="14834"/>
                  </a:cubicBezTo>
                  <a:cubicBezTo>
                    <a:pt x="2786" y="15412"/>
                    <a:pt x="2786" y="15989"/>
                    <a:pt x="2736" y="16566"/>
                  </a:cubicBezTo>
                  <a:cubicBezTo>
                    <a:pt x="2711" y="16867"/>
                    <a:pt x="2636" y="17219"/>
                    <a:pt x="2636" y="17520"/>
                  </a:cubicBezTo>
                  <a:cubicBezTo>
                    <a:pt x="2611" y="17947"/>
                    <a:pt x="276" y="19001"/>
                    <a:pt x="126" y="18574"/>
                  </a:cubicBezTo>
                  <a:cubicBezTo>
                    <a:pt x="0" y="18248"/>
                    <a:pt x="753" y="1"/>
                    <a:pt x="1557" y="804"/>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57"/>
          <p:cNvSpPr/>
          <p:nvPr/>
        </p:nvSpPr>
        <p:spPr>
          <a:xfrm>
            <a:off x="182850" y="692550"/>
            <a:ext cx="2132275" cy="347350"/>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3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57"/>
          <p:cNvGrpSpPr/>
          <p:nvPr/>
        </p:nvGrpSpPr>
        <p:grpSpPr>
          <a:xfrm flipH="1">
            <a:off x="540100" y="518100"/>
            <a:ext cx="2102525" cy="696250"/>
            <a:chOff x="2250625" y="399575"/>
            <a:chExt cx="2102525" cy="696250"/>
          </a:xfrm>
        </p:grpSpPr>
        <p:sp>
          <p:nvSpPr>
            <p:cNvPr id="1205" name="Google Shape;1205;p57"/>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7"/>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7"/>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7"/>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7"/>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7"/>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7"/>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35"/>
                                        </p:tgtEl>
                                        <p:attrNameLst>
                                          <p:attrName>style.visibility</p:attrName>
                                        </p:attrNameLst>
                                      </p:cBhvr>
                                      <p:to>
                                        <p:strVal val="visible"/>
                                      </p:to>
                                    </p:set>
                                    <p:anim calcmode="lin" valueType="num">
                                      <p:cBhvr additive="base">
                                        <p:cTn id="27" dur="500" fill="hold"/>
                                        <p:tgtEl>
                                          <p:spTgt spid="1135"/>
                                        </p:tgtEl>
                                        <p:attrNameLst>
                                          <p:attrName>ppt_x</p:attrName>
                                        </p:attrNameLst>
                                      </p:cBhvr>
                                      <p:tavLst>
                                        <p:tav tm="0">
                                          <p:val>
                                            <p:strVal val="#ppt_x"/>
                                          </p:val>
                                        </p:tav>
                                        <p:tav tm="100000">
                                          <p:val>
                                            <p:strVal val="#ppt_x"/>
                                          </p:val>
                                        </p:tav>
                                      </p:tavLst>
                                    </p:anim>
                                    <p:anim calcmode="lin" valueType="num">
                                      <p:cBhvr additive="base">
                                        <p:cTn id="28" dur="500" fill="hold"/>
                                        <p:tgtEl>
                                          <p:spTgt spid="11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36"/>
                                        </p:tgtEl>
                                        <p:attrNameLst>
                                          <p:attrName>style.visibility</p:attrName>
                                        </p:attrNameLst>
                                      </p:cBhvr>
                                      <p:to>
                                        <p:strVal val="visible"/>
                                      </p:to>
                                    </p:set>
                                    <p:anim calcmode="lin" valueType="num">
                                      <p:cBhvr additive="base">
                                        <p:cTn id="31" dur="500" fill="hold"/>
                                        <p:tgtEl>
                                          <p:spTgt spid="1136"/>
                                        </p:tgtEl>
                                        <p:attrNameLst>
                                          <p:attrName>ppt_x</p:attrName>
                                        </p:attrNameLst>
                                      </p:cBhvr>
                                      <p:tavLst>
                                        <p:tav tm="0">
                                          <p:val>
                                            <p:strVal val="#ppt_x"/>
                                          </p:val>
                                        </p:tav>
                                        <p:tav tm="100000">
                                          <p:val>
                                            <p:strVal val="#ppt_x"/>
                                          </p:val>
                                        </p:tav>
                                      </p:tavLst>
                                    </p:anim>
                                    <p:anim calcmode="lin" valueType="num">
                                      <p:cBhvr additive="base">
                                        <p:cTn id="32" dur="500" fill="hold"/>
                                        <p:tgtEl>
                                          <p:spTgt spid="11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37"/>
                                        </p:tgtEl>
                                        <p:attrNameLst>
                                          <p:attrName>style.visibility</p:attrName>
                                        </p:attrNameLst>
                                      </p:cBhvr>
                                      <p:to>
                                        <p:strVal val="visible"/>
                                      </p:to>
                                    </p:set>
                                    <p:anim calcmode="lin" valueType="num">
                                      <p:cBhvr additive="base">
                                        <p:cTn id="35" dur="500" fill="hold"/>
                                        <p:tgtEl>
                                          <p:spTgt spid="1137"/>
                                        </p:tgtEl>
                                        <p:attrNameLst>
                                          <p:attrName>ppt_x</p:attrName>
                                        </p:attrNameLst>
                                      </p:cBhvr>
                                      <p:tavLst>
                                        <p:tav tm="0">
                                          <p:val>
                                            <p:strVal val="#ppt_x"/>
                                          </p:val>
                                        </p:tav>
                                        <p:tav tm="100000">
                                          <p:val>
                                            <p:strVal val="#ppt_x"/>
                                          </p:val>
                                        </p:tav>
                                      </p:tavLst>
                                    </p:anim>
                                    <p:anim calcmode="lin" valueType="num">
                                      <p:cBhvr additive="base">
                                        <p:cTn id="36" dur="500" fill="hold"/>
                                        <p:tgtEl>
                                          <p:spTgt spid="113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39"/>
                                        </p:tgtEl>
                                        <p:attrNameLst>
                                          <p:attrName>style.visibility</p:attrName>
                                        </p:attrNameLst>
                                      </p:cBhvr>
                                      <p:to>
                                        <p:strVal val="visible"/>
                                      </p:to>
                                    </p:set>
                                    <p:anim calcmode="lin" valueType="num">
                                      <p:cBhvr additive="base">
                                        <p:cTn id="39" dur="500" fill="hold"/>
                                        <p:tgtEl>
                                          <p:spTgt spid="1139"/>
                                        </p:tgtEl>
                                        <p:attrNameLst>
                                          <p:attrName>ppt_x</p:attrName>
                                        </p:attrNameLst>
                                      </p:cBhvr>
                                      <p:tavLst>
                                        <p:tav tm="0">
                                          <p:val>
                                            <p:strVal val="#ppt_x"/>
                                          </p:val>
                                        </p:tav>
                                        <p:tav tm="100000">
                                          <p:val>
                                            <p:strVal val="#ppt_x"/>
                                          </p:val>
                                        </p:tav>
                                      </p:tavLst>
                                    </p:anim>
                                    <p:anim calcmode="lin" valueType="num">
                                      <p:cBhvr additive="base">
                                        <p:cTn id="40" dur="500" fill="hold"/>
                                        <p:tgtEl>
                                          <p:spTgt spid="11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03"/>
                                        </p:tgtEl>
                                        <p:attrNameLst>
                                          <p:attrName>style.visibility</p:attrName>
                                        </p:attrNameLst>
                                      </p:cBhvr>
                                      <p:to>
                                        <p:strVal val="visible"/>
                                      </p:to>
                                    </p:set>
                                    <p:anim calcmode="lin" valueType="num">
                                      <p:cBhvr additive="base">
                                        <p:cTn id="43" dur="500" fill="hold"/>
                                        <p:tgtEl>
                                          <p:spTgt spid="1203"/>
                                        </p:tgtEl>
                                        <p:attrNameLst>
                                          <p:attrName>ppt_x</p:attrName>
                                        </p:attrNameLst>
                                      </p:cBhvr>
                                      <p:tavLst>
                                        <p:tav tm="0">
                                          <p:val>
                                            <p:strVal val="#ppt_x"/>
                                          </p:val>
                                        </p:tav>
                                        <p:tav tm="100000">
                                          <p:val>
                                            <p:strVal val="#ppt_x"/>
                                          </p:val>
                                        </p:tav>
                                      </p:tavLst>
                                    </p:anim>
                                    <p:anim calcmode="lin" valueType="num">
                                      <p:cBhvr additive="base">
                                        <p:cTn id="44" dur="500" fill="hold"/>
                                        <p:tgtEl>
                                          <p:spTgt spid="120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04"/>
                                        </p:tgtEl>
                                        <p:attrNameLst>
                                          <p:attrName>style.visibility</p:attrName>
                                        </p:attrNameLst>
                                      </p:cBhvr>
                                      <p:to>
                                        <p:strVal val="visible"/>
                                      </p:to>
                                    </p:set>
                                    <p:anim calcmode="lin" valueType="num">
                                      <p:cBhvr additive="base">
                                        <p:cTn id="47" dur="500" fill="hold"/>
                                        <p:tgtEl>
                                          <p:spTgt spid="1204"/>
                                        </p:tgtEl>
                                        <p:attrNameLst>
                                          <p:attrName>ppt_x</p:attrName>
                                        </p:attrNameLst>
                                      </p:cBhvr>
                                      <p:tavLst>
                                        <p:tav tm="0">
                                          <p:val>
                                            <p:strVal val="#ppt_x"/>
                                          </p:val>
                                        </p:tav>
                                        <p:tav tm="100000">
                                          <p:val>
                                            <p:strVal val="#ppt_x"/>
                                          </p:val>
                                        </p:tav>
                                      </p:tavLst>
                                    </p:anim>
                                    <p:anim calcmode="lin" valueType="num">
                                      <p:cBhvr additive="base">
                                        <p:cTn id="48" dur="500" fill="hold"/>
                                        <p:tgtEl>
                                          <p:spTgt spid="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0" animBg="1"/>
      <p:bldP spid="1136" grpId="0"/>
      <p:bldP spid="1137" grpId="0"/>
      <p:bldP spid="120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609683" y="1293062"/>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895896" y="494062"/>
            <a:ext cx="5259549"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effectLst/>
                <a:latin typeface="Times New Roman" panose="02020603050405020304" pitchFamily="18" charset="0"/>
                <a:ea typeface="Calibri" panose="020F0502020204030204" pitchFamily="34" charset="0"/>
              </a:rPr>
              <a:t>c. </a:t>
            </a:r>
            <a:r>
              <a:rPr lang="vi-VN" sz="2400" b="1">
                <a:effectLst/>
                <a:latin typeface="Times New Roman" panose="02020603050405020304" pitchFamily="18" charset="0"/>
                <a:ea typeface="Calibri" panose="020F0502020204030204" pitchFamily="34" charset="0"/>
              </a:rPr>
              <a:t>Thời điểm, sự kiện làm thay đổi cuộc đời Hồ Khanh</a:t>
            </a:r>
            <a:endParaRPr sz="3600"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Picture 45">
            <a:extLst>
              <a:ext uri="{FF2B5EF4-FFF2-40B4-BE49-F238E27FC236}">
                <a16:creationId xmlns:a16="http://schemas.microsoft.com/office/drawing/2014/main" id="{06BFA9D8-C415-226D-A273-6947AAEDABB7}"/>
              </a:ext>
            </a:extLst>
          </p:cNvPr>
          <p:cNvPicPr>
            <a:picLocks noChangeAspect="1"/>
          </p:cNvPicPr>
          <p:nvPr/>
        </p:nvPicPr>
        <p:blipFill>
          <a:blip r:embed="rId4"/>
          <a:stretch>
            <a:fillRect/>
          </a:stretch>
        </p:blipFill>
        <p:spPr>
          <a:xfrm>
            <a:off x="752349" y="2364475"/>
            <a:ext cx="2994335" cy="2769327"/>
          </a:xfrm>
          <a:prstGeom prst="rect">
            <a:avLst/>
          </a:prstGeom>
        </p:spPr>
      </p:pic>
      <p:pic>
        <p:nvPicPr>
          <p:cNvPr id="48" name="图片 16">
            <a:extLst>
              <a:ext uri="{FF2B5EF4-FFF2-40B4-BE49-F238E27FC236}">
                <a16:creationId xmlns:a16="http://schemas.microsoft.com/office/drawing/2014/main" id="{DAB51765-E624-7A2A-37CC-8B53D3897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3060" y="1292395"/>
            <a:ext cx="4842888" cy="307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文本框 13">
            <a:extLst>
              <a:ext uri="{FF2B5EF4-FFF2-40B4-BE49-F238E27FC236}">
                <a16:creationId xmlns:a16="http://schemas.microsoft.com/office/drawing/2014/main" id="{720A7EAC-5385-E0A4-C003-13A2365A36F2}"/>
              </a:ext>
            </a:extLst>
          </p:cNvPr>
          <p:cNvSpPr txBox="1"/>
          <p:nvPr/>
        </p:nvSpPr>
        <p:spPr>
          <a:xfrm>
            <a:off x="5030636" y="1926333"/>
            <a:ext cx="2758420" cy="15696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i="1">
                <a:latin typeface="+mj-lt"/>
              </a:rPr>
              <a:t>Thời điểm và sự kiện quan trọng nào đã làm thay đổi cuộc đời của Hồ Khanh?</a:t>
            </a:r>
            <a:endParaRPr lang="en-US" sz="2400">
              <a:latin typeface="+mj-lt"/>
            </a:endParaRPr>
          </a:p>
        </p:txBody>
      </p:sp>
    </p:spTree>
    <p:extLst>
      <p:ext uri="{BB962C8B-B14F-4D97-AF65-F5344CB8AC3E}">
        <p14:creationId xmlns:p14="http://schemas.microsoft.com/office/powerpoint/2010/main" val="3417425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randombar(horizontal)">
                                      <p:cBhvr>
                                        <p:cTn id="14" dur="500"/>
                                        <p:tgtEl>
                                          <p:spTgt spid="4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randombar(horizont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609683" y="1293062"/>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895896" y="494062"/>
            <a:ext cx="5259549"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effectLst/>
                <a:latin typeface="Times New Roman" panose="02020603050405020304" pitchFamily="18" charset="0"/>
                <a:ea typeface="Calibri" panose="020F0502020204030204" pitchFamily="34" charset="0"/>
              </a:rPr>
              <a:t>c. </a:t>
            </a:r>
            <a:r>
              <a:rPr lang="vi-VN" sz="2400" b="1">
                <a:effectLst/>
                <a:latin typeface="Times New Roman" panose="02020603050405020304" pitchFamily="18" charset="0"/>
                <a:ea typeface="Calibri" panose="020F0502020204030204" pitchFamily="34" charset="0"/>
              </a:rPr>
              <a:t>Thời điểm, sự kiện làm thay đổi cuộc đời Hồ Khanh</a:t>
            </a:r>
            <a:endParaRPr sz="3600"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组合 13">
            <a:extLst>
              <a:ext uri="{FF2B5EF4-FFF2-40B4-BE49-F238E27FC236}">
                <a16:creationId xmlns:a16="http://schemas.microsoft.com/office/drawing/2014/main" id="{789AAD36-57B4-378D-DEAC-D7455BC21B38}"/>
              </a:ext>
            </a:extLst>
          </p:cNvPr>
          <p:cNvGrpSpPr/>
          <p:nvPr/>
        </p:nvGrpSpPr>
        <p:grpSpPr>
          <a:xfrm>
            <a:off x="413511" y="1546526"/>
            <a:ext cx="2874844" cy="3215120"/>
            <a:chOff x="579322" y="1504666"/>
            <a:chExt cx="4604023" cy="5148973"/>
          </a:xfrm>
        </p:grpSpPr>
        <p:grpSp>
          <p:nvGrpSpPr>
            <p:cNvPr id="48" name="组合 3">
              <a:extLst>
                <a:ext uri="{FF2B5EF4-FFF2-40B4-BE49-F238E27FC236}">
                  <a16:creationId xmlns:a16="http://schemas.microsoft.com/office/drawing/2014/main" id="{0D072F14-C7A9-F5AB-D74B-56A86A0771C9}"/>
                </a:ext>
              </a:extLst>
            </p:cNvPr>
            <p:cNvGrpSpPr/>
            <p:nvPr/>
          </p:nvGrpSpPr>
          <p:grpSpPr>
            <a:xfrm>
              <a:off x="1605061" y="1504666"/>
              <a:ext cx="1733529" cy="1575864"/>
              <a:chOff x="1605061" y="1504666"/>
              <a:chExt cx="1733529" cy="1575864"/>
            </a:xfrm>
          </p:grpSpPr>
          <p:sp>
            <p:nvSpPr>
              <p:cNvPr id="50" name="等腰三角形 1">
                <a:extLst>
                  <a:ext uri="{FF2B5EF4-FFF2-40B4-BE49-F238E27FC236}">
                    <a16:creationId xmlns:a16="http://schemas.microsoft.com/office/drawing/2014/main" id="{AD0A3574-0BFA-34DA-55E0-D3B88C613022}"/>
                  </a:ext>
                </a:extLst>
              </p:cNvPr>
              <p:cNvSpPr/>
              <p:nvPr/>
            </p:nvSpPr>
            <p:spPr>
              <a:xfrm rot="2601797">
                <a:off x="1605061" y="1504666"/>
                <a:ext cx="1733529" cy="1575864"/>
              </a:xfrm>
              <a:custGeom>
                <a:avLst/>
                <a:gdLst>
                  <a:gd name="connsiteX0" fmla="*/ 0 w 2472324"/>
                  <a:gd name="connsiteY0" fmla="*/ 2131314 h 2131314"/>
                  <a:gd name="connsiteX1" fmla="*/ 1236162 w 2472324"/>
                  <a:gd name="connsiteY1" fmla="*/ 0 h 2131314"/>
                  <a:gd name="connsiteX2" fmla="*/ 2472324 w 2472324"/>
                  <a:gd name="connsiteY2" fmla="*/ 2131314 h 2131314"/>
                  <a:gd name="connsiteX3" fmla="*/ 0 w 2472324"/>
                  <a:gd name="connsiteY3" fmla="*/ 2131314 h 2131314"/>
                  <a:gd name="connsiteX0" fmla="*/ 0 w 2472324"/>
                  <a:gd name="connsiteY0" fmla="*/ 2131495 h 2131495"/>
                  <a:gd name="connsiteX1" fmla="*/ 1236162 w 2472324"/>
                  <a:gd name="connsiteY1" fmla="*/ 181 h 2131495"/>
                  <a:gd name="connsiteX2" fmla="*/ 2472324 w 2472324"/>
                  <a:gd name="connsiteY2" fmla="*/ 2131495 h 2131495"/>
                  <a:gd name="connsiteX3" fmla="*/ 0 w 2472324"/>
                  <a:gd name="connsiteY3" fmla="*/ 2131495 h 2131495"/>
                  <a:gd name="connsiteX0" fmla="*/ 0 w 2472470"/>
                  <a:gd name="connsiteY0" fmla="*/ 2131449 h 2218902"/>
                  <a:gd name="connsiteX1" fmla="*/ 1236162 w 2472470"/>
                  <a:gd name="connsiteY1" fmla="*/ 135 h 2218902"/>
                  <a:gd name="connsiteX2" fmla="*/ 2472324 w 2472470"/>
                  <a:gd name="connsiteY2" fmla="*/ 2131449 h 2218902"/>
                  <a:gd name="connsiteX3" fmla="*/ 0 w 2472470"/>
                  <a:gd name="connsiteY3" fmla="*/ 2131449 h 2218902"/>
                  <a:gd name="connsiteX0" fmla="*/ 7425 w 2479895"/>
                  <a:gd name="connsiteY0" fmla="*/ 2131449 h 2254348"/>
                  <a:gd name="connsiteX1" fmla="*/ 1243587 w 2479895"/>
                  <a:gd name="connsiteY1" fmla="*/ 135 h 2254348"/>
                  <a:gd name="connsiteX2" fmla="*/ 2479749 w 2479895"/>
                  <a:gd name="connsiteY2" fmla="*/ 2131449 h 2254348"/>
                  <a:gd name="connsiteX3" fmla="*/ 7425 w 2479895"/>
                  <a:gd name="connsiteY3" fmla="*/ 2131449 h 2254348"/>
                </a:gdLst>
                <a:ahLst/>
                <a:cxnLst>
                  <a:cxn ang="0">
                    <a:pos x="connsiteX0" y="connsiteY0"/>
                  </a:cxn>
                  <a:cxn ang="0">
                    <a:pos x="connsiteX1" y="connsiteY1"/>
                  </a:cxn>
                  <a:cxn ang="0">
                    <a:pos x="connsiteX2" y="connsiteY2"/>
                  </a:cxn>
                  <a:cxn ang="0">
                    <a:pos x="connsiteX3" y="connsiteY3"/>
                  </a:cxn>
                </a:cxnLst>
                <a:rect l="l" t="t" r="r" b="b"/>
                <a:pathLst>
                  <a:path w="2479895" h="2254348">
                    <a:moveTo>
                      <a:pt x="7425" y="2131449"/>
                    </a:moveTo>
                    <a:cubicBezTo>
                      <a:pt x="-99052" y="2004127"/>
                      <a:pt x="970429" y="18903"/>
                      <a:pt x="1243587" y="135"/>
                    </a:cubicBezTo>
                    <a:cubicBezTo>
                      <a:pt x="1516745" y="-18633"/>
                      <a:pt x="2493629" y="1934679"/>
                      <a:pt x="2479749" y="2131449"/>
                    </a:cubicBezTo>
                    <a:cubicBezTo>
                      <a:pt x="2465869" y="2328219"/>
                      <a:pt x="113902" y="2258771"/>
                      <a:pt x="7425" y="2131449"/>
                    </a:cubicBezTo>
                    <a:close/>
                  </a:path>
                </a:pathLst>
              </a:custGeom>
              <a:solidFill>
                <a:srgbClr val="49D99B"/>
              </a:solidFill>
              <a:ln w="12700" cap="flat" cmpd="sng" algn="ctr">
                <a:noFill/>
                <a:prstDash val="solid"/>
                <a:miter lim="800000"/>
              </a:ln>
              <a:effectLst/>
            </p:spPr>
            <p:txBody>
              <a:bodyPr rtlCol="0" anchor="ctr"/>
              <a:lstStyle/>
              <a:p>
                <a:pPr algn="ctr" defTabSz="685549">
                  <a:buClrTx/>
                  <a:buFontTx/>
                  <a:buNone/>
                  <a:defRPr/>
                </a:pPr>
                <a:endParaRPr lang="zh-CN" altLang="en-US" sz="1350" b="1" kern="1200">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51" name="椭圆 2">
                <a:extLst>
                  <a:ext uri="{FF2B5EF4-FFF2-40B4-BE49-F238E27FC236}">
                    <a16:creationId xmlns:a16="http://schemas.microsoft.com/office/drawing/2014/main" id="{C4FE19A3-C953-B098-FF85-9F23273709D9}"/>
                  </a:ext>
                </a:extLst>
              </p:cNvPr>
              <p:cNvSpPr/>
              <p:nvPr/>
            </p:nvSpPr>
            <p:spPr>
              <a:xfrm>
                <a:off x="2457765" y="2176909"/>
                <a:ext cx="847138" cy="847138"/>
              </a:xfrm>
              <a:prstGeom prst="ellipse">
                <a:avLst/>
              </a:prstGeom>
              <a:solidFill>
                <a:sysClr val="window" lastClr="FFFFFF"/>
              </a:solidFill>
              <a:ln w="44450" cap="flat" cmpd="sng" algn="ctr">
                <a:solidFill>
                  <a:srgbClr val="49D99B"/>
                </a:solidFill>
                <a:prstDash val="solid"/>
                <a:miter lim="800000"/>
              </a:ln>
              <a:effectLst/>
            </p:spPr>
            <p:txBody>
              <a:bodyPr rtlCol="0" anchor="ctr"/>
              <a:lstStyle/>
              <a:p>
                <a:pPr algn="ctr" defTabSz="685549">
                  <a:buClrTx/>
                  <a:buFontTx/>
                  <a:buNone/>
                  <a:defRPr/>
                </a:pPr>
                <a:r>
                  <a:rPr lang="en-US" altLang="zh-CN" sz="1800" b="1" kern="1200" dirty="0">
                    <a:solidFill>
                      <a:srgbClr val="A53731"/>
                    </a:solidFill>
                    <a:latin typeface="Times New Roman" panose="02020603050405020304" pitchFamily="18" charset="0"/>
                    <a:ea typeface="字魂70号-灵悦黑体" panose="00000500000000000000" pitchFamily="2" charset="-122"/>
                    <a:cs typeface="Times New Roman" panose="02020603050405020304" pitchFamily="18" charset="0"/>
                  </a:rPr>
                  <a:t>01</a:t>
                </a:r>
                <a:endParaRPr lang="zh-CN" altLang="en-US" sz="1800" b="1" kern="1200" dirty="0">
                  <a:solidFill>
                    <a:srgbClr val="A53731"/>
                  </a:solidFill>
                  <a:latin typeface="Times New Roman" panose="02020603050405020304" pitchFamily="18" charset="0"/>
                  <a:ea typeface="字魂70号-灵悦黑体" panose="00000500000000000000" pitchFamily="2" charset="-122"/>
                  <a:cs typeface="Times New Roman" panose="02020603050405020304" pitchFamily="18" charset="0"/>
                </a:endParaRPr>
              </a:p>
            </p:txBody>
          </p:sp>
        </p:grpSp>
        <p:sp>
          <p:nvSpPr>
            <p:cNvPr id="49" name="矩形 12">
              <a:extLst>
                <a:ext uri="{FF2B5EF4-FFF2-40B4-BE49-F238E27FC236}">
                  <a16:creationId xmlns:a16="http://schemas.microsoft.com/office/drawing/2014/main" id="{3757CDAB-7CF5-439B-B281-5172BD70B6D5}"/>
                </a:ext>
              </a:extLst>
            </p:cNvPr>
            <p:cNvSpPr/>
            <p:nvPr/>
          </p:nvSpPr>
          <p:spPr>
            <a:xfrm>
              <a:off x="579322" y="3400498"/>
              <a:ext cx="4604023" cy="3253141"/>
            </a:xfrm>
            <a:prstGeom prst="rect">
              <a:avLst/>
            </a:prstGeom>
          </p:spPr>
          <p:txBody>
            <a:bodyPr wrap="square">
              <a:spAutoFit/>
            </a:bodyPr>
            <a:lstStyle/>
            <a:p>
              <a:pPr algn="just">
                <a:spcAft>
                  <a:spcPts val="800"/>
                </a:spcAft>
              </a:pPr>
              <a:r>
                <a:rPr lang="en-US" sz="1800">
                  <a:latin typeface="Times New Roman" panose="02020603050405020304" pitchFamily="18" charset="0"/>
                  <a:ea typeface="Calibri" panose="020F0502020204030204" pitchFamily="34" charset="0"/>
                  <a:cs typeface="Times New Roman" panose="02020603050405020304" pitchFamily="18" charset="0"/>
                </a:rPr>
                <a:t>V</a:t>
              </a:r>
              <a:r>
                <a:rPr lang="vi-VN" sz="1800">
                  <a:effectLst/>
                  <a:latin typeface="Times New Roman" panose="02020603050405020304" pitchFamily="18" charset="0"/>
                  <a:ea typeface="Calibri" panose="020F0502020204030204" pitchFamily="34" charset="0"/>
                  <a:cs typeface="Times New Roman" panose="02020603050405020304" pitchFamily="18" charset="0"/>
                </a:rPr>
                <a:t>ào một trận mưa rừng 1989, khi tìm chỗ trú mưa trong rừng, Hồ Khanh ghé vào một hang đá để tạm trú, anh thấy hang này mát lạ thường, có thể nghe rõ gió rít qua vách đá.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2" name="组合 24">
            <a:extLst>
              <a:ext uri="{FF2B5EF4-FFF2-40B4-BE49-F238E27FC236}">
                <a16:creationId xmlns:a16="http://schemas.microsoft.com/office/drawing/2014/main" id="{33A54B84-1E95-1743-FEC2-DDD1B9154741}"/>
              </a:ext>
            </a:extLst>
          </p:cNvPr>
          <p:cNvGrpSpPr/>
          <p:nvPr/>
        </p:nvGrpSpPr>
        <p:grpSpPr>
          <a:xfrm>
            <a:off x="3515155" y="2090904"/>
            <a:ext cx="2503376" cy="2755544"/>
            <a:chOff x="759600" y="1504666"/>
            <a:chExt cx="4009123" cy="4412965"/>
          </a:xfrm>
        </p:grpSpPr>
        <p:grpSp>
          <p:nvGrpSpPr>
            <p:cNvPr id="53" name="组合 25">
              <a:extLst>
                <a:ext uri="{FF2B5EF4-FFF2-40B4-BE49-F238E27FC236}">
                  <a16:creationId xmlns:a16="http://schemas.microsoft.com/office/drawing/2014/main" id="{AEA9670B-CEF8-224C-4101-AC40A2F3031E}"/>
                </a:ext>
              </a:extLst>
            </p:cNvPr>
            <p:cNvGrpSpPr/>
            <p:nvPr/>
          </p:nvGrpSpPr>
          <p:grpSpPr>
            <a:xfrm>
              <a:off x="1605061" y="1504666"/>
              <a:ext cx="1733529" cy="1575864"/>
              <a:chOff x="1605061" y="1504666"/>
              <a:chExt cx="1733529" cy="1575864"/>
            </a:xfrm>
          </p:grpSpPr>
          <p:sp>
            <p:nvSpPr>
              <p:cNvPr id="55" name="等腰三角形 1">
                <a:extLst>
                  <a:ext uri="{FF2B5EF4-FFF2-40B4-BE49-F238E27FC236}">
                    <a16:creationId xmlns:a16="http://schemas.microsoft.com/office/drawing/2014/main" id="{1751429B-1F00-EB4B-5273-28A60FDACA8C}"/>
                  </a:ext>
                </a:extLst>
              </p:cNvPr>
              <p:cNvSpPr/>
              <p:nvPr/>
            </p:nvSpPr>
            <p:spPr>
              <a:xfrm rot="2601797">
                <a:off x="1605061" y="1504666"/>
                <a:ext cx="1733529" cy="1575864"/>
              </a:xfrm>
              <a:custGeom>
                <a:avLst/>
                <a:gdLst>
                  <a:gd name="connsiteX0" fmla="*/ 0 w 2472324"/>
                  <a:gd name="connsiteY0" fmla="*/ 2131314 h 2131314"/>
                  <a:gd name="connsiteX1" fmla="*/ 1236162 w 2472324"/>
                  <a:gd name="connsiteY1" fmla="*/ 0 h 2131314"/>
                  <a:gd name="connsiteX2" fmla="*/ 2472324 w 2472324"/>
                  <a:gd name="connsiteY2" fmla="*/ 2131314 h 2131314"/>
                  <a:gd name="connsiteX3" fmla="*/ 0 w 2472324"/>
                  <a:gd name="connsiteY3" fmla="*/ 2131314 h 2131314"/>
                  <a:gd name="connsiteX0" fmla="*/ 0 w 2472324"/>
                  <a:gd name="connsiteY0" fmla="*/ 2131495 h 2131495"/>
                  <a:gd name="connsiteX1" fmla="*/ 1236162 w 2472324"/>
                  <a:gd name="connsiteY1" fmla="*/ 181 h 2131495"/>
                  <a:gd name="connsiteX2" fmla="*/ 2472324 w 2472324"/>
                  <a:gd name="connsiteY2" fmla="*/ 2131495 h 2131495"/>
                  <a:gd name="connsiteX3" fmla="*/ 0 w 2472324"/>
                  <a:gd name="connsiteY3" fmla="*/ 2131495 h 2131495"/>
                  <a:gd name="connsiteX0" fmla="*/ 0 w 2472470"/>
                  <a:gd name="connsiteY0" fmla="*/ 2131449 h 2218902"/>
                  <a:gd name="connsiteX1" fmla="*/ 1236162 w 2472470"/>
                  <a:gd name="connsiteY1" fmla="*/ 135 h 2218902"/>
                  <a:gd name="connsiteX2" fmla="*/ 2472324 w 2472470"/>
                  <a:gd name="connsiteY2" fmla="*/ 2131449 h 2218902"/>
                  <a:gd name="connsiteX3" fmla="*/ 0 w 2472470"/>
                  <a:gd name="connsiteY3" fmla="*/ 2131449 h 2218902"/>
                  <a:gd name="connsiteX0" fmla="*/ 7425 w 2479895"/>
                  <a:gd name="connsiteY0" fmla="*/ 2131449 h 2254348"/>
                  <a:gd name="connsiteX1" fmla="*/ 1243587 w 2479895"/>
                  <a:gd name="connsiteY1" fmla="*/ 135 h 2254348"/>
                  <a:gd name="connsiteX2" fmla="*/ 2479749 w 2479895"/>
                  <a:gd name="connsiteY2" fmla="*/ 2131449 h 2254348"/>
                  <a:gd name="connsiteX3" fmla="*/ 7425 w 2479895"/>
                  <a:gd name="connsiteY3" fmla="*/ 2131449 h 2254348"/>
                </a:gdLst>
                <a:ahLst/>
                <a:cxnLst>
                  <a:cxn ang="0">
                    <a:pos x="connsiteX0" y="connsiteY0"/>
                  </a:cxn>
                  <a:cxn ang="0">
                    <a:pos x="connsiteX1" y="connsiteY1"/>
                  </a:cxn>
                  <a:cxn ang="0">
                    <a:pos x="connsiteX2" y="connsiteY2"/>
                  </a:cxn>
                  <a:cxn ang="0">
                    <a:pos x="connsiteX3" y="connsiteY3"/>
                  </a:cxn>
                </a:cxnLst>
                <a:rect l="l" t="t" r="r" b="b"/>
                <a:pathLst>
                  <a:path w="2479895" h="2254348">
                    <a:moveTo>
                      <a:pt x="7425" y="2131449"/>
                    </a:moveTo>
                    <a:cubicBezTo>
                      <a:pt x="-99052" y="2004127"/>
                      <a:pt x="970429" y="18903"/>
                      <a:pt x="1243587" y="135"/>
                    </a:cubicBezTo>
                    <a:cubicBezTo>
                      <a:pt x="1516745" y="-18633"/>
                      <a:pt x="2493629" y="1934679"/>
                      <a:pt x="2479749" y="2131449"/>
                    </a:cubicBezTo>
                    <a:cubicBezTo>
                      <a:pt x="2465869" y="2328219"/>
                      <a:pt x="113902" y="2258771"/>
                      <a:pt x="7425" y="2131449"/>
                    </a:cubicBezTo>
                    <a:close/>
                  </a:path>
                </a:pathLst>
              </a:custGeom>
              <a:solidFill>
                <a:srgbClr val="FFE272"/>
              </a:solidFill>
              <a:ln w="12700" cap="flat" cmpd="sng" algn="ctr">
                <a:noFill/>
                <a:prstDash val="solid"/>
                <a:miter lim="800000"/>
              </a:ln>
              <a:effectLst/>
            </p:spPr>
            <p:txBody>
              <a:bodyPr rtlCol="0" anchor="ctr"/>
              <a:lstStyle/>
              <a:p>
                <a:pPr algn="ctr" defTabSz="685549">
                  <a:buClrTx/>
                  <a:buFontTx/>
                  <a:buNone/>
                  <a:defRPr/>
                </a:pPr>
                <a:endParaRPr lang="zh-CN" altLang="en-US" sz="1350" b="1" kern="1200">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56" name="椭圆 28">
                <a:extLst>
                  <a:ext uri="{FF2B5EF4-FFF2-40B4-BE49-F238E27FC236}">
                    <a16:creationId xmlns:a16="http://schemas.microsoft.com/office/drawing/2014/main" id="{B5FBCD6E-486C-A482-2928-3A9735536D5E}"/>
                  </a:ext>
                </a:extLst>
              </p:cNvPr>
              <p:cNvSpPr/>
              <p:nvPr/>
            </p:nvSpPr>
            <p:spPr>
              <a:xfrm>
                <a:off x="2457765" y="2176909"/>
                <a:ext cx="847138" cy="847138"/>
              </a:xfrm>
              <a:prstGeom prst="ellipse">
                <a:avLst/>
              </a:prstGeom>
              <a:solidFill>
                <a:sysClr val="window" lastClr="FFFFFF"/>
              </a:solidFill>
              <a:ln w="44450" cap="flat" cmpd="sng" algn="ctr">
                <a:solidFill>
                  <a:srgbClr val="FFE272"/>
                </a:solidFill>
                <a:prstDash val="solid"/>
                <a:miter lim="800000"/>
              </a:ln>
              <a:effectLst/>
            </p:spPr>
            <p:txBody>
              <a:bodyPr rtlCol="0" anchor="ctr"/>
              <a:lstStyle/>
              <a:p>
                <a:pPr algn="ctr" defTabSz="685549">
                  <a:buClrTx/>
                  <a:buFontTx/>
                  <a:buNone/>
                  <a:defRPr/>
                </a:pPr>
                <a:r>
                  <a:rPr lang="en-US" altLang="zh-CN" sz="1800" b="1" kern="1200" dirty="0">
                    <a:solidFill>
                      <a:srgbClr val="A53731"/>
                    </a:solidFill>
                    <a:latin typeface="Times New Roman" panose="02020603050405020304" pitchFamily="18" charset="0"/>
                    <a:ea typeface="字魂70号-灵悦黑体" panose="00000500000000000000" pitchFamily="2" charset="-122"/>
                    <a:cs typeface="Times New Roman" panose="02020603050405020304" pitchFamily="18" charset="0"/>
                  </a:rPr>
                  <a:t>02</a:t>
                </a:r>
                <a:endParaRPr lang="zh-CN" altLang="en-US" sz="1800" b="1" kern="1200" dirty="0">
                  <a:solidFill>
                    <a:srgbClr val="A53731"/>
                  </a:solidFill>
                  <a:latin typeface="Times New Roman" panose="02020603050405020304" pitchFamily="18" charset="0"/>
                  <a:ea typeface="字魂70号-灵悦黑体" panose="00000500000000000000" pitchFamily="2" charset="-122"/>
                  <a:cs typeface="Times New Roman" panose="02020603050405020304" pitchFamily="18" charset="0"/>
                </a:endParaRPr>
              </a:p>
            </p:txBody>
          </p:sp>
        </p:grpSp>
        <p:sp>
          <p:nvSpPr>
            <p:cNvPr id="54" name="矩形 26">
              <a:extLst>
                <a:ext uri="{FF2B5EF4-FFF2-40B4-BE49-F238E27FC236}">
                  <a16:creationId xmlns:a16="http://schemas.microsoft.com/office/drawing/2014/main" id="{A1150040-0E11-C369-B1A6-B39856474C28}"/>
                </a:ext>
              </a:extLst>
            </p:cNvPr>
            <p:cNvSpPr/>
            <p:nvPr/>
          </p:nvSpPr>
          <p:spPr>
            <a:xfrm>
              <a:off x="759600" y="3551711"/>
              <a:ext cx="4009123" cy="2365920"/>
            </a:xfrm>
            <a:prstGeom prst="rect">
              <a:avLst/>
            </a:prstGeom>
          </p:spPr>
          <p:txBody>
            <a:bodyPr wrap="square">
              <a:spAutoFit/>
            </a:bodyPr>
            <a:lstStyle/>
            <a:p>
              <a:pPr algn="just">
                <a:spcAft>
                  <a:spcPts val="80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Năm 2009, Hồ Khanh đã dẫn đoàn thám hiểm hang động của Hoàng Gia Anh vào cái hang đá lớn và kì lạ năm xưa.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7" name="组合 13">
            <a:extLst>
              <a:ext uri="{FF2B5EF4-FFF2-40B4-BE49-F238E27FC236}">
                <a16:creationId xmlns:a16="http://schemas.microsoft.com/office/drawing/2014/main" id="{3419CA7D-4C37-210E-92DA-48DC11213C4E}"/>
              </a:ext>
            </a:extLst>
          </p:cNvPr>
          <p:cNvGrpSpPr/>
          <p:nvPr/>
        </p:nvGrpSpPr>
        <p:grpSpPr>
          <a:xfrm>
            <a:off x="6392488" y="1536216"/>
            <a:ext cx="2302265" cy="3081003"/>
            <a:chOff x="1072738" y="1504666"/>
            <a:chExt cx="3687045" cy="4934187"/>
          </a:xfrm>
        </p:grpSpPr>
        <p:grpSp>
          <p:nvGrpSpPr>
            <p:cNvPr id="58" name="组合 3">
              <a:extLst>
                <a:ext uri="{FF2B5EF4-FFF2-40B4-BE49-F238E27FC236}">
                  <a16:creationId xmlns:a16="http://schemas.microsoft.com/office/drawing/2014/main" id="{9FD6EBAA-4DDD-46EB-B7D6-CC7D46937D07}"/>
                </a:ext>
              </a:extLst>
            </p:cNvPr>
            <p:cNvGrpSpPr/>
            <p:nvPr/>
          </p:nvGrpSpPr>
          <p:grpSpPr>
            <a:xfrm>
              <a:off x="1605061" y="1504666"/>
              <a:ext cx="1733529" cy="1575864"/>
              <a:chOff x="1605061" y="1504666"/>
              <a:chExt cx="1733529" cy="1575864"/>
            </a:xfrm>
          </p:grpSpPr>
          <p:sp>
            <p:nvSpPr>
              <p:cNvPr id="60" name="等腰三角形 1">
                <a:extLst>
                  <a:ext uri="{FF2B5EF4-FFF2-40B4-BE49-F238E27FC236}">
                    <a16:creationId xmlns:a16="http://schemas.microsoft.com/office/drawing/2014/main" id="{5F3BDA63-C0D5-0229-0B77-07ED4694EC7C}"/>
                  </a:ext>
                </a:extLst>
              </p:cNvPr>
              <p:cNvSpPr/>
              <p:nvPr/>
            </p:nvSpPr>
            <p:spPr>
              <a:xfrm rot="2601797">
                <a:off x="1605061" y="1504666"/>
                <a:ext cx="1733529" cy="1575864"/>
              </a:xfrm>
              <a:custGeom>
                <a:avLst/>
                <a:gdLst>
                  <a:gd name="connsiteX0" fmla="*/ 0 w 2472324"/>
                  <a:gd name="connsiteY0" fmla="*/ 2131314 h 2131314"/>
                  <a:gd name="connsiteX1" fmla="*/ 1236162 w 2472324"/>
                  <a:gd name="connsiteY1" fmla="*/ 0 h 2131314"/>
                  <a:gd name="connsiteX2" fmla="*/ 2472324 w 2472324"/>
                  <a:gd name="connsiteY2" fmla="*/ 2131314 h 2131314"/>
                  <a:gd name="connsiteX3" fmla="*/ 0 w 2472324"/>
                  <a:gd name="connsiteY3" fmla="*/ 2131314 h 2131314"/>
                  <a:gd name="connsiteX0" fmla="*/ 0 w 2472324"/>
                  <a:gd name="connsiteY0" fmla="*/ 2131495 h 2131495"/>
                  <a:gd name="connsiteX1" fmla="*/ 1236162 w 2472324"/>
                  <a:gd name="connsiteY1" fmla="*/ 181 h 2131495"/>
                  <a:gd name="connsiteX2" fmla="*/ 2472324 w 2472324"/>
                  <a:gd name="connsiteY2" fmla="*/ 2131495 h 2131495"/>
                  <a:gd name="connsiteX3" fmla="*/ 0 w 2472324"/>
                  <a:gd name="connsiteY3" fmla="*/ 2131495 h 2131495"/>
                  <a:gd name="connsiteX0" fmla="*/ 0 w 2472470"/>
                  <a:gd name="connsiteY0" fmla="*/ 2131449 h 2218902"/>
                  <a:gd name="connsiteX1" fmla="*/ 1236162 w 2472470"/>
                  <a:gd name="connsiteY1" fmla="*/ 135 h 2218902"/>
                  <a:gd name="connsiteX2" fmla="*/ 2472324 w 2472470"/>
                  <a:gd name="connsiteY2" fmla="*/ 2131449 h 2218902"/>
                  <a:gd name="connsiteX3" fmla="*/ 0 w 2472470"/>
                  <a:gd name="connsiteY3" fmla="*/ 2131449 h 2218902"/>
                  <a:gd name="connsiteX0" fmla="*/ 7425 w 2479895"/>
                  <a:gd name="connsiteY0" fmla="*/ 2131449 h 2254348"/>
                  <a:gd name="connsiteX1" fmla="*/ 1243587 w 2479895"/>
                  <a:gd name="connsiteY1" fmla="*/ 135 h 2254348"/>
                  <a:gd name="connsiteX2" fmla="*/ 2479749 w 2479895"/>
                  <a:gd name="connsiteY2" fmla="*/ 2131449 h 2254348"/>
                  <a:gd name="connsiteX3" fmla="*/ 7425 w 2479895"/>
                  <a:gd name="connsiteY3" fmla="*/ 2131449 h 2254348"/>
                </a:gdLst>
                <a:ahLst/>
                <a:cxnLst>
                  <a:cxn ang="0">
                    <a:pos x="connsiteX0" y="connsiteY0"/>
                  </a:cxn>
                  <a:cxn ang="0">
                    <a:pos x="connsiteX1" y="connsiteY1"/>
                  </a:cxn>
                  <a:cxn ang="0">
                    <a:pos x="connsiteX2" y="connsiteY2"/>
                  </a:cxn>
                  <a:cxn ang="0">
                    <a:pos x="connsiteX3" y="connsiteY3"/>
                  </a:cxn>
                </a:cxnLst>
                <a:rect l="l" t="t" r="r" b="b"/>
                <a:pathLst>
                  <a:path w="2479895" h="2254348">
                    <a:moveTo>
                      <a:pt x="7425" y="2131449"/>
                    </a:moveTo>
                    <a:cubicBezTo>
                      <a:pt x="-99052" y="2004127"/>
                      <a:pt x="970429" y="18903"/>
                      <a:pt x="1243587" y="135"/>
                    </a:cubicBezTo>
                    <a:cubicBezTo>
                      <a:pt x="1516745" y="-18633"/>
                      <a:pt x="2493629" y="1934679"/>
                      <a:pt x="2479749" y="2131449"/>
                    </a:cubicBezTo>
                    <a:cubicBezTo>
                      <a:pt x="2465869" y="2328219"/>
                      <a:pt x="113902" y="2258771"/>
                      <a:pt x="7425" y="2131449"/>
                    </a:cubicBezTo>
                    <a:close/>
                  </a:path>
                </a:pathLst>
              </a:custGeom>
              <a:solidFill>
                <a:srgbClr val="49D99B"/>
              </a:solidFill>
              <a:ln w="12700" cap="flat" cmpd="sng" algn="ctr">
                <a:noFill/>
                <a:prstDash val="solid"/>
                <a:miter lim="800000"/>
              </a:ln>
              <a:effectLst/>
            </p:spPr>
            <p:txBody>
              <a:bodyPr rtlCol="0" anchor="ctr"/>
              <a:lstStyle/>
              <a:p>
                <a:pPr algn="ctr" defTabSz="685549">
                  <a:buClrTx/>
                  <a:buFontTx/>
                  <a:buNone/>
                  <a:defRPr/>
                </a:pPr>
                <a:endParaRPr lang="zh-CN" altLang="en-US" sz="1350" b="1" kern="1200">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1" name="椭圆 2">
                <a:extLst>
                  <a:ext uri="{FF2B5EF4-FFF2-40B4-BE49-F238E27FC236}">
                    <a16:creationId xmlns:a16="http://schemas.microsoft.com/office/drawing/2014/main" id="{02FB97D3-B7FF-CD0E-DFA3-965F36455B03}"/>
                  </a:ext>
                </a:extLst>
              </p:cNvPr>
              <p:cNvSpPr/>
              <p:nvPr/>
            </p:nvSpPr>
            <p:spPr>
              <a:xfrm>
                <a:off x="2457765" y="2176909"/>
                <a:ext cx="847138" cy="847138"/>
              </a:xfrm>
              <a:prstGeom prst="ellipse">
                <a:avLst/>
              </a:prstGeom>
              <a:solidFill>
                <a:sysClr val="window" lastClr="FFFFFF"/>
              </a:solidFill>
              <a:ln w="44450" cap="flat" cmpd="sng" algn="ctr">
                <a:solidFill>
                  <a:srgbClr val="49D99B"/>
                </a:solidFill>
                <a:prstDash val="solid"/>
                <a:miter lim="800000"/>
              </a:ln>
              <a:effectLst/>
            </p:spPr>
            <p:txBody>
              <a:bodyPr rtlCol="0" anchor="ctr"/>
              <a:lstStyle/>
              <a:p>
                <a:pPr algn="ctr" defTabSz="685549">
                  <a:buClrTx/>
                  <a:buFontTx/>
                  <a:buNone/>
                  <a:defRPr/>
                </a:pPr>
                <a:r>
                  <a:rPr lang="en-US" altLang="zh-CN" sz="1800" b="1" kern="1200">
                    <a:solidFill>
                      <a:srgbClr val="A53731"/>
                    </a:solidFill>
                    <a:latin typeface="Times New Roman" panose="02020603050405020304" pitchFamily="18" charset="0"/>
                    <a:ea typeface="字魂70号-灵悦黑体" panose="00000500000000000000" pitchFamily="2" charset="-122"/>
                    <a:cs typeface="Times New Roman" panose="02020603050405020304" pitchFamily="18" charset="0"/>
                  </a:rPr>
                  <a:t>03</a:t>
                </a:r>
                <a:endParaRPr lang="zh-CN" altLang="en-US" sz="1800" b="1" kern="1200" dirty="0">
                  <a:solidFill>
                    <a:srgbClr val="A53731"/>
                  </a:solidFill>
                  <a:latin typeface="Times New Roman" panose="02020603050405020304" pitchFamily="18" charset="0"/>
                  <a:ea typeface="字魂70号-灵悦黑体" panose="00000500000000000000" pitchFamily="2" charset="-122"/>
                  <a:cs typeface="Times New Roman" panose="02020603050405020304" pitchFamily="18" charset="0"/>
                </a:endParaRPr>
              </a:p>
            </p:txBody>
          </p:sp>
        </p:grpSp>
        <p:sp>
          <p:nvSpPr>
            <p:cNvPr id="59" name="矩形 12">
              <a:extLst>
                <a:ext uri="{FF2B5EF4-FFF2-40B4-BE49-F238E27FC236}">
                  <a16:creationId xmlns:a16="http://schemas.microsoft.com/office/drawing/2014/main" id="{2520F40E-948F-9AF4-C30D-1E0270A3089B}"/>
                </a:ext>
              </a:extLst>
            </p:cNvPr>
            <p:cNvSpPr/>
            <p:nvPr/>
          </p:nvSpPr>
          <p:spPr>
            <a:xfrm>
              <a:off x="1072738" y="3629322"/>
              <a:ext cx="3687045" cy="2809531"/>
            </a:xfrm>
            <a:prstGeom prst="rect">
              <a:avLst/>
            </a:prstGeom>
          </p:spPr>
          <p:txBody>
            <a:bodyPr wrap="square">
              <a:spAutoFit/>
            </a:bodyPr>
            <a:lstStyle/>
            <a:p>
              <a:pPr algn="just">
                <a:spcAft>
                  <a:spcPts val="80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Hồ Khanh đã trở thành người Việt Nam đầu tiên phát hiện ra hang Sơn Đoòng - hang động cao và rộng nhất thế giới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58772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763252" y="1199400"/>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891411" y="494062"/>
            <a:ext cx="5259549"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effectLst/>
                <a:latin typeface="Times New Roman" panose="02020603050405020304" pitchFamily="18" charset="0"/>
                <a:ea typeface="Calibri" panose="020F0502020204030204" pitchFamily="34" charset="0"/>
              </a:rPr>
              <a:t>3. Mở rộng, kết nối</a:t>
            </a:r>
            <a:endParaRPr sz="4400"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图片 2">
            <a:extLst>
              <a:ext uri="{FF2B5EF4-FFF2-40B4-BE49-F238E27FC236}">
                <a16:creationId xmlns:a16="http://schemas.microsoft.com/office/drawing/2014/main" id="{C9D25615-9049-B516-73DA-5A19F3FA60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3533" y="1138148"/>
            <a:ext cx="5653160" cy="3666310"/>
          </a:xfrm>
          <a:prstGeom prst="rect">
            <a:avLst/>
          </a:prstGeom>
        </p:spPr>
      </p:pic>
      <p:sp>
        <p:nvSpPr>
          <p:cNvPr id="48" name="文本框 5">
            <a:extLst>
              <a:ext uri="{FF2B5EF4-FFF2-40B4-BE49-F238E27FC236}">
                <a16:creationId xmlns:a16="http://schemas.microsoft.com/office/drawing/2014/main" id="{AFF0659D-BE3A-36BC-39DB-88B5A055C0E7}"/>
              </a:ext>
            </a:extLst>
          </p:cNvPr>
          <p:cNvSpPr txBox="1"/>
          <p:nvPr/>
        </p:nvSpPr>
        <p:spPr>
          <a:xfrm>
            <a:off x="5002615" y="1797965"/>
            <a:ext cx="3016155" cy="156966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400" i="1">
                <a:solidFill>
                  <a:schemeClr val="bg1"/>
                </a:solidFill>
                <a:latin typeface="+mj-lt"/>
              </a:rPr>
              <a:t>Theo em, phẩm chất quan trọng nhất để trở thành một nhà thám hiểm là gì?</a:t>
            </a:r>
            <a:endParaRPr lang="en-US" sz="2400">
              <a:solidFill>
                <a:schemeClr val="bg1"/>
              </a:solidFill>
              <a:latin typeface="+mj-lt"/>
            </a:endParaRPr>
          </a:p>
        </p:txBody>
      </p:sp>
      <p:pic>
        <p:nvPicPr>
          <p:cNvPr id="49" name="图片 19">
            <a:extLst>
              <a:ext uri="{FF2B5EF4-FFF2-40B4-BE49-F238E27FC236}">
                <a16:creationId xmlns:a16="http://schemas.microsoft.com/office/drawing/2014/main" id="{BEF9E537-5080-D853-9E66-0CAD3143677C}"/>
              </a:ext>
            </a:extLst>
          </p:cNvPr>
          <p:cNvPicPr>
            <a:picLocks noChangeAspect="1"/>
          </p:cNvPicPr>
          <p:nvPr/>
        </p:nvPicPr>
        <p:blipFill>
          <a:blip r:embed="rId5" cstate="email"/>
          <a:stretch>
            <a:fillRect/>
          </a:stretch>
        </p:blipFill>
        <p:spPr>
          <a:xfrm>
            <a:off x="255759" y="1854985"/>
            <a:ext cx="4295794" cy="4026158"/>
          </a:xfrm>
          <a:prstGeom prst="rect">
            <a:avLst/>
          </a:prstGeom>
        </p:spPr>
      </p:pic>
    </p:spTree>
    <p:extLst>
      <p:ext uri="{BB962C8B-B14F-4D97-AF65-F5344CB8AC3E}">
        <p14:creationId xmlns:p14="http://schemas.microsoft.com/office/powerpoint/2010/main" val="157902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2000"/>
                                        <p:tgtEl>
                                          <p:spTgt spid="4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2000"/>
                                        <p:tgtEl>
                                          <p:spTgt spid="48"/>
                                        </p:tgtEl>
                                      </p:cBhvr>
                                    </p:animEffect>
                                  </p:childTnLst>
                                </p:cTn>
                              </p:par>
                              <p:par>
                                <p:cTn id="11" presetID="21" presetClass="entr" presetSubtype="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heel(1)">
                                      <p:cBhvr>
                                        <p:cTn id="13"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763252" y="1199400"/>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891411" y="494062"/>
            <a:ext cx="5259549"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effectLst/>
                <a:latin typeface="Times New Roman" panose="02020603050405020304" pitchFamily="18" charset="0"/>
                <a:ea typeface="Calibri" panose="020F0502020204030204" pitchFamily="34" charset="0"/>
              </a:rPr>
              <a:t>3. Mở rộng, kết nối</a:t>
            </a:r>
            <a:endParaRPr sz="4400"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502;p33">
            <a:extLst>
              <a:ext uri="{FF2B5EF4-FFF2-40B4-BE49-F238E27FC236}">
                <a16:creationId xmlns:a16="http://schemas.microsoft.com/office/drawing/2014/main" id="{8C7192F8-488D-C4DA-F8CB-A1AAE767A3F2}"/>
              </a:ext>
            </a:extLst>
          </p:cNvPr>
          <p:cNvGrpSpPr/>
          <p:nvPr/>
        </p:nvGrpSpPr>
        <p:grpSpPr>
          <a:xfrm>
            <a:off x="5076711" y="2634306"/>
            <a:ext cx="3283777" cy="2377510"/>
            <a:chOff x="309900" y="238100"/>
            <a:chExt cx="7048350" cy="5237800"/>
          </a:xfrm>
          <a:solidFill>
            <a:srgbClr val="F5A60B">
              <a:lumMod val="40000"/>
              <a:lumOff val="60000"/>
            </a:srgbClr>
          </a:solidFill>
        </p:grpSpPr>
        <p:sp>
          <p:nvSpPr>
            <p:cNvPr id="48" name="Google Shape;503;p33">
              <a:extLst>
                <a:ext uri="{FF2B5EF4-FFF2-40B4-BE49-F238E27FC236}">
                  <a16:creationId xmlns:a16="http://schemas.microsoft.com/office/drawing/2014/main" id="{77985ABB-C6A2-D4F2-A740-59E237D73714}"/>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504;p33">
              <a:extLst>
                <a:ext uri="{FF2B5EF4-FFF2-40B4-BE49-F238E27FC236}">
                  <a16:creationId xmlns:a16="http://schemas.microsoft.com/office/drawing/2014/main" id="{E4C706CB-B476-7EE9-EB92-C0BB776CCE90}"/>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505;p33">
              <a:extLst>
                <a:ext uri="{FF2B5EF4-FFF2-40B4-BE49-F238E27FC236}">
                  <a16:creationId xmlns:a16="http://schemas.microsoft.com/office/drawing/2014/main" id="{616F76E0-247A-F6D6-38E1-70573E3A5A1D}"/>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506;p33">
              <a:extLst>
                <a:ext uri="{FF2B5EF4-FFF2-40B4-BE49-F238E27FC236}">
                  <a16:creationId xmlns:a16="http://schemas.microsoft.com/office/drawing/2014/main" id="{4F0D7B6B-ECF3-77BA-ECF5-3AE51B21E172}"/>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507;p33">
              <a:extLst>
                <a:ext uri="{FF2B5EF4-FFF2-40B4-BE49-F238E27FC236}">
                  <a16:creationId xmlns:a16="http://schemas.microsoft.com/office/drawing/2014/main" id="{45078F6E-1153-6842-361D-AE3051C83140}"/>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508;p33">
              <a:extLst>
                <a:ext uri="{FF2B5EF4-FFF2-40B4-BE49-F238E27FC236}">
                  <a16:creationId xmlns:a16="http://schemas.microsoft.com/office/drawing/2014/main" id="{4A3F3A70-B653-406D-0DA2-4A28A339D6A4}"/>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509;p33">
              <a:extLst>
                <a:ext uri="{FF2B5EF4-FFF2-40B4-BE49-F238E27FC236}">
                  <a16:creationId xmlns:a16="http://schemas.microsoft.com/office/drawing/2014/main" id="{7ADE71E6-5D6F-C27A-581A-B0AC379CB040}"/>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510;p33">
              <a:extLst>
                <a:ext uri="{FF2B5EF4-FFF2-40B4-BE49-F238E27FC236}">
                  <a16:creationId xmlns:a16="http://schemas.microsoft.com/office/drawing/2014/main" id="{324DC3AE-C40A-629A-145B-EC7F51AABA26}"/>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511;p33">
              <a:extLst>
                <a:ext uri="{FF2B5EF4-FFF2-40B4-BE49-F238E27FC236}">
                  <a16:creationId xmlns:a16="http://schemas.microsoft.com/office/drawing/2014/main" id="{4D1A5453-8E29-D915-E08B-55F0CCF74D80}"/>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7" name="Google Shape;502;p33">
            <a:extLst>
              <a:ext uri="{FF2B5EF4-FFF2-40B4-BE49-F238E27FC236}">
                <a16:creationId xmlns:a16="http://schemas.microsoft.com/office/drawing/2014/main" id="{BC9309F0-D032-259D-AF8C-62C03CD48D9F}"/>
              </a:ext>
            </a:extLst>
          </p:cNvPr>
          <p:cNvGrpSpPr/>
          <p:nvPr/>
        </p:nvGrpSpPr>
        <p:grpSpPr>
          <a:xfrm>
            <a:off x="896660" y="2668053"/>
            <a:ext cx="3283777" cy="2377510"/>
            <a:chOff x="309900" y="238100"/>
            <a:chExt cx="7048350" cy="5237800"/>
          </a:xfrm>
          <a:solidFill>
            <a:srgbClr val="97C98B">
              <a:lumMod val="60000"/>
              <a:lumOff val="40000"/>
            </a:srgbClr>
          </a:solidFill>
        </p:grpSpPr>
        <p:sp>
          <p:nvSpPr>
            <p:cNvPr id="58" name="Google Shape;503;p33">
              <a:extLst>
                <a:ext uri="{FF2B5EF4-FFF2-40B4-BE49-F238E27FC236}">
                  <a16:creationId xmlns:a16="http://schemas.microsoft.com/office/drawing/2014/main" id="{E5C0063C-4383-5CBD-F7C1-DCBBA729EBD7}"/>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504;p33">
              <a:extLst>
                <a:ext uri="{FF2B5EF4-FFF2-40B4-BE49-F238E27FC236}">
                  <a16:creationId xmlns:a16="http://schemas.microsoft.com/office/drawing/2014/main" id="{D33B90E2-952B-B36F-6A8E-5D823F2ECE36}"/>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505;p33">
              <a:extLst>
                <a:ext uri="{FF2B5EF4-FFF2-40B4-BE49-F238E27FC236}">
                  <a16:creationId xmlns:a16="http://schemas.microsoft.com/office/drawing/2014/main" id="{C3E58A12-5511-32EC-EE89-D72E00E605E4}"/>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506;p33">
              <a:extLst>
                <a:ext uri="{FF2B5EF4-FFF2-40B4-BE49-F238E27FC236}">
                  <a16:creationId xmlns:a16="http://schemas.microsoft.com/office/drawing/2014/main" id="{50C662B1-4286-EB4E-06F5-1978A17BEB96}"/>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507;p33">
              <a:extLst>
                <a:ext uri="{FF2B5EF4-FFF2-40B4-BE49-F238E27FC236}">
                  <a16:creationId xmlns:a16="http://schemas.microsoft.com/office/drawing/2014/main" id="{5B155DAB-3FAF-4D48-CB5F-99F06CBE9282}"/>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508;p33">
              <a:extLst>
                <a:ext uri="{FF2B5EF4-FFF2-40B4-BE49-F238E27FC236}">
                  <a16:creationId xmlns:a16="http://schemas.microsoft.com/office/drawing/2014/main" id="{F77C19C3-BA75-A94E-E2C7-378EB36A3352}"/>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509;p33">
              <a:extLst>
                <a:ext uri="{FF2B5EF4-FFF2-40B4-BE49-F238E27FC236}">
                  <a16:creationId xmlns:a16="http://schemas.microsoft.com/office/drawing/2014/main" id="{08E5F99F-59FC-7957-7FB4-42D38768DCA8}"/>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510;p33">
              <a:extLst>
                <a:ext uri="{FF2B5EF4-FFF2-40B4-BE49-F238E27FC236}">
                  <a16:creationId xmlns:a16="http://schemas.microsoft.com/office/drawing/2014/main" id="{C27DDD44-471A-2025-51BA-74ACBE1B08B7}"/>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511;p33">
              <a:extLst>
                <a:ext uri="{FF2B5EF4-FFF2-40B4-BE49-F238E27FC236}">
                  <a16:creationId xmlns:a16="http://schemas.microsoft.com/office/drawing/2014/main" id="{17EA04C1-962C-64C1-2A68-083E85F23686}"/>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67" name="Google Shape;1984;p117">
            <a:extLst>
              <a:ext uri="{FF2B5EF4-FFF2-40B4-BE49-F238E27FC236}">
                <a16:creationId xmlns:a16="http://schemas.microsoft.com/office/drawing/2014/main" id="{B7091A48-2517-D6B8-0B90-B78E22C1A55A}"/>
              </a:ext>
            </a:extLst>
          </p:cNvPr>
          <p:cNvPicPr preferRelativeResize="0"/>
          <p:nvPr/>
        </p:nvPicPr>
        <p:blipFill>
          <a:blip r:embed="rId4">
            <a:alphaModFix/>
          </a:blip>
          <a:stretch>
            <a:fillRect/>
          </a:stretch>
        </p:blipFill>
        <p:spPr>
          <a:xfrm>
            <a:off x="2292317" y="1057657"/>
            <a:ext cx="4668872" cy="2639061"/>
          </a:xfrm>
          <a:prstGeom prst="rect">
            <a:avLst/>
          </a:prstGeom>
          <a:noFill/>
          <a:ln>
            <a:noFill/>
          </a:ln>
        </p:spPr>
      </p:pic>
      <p:sp>
        <p:nvSpPr>
          <p:cNvPr id="68" name="TextBox 67">
            <a:extLst>
              <a:ext uri="{FF2B5EF4-FFF2-40B4-BE49-F238E27FC236}">
                <a16:creationId xmlns:a16="http://schemas.microsoft.com/office/drawing/2014/main" id="{C1D6FF38-915F-0F96-4F0D-1451D925E913}"/>
              </a:ext>
            </a:extLst>
          </p:cNvPr>
          <p:cNvSpPr txBox="1"/>
          <p:nvPr/>
        </p:nvSpPr>
        <p:spPr>
          <a:xfrm>
            <a:off x="1281443" y="3219015"/>
            <a:ext cx="2288495" cy="1477328"/>
          </a:xfrm>
          <a:prstGeom prst="rect">
            <a:avLst/>
          </a:prstGeom>
          <a:noFill/>
        </p:spPr>
        <p:txBody>
          <a:bodyPr wrap="square">
            <a:spAutoFit/>
          </a:bodyPr>
          <a:lstStyle/>
          <a:p>
            <a:pPr algn="ctr"/>
            <a:r>
              <a:rPr lang="vi-VN" sz="1800">
                <a:latin typeface="Times New Roman" panose="02020603050405020304" pitchFamily="18" charset="0"/>
                <a:cs typeface="Times New Roman" panose="02020603050405020304" pitchFamily="18" charset="0"/>
              </a:rPr>
              <a:t>Một nhà thám hiểm tài ba phải là sự kết hợp của rất nhiều phẩm chất và tính cách khác nhau. </a:t>
            </a:r>
            <a:endParaRPr lang="en-US" sz="180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D6B2C88A-9756-A7DE-D8A1-802F9C4C61FC}"/>
              </a:ext>
            </a:extLst>
          </p:cNvPr>
          <p:cNvSpPr txBox="1"/>
          <p:nvPr/>
        </p:nvSpPr>
        <p:spPr>
          <a:xfrm>
            <a:off x="5442020" y="3185179"/>
            <a:ext cx="2606112" cy="1754326"/>
          </a:xfrm>
          <a:prstGeom prst="rect">
            <a:avLst/>
          </a:prstGeom>
          <a:noFill/>
        </p:spPr>
        <p:txBody>
          <a:bodyPr wrap="square">
            <a:spAutoFit/>
          </a:bodyPr>
          <a:lstStyle/>
          <a:p>
            <a:pPr algn="ctr"/>
            <a:r>
              <a:rPr lang="en-US" sz="1800">
                <a:latin typeface="Times New Roman" panose="02020603050405020304" pitchFamily="18" charset="0"/>
                <a:cs typeface="Times New Roman" panose="02020603050405020304" pitchFamily="18" charset="0"/>
              </a:rPr>
              <a:t>P</a:t>
            </a:r>
            <a:r>
              <a:rPr lang="vi-VN" sz="1800">
                <a:latin typeface="Times New Roman" panose="02020603050405020304" pitchFamily="18" charset="0"/>
                <a:cs typeface="Times New Roman" panose="02020603050405020304" pitchFamily="18" charset="0"/>
              </a:rPr>
              <a:t>hẩm chất được xem là quan trọng nhất đối với một nhà thám hiểm đó chính là sự hiểu biết và say mê khám phá thế giới tự nhiên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528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par>
                                <p:cTn id="11" presetID="16" presetClass="entr" presetSubtype="2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1000"/>
                                        <p:tgtEl>
                                          <p:spTgt spid="69"/>
                                        </p:tgtEl>
                                      </p:cBhvr>
                                    </p:animEffect>
                                    <p:anim calcmode="lin" valueType="num">
                                      <p:cBhvr>
                                        <p:cTn id="26" dur="1000" fill="hold"/>
                                        <p:tgtEl>
                                          <p:spTgt spid="69"/>
                                        </p:tgtEl>
                                        <p:attrNameLst>
                                          <p:attrName>ppt_x</p:attrName>
                                        </p:attrNameLst>
                                      </p:cBhvr>
                                      <p:tavLst>
                                        <p:tav tm="0">
                                          <p:val>
                                            <p:strVal val="#ppt_x"/>
                                          </p:val>
                                        </p:tav>
                                        <p:tav tm="100000">
                                          <p:val>
                                            <p:strVal val="#ppt_x"/>
                                          </p:val>
                                        </p:tav>
                                      </p:tavLst>
                                    </p:anim>
                                    <p:anim calcmode="lin" valueType="num">
                                      <p:cBhvr>
                                        <p:cTn id="27"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grpSp>
        <p:nvGrpSpPr>
          <p:cNvPr id="791" name="Google Shape;124;p3">
            <a:extLst>
              <a:ext uri="{FF2B5EF4-FFF2-40B4-BE49-F238E27FC236}">
                <a16:creationId xmlns:a16="http://schemas.microsoft.com/office/drawing/2014/main" id="{B8719A11-D3E5-AACB-F497-FF6987A0799E}"/>
              </a:ext>
            </a:extLst>
          </p:cNvPr>
          <p:cNvGrpSpPr/>
          <p:nvPr/>
        </p:nvGrpSpPr>
        <p:grpSpPr>
          <a:xfrm>
            <a:off x="200944" y="367710"/>
            <a:ext cx="9144081" cy="4567289"/>
            <a:chOff x="244450" y="272744"/>
            <a:chExt cx="9144081" cy="4567289"/>
          </a:xfrm>
        </p:grpSpPr>
        <p:sp>
          <p:nvSpPr>
            <p:cNvPr id="792" name="Google Shape;125;p3">
              <a:extLst>
                <a:ext uri="{FF2B5EF4-FFF2-40B4-BE49-F238E27FC236}">
                  <a16:creationId xmlns:a16="http://schemas.microsoft.com/office/drawing/2014/main" id="{1133C195-9D1A-974C-36E3-33BC25BF7E88}"/>
                </a:ext>
              </a:extLst>
            </p:cNvPr>
            <p:cNvSpPr/>
            <p:nvPr/>
          </p:nvSpPr>
          <p:spPr>
            <a:xfrm flipH="1">
              <a:off x="244450" y="1449339"/>
              <a:ext cx="9144081" cy="3390694"/>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93" name="Google Shape;126;p3">
              <a:extLst>
                <a:ext uri="{FF2B5EF4-FFF2-40B4-BE49-F238E27FC236}">
                  <a16:creationId xmlns:a16="http://schemas.microsoft.com/office/drawing/2014/main" id="{CD24F482-3844-055B-1AB4-BB381B873B98}"/>
                </a:ext>
              </a:extLst>
            </p:cNvPr>
            <p:cNvGrpSpPr/>
            <p:nvPr/>
          </p:nvGrpSpPr>
          <p:grpSpPr>
            <a:xfrm>
              <a:off x="1182787" y="1773301"/>
              <a:ext cx="1518624" cy="2350143"/>
              <a:chOff x="2593675" y="2254750"/>
              <a:chExt cx="344125" cy="532550"/>
            </a:xfrm>
          </p:grpSpPr>
          <p:sp>
            <p:nvSpPr>
              <p:cNvPr id="799" name="Google Shape;127;p3">
                <a:extLst>
                  <a:ext uri="{FF2B5EF4-FFF2-40B4-BE49-F238E27FC236}">
                    <a16:creationId xmlns:a16="http://schemas.microsoft.com/office/drawing/2014/main" id="{C1B7DE61-2CCF-686F-068E-19C7A85EB9D3}"/>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0" name="Google Shape;128;p3">
                <a:extLst>
                  <a:ext uri="{FF2B5EF4-FFF2-40B4-BE49-F238E27FC236}">
                    <a16:creationId xmlns:a16="http://schemas.microsoft.com/office/drawing/2014/main" id="{A7EC4E1F-5022-46DB-B02C-310161E32CA9}"/>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94" name="Google Shape;129;p3">
              <a:extLst>
                <a:ext uri="{FF2B5EF4-FFF2-40B4-BE49-F238E27FC236}">
                  <a16:creationId xmlns:a16="http://schemas.microsoft.com/office/drawing/2014/main" id="{3CDECD2F-0E3D-98F4-E2A4-BDA6D398DE73}"/>
                </a:ext>
              </a:extLst>
            </p:cNvPr>
            <p:cNvSpPr/>
            <p:nvPr/>
          </p:nvSpPr>
          <p:spPr>
            <a:xfrm>
              <a:off x="8243425" y="1773289"/>
              <a:ext cx="1108004" cy="2045020"/>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5" name="Google Shape;130;p3">
              <a:extLst>
                <a:ext uri="{FF2B5EF4-FFF2-40B4-BE49-F238E27FC236}">
                  <a16:creationId xmlns:a16="http://schemas.microsoft.com/office/drawing/2014/main" id="{59B0350A-7812-0CBB-A208-8F8AB6A19E68}"/>
                </a:ext>
              </a:extLst>
            </p:cNvPr>
            <p:cNvSpPr/>
            <p:nvPr/>
          </p:nvSpPr>
          <p:spPr>
            <a:xfrm flipH="1">
              <a:off x="1393328" y="272744"/>
              <a:ext cx="1900222" cy="3507199"/>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96" name="Google Shape;131;p3">
              <a:extLst>
                <a:ext uri="{FF2B5EF4-FFF2-40B4-BE49-F238E27FC236}">
                  <a16:creationId xmlns:a16="http://schemas.microsoft.com/office/drawing/2014/main" id="{32D6ED04-A5F6-98E3-AC9B-CAD402B7CFBE}"/>
                </a:ext>
              </a:extLst>
            </p:cNvPr>
            <p:cNvGrpSpPr/>
            <p:nvPr/>
          </p:nvGrpSpPr>
          <p:grpSpPr>
            <a:xfrm flipH="1">
              <a:off x="6662550" y="1823876"/>
              <a:ext cx="1518624" cy="2350143"/>
              <a:chOff x="2593675" y="2254750"/>
              <a:chExt cx="344125" cy="532550"/>
            </a:xfrm>
          </p:grpSpPr>
          <p:sp>
            <p:nvSpPr>
              <p:cNvPr id="797" name="Google Shape;132;p3">
                <a:extLst>
                  <a:ext uri="{FF2B5EF4-FFF2-40B4-BE49-F238E27FC236}">
                    <a16:creationId xmlns:a16="http://schemas.microsoft.com/office/drawing/2014/main" id="{F7BC05E9-66AD-6210-27C0-2DDB034EAB2E}"/>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8" name="Google Shape;133;p3">
                <a:extLst>
                  <a:ext uri="{FF2B5EF4-FFF2-40B4-BE49-F238E27FC236}">
                    <a16:creationId xmlns:a16="http://schemas.microsoft.com/office/drawing/2014/main" id="{9D1EA59E-A853-869A-1379-75C854492A89}"/>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801" name="Google Shape;136;p3">
            <a:extLst>
              <a:ext uri="{FF2B5EF4-FFF2-40B4-BE49-F238E27FC236}">
                <a16:creationId xmlns:a16="http://schemas.microsoft.com/office/drawing/2014/main" id="{C0F1FCC3-22B8-7B69-49B3-F70568AD9108}"/>
              </a:ext>
            </a:extLst>
          </p:cNvPr>
          <p:cNvGrpSpPr/>
          <p:nvPr/>
        </p:nvGrpSpPr>
        <p:grpSpPr>
          <a:xfrm>
            <a:off x="6510140" y="32"/>
            <a:ext cx="2634163" cy="1149414"/>
            <a:chOff x="4955225" y="742325"/>
            <a:chExt cx="2025500" cy="883825"/>
          </a:xfrm>
        </p:grpSpPr>
        <p:sp>
          <p:nvSpPr>
            <p:cNvPr id="802" name="Google Shape;137;p3">
              <a:extLst>
                <a:ext uri="{FF2B5EF4-FFF2-40B4-BE49-F238E27FC236}">
                  <a16:creationId xmlns:a16="http://schemas.microsoft.com/office/drawing/2014/main" id="{CD71D9D8-69D5-3B1E-40BF-D69422149BF9}"/>
                </a:ext>
              </a:extLst>
            </p:cNvPr>
            <p:cNvSpPr/>
            <p:nvPr/>
          </p:nvSpPr>
          <p:spPr>
            <a:xfrm>
              <a:off x="4955225" y="742325"/>
              <a:ext cx="2025500" cy="857900"/>
            </a:xfrm>
            <a:custGeom>
              <a:avLst/>
              <a:gdLst/>
              <a:ahLst/>
              <a:cxnLst/>
              <a:rect l="l" t="t" r="r" b="b"/>
              <a:pathLst>
                <a:path w="81020" h="34316" extrusionOk="0">
                  <a:moveTo>
                    <a:pt x="1" y="0"/>
                  </a:moveTo>
                  <a:cubicBezTo>
                    <a:pt x="1" y="0"/>
                    <a:pt x="7596" y="19853"/>
                    <a:pt x="33090" y="23036"/>
                  </a:cubicBezTo>
                  <a:cubicBezTo>
                    <a:pt x="58586" y="26220"/>
                    <a:pt x="75106" y="29046"/>
                    <a:pt x="81019" y="34316"/>
                  </a:cubicBezTo>
                  <a:lnTo>
                    <a:pt x="81019" y="20681"/>
                  </a:lnTo>
                  <a:cubicBezTo>
                    <a:pt x="81019" y="20681"/>
                    <a:pt x="67049" y="14522"/>
                    <a:pt x="45958" y="14522"/>
                  </a:cubicBezTo>
                  <a:cubicBezTo>
                    <a:pt x="29744" y="14522"/>
                    <a:pt x="12318" y="9316"/>
                    <a:pt x="10376"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3" name="Google Shape;138;p3">
              <a:extLst>
                <a:ext uri="{FF2B5EF4-FFF2-40B4-BE49-F238E27FC236}">
                  <a16:creationId xmlns:a16="http://schemas.microsoft.com/office/drawing/2014/main" id="{11F66876-C2A5-8117-2711-9CEB98BBC559}"/>
                </a:ext>
              </a:extLst>
            </p:cNvPr>
            <p:cNvSpPr/>
            <p:nvPr/>
          </p:nvSpPr>
          <p:spPr>
            <a:xfrm>
              <a:off x="4990100" y="742325"/>
              <a:ext cx="1990625" cy="581100"/>
            </a:xfrm>
            <a:custGeom>
              <a:avLst/>
              <a:gdLst/>
              <a:ahLst/>
              <a:cxnLst/>
              <a:rect l="l" t="t" r="r" b="b"/>
              <a:pathLst>
                <a:path w="79625" h="23244" extrusionOk="0">
                  <a:moveTo>
                    <a:pt x="1" y="0"/>
                  </a:moveTo>
                  <a:cubicBezTo>
                    <a:pt x="4577" y="3016"/>
                    <a:pt x="8850" y="6261"/>
                    <a:pt x="13396" y="9509"/>
                  </a:cubicBezTo>
                  <a:cubicBezTo>
                    <a:pt x="18775" y="13350"/>
                    <a:pt x="24921" y="15080"/>
                    <a:pt x="31451" y="16616"/>
                  </a:cubicBezTo>
                  <a:cubicBezTo>
                    <a:pt x="38558" y="18152"/>
                    <a:pt x="45859" y="19689"/>
                    <a:pt x="52966" y="20650"/>
                  </a:cubicBezTo>
                  <a:cubicBezTo>
                    <a:pt x="60456" y="21610"/>
                    <a:pt x="68140" y="21226"/>
                    <a:pt x="75632" y="22378"/>
                  </a:cubicBezTo>
                  <a:cubicBezTo>
                    <a:pt x="76993" y="22605"/>
                    <a:pt x="78320" y="22899"/>
                    <a:pt x="79624" y="23243"/>
                  </a:cubicBezTo>
                  <a:lnTo>
                    <a:pt x="79624" y="20681"/>
                  </a:lnTo>
                  <a:cubicBezTo>
                    <a:pt x="79624" y="20681"/>
                    <a:pt x="65654" y="14522"/>
                    <a:pt x="44563" y="14522"/>
                  </a:cubicBezTo>
                  <a:cubicBezTo>
                    <a:pt x="28349" y="14522"/>
                    <a:pt x="10923" y="9316"/>
                    <a:pt x="8981"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4" name="Google Shape;139;p3">
              <a:extLst>
                <a:ext uri="{FF2B5EF4-FFF2-40B4-BE49-F238E27FC236}">
                  <a16:creationId xmlns:a16="http://schemas.microsoft.com/office/drawing/2014/main" id="{3F761A82-2CA8-CA54-4EAA-859BD377DC3B}"/>
                </a:ext>
              </a:extLst>
            </p:cNvPr>
            <p:cNvSpPr/>
            <p:nvPr/>
          </p:nvSpPr>
          <p:spPr>
            <a:xfrm>
              <a:off x="5054225" y="742325"/>
              <a:ext cx="1926500" cy="827500"/>
            </a:xfrm>
            <a:custGeom>
              <a:avLst/>
              <a:gdLst/>
              <a:ahLst/>
              <a:cxnLst/>
              <a:rect l="l" t="t" r="r" b="b"/>
              <a:pathLst>
                <a:path w="77060" h="33100" extrusionOk="0">
                  <a:moveTo>
                    <a:pt x="0" y="0"/>
                  </a:moveTo>
                  <a:cubicBezTo>
                    <a:pt x="4197" y="5694"/>
                    <a:pt x="8911" y="11056"/>
                    <a:pt x="14778" y="15047"/>
                  </a:cubicBezTo>
                  <a:cubicBezTo>
                    <a:pt x="12636" y="14354"/>
                    <a:pt x="10529" y="13536"/>
                    <a:pt x="8467" y="12545"/>
                  </a:cubicBezTo>
                  <a:cubicBezTo>
                    <a:pt x="8424" y="12524"/>
                    <a:pt x="8381" y="12515"/>
                    <a:pt x="8341" y="12515"/>
                  </a:cubicBezTo>
                  <a:cubicBezTo>
                    <a:pt x="8100" y="12515"/>
                    <a:pt x="7947" y="12848"/>
                    <a:pt x="8199" y="13003"/>
                  </a:cubicBezTo>
                  <a:cubicBezTo>
                    <a:pt x="12779" y="15807"/>
                    <a:pt x="19084" y="18394"/>
                    <a:pt x="19217" y="18457"/>
                  </a:cubicBezTo>
                  <a:cubicBezTo>
                    <a:pt x="21140" y="19350"/>
                    <a:pt x="22720" y="20412"/>
                    <a:pt x="21937" y="20412"/>
                  </a:cubicBezTo>
                  <a:cubicBezTo>
                    <a:pt x="21870" y="20412"/>
                    <a:pt x="21785" y="20404"/>
                    <a:pt x="21681" y="20388"/>
                  </a:cubicBezTo>
                  <a:cubicBezTo>
                    <a:pt x="19814" y="19658"/>
                    <a:pt x="17982" y="18838"/>
                    <a:pt x="16166" y="17985"/>
                  </a:cubicBezTo>
                  <a:cubicBezTo>
                    <a:pt x="11884" y="15970"/>
                    <a:pt x="7818" y="13553"/>
                    <a:pt x="3779" y="11096"/>
                  </a:cubicBezTo>
                  <a:lnTo>
                    <a:pt x="3779" y="11096"/>
                  </a:lnTo>
                  <a:cubicBezTo>
                    <a:pt x="5068" y="12383"/>
                    <a:pt x="6541" y="13680"/>
                    <a:pt x="8218" y="14926"/>
                  </a:cubicBezTo>
                  <a:cubicBezTo>
                    <a:pt x="9022" y="15491"/>
                    <a:pt x="9831" y="16049"/>
                    <a:pt x="10646" y="16595"/>
                  </a:cubicBezTo>
                  <a:cubicBezTo>
                    <a:pt x="15365" y="19592"/>
                    <a:pt x="21430" y="22075"/>
                    <a:pt x="29130" y="23036"/>
                  </a:cubicBezTo>
                  <a:cubicBezTo>
                    <a:pt x="50095" y="25655"/>
                    <a:pt x="64988" y="28031"/>
                    <a:pt x="72908" y="31721"/>
                  </a:cubicBezTo>
                  <a:cubicBezTo>
                    <a:pt x="73319" y="31849"/>
                    <a:pt x="73729" y="31978"/>
                    <a:pt x="74139" y="32110"/>
                  </a:cubicBezTo>
                  <a:cubicBezTo>
                    <a:pt x="75117" y="32425"/>
                    <a:pt x="76090" y="32758"/>
                    <a:pt x="77059" y="33099"/>
                  </a:cubicBezTo>
                  <a:lnTo>
                    <a:pt x="77059" y="27786"/>
                  </a:lnTo>
                  <a:cubicBezTo>
                    <a:pt x="75255" y="26919"/>
                    <a:pt x="73404" y="26151"/>
                    <a:pt x="71507" y="25496"/>
                  </a:cubicBezTo>
                  <a:cubicBezTo>
                    <a:pt x="69388" y="24762"/>
                    <a:pt x="67099" y="24335"/>
                    <a:pt x="64896" y="23935"/>
                  </a:cubicBezTo>
                  <a:cubicBezTo>
                    <a:pt x="62653" y="23530"/>
                    <a:pt x="60399" y="23189"/>
                    <a:pt x="58145" y="22856"/>
                  </a:cubicBezTo>
                  <a:cubicBezTo>
                    <a:pt x="54321" y="22292"/>
                    <a:pt x="50509" y="21685"/>
                    <a:pt x="46693" y="21075"/>
                  </a:cubicBezTo>
                  <a:lnTo>
                    <a:pt x="46693" y="21075"/>
                  </a:lnTo>
                  <a:cubicBezTo>
                    <a:pt x="51042" y="21346"/>
                    <a:pt x="55356" y="21918"/>
                    <a:pt x="59663" y="22616"/>
                  </a:cubicBezTo>
                  <a:cubicBezTo>
                    <a:pt x="64311" y="23371"/>
                    <a:pt x="68975" y="24129"/>
                    <a:pt x="73600" y="25018"/>
                  </a:cubicBezTo>
                  <a:cubicBezTo>
                    <a:pt x="74757" y="25239"/>
                    <a:pt x="75910" y="25475"/>
                    <a:pt x="77059" y="25726"/>
                  </a:cubicBezTo>
                  <a:lnTo>
                    <a:pt x="77059" y="23707"/>
                  </a:lnTo>
                  <a:cubicBezTo>
                    <a:pt x="75016" y="23287"/>
                    <a:pt x="72962" y="22918"/>
                    <a:pt x="70903" y="22587"/>
                  </a:cubicBezTo>
                  <a:cubicBezTo>
                    <a:pt x="66097" y="21814"/>
                    <a:pt x="61263" y="21055"/>
                    <a:pt x="56417" y="20589"/>
                  </a:cubicBezTo>
                  <a:cubicBezTo>
                    <a:pt x="55617" y="20512"/>
                    <a:pt x="54819" y="20447"/>
                    <a:pt x="54019" y="20392"/>
                  </a:cubicBezTo>
                  <a:lnTo>
                    <a:pt x="54019" y="20392"/>
                  </a:lnTo>
                  <a:cubicBezTo>
                    <a:pt x="58722" y="20642"/>
                    <a:pt x="63437" y="21213"/>
                    <a:pt x="68105" y="21767"/>
                  </a:cubicBezTo>
                  <a:cubicBezTo>
                    <a:pt x="70650" y="22069"/>
                    <a:pt x="73107" y="22476"/>
                    <a:pt x="75581" y="23155"/>
                  </a:cubicBezTo>
                  <a:cubicBezTo>
                    <a:pt x="76074" y="23290"/>
                    <a:pt x="76567" y="23430"/>
                    <a:pt x="77059" y="23573"/>
                  </a:cubicBezTo>
                  <a:lnTo>
                    <a:pt x="77059" y="22969"/>
                  </a:lnTo>
                  <a:cubicBezTo>
                    <a:pt x="75523" y="22509"/>
                    <a:pt x="73979" y="22079"/>
                    <a:pt x="72405" y="21753"/>
                  </a:cubicBezTo>
                  <a:cubicBezTo>
                    <a:pt x="69966" y="21245"/>
                    <a:pt x="67443" y="21067"/>
                    <a:pt x="64967" y="20809"/>
                  </a:cubicBezTo>
                  <a:cubicBezTo>
                    <a:pt x="62385" y="20541"/>
                    <a:pt x="59801" y="20310"/>
                    <a:pt x="57212" y="20108"/>
                  </a:cubicBezTo>
                  <a:cubicBezTo>
                    <a:pt x="47188" y="19331"/>
                    <a:pt x="37226" y="18647"/>
                    <a:pt x="27137" y="17797"/>
                  </a:cubicBezTo>
                  <a:cubicBezTo>
                    <a:pt x="16408" y="16894"/>
                    <a:pt x="4990" y="6057"/>
                    <a:pt x="256"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5" name="Google Shape;140;p3">
              <a:extLst>
                <a:ext uri="{FF2B5EF4-FFF2-40B4-BE49-F238E27FC236}">
                  <a16:creationId xmlns:a16="http://schemas.microsoft.com/office/drawing/2014/main" id="{9B33739E-5B2D-C1C4-02AE-AE4783D131E1}"/>
                </a:ext>
              </a:extLst>
            </p:cNvPr>
            <p:cNvSpPr/>
            <p:nvPr/>
          </p:nvSpPr>
          <p:spPr>
            <a:xfrm>
              <a:off x="5457075" y="978950"/>
              <a:ext cx="1095125" cy="591850"/>
            </a:xfrm>
            <a:custGeom>
              <a:avLst/>
              <a:gdLst/>
              <a:ahLst/>
              <a:cxnLst/>
              <a:rect l="l" t="t" r="r" b="b"/>
              <a:pathLst>
                <a:path w="43805" h="23674" extrusionOk="0">
                  <a:moveTo>
                    <a:pt x="788" y="1"/>
                  </a:moveTo>
                  <a:cubicBezTo>
                    <a:pt x="284" y="1"/>
                    <a:pt x="1" y="156"/>
                    <a:pt x="1" y="156"/>
                  </a:cubicBezTo>
                  <a:cubicBezTo>
                    <a:pt x="1594" y="875"/>
                    <a:pt x="2563" y="2702"/>
                    <a:pt x="3150" y="4188"/>
                  </a:cubicBezTo>
                  <a:cubicBezTo>
                    <a:pt x="4203" y="6858"/>
                    <a:pt x="5069" y="9597"/>
                    <a:pt x="6144" y="12257"/>
                  </a:cubicBezTo>
                  <a:cubicBezTo>
                    <a:pt x="7277" y="15063"/>
                    <a:pt x="8644" y="17819"/>
                    <a:pt x="10892" y="19907"/>
                  </a:cubicBezTo>
                  <a:cubicBezTo>
                    <a:pt x="13712" y="22526"/>
                    <a:pt x="17811" y="23674"/>
                    <a:pt x="21616" y="23674"/>
                  </a:cubicBezTo>
                  <a:cubicBezTo>
                    <a:pt x="21829" y="23674"/>
                    <a:pt x="22042" y="23670"/>
                    <a:pt x="22253" y="23663"/>
                  </a:cubicBezTo>
                  <a:cubicBezTo>
                    <a:pt x="27612" y="23479"/>
                    <a:pt x="32600" y="20816"/>
                    <a:pt x="35967" y="16690"/>
                  </a:cubicBezTo>
                  <a:cubicBezTo>
                    <a:pt x="37539" y="14765"/>
                    <a:pt x="38752" y="12641"/>
                    <a:pt x="39924" y="10461"/>
                  </a:cubicBezTo>
                  <a:cubicBezTo>
                    <a:pt x="40415" y="9546"/>
                    <a:pt x="40929" y="8630"/>
                    <a:pt x="41611" y="7845"/>
                  </a:cubicBezTo>
                  <a:cubicBezTo>
                    <a:pt x="42105" y="7275"/>
                    <a:pt x="42846" y="6550"/>
                    <a:pt x="43640" y="6550"/>
                  </a:cubicBezTo>
                  <a:cubicBezTo>
                    <a:pt x="43695" y="6550"/>
                    <a:pt x="43750" y="6553"/>
                    <a:pt x="43804" y="6560"/>
                  </a:cubicBezTo>
                  <a:cubicBezTo>
                    <a:pt x="43687" y="6004"/>
                    <a:pt x="42807" y="5614"/>
                    <a:pt x="41852" y="5614"/>
                  </a:cubicBezTo>
                  <a:cubicBezTo>
                    <a:pt x="41129" y="5614"/>
                    <a:pt x="40364" y="5837"/>
                    <a:pt x="39853" y="6380"/>
                  </a:cubicBezTo>
                  <a:cubicBezTo>
                    <a:pt x="38632" y="7677"/>
                    <a:pt x="37665" y="9248"/>
                    <a:pt x="36761" y="10774"/>
                  </a:cubicBezTo>
                  <a:cubicBezTo>
                    <a:pt x="34707" y="14239"/>
                    <a:pt x="31996" y="17374"/>
                    <a:pt x="28371" y="19234"/>
                  </a:cubicBezTo>
                  <a:cubicBezTo>
                    <a:pt x="26305" y="20293"/>
                    <a:pt x="24008" y="20804"/>
                    <a:pt x="21708" y="20804"/>
                  </a:cubicBezTo>
                  <a:cubicBezTo>
                    <a:pt x="19743" y="20804"/>
                    <a:pt x="17775" y="20431"/>
                    <a:pt x="15947" y="19712"/>
                  </a:cubicBezTo>
                  <a:cubicBezTo>
                    <a:pt x="13059" y="18574"/>
                    <a:pt x="11441" y="16424"/>
                    <a:pt x="9839" y="13841"/>
                  </a:cubicBezTo>
                  <a:cubicBezTo>
                    <a:pt x="7912" y="10734"/>
                    <a:pt x="7728" y="7082"/>
                    <a:pt x="5767" y="4015"/>
                  </a:cubicBezTo>
                  <a:cubicBezTo>
                    <a:pt x="3573" y="585"/>
                    <a:pt x="1765" y="1"/>
                    <a:pt x="7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6" name="Google Shape;141;p3">
              <a:extLst>
                <a:ext uri="{FF2B5EF4-FFF2-40B4-BE49-F238E27FC236}">
                  <a16:creationId xmlns:a16="http://schemas.microsoft.com/office/drawing/2014/main" id="{CE3CAFD4-374C-EDAF-3B52-E3E0B285AB42}"/>
                </a:ext>
              </a:extLst>
            </p:cNvPr>
            <p:cNvSpPr/>
            <p:nvPr/>
          </p:nvSpPr>
          <p:spPr>
            <a:xfrm>
              <a:off x="5535275" y="1082250"/>
              <a:ext cx="1016925" cy="488550"/>
            </a:xfrm>
            <a:custGeom>
              <a:avLst/>
              <a:gdLst/>
              <a:ahLst/>
              <a:cxnLst/>
              <a:rect l="l" t="t" r="r" b="b"/>
              <a:pathLst>
                <a:path w="40677" h="19542" extrusionOk="0">
                  <a:moveTo>
                    <a:pt x="1" y="0"/>
                  </a:moveTo>
                  <a:cubicBezTo>
                    <a:pt x="0" y="0"/>
                    <a:pt x="7" y="18"/>
                    <a:pt x="22" y="56"/>
                  </a:cubicBezTo>
                  <a:cubicBezTo>
                    <a:pt x="1075" y="2726"/>
                    <a:pt x="1941" y="5465"/>
                    <a:pt x="3016" y="8125"/>
                  </a:cubicBezTo>
                  <a:cubicBezTo>
                    <a:pt x="4149" y="10931"/>
                    <a:pt x="5516" y="13687"/>
                    <a:pt x="7764" y="15775"/>
                  </a:cubicBezTo>
                  <a:cubicBezTo>
                    <a:pt x="10584" y="18394"/>
                    <a:pt x="14683" y="19542"/>
                    <a:pt x="18488" y="19542"/>
                  </a:cubicBezTo>
                  <a:cubicBezTo>
                    <a:pt x="18701" y="19542"/>
                    <a:pt x="18914" y="19538"/>
                    <a:pt x="19125" y="19531"/>
                  </a:cubicBezTo>
                  <a:cubicBezTo>
                    <a:pt x="24484" y="19347"/>
                    <a:pt x="29472" y="16684"/>
                    <a:pt x="32839" y="12558"/>
                  </a:cubicBezTo>
                  <a:cubicBezTo>
                    <a:pt x="34411" y="10633"/>
                    <a:pt x="35624" y="8509"/>
                    <a:pt x="36796" y="6329"/>
                  </a:cubicBezTo>
                  <a:cubicBezTo>
                    <a:pt x="37287" y="5414"/>
                    <a:pt x="37801" y="4498"/>
                    <a:pt x="38483" y="3711"/>
                  </a:cubicBezTo>
                  <a:cubicBezTo>
                    <a:pt x="38977" y="3143"/>
                    <a:pt x="39718" y="2418"/>
                    <a:pt x="40512" y="2418"/>
                  </a:cubicBezTo>
                  <a:cubicBezTo>
                    <a:pt x="40567" y="2418"/>
                    <a:pt x="40622" y="2421"/>
                    <a:pt x="40676" y="2428"/>
                  </a:cubicBezTo>
                  <a:cubicBezTo>
                    <a:pt x="40559" y="1872"/>
                    <a:pt x="39678" y="1482"/>
                    <a:pt x="38722" y="1482"/>
                  </a:cubicBezTo>
                  <a:cubicBezTo>
                    <a:pt x="38567" y="1482"/>
                    <a:pt x="38411" y="1492"/>
                    <a:pt x="38255" y="1514"/>
                  </a:cubicBezTo>
                  <a:cubicBezTo>
                    <a:pt x="37051" y="2563"/>
                    <a:pt x="36084" y="4148"/>
                    <a:pt x="35394" y="5376"/>
                  </a:cubicBezTo>
                  <a:cubicBezTo>
                    <a:pt x="34450" y="7054"/>
                    <a:pt x="33623" y="8791"/>
                    <a:pt x="32493" y="10359"/>
                  </a:cubicBezTo>
                  <a:cubicBezTo>
                    <a:pt x="31444" y="11814"/>
                    <a:pt x="30059" y="13071"/>
                    <a:pt x="28610" y="14115"/>
                  </a:cubicBezTo>
                  <a:cubicBezTo>
                    <a:pt x="25377" y="16439"/>
                    <a:pt x="21218" y="17986"/>
                    <a:pt x="17179" y="17986"/>
                  </a:cubicBezTo>
                  <a:cubicBezTo>
                    <a:pt x="14081" y="17986"/>
                    <a:pt x="11054" y="17076"/>
                    <a:pt x="8569" y="14910"/>
                  </a:cubicBezTo>
                  <a:cubicBezTo>
                    <a:pt x="6016" y="12684"/>
                    <a:pt x="4440" y="9460"/>
                    <a:pt x="2959" y="6477"/>
                  </a:cubicBezTo>
                  <a:cubicBezTo>
                    <a:pt x="1578" y="3691"/>
                    <a:pt x="14" y="0"/>
                    <a:pt x="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7" name="Google Shape;142;p3">
              <a:extLst>
                <a:ext uri="{FF2B5EF4-FFF2-40B4-BE49-F238E27FC236}">
                  <a16:creationId xmlns:a16="http://schemas.microsoft.com/office/drawing/2014/main" id="{4C4C0C9E-D712-943C-74ED-46C980B8E64B}"/>
                </a:ext>
              </a:extLst>
            </p:cNvPr>
            <p:cNvSpPr/>
            <p:nvPr/>
          </p:nvSpPr>
          <p:spPr>
            <a:xfrm>
              <a:off x="5510275" y="987050"/>
              <a:ext cx="921950" cy="536475"/>
            </a:xfrm>
            <a:custGeom>
              <a:avLst/>
              <a:gdLst/>
              <a:ahLst/>
              <a:cxnLst/>
              <a:rect l="l" t="t" r="r" b="b"/>
              <a:pathLst>
                <a:path w="36878" h="21459" extrusionOk="0">
                  <a:moveTo>
                    <a:pt x="1" y="1"/>
                  </a:moveTo>
                  <a:cubicBezTo>
                    <a:pt x="1568" y="1078"/>
                    <a:pt x="2866" y="2438"/>
                    <a:pt x="3562" y="4234"/>
                  </a:cubicBezTo>
                  <a:cubicBezTo>
                    <a:pt x="4131" y="5700"/>
                    <a:pt x="4439" y="7237"/>
                    <a:pt x="4738" y="8775"/>
                  </a:cubicBezTo>
                  <a:cubicBezTo>
                    <a:pt x="5106" y="10668"/>
                    <a:pt x="5591" y="12371"/>
                    <a:pt x="6679" y="13994"/>
                  </a:cubicBezTo>
                  <a:cubicBezTo>
                    <a:pt x="7844" y="15738"/>
                    <a:pt x="9388" y="17159"/>
                    <a:pt x="11070" y="18395"/>
                  </a:cubicBezTo>
                  <a:cubicBezTo>
                    <a:pt x="13595" y="20253"/>
                    <a:pt x="16911" y="21459"/>
                    <a:pt x="20141" y="21459"/>
                  </a:cubicBezTo>
                  <a:cubicBezTo>
                    <a:pt x="21482" y="21459"/>
                    <a:pt x="22808" y="21251"/>
                    <a:pt x="24056" y="20795"/>
                  </a:cubicBezTo>
                  <a:cubicBezTo>
                    <a:pt x="28145" y="19302"/>
                    <a:pt x="31561" y="16379"/>
                    <a:pt x="33897" y="12708"/>
                  </a:cubicBezTo>
                  <a:cubicBezTo>
                    <a:pt x="34524" y="11724"/>
                    <a:pt x="35078" y="10697"/>
                    <a:pt x="35610" y="9659"/>
                  </a:cubicBezTo>
                  <a:cubicBezTo>
                    <a:pt x="36051" y="8798"/>
                    <a:pt x="36520" y="7945"/>
                    <a:pt x="36877" y="7047"/>
                  </a:cubicBezTo>
                  <a:lnTo>
                    <a:pt x="36877" y="7047"/>
                  </a:lnTo>
                  <a:cubicBezTo>
                    <a:pt x="36038" y="8115"/>
                    <a:pt x="35318" y="9296"/>
                    <a:pt x="34633" y="10450"/>
                  </a:cubicBezTo>
                  <a:cubicBezTo>
                    <a:pt x="32579" y="13915"/>
                    <a:pt x="29868" y="17050"/>
                    <a:pt x="26243" y="18910"/>
                  </a:cubicBezTo>
                  <a:cubicBezTo>
                    <a:pt x="24177" y="19969"/>
                    <a:pt x="21880" y="20480"/>
                    <a:pt x="19580" y="20480"/>
                  </a:cubicBezTo>
                  <a:cubicBezTo>
                    <a:pt x="17615" y="20480"/>
                    <a:pt x="15647" y="20107"/>
                    <a:pt x="13819" y="19388"/>
                  </a:cubicBezTo>
                  <a:cubicBezTo>
                    <a:pt x="10931" y="18250"/>
                    <a:pt x="9313" y="16100"/>
                    <a:pt x="7711" y="13517"/>
                  </a:cubicBezTo>
                  <a:cubicBezTo>
                    <a:pt x="5784" y="10410"/>
                    <a:pt x="5600" y="6758"/>
                    <a:pt x="3639" y="3691"/>
                  </a:cubicBezTo>
                  <a:cubicBezTo>
                    <a:pt x="2227" y="1484"/>
                    <a:pt x="975" y="455"/>
                    <a:pt x="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8" name="Google Shape;143;p3">
              <a:extLst>
                <a:ext uri="{FF2B5EF4-FFF2-40B4-BE49-F238E27FC236}">
                  <a16:creationId xmlns:a16="http://schemas.microsoft.com/office/drawing/2014/main" id="{1A8AD785-A433-45D7-4AB1-2415AF39B6AF}"/>
                </a:ext>
              </a:extLst>
            </p:cNvPr>
            <p:cNvSpPr/>
            <p:nvPr/>
          </p:nvSpPr>
          <p:spPr>
            <a:xfrm>
              <a:off x="6032300" y="1132925"/>
              <a:ext cx="519825" cy="436475"/>
            </a:xfrm>
            <a:custGeom>
              <a:avLst/>
              <a:gdLst/>
              <a:ahLst/>
              <a:cxnLst/>
              <a:rect l="l" t="t" r="r" b="b"/>
              <a:pathLst>
                <a:path w="20793" h="17459" extrusionOk="0">
                  <a:moveTo>
                    <a:pt x="20553" y="0"/>
                  </a:moveTo>
                  <a:cubicBezTo>
                    <a:pt x="18025" y="442"/>
                    <a:pt x="16227" y="2932"/>
                    <a:pt x="15011" y="5020"/>
                  </a:cubicBezTo>
                  <a:cubicBezTo>
                    <a:pt x="13877" y="6970"/>
                    <a:pt x="12984" y="9040"/>
                    <a:pt x="11637" y="10862"/>
                  </a:cubicBezTo>
                  <a:cubicBezTo>
                    <a:pt x="10358" y="12593"/>
                    <a:pt x="8683" y="13958"/>
                    <a:pt x="6806" y="14993"/>
                  </a:cubicBezTo>
                  <a:cubicBezTo>
                    <a:pt x="5458" y="15736"/>
                    <a:pt x="4015" y="16280"/>
                    <a:pt x="2550" y="16750"/>
                  </a:cubicBezTo>
                  <a:cubicBezTo>
                    <a:pt x="1711" y="17018"/>
                    <a:pt x="856" y="17236"/>
                    <a:pt x="1" y="17458"/>
                  </a:cubicBezTo>
                  <a:cubicBezTo>
                    <a:pt x="5071" y="17063"/>
                    <a:pt x="9751" y="14461"/>
                    <a:pt x="12958" y="10531"/>
                  </a:cubicBezTo>
                  <a:cubicBezTo>
                    <a:pt x="14530" y="8606"/>
                    <a:pt x="15743" y="6482"/>
                    <a:pt x="16915" y="4302"/>
                  </a:cubicBezTo>
                  <a:cubicBezTo>
                    <a:pt x="17406" y="3387"/>
                    <a:pt x="17920" y="2471"/>
                    <a:pt x="18602" y="1684"/>
                  </a:cubicBezTo>
                  <a:cubicBezTo>
                    <a:pt x="19095" y="1116"/>
                    <a:pt x="19835" y="392"/>
                    <a:pt x="20630" y="392"/>
                  </a:cubicBezTo>
                  <a:cubicBezTo>
                    <a:pt x="20681" y="392"/>
                    <a:pt x="20732" y="395"/>
                    <a:pt x="20784" y="401"/>
                  </a:cubicBezTo>
                  <a:cubicBezTo>
                    <a:pt x="20787" y="400"/>
                    <a:pt x="20791" y="398"/>
                    <a:pt x="20793" y="397"/>
                  </a:cubicBezTo>
                  <a:cubicBezTo>
                    <a:pt x="20761" y="251"/>
                    <a:pt x="20676" y="119"/>
                    <a:pt x="20553"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9" name="Google Shape;144;p3">
              <a:extLst>
                <a:ext uri="{FF2B5EF4-FFF2-40B4-BE49-F238E27FC236}">
                  <a16:creationId xmlns:a16="http://schemas.microsoft.com/office/drawing/2014/main" id="{1F042FB7-E919-E67B-2E03-2225AEC94CC1}"/>
                </a:ext>
              </a:extLst>
            </p:cNvPr>
            <p:cNvSpPr/>
            <p:nvPr/>
          </p:nvSpPr>
          <p:spPr>
            <a:xfrm>
              <a:off x="6373525" y="1365200"/>
              <a:ext cx="49125" cy="56900"/>
            </a:xfrm>
            <a:custGeom>
              <a:avLst/>
              <a:gdLst/>
              <a:ahLst/>
              <a:cxnLst/>
              <a:rect l="l" t="t" r="r" b="b"/>
              <a:pathLst>
                <a:path w="1965" h="2276" extrusionOk="0">
                  <a:moveTo>
                    <a:pt x="66" y="1"/>
                  </a:moveTo>
                  <a:cubicBezTo>
                    <a:pt x="25" y="1"/>
                    <a:pt x="0" y="51"/>
                    <a:pt x="7" y="88"/>
                  </a:cubicBezTo>
                  <a:cubicBezTo>
                    <a:pt x="70" y="550"/>
                    <a:pt x="405" y="1013"/>
                    <a:pt x="669" y="1386"/>
                  </a:cubicBezTo>
                  <a:cubicBezTo>
                    <a:pt x="918" y="1741"/>
                    <a:pt x="1141" y="2241"/>
                    <a:pt x="1611" y="2275"/>
                  </a:cubicBezTo>
                  <a:cubicBezTo>
                    <a:pt x="1618" y="2276"/>
                    <a:pt x="1625" y="2276"/>
                    <a:pt x="1631" y="2276"/>
                  </a:cubicBezTo>
                  <a:cubicBezTo>
                    <a:pt x="1798" y="2276"/>
                    <a:pt x="1901" y="2121"/>
                    <a:pt x="1916" y="1970"/>
                  </a:cubicBezTo>
                  <a:cubicBezTo>
                    <a:pt x="1964" y="1522"/>
                    <a:pt x="1414" y="1145"/>
                    <a:pt x="1134" y="849"/>
                  </a:cubicBezTo>
                  <a:cubicBezTo>
                    <a:pt x="840" y="540"/>
                    <a:pt x="487" y="170"/>
                    <a:pt x="89" y="5"/>
                  </a:cubicBezTo>
                  <a:cubicBezTo>
                    <a:pt x="81" y="2"/>
                    <a:pt x="73" y="1"/>
                    <a:pt x="66"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0" name="Google Shape;145;p3">
              <a:extLst>
                <a:ext uri="{FF2B5EF4-FFF2-40B4-BE49-F238E27FC236}">
                  <a16:creationId xmlns:a16="http://schemas.microsoft.com/office/drawing/2014/main" id="{5135686F-FDB2-BC8D-8CA9-D80E59C93BC3}"/>
                </a:ext>
              </a:extLst>
            </p:cNvPr>
            <p:cNvSpPr/>
            <p:nvPr/>
          </p:nvSpPr>
          <p:spPr>
            <a:xfrm>
              <a:off x="6395125" y="1325600"/>
              <a:ext cx="73050" cy="37725"/>
            </a:xfrm>
            <a:custGeom>
              <a:avLst/>
              <a:gdLst/>
              <a:ahLst/>
              <a:cxnLst/>
              <a:rect l="l" t="t" r="r" b="b"/>
              <a:pathLst>
                <a:path w="2922" h="1509" extrusionOk="0">
                  <a:moveTo>
                    <a:pt x="468" y="1"/>
                  </a:moveTo>
                  <a:cubicBezTo>
                    <a:pt x="339" y="1"/>
                    <a:pt x="215" y="18"/>
                    <a:pt x="104" y="61"/>
                  </a:cubicBezTo>
                  <a:cubicBezTo>
                    <a:pt x="26" y="92"/>
                    <a:pt x="0" y="176"/>
                    <a:pt x="56" y="241"/>
                  </a:cubicBezTo>
                  <a:cubicBezTo>
                    <a:pt x="325" y="556"/>
                    <a:pt x="816" y="736"/>
                    <a:pt x="1177" y="933"/>
                  </a:cubicBezTo>
                  <a:cubicBezTo>
                    <a:pt x="1585" y="1157"/>
                    <a:pt x="1940" y="1425"/>
                    <a:pt x="2409" y="1503"/>
                  </a:cubicBezTo>
                  <a:cubicBezTo>
                    <a:pt x="2432" y="1507"/>
                    <a:pt x="2454" y="1508"/>
                    <a:pt x="2476" y="1508"/>
                  </a:cubicBezTo>
                  <a:cubicBezTo>
                    <a:pt x="2758" y="1508"/>
                    <a:pt x="2921" y="1203"/>
                    <a:pt x="2722" y="964"/>
                  </a:cubicBezTo>
                  <a:cubicBezTo>
                    <a:pt x="2392" y="573"/>
                    <a:pt x="1941" y="407"/>
                    <a:pt x="1473" y="231"/>
                  </a:cubicBezTo>
                  <a:cubicBezTo>
                    <a:pt x="1189" y="124"/>
                    <a:pt x="810" y="1"/>
                    <a:pt x="46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1" name="Google Shape;146;p3">
              <a:extLst>
                <a:ext uri="{FF2B5EF4-FFF2-40B4-BE49-F238E27FC236}">
                  <a16:creationId xmlns:a16="http://schemas.microsoft.com/office/drawing/2014/main" id="{3AF0BA9E-7E9C-E407-F148-09BA79C55F3F}"/>
                </a:ext>
              </a:extLst>
            </p:cNvPr>
            <p:cNvSpPr/>
            <p:nvPr/>
          </p:nvSpPr>
          <p:spPr>
            <a:xfrm>
              <a:off x="6256075" y="1306150"/>
              <a:ext cx="68225" cy="32650"/>
            </a:xfrm>
            <a:custGeom>
              <a:avLst/>
              <a:gdLst/>
              <a:ahLst/>
              <a:cxnLst/>
              <a:rect l="l" t="t" r="r" b="b"/>
              <a:pathLst>
                <a:path w="2729" h="1306" extrusionOk="0">
                  <a:moveTo>
                    <a:pt x="706" y="1"/>
                  </a:moveTo>
                  <a:cubicBezTo>
                    <a:pt x="542" y="1"/>
                    <a:pt x="381" y="40"/>
                    <a:pt x="233" y="137"/>
                  </a:cubicBezTo>
                  <a:cubicBezTo>
                    <a:pt x="91" y="231"/>
                    <a:pt x="0" y="445"/>
                    <a:pt x="112" y="601"/>
                  </a:cubicBezTo>
                  <a:cubicBezTo>
                    <a:pt x="380" y="974"/>
                    <a:pt x="814" y="1053"/>
                    <a:pt x="1251" y="1098"/>
                  </a:cubicBezTo>
                  <a:cubicBezTo>
                    <a:pt x="1684" y="1143"/>
                    <a:pt x="2126" y="1306"/>
                    <a:pt x="2564" y="1306"/>
                  </a:cubicBezTo>
                  <a:cubicBezTo>
                    <a:pt x="2598" y="1306"/>
                    <a:pt x="2631" y="1305"/>
                    <a:pt x="2664" y="1303"/>
                  </a:cubicBezTo>
                  <a:cubicBezTo>
                    <a:pt x="2701" y="1300"/>
                    <a:pt x="2728" y="1260"/>
                    <a:pt x="2708" y="1226"/>
                  </a:cubicBezTo>
                  <a:cubicBezTo>
                    <a:pt x="2484" y="850"/>
                    <a:pt x="2076" y="597"/>
                    <a:pt x="1716" y="367"/>
                  </a:cubicBezTo>
                  <a:cubicBezTo>
                    <a:pt x="1427" y="184"/>
                    <a:pt x="1059" y="1"/>
                    <a:pt x="7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2" name="Google Shape;147;p3">
              <a:extLst>
                <a:ext uri="{FF2B5EF4-FFF2-40B4-BE49-F238E27FC236}">
                  <a16:creationId xmlns:a16="http://schemas.microsoft.com/office/drawing/2014/main" id="{E93F84C3-EBE0-E04C-ADD3-7535757C35E1}"/>
                </a:ext>
              </a:extLst>
            </p:cNvPr>
            <p:cNvSpPr/>
            <p:nvPr/>
          </p:nvSpPr>
          <p:spPr>
            <a:xfrm>
              <a:off x="6026000" y="1567750"/>
              <a:ext cx="41250" cy="58400"/>
            </a:xfrm>
            <a:custGeom>
              <a:avLst/>
              <a:gdLst/>
              <a:ahLst/>
              <a:cxnLst/>
              <a:rect l="l" t="t" r="r" b="b"/>
              <a:pathLst>
                <a:path w="1650" h="2336" extrusionOk="0">
                  <a:moveTo>
                    <a:pt x="1285" y="0"/>
                  </a:moveTo>
                  <a:cubicBezTo>
                    <a:pt x="1254" y="0"/>
                    <a:pt x="1220" y="7"/>
                    <a:pt x="1182" y="20"/>
                  </a:cubicBezTo>
                  <a:cubicBezTo>
                    <a:pt x="882" y="125"/>
                    <a:pt x="664" y="596"/>
                    <a:pt x="508" y="848"/>
                  </a:cubicBezTo>
                  <a:cubicBezTo>
                    <a:pt x="260" y="1248"/>
                    <a:pt x="1" y="1628"/>
                    <a:pt x="115" y="2117"/>
                  </a:cubicBezTo>
                  <a:cubicBezTo>
                    <a:pt x="150" y="2268"/>
                    <a:pt x="276" y="2335"/>
                    <a:pt x="408" y="2335"/>
                  </a:cubicBezTo>
                  <a:cubicBezTo>
                    <a:pt x="464" y="2335"/>
                    <a:pt x="520" y="2323"/>
                    <a:pt x="572" y="2301"/>
                  </a:cubicBezTo>
                  <a:cubicBezTo>
                    <a:pt x="1081" y="2084"/>
                    <a:pt x="1268" y="1527"/>
                    <a:pt x="1451" y="1045"/>
                  </a:cubicBezTo>
                  <a:cubicBezTo>
                    <a:pt x="1518" y="873"/>
                    <a:pt x="1649" y="0"/>
                    <a:pt x="128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3" name="Google Shape;148;p3">
              <a:extLst>
                <a:ext uri="{FF2B5EF4-FFF2-40B4-BE49-F238E27FC236}">
                  <a16:creationId xmlns:a16="http://schemas.microsoft.com/office/drawing/2014/main" id="{E86EE57A-C765-7F08-64FC-B7AE139A95DE}"/>
                </a:ext>
              </a:extLst>
            </p:cNvPr>
            <p:cNvSpPr/>
            <p:nvPr/>
          </p:nvSpPr>
          <p:spPr>
            <a:xfrm>
              <a:off x="6061875" y="1567125"/>
              <a:ext cx="41850" cy="58625"/>
            </a:xfrm>
            <a:custGeom>
              <a:avLst/>
              <a:gdLst/>
              <a:ahLst/>
              <a:cxnLst/>
              <a:rect l="l" t="t" r="r" b="b"/>
              <a:pathLst>
                <a:path w="1674" h="2345" extrusionOk="0">
                  <a:moveTo>
                    <a:pt x="205" y="0"/>
                  </a:moveTo>
                  <a:cubicBezTo>
                    <a:pt x="100" y="0"/>
                    <a:pt x="1" y="111"/>
                    <a:pt x="7" y="214"/>
                  </a:cubicBezTo>
                  <a:cubicBezTo>
                    <a:pt x="29" y="537"/>
                    <a:pt x="206" y="856"/>
                    <a:pt x="321" y="1155"/>
                  </a:cubicBezTo>
                  <a:cubicBezTo>
                    <a:pt x="468" y="1537"/>
                    <a:pt x="529" y="1917"/>
                    <a:pt x="810" y="2231"/>
                  </a:cubicBezTo>
                  <a:cubicBezTo>
                    <a:pt x="879" y="2309"/>
                    <a:pt x="978" y="2345"/>
                    <a:pt x="1079" y="2345"/>
                  </a:cubicBezTo>
                  <a:cubicBezTo>
                    <a:pt x="1216" y="2345"/>
                    <a:pt x="1355" y="2277"/>
                    <a:pt x="1421" y="2153"/>
                  </a:cubicBezTo>
                  <a:cubicBezTo>
                    <a:pt x="1673" y="1677"/>
                    <a:pt x="1459" y="1203"/>
                    <a:pt x="1196" y="787"/>
                  </a:cubicBezTo>
                  <a:cubicBezTo>
                    <a:pt x="979" y="445"/>
                    <a:pt x="648" y="44"/>
                    <a:pt x="220" y="1"/>
                  </a:cubicBezTo>
                  <a:cubicBezTo>
                    <a:pt x="215" y="1"/>
                    <a:pt x="210" y="0"/>
                    <a:pt x="20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4" name="Google Shape;149;p3">
              <a:extLst>
                <a:ext uri="{FF2B5EF4-FFF2-40B4-BE49-F238E27FC236}">
                  <a16:creationId xmlns:a16="http://schemas.microsoft.com/office/drawing/2014/main" id="{5AD6FB1B-C7A2-4BCC-A987-628EA10D3667}"/>
                </a:ext>
              </a:extLst>
            </p:cNvPr>
            <p:cNvSpPr/>
            <p:nvPr/>
          </p:nvSpPr>
          <p:spPr>
            <a:xfrm>
              <a:off x="5871000" y="1442600"/>
              <a:ext cx="33550" cy="61525"/>
            </a:xfrm>
            <a:custGeom>
              <a:avLst/>
              <a:gdLst/>
              <a:ahLst/>
              <a:cxnLst/>
              <a:rect l="l" t="t" r="r" b="b"/>
              <a:pathLst>
                <a:path w="1342" h="2461" extrusionOk="0">
                  <a:moveTo>
                    <a:pt x="548" y="0"/>
                  </a:moveTo>
                  <a:cubicBezTo>
                    <a:pt x="473" y="0"/>
                    <a:pt x="399" y="28"/>
                    <a:pt x="331" y="89"/>
                  </a:cubicBezTo>
                  <a:cubicBezTo>
                    <a:pt x="1" y="386"/>
                    <a:pt x="193" y="937"/>
                    <a:pt x="330" y="1283"/>
                  </a:cubicBezTo>
                  <a:cubicBezTo>
                    <a:pt x="473" y="1642"/>
                    <a:pt x="605" y="2040"/>
                    <a:pt x="813" y="2366"/>
                  </a:cubicBezTo>
                  <a:cubicBezTo>
                    <a:pt x="849" y="2423"/>
                    <a:pt x="919" y="2460"/>
                    <a:pt x="986" y="2460"/>
                  </a:cubicBezTo>
                  <a:cubicBezTo>
                    <a:pt x="1032" y="2460"/>
                    <a:pt x="1076" y="2443"/>
                    <a:pt x="1109" y="2405"/>
                  </a:cubicBezTo>
                  <a:cubicBezTo>
                    <a:pt x="1342" y="2130"/>
                    <a:pt x="1238" y="1704"/>
                    <a:pt x="1176" y="1380"/>
                  </a:cubicBezTo>
                  <a:cubicBezTo>
                    <a:pt x="1105" y="1008"/>
                    <a:pt x="1099" y="343"/>
                    <a:pt x="779" y="89"/>
                  </a:cubicBezTo>
                  <a:cubicBezTo>
                    <a:pt x="706" y="32"/>
                    <a:pt x="627" y="0"/>
                    <a:pt x="5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5" name="Google Shape;150;p3">
              <a:extLst>
                <a:ext uri="{FF2B5EF4-FFF2-40B4-BE49-F238E27FC236}">
                  <a16:creationId xmlns:a16="http://schemas.microsoft.com/office/drawing/2014/main" id="{5E357472-DFDF-71A0-6175-6BC47F8C2B5A}"/>
                </a:ext>
              </a:extLst>
            </p:cNvPr>
            <p:cNvSpPr/>
            <p:nvPr/>
          </p:nvSpPr>
          <p:spPr>
            <a:xfrm>
              <a:off x="5732950" y="1354800"/>
              <a:ext cx="53925" cy="23875"/>
            </a:xfrm>
            <a:custGeom>
              <a:avLst/>
              <a:gdLst/>
              <a:ahLst/>
              <a:cxnLst/>
              <a:rect l="l" t="t" r="r" b="b"/>
              <a:pathLst>
                <a:path w="2157" h="955" extrusionOk="0">
                  <a:moveTo>
                    <a:pt x="1667" y="1"/>
                  </a:moveTo>
                  <a:cubicBezTo>
                    <a:pt x="1437" y="1"/>
                    <a:pt x="1218" y="111"/>
                    <a:pt x="1004" y="216"/>
                  </a:cubicBezTo>
                  <a:cubicBezTo>
                    <a:pt x="709" y="362"/>
                    <a:pt x="331" y="465"/>
                    <a:pt x="71" y="660"/>
                  </a:cubicBezTo>
                  <a:cubicBezTo>
                    <a:pt x="26" y="695"/>
                    <a:pt x="0" y="766"/>
                    <a:pt x="51" y="811"/>
                  </a:cubicBezTo>
                  <a:cubicBezTo>
                    <a:pt x="173" y="918"/>
                    <a:pt x="336" y="955"/>
                    <a:pt x="502" y="955"/>
                  </a:cubicBezTo>
                  <a:cubicBezTo>
                    <a:pt x="652" y="955"/>
                    <a:pt x="805" y="925"/>
                    <a:pt x="936" y="891"/>
                  </a:cubicBezTo>
                  <a:cubicBezTo>
                    <a:pt x="1282" y="797"/>
                    <a:pt x="1696" y="708"/>
                    <a:pt x="1985" y="485"/>
                  </a:cubicBezTo>
                  <a:cubicBezTo>
                    <a:pt x="2157" y="355"/>
                    <a:pt x="2128" y="135"/>
                    <a:pt x="1929" y="53"/>
                  </a:cubicBezTo>
                  <a:cubicBezTo>
                    <a:pt x="1840" y="16"/>
                    <a:pt x="1753" y="1"/>
                    <a:pt x="166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6" name="Google Shape;151;p3">
              <a:extLst>
                <a:ext uri="{FF2B5EF4-FFF2-40B4-BE49-F238E27FC236}">
                  <a16:creationId xmlns:a16="http://schemas.microsoft.com/office/drawing/2014/main" id="{3C94CB02-6807-2D61-2747-DFB5EC027E93}"/>
                </a:ext>
              </a:extLst>
            </p:cNvPr>
            <p:cNvSpPr/>
            <p:nvPr/>
          </p:nvSpPr>
          <p:spPr>
            <a:xfrm>
              <a:off x="5725075" y="1321875"/>
              <a:ext cx="32925" cy="48050"/>
            </a:xfrm>
            <a:custGeom>
              <a:avLst/>
              <a:gdLst/>
              <a:ahLst/>
              <a:cxnLst/>
              <a:rect l="l" t="t" r="r" b="b"/>
              <a:pathLst>
                <a:path w="1317" h="1922" extrusionOk="0">
                  <a:moveTo>
                    <a:pt x="948" y="0"/>
                  </a:moveTo>
                  <a:cubicBezTo>
                    <a:pt x="925" y="0"/>
                    <a:pt x="901" y="4"/>
                    <a:pt x="880" y="13"/>
                  </a:cubicBezTo>
                  <a:cubicBezTo>
                    <a:pt x="264" y="258"/>
                    <a:pt x="145" y="1123"/>
                    <a:pt x="28" y="1699"/>
                  </a:cubicBezTo>
                  <a:cubicBezTo>
                    <a:pt x="1" y="1834"/>
                    <a:pt x="97" y="1921"/>
                    <a:pt x="201" y="1921"/>
                  </a:cubicBezTo>
                  <a:cubicBezTo>
                    <a:pt x="258" y="1921"/>
                    <a:pt x="316" y="1895"/>
                    <a:pt x="359" y="1838"/>
                  </a:cubicBezTo>
                  <a:cubicBezTo>
                    <a:pt x="701" y="1377"/>
                    <a:pt x="1316" y="821"/>
                    <a:pt x="1199" y="194"/>
                  </a:cubicBezTo>
                  <a:cubicBezTo>
                    <a:pt x="1179" y="88"/>
                    <a:pt x="1059" y="0"/>
                    <a:pt x="9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7" name="Google Shape;152;p3">
              <a:extLst>
                <a:ext uri="{FF2B5EF4-FFF2-40B4-BE49-F238E27FC236}">
                  <a16:creationId xmlns:a16="http://schemas.microsoft.com/office/drawing/2014/main" id="{71AA86B8-5692-3780-A684-374189C09644}"/>
                </a:ext>
              </a:extLst>
            </p:cNvPr>
            <p:cNvSpPr/>
            <p:nvPr/>
          </p:nvSpPr>
          <p:spPr>
            <a:xfrm>
              <a:off x="5597775" y="1364750"/>
              <a:ext cx="69950" cy="27625"/>
            </a:xfrm>
            <a:custGeom>
              <a:avLst/>
              <a:gdLst/>
              <a:ahLst/>
              <a:cxnLst/>
              <a:rect l="l" t="t" r="r" b="b"/>
              <a:pathLst>
                <a:path w="2798" h="1105" extrusionOk="0">
                  <a:moveTo>
                    <a:pt x="1667" y="1"/>
                  </a:moveTo>
                  <a:cubicBezTo>
                    <a:pt x="1048" y="1"/>
                    <a:pt x="418" y="110"/>
                    <a:pt x="128" y="653"/>
                  </a:cubicBezTo>
                  <a:cubicBezTo>
                    <a:pt x="1" y="892"/>
                    <a:pt x="185" y="1105"/>
                    <a:pt x="419" y="1105"/>
                  </a:cubicBezTo>
                  <a:cubicBezTo>
                    <a:pt x="436" y="1105"/>
                    <a:pt x="454" y="1103"/>
                    <a:pt x="472" y="1101"/>
                  </a:cubicBezTo>
                  <a:cubicBezTo>
                    <a:pt x="827" y="1051"/>
                    <a:pt x="1151" y="853"/>
                    <a:pt x="1487" y="734"/>
                  </a:cubicBezTo>
                  <a:cubicBezTo>
                    <a:pt x="1870" y="598"/>
                    <a:pt x="2251" y="460"/>
                    <a:pt x="2638" y="332"/>
                  </a:cubicBezTo>
                  <a:cubicBezTo>
                    <a:pt x="2797" y="280"/>
                    <a:pt x="2767" y="52"/>
                    <a:pt x="2600" y="45"/>
                  </a:cubicBezTo>
                  <a:cubicBezTo>
                    <a:pt x="2329" y="32"/>
                    <a:pt x="1999" y="1"/>
                    <a:pt x="166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8" name="Google Shape;153;p3">
              <a:extLst>
                <a:ext uri="{FF2B5EF4-FFF2-40B4-BE49-F238E27FC236}">
                  <a16:creationId xmlns:a16="http://schemas.microsoft.com/office/drawing/2014/main" id="{BFBFA27D-35D4-6B59-1431-5A1FCB46DB8B}"/>
                </a:ext>
              </a:extLst>
            </p:cNvPr>
            <p:cNvSpPr/>
            <p:nvPr/>
          </p:nvSpPr>
          <p:spPr>
            <a:xfrm>
              <a:off x="5533525" y="1201900"/>
              <a:ext cx="60675" cy="30100"/>
            </a:xfrm>
            <a:custGeom>
              <a:avLst/>
              <a:gdLst/>
              <a:ahLst/>
              <a:cxnLst/>
              <a:rect l="l" t="t" r="r" b="b"/>
              <a:pathLst>
                <a:path w="2427" h="1204" extrusionOk="0">
                  <a:moveTo>
                    <a:pt x="1982" y="0"/>
                  </a:moveTo>
                  <a:cubicBezTo>
                    <a:pt x="1717" y="0"/>
                    <a:pt x="1433" y="58"/>
                    <a:pt x="1196" y="113"/>
                  </a:cubicBezTo>
                  <a:cubicBezTo>
                    <a:pt x="795" y="208"/>
                    <a:pt x="445" y="366"/>
                    <a:pt x="178" y="686"/>
                  </a:cubicBezTo>
                  <a:cubicBezTo>
                    <a:pt x="1" y="900"/>
                    <a:pt x="135" y="1204"/>
                    <a:pt x="396" y="1204"/>
                  </a:cubicBezTo>
                  <a:cubicBezTo>
                    <a:pt x="421" y="1204"/>
                    <a:pt x="447" y="1201"/>
                    <a:pt x="475" y="1195"/>
                  </a:cubicBezTo>
                  <a:cubicBezTo>
                    <a:pt x="836" y="1117"/>
                    <a:pt x="1158" y="974"/>
                    <a:pt x="1492" y="817"/>
                  </a:cubicBezTo>
                  <a:cubicBezTo>
                    <a:pt x="1777" y="685"/>
                    <a:pt x="2145" y="536"/>
                    <a:pt x="2354" y="295"/>
                  </a:cubicBezTo>
                  <a:cubicBezTo>
                    <a:pt x="2427" y="210"/>
                    <a:pt x="2407" y="58"/>
                    <a:pt x="2284" y="31"/>
                  </a:cubicBezTo>
                  <a:cubicBezTo>
                    <a:pt x="2189" y="9"/>
                    <a:pt x="2087" y="0"/>
                    <a:pt x="1982"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9" name="Google Shape;154;p3">
              <a:extLst>
                <a:ext uri="{FF2B5EF4-FFF2-40B4-BE49-F238E27FC236}">
                  <a16:creationId xmlns:a16="http://schemas.microsoft.com/office/drawing/2014/main" id="{881E758F-40ED-33DD-6AE5-0004556AA520}"/>
                </a:ext>
              </a:extLst>
            </p:cNvPr>
            <p:cNvSpPr/>
            <p:nvPr/>
          </p:nvSpPr>
          <p:spPr>
            <a:xfrm>
              <a:off x="5612325" y="1080925"/>
              <a:ext cx="47275" cy="52125"/>
            </a:xfrm>
            <a:custGeom>
              <a:avLst/>
              <a:gdLst/>
              <a:ahLst/>
              <a:cxnLst/>
              <a:rect l="l" t="t" r="r" b="b"/>
              <a:pathLst>
                <a:path w="1891" h="2085" extrusionOk="0">
                  <a:moveTo>
                    <a:pt x="1397" y="1"/>
                  </a:moveTo>
                  <a:cubicBezTo>
                    <a:pt x="971" y="1"/>
                    <a:pt x="653" y="391"/>
                    <a:pt x="457" y="749"/>
                  </a:cubicBezTo>
                  <a:cubicBezTo>
                    <a:pt x="286" y="1062"/>
                    <a:pt x="1" y="1615"/>
                    <a:pt x="211" y="1964"/>
                  </a:cubicBezTo>
                  <a:cubicBezTo>
                    <a:pt x="258" y="2041"/>
                    <a:pt x="340" y="2085"/>
                    <a:pt x="427" y="2085"/>
                  </a:cubicBezTo>
                  <a:cubicBezTo>
                    <a:pt x="449" y="2085"/>
                    <a:pt x="470" y="2082"/>
                    <a:pt x="491" y="2077"/>
                  </a:cubicBezTo>
                  <a:cubicBezTo>
                    <a:pt x="785" y="2005"/>
                    <a:pt x="995" y="1638"/>
                    <a:pt x="1192" y="1428"/>
                  </a:cubicBezTo>
                  <a:cubicBezTo>
                    <a:pt x="1465" y="1136"/>
                    <a:pt x="1864" y="882"/>
                    <a:pt x="1882" y="447"/>
                  </a:cubicBezTo>
                  <a:cubicBezTo>
                    <a:pt x="1891" y="258"/>
                    <a:pt x="1742" y="58"/>
                    <a:pt x="1556" y="19"/>
                  </a:cubicBezTo>
                  <a:cubicBezTo>
                    <a:pt x="1502" y="7"/>
                    <a:pt x="1449" y="1"/>
                    <a:pt x="139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0" name="Google Shape;155;p3">
              <a:extLst>
                <a:ext uri="{FF2B5EF4-FFF2-40B4-BE49-F238E27FC236}">
                  <a16:creationId xmlns:a16="http://schemas.microsoft.com/office/drawing/2014/main" id="{94BACF69-268B-182B-E32E-28C82286A803}"/>
                </a:ext>
              </a:extLst>
            </p:cNvPr>
            <p:cNvSpPr/>
            <p:nvPr/>
          </p:nvSpPr>
          <p:spPr>
            <a:xfrm>
              <a:off x="5532750" y="1174150"/>
              <a:ext cx="46700" cy="21950"/>
            </a:xfrm>
            <a:custGeom>
              <a:avLst/>
              <a:gdLst/>
              <a:ahLst/>
              <a:cxnLst/>
              <a:rect l="l" t="t" r="r" b="b"/>
              <a:pathLst>
                <a:path w="1868" h="878" extrusionOk="0">
                  <a:moveTo>
                    <a:pt x="618" y="0"/>
                  </a:moveTo>
                  <a:cubicBezTo>
                    <a:pt x="456" y="0"/>
                    <a:pt x="299" y="41"/>
                    <a:pt x="167" y="153"/>
                  </a:cubicBezTo>
                  <a:cubicBezTo>
                    <a:pt x="1" y="293"/>
                    <a:pt x="36" y="629"/>
                    <a:pt x="240" y="720"/>
                  </a:cubicBezTo>
                  <a:cubicBezTo>
                    <a:pt x="489" y="831"/>
                    <a:pt x="771" y="785"/>
                    <a:pt x="1037" y="828"/>
                  </a:cubicBezTo>
                  <a:cubicBezTo>
                    <a:pt x="1182" y="851"/>
                    <a:pt x="1313" y="877"/>
                    <a:pt x="1444" y="877"/>
                  </a:cubicBezTo>
                  <a:cubicBezTo>
                    <a:pt x="1550" y="877"/>
                    <a:pt x="1655" y="860"/>
                    <a:pt x="1766" y="812"/>
                  </a:cubicBezTo>
                  <a:cubicBezTo>
                    <a:pt x="1833" y="782"/>
                    <a:pt x="1868" y="683"/>
                    <a:pt x="1845" y="617"/>
                  </a:cubicBezTo>
                  <a:cubicBezTo>
                    <a:pt x="1750" y="339"/>
                    <a:pt x="1489" y="224"/>
                    <a:pt x="1229" y="132"/>
                  </a:cubicBezTo>
                  <a:cubicBezTo>
                    <a:pt x="1039" y="65"/>
                    <a:pt x="824" y="0"/>
                    <a:pt x="618"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1" name="Google Shape;156;p3">
              <a:extLst>
                <a:ext uri="{FF2B5EF4-FFF2-40B4-BE49-F238E27FC236}">
                  <a16:creationId xmlns:a16="http://schemas.microsoft.com/office/drawing/2014/main" id="{568066AD-4E32-C96F-B56B-4904D2B2F44D}"/>
                </a:ext>
              </a:extLst>
            </p:cNvPr>
            <p:cNvSpPr/>
            <p:nvPr/>
          </p:nvSpPr>
          <p:spPr>
            <a:xfrm>
              <a:off x="5551225" y="1233500"/>
              <a:ext cx="29100" cy="43725"/>
            </a:xfrm>
            <a:custGeom>
              <a:avLst/>
              <a:gdLst/>
              <a:ahLst/>
              <a:cxnLst/>
              <a:rect l="l" t="t" r="r" b="b"/>
              <a:pathLst>
                <a:path w="1164" h="1749" extrusionOk="0">
                  <a:moveTo>
                    <a:pt x="950" y="0"/>
                  </a:moveTo>
                  <a:cubicBezTo>
                    <a:pt x="895" y="0"/>
                    <a:pt x="837" y="27"/>
                    <a:pt x="797" y="84"/>
                  </a:cubicBezTo>
                  <a:cubicBezTo>
                    <a:pt x="528" y="473"/>
                    <a:pt x="0" y="1128"/>
                    <a:pt x="283" y="1618"/>
                  </a:cubicBezTo>
                  <a:cubicBezTo>
                    <a:pt x="327" y="1694"/>
                    <a:pt x="419" y="1748"/>
                    <a:pt x="509" y="1748"/>
                  </a:cubicBezTo>
                  <a:cubicBezTo>
                    <a:pt x="532" y="1748"/>
                    <a:pt x="554" y="1745"/>
                    <a:pt x="576" y="1737"/>
                  </a:cubicBezTo>
                  <a:cubicBezTo>
                    <a:pt x="1139" y="1542"/>
                    <a:pt x="1163" y="670"/>
                    <a:pt x="1128" y="174"/>
                  </a:cubicBezTo>
                  <a:cubicBezTo>
                    <a:pt x="1120" y="64"/>
                    <a:pt x="1037" y="0"/>
                    <a:pt x="950"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26" name="Google Shape;170;p3">
            <a:extLst>
              <a:ext uri="{FF2B5EF4-FFF2-40B4-BE49-F238E27FC236}">
                <a16:creationId xmlns:a16="http://schemas.microsoft.com/office/drawing/2014/main" id="{673A62AD-82B5-716E-90CF-4DCF54FE5535}"/>
              </a:ext>
            </a:extLst>
          </p:cNvPr>
          <p:cNvGrpSpPr/>
          <p:nvPr/>
        </p:nvGrpSpPr>
        <p:grpSpPr>
          <a:xfrm>
            <a:off x="200944" y="-12261"/>
            <a:ext cx="833250" cy="923000"/>
            <a:chOff x="1797975" y="820925"/>
            <a:chExt cx="833250" cy="923000"/>
          </a:xfrm>
        </p:grpSpPr>
        <p:sp>
          <p:nvSpPr>
            <p:cNvPr id="827" name="Google Shape;171;p3">
              <a:extLst>
                <a:ext uri="{FF2B5EF4-FFF2-40B4-BE49-F238E27FC236}">
                  <a16:creationId xmlns:a16="http://schemas.microsoft.com/office/drawing/2014/main" id="{41C225D5-EBB0-315C-8499-A156352ACCEF}"/>
                </a:ext>
              </a:extLst>
            </p:cNvPr>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8" name="Google Shape;172;p3">
              <a:extLst>
                <a:ext uri="{FF2B5EF4-FFF2-40B4-BE49-F238E27FC236}">
                  <a16:creationId xmlns:a16="http://schemas.microsoft.com/office/drawing/2014/main" id="{AB7B3B9D-7A73-EC0B-EE9D-B217CD0D944D}"/>
                </a:ext>
              </a:extLst>
            </p:cNvPr>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9" name="Google Shape;173;p3">
              <a:extLst>
                <a:ext uri="{FF2B5EF4-FFF2-40B4-BE49-F238E27FC236}">
                  <a16:creationId xmlns:a16="http://schemas.microsoft.com/office/drawing/2014/main" id="{1ACFCA0C-B452-914D-5623-E120C55BE765}"/>
                </a:ext>
              </a:extLst>
            </p:cNvPr>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0" name="Google Shape;174;p3">
              <a:extLst>
                <a:ext uri="{FF2B5EF4-FFF2-40B4-BE49-F238E27FC236}">
                  <a16:creationId xmlns:a16="http://schemas.microsoft.com/office/drawing/2014/main" id="{58080BC9-82D8-90C4-C936-17B4F4139BE9}"/>
                </a:ext>
              </a:extLst>
            </p:cNvPr>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31" name="Google Shape;175;p3">
            <a:extLst>
              <a:ext uri="{FF2B5EF4-FFF2-40B4-BE49-F238E27FC236}">
                <a16:creationId xmlns:a16="http://schemas.microsoft.com/office/drawing/2014/main" id="{27AC8ED8-447F-F2D7-3D09-F49FBC2963DB}"/>
              </a:ext>
            </a:extLst>
          </p:cNvPr>
          <p:cNvGrpSpPr/>
          <p:nvPr/>
        </p:nvGrpSpPr>
        <p:grpSpPr>
          <a:xfrm rot="5400000">
            <a:off x="8142875" y="1605075"/>
            <a:ext cx="941750" cy="1293500"/>
            <a:chOff x="1064600" y="709975"/>
            <a:chExt cx="941750" cy="1293500"/>
          </a:xfrm>
        </p:grpSpPr>
        <p:sp>
          <p:nvSpPr>
            <p:cNvPr id="832" name="Google Shape;176;p3">
              <a:extLst>
                <a:ext uri="{FF2B5EF4-FFF2-40B4-BE49-F238E27FC236}">
                  <a16:creationId xmlns:a16="http://schemas.microsoft.com/office/drawing/2014/main" id="{FF1CA0DD-EE1C-547F-725A-3A710A26A1A9}"/>
                </a:ext>
              </a:extLst>
            </p:cNvPr>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3" name="Google Shape;177;p3">
              <a:extLst>
                <a:ext uri="{FF2B5EF4-FFF2-40B4-BE49-F238E27FC236}">
                  <a16:creationId xmlns:a16="http://schemas.microsoft.com/office/drawing/2014/main" id="{BC25054A-828C-35D0-6035-ADAE7F2DB78A}"/>
                </a:ext>
              </a:extLst>
            </p:cNvPr>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4" name="Google Shape;178;p3">
              <a:extLst>
                <a:ext uri="{FF2B5EF4-FFF2-40B4-BE49-F238E27FC236}">
                  <a16:creationId xmlns:a16="http://schemas.microsoft.com/office/drawing/2014/main" id="{B2AB628A-CC96-6D96-1FA4-783EAA992D6A}"/>
                </a:ext>
              </a:extLst>
            </p:cNvPr>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5" name="Google Shape;179;p3">
              <a:extLst>
                <a:ext uri="{FF2B5EF4-FFF2-40B4-BE49-F238E27FC236}">
                  <a16:creationId xmlns:a16="http://schemas.microsoft.com/office/drawing/2014/main" id="{DFF961DD-18B3-647F-7BD7-D2CFBED4160D}"/>
                </a:ext>
              </a:extLst>
            </p:cNvPr>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6" name="Google Shape;180;p3">
              <a:extLst>
                <a:ext uri="{FF2B5EF4-FFF2-40B4-BE49-F238E27FC236}">
                  <a16:creationId xmlns:a16="http://schemas.microsoft.com/office/drawing/2014/main" id="{027D26CF-4EDA-EA4F-657C-A0754E3A1ED8}"/>
                </a:ext>
              </a:extLst>
            </p:cNvPr>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7" name="Google Shape;181;p3">
              <a:extLst>
                <a:ext uri="{FF2B5EF4-FFF2-40B4-BE49-F238E27FC236}">
                  <a16:creationId xmlns:a16="http://schemas.microsoft.com/office/drawing/2014/main" id="{102A7A0E-63C3-9F41-4654-58647F0FC12E}"/>
                </a:ext>
              </a:extLst>
            </p:cNvPr>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8" name="Google Shape;182;p3">
              <a:extLst>
                <a:ext uri="{FF2B5EF4-FFF2-40B4-BE49-F238E27FC236}">
                  <a16:creationId xmlns:a16="http://schemas.microsoft.com/office/drawing/2014/main" id="{B5BB089F-7A44-762A-FBF9-5A871BCD350C}"/>
                </a:ext>
              </a:extLst>
            </p:cNvPr>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9" name="Google Shape;183;p3">
              <a:extLst>
                <a:ext uri="{FF2B5EF4-FFF2-40B4-BE49-F238E27FC236}">
                  <a16:creationId xmlns:a16="http://schemas.microsoft.com/office/drawing/2014/main" id="{4884643D-305B-0B7C-A800-D833482ADDF8}"/>
                </a:ext>
              </a:extLst>
            </p:cNvPr>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0" name="Google Shape;184;p3">
              <a:extLst>
                <a:ext uri="{FF2B5EF4-FFF2-40B4-BE49-F238E27FC236}">
                  <a16:creationId xmlns:a16="http://schemas.microsoft.com/office/drawing/2014/main" id="{D900B87B-5988-DA2F-3CE9-5A3DA31C08A7}"/>
                </a:ext>
              </a:extLst>
            </p:cNvPr>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1" name="Google Shape;185;p3">
              <a:extLst>
                <a:ext uri="{FF2B5EF4-FFF2-40B4-BE49-F238E27FC236}">
                  <a16:creationId xmlns:a16="http://schemas.microsoft.com/office/drawing/2014/main" id="{48AAA6BC-84DB-5D10-65C8-2785E8253996}"/>
                </a:ext>
              </a:extLst>
            </p:cNvPr>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2" name="Google Shape;186;p3">
              <a:extLst>
                <a:ext uri="{FF2B5EF4-FFF2-40B4-BE49-F238E27FC236}">
                  <a16:creationId xmlns:a16="http://schemas.microsoft.com/office/drawing/2014/main" id="{E703BBEA-5054-F07C-95AC-EC06AD8FB455}"/>
                </a:ext>
              </a:extLst>
            </p:cNvPr>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3" name="Google Shape;187;p3">
              <a:extLst>
                <a:ext uri="{FF2B5EF4-FFF2-40B4-BE49-F238E27FC236}">
                  <a16:creationId xmlns:a16="http://schemas.microsoft.com/office/drawing/2014/main" id="{4249E75B-1BF4-F331-BC29-342F044490F4}"/>
                </a:ext>
              </a:extLst>
            </p:cNvPr>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4" name="Google Shape;188;p3">
              <a:extLst>
                <a:ext uri="{FF2B5EF4-FFF2-40B4-BE49-F238E27FC236}">
                  <a16:creationId xmlns:a16="http://schemas.microsoft.com/office/drawing/2014/main" id="{C84C7C80-35AB-0982-1D86-78B992188A7D}"/>
                </a:ext>
              </a:extLst>
            </p:cNvPr>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5" name="Google Shape;189;p3">
              <a:extLst>
                <a:ext uri="{FF2B5EF4-FFF2-40B4-BE49-F238E27FC236}">
                  <a16:creationId xmlns:a16="http://schemas.microsoft.com/office/drawing/2014/main" id="{7036F4C1-E1B0-7349-E620-5E00986D7900}"/>
                </a:ext>
              </a:extLst>
            </p:cNvPr>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6" name="Google Shape;190;p3">
              <a:extLst>
                <a:ext uri="{FF2B5EF4-FFF2-40B4-BE49-F238E27FC236}">
                  <a16:creationId xmlns:a16="http://schemas.microsoft.com/office/drawing/2014/main" id="{596C918D-6D50-D5CA-E301-45F07ABAF297}"/>
                </a:ext>
              </a:extLst>
            </p:cNvPr>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7" name="Google Shape;191;p3">
              <a:extLst>
                <a:ext uri="{FF2B5EF4-FFF2-40B4-BE49-F238E27FC236}">
                  <a16:creationId xmlns:a16="http://schemas.microsoft.com/office/drawing/2014/main" id="{0DA9A3C4-8353-E99A-7AEB-724C696C2CDC}"/>
                </a:ext>
              </a:extLst>
            </p:cNvPr>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8" name="Google Shape;192;p3">
              <a:extLst>
                <a:ext uri="{FF2B5EF4-FFF2-40B4-BE49-F238E27FC236}">
                  <a16:creationId xmlns:a16="http://schemas.microsoft.com/office/drawing/2014/main" id="{DBDD627B-15EE-D5F2-EF52-E111286A1918}"/>
                </a:ext>
              </a:extLst>
            </p:cNvPr>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9" name="Google Shape;193;p3">
              <a:extLst>
                <a:ext uri="{FF2B5EF4-FFF2-40B4-BE49-F238E27FC236}">
                  <a16:creationId xmlns:a16="http://schemas.microsoft.com/office/drawing/2014/main" id="{0F289760-41D2-C087-A81F-1457168A3110}"/>
                </a:ext>
              </a:extLst>
            </p:cNvPr>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0" name="Google Shape;194;p3">
              <a:extLst>
                <a:ext uri="{FF2B5EF4-FFF2-40B4-BE49-F238E27FC236}">
                  <a16:creationId xmlns:a16="http://schemas.microsoft.com/office/drawing/2014/main" id="{2EC9D0BD-45EF-DF83-5EFC-9B2637F0D571}"/>
                </a:ext>
              </a:extLst>
            </p:cNvPr>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1" name="Google Shape;195;p3">
              <a:extLst>
                <a:ext uri="{FF2B5EF4-FFF2-40B4-BE49-F238E27FC236}">
                  <a16:creationId xmlns:a16="http://schemas.microsoft.com/office/drawing/2014/main" id="{BAB503E8-4B74-0D6A-C559-991D118210B9}"/>
                </a:ext>
              </a:extLst>
            </p:cNvPr>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2" name="Google Shape;196;p3">
              <a:extLst>
                <a:ext uri="{FF2B5EF4-FFF2-40B4-BE49-F238E27FC236}">
                  <a16:creationId xmlns:a16="http://schemas.microsoft.com/office/drawing/2014/main" id="{ED8EC7FC-551F-F722-4C20-B493B6F9B8B6}"/>
                </a:ext>
              </a:extLst>
            </p:cNvPr>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3" name="Google Shape;197;p3">
              <a:extLst>
                <a:ext uri="{FF2B5EF4-FFF2-40B4-BE49-F238E27FC236}">
                  <a16:creationId xmlns:a16="http://schemas.microsoft.com/office/drawing/2014/main" id="{25DC90ED-FAD0-64F2-5960-CAD016745434}"/>
                </a:ext>
              </a:extLst>
            </p:cNvPr>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4" name="Google Shape;198;p3">
              <a:extLst>
                <a:ext uri="{FF2B5EF4-FFF2-40B4-BE49-F238E27FC236}">
                  <a16:creationId xmlns:a16="http://schemas.microsoft.com/office/drawing/2014/main" id="{B20D1F41-65A0-7F29-357F-A4A39D1A77BF}"/>
                </a:ext>
              </a:extLst>
            </p:cNvPr>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5" name="Google Shape;199;p3">
              <a:extLst>
                <a:ext uri="{FF2B5EF4-FFF2-40B4-BE49-F238E27FC236}">
                  <a16:creationId xmlns:a16="http://schemas.microsoft.com/office/drawing/2014/main" id="{566F34BB-2B10-DDF5-626B-D607F32EADEE}"/>
                </a:ext>
              </a:extLst>
            </p:cNvPr>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6" name="Google Shape;200;p3">
              <a:extLst>
                <a:ext uri="{FF2B5EF4-FFF2-40B4-BE49-F238E27FC236}">
                  <a16:creationId xmlns:a16="http://schemas.microsoft.com/office/drawing/2014/main" id="{01D40289-1238-9C05-D0AE-B16FD58875C7}"/>
                </a:ext>
              </a:extLst>
            </p:cNvPr>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7" name="Google Shape;201;p3">
              <a:extLst>
                <a:ext uri="{FF2B5EF4-FFF2-40B4-BE49-F238E27FC236}">
                  <a16:creationId xmlns:a16="http://schemas.microsoft.com/office/drawing/2014/main" id="{A03C7C00-EFD7-A239-E450-FFC51ABB336F}"/>
                </a:ext>
              </a:extLst>
            </p:cNvPr>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8" name="Google Shape;202;p3">
              <a:extLst>
                <a:ext uri="{FF2B5EF4-FFF2-40B4-BE49-F238E27FC236}">
                  <a16:creationId xmlns:a16="http://schemas.microsoft.com/office/drawing/2014/main" id="{057799C6-580B-BCE9-5A06-BA0D2EA1E631}"/>
                </a:ext>
              </a:extLst>
            </p:cNvPr>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9" name="Google Shape;203;p3">
              <a:extLst>
                <a:ext uri="{FF2B5EF4-FFF2-40B4-BE49-F238E27FC236}">
                  <a16:creationId xmlns:a16="http://schemas.microsoft.com/office/drawing/2014/main" id="{7082F43C-DE59-1DFB-F2A7-315A48CB6105}"/>
                </a:ext>
              </a:extLst>
            </p:cNvPr>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0" name="Google Shape;204;p3">
              <a:extLst>
                <a:ext uri="{FF2B5EF4-FFF2-40B4-BE49-F238E27FC236}">
                  <a16:creationId xmlns:a16="http://schemas.microsoft.com/office/drawing/2014/main" id="{1033BEDB-2DDB-F2C5-1FD6-D1BE4BF3C7EC}"/>
                </a:ext>
              </a:extLst>
            </p:cNvPr>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08" name="Google Shape;708;p39"/>
          <p:cNvSpPr/>
          <p:nvPr/>
        </p:nvSpPr>
        <p:spPr>
          <a:xfrm rot="1799290">
            <a:off x="6039664" y="-2132927"/>
            <a:ext cx="1051576" cy="8734080"/>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9"/>
          <p:cNvGrpSpPr/>
          <p:nvPr/>
        </p:nvGrpSpPr>
        <p:grpSpPr>
          <a:xfrm>
            <a:off x="5669169" y="537289"/>
            <a:ext cx="2986342" cy="605527"/>
            <a:chOff x="5973969" y="537289"/>
            <a:chExt cx="2986342" cy="605527"/>
          </a:xfrm>
        </p:grpSpPr>
        <p:sp>
          <p:nvSpPr>
            <p:cNvPr id="712" name="Google Shape;712;p39"/>
            <p:cNvSpPr/>
            <p:nvPr/>
          </p:nvSpPr>
          <p:spPr>
            <a:xfrm>
              <a:off x="8762199" y="876185"/>
              <a:ext cx="198112" cy="78270"/>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7375666" y="1018914"/>
              <a:ext cx="253186" cy="123901"/>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6589924" y="1040701"/>
              <a:ext cx="210598" cy="100649"/>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9"/>
            <p:cNvSpPr/>
            <p:nvPr/>
          </p:nvSpPr>
          <p:spPr>
            <a:xfrm>
              <a:off x="5973969" y="537289"/>
              <a:ext cx="128354" cy="60823"/>
            </a:xfrm>
            <a:custGeom>
              <a:avLst/>
              <a:gdLst/>
              <a:ahLst/>
              <a:cxnLst/>
              <a:rect l="l" t="t" r="r" b="b"/>
              <a:pathLst>
                <a:path w="4554" h="2158" extrusionOk="0">
                  <a:moveTo>
                    <a:pt x="4553" y="0"/>
                  </a:moveTo>
                  <a:lnTo>
                    <a:pt x="4553" y="0"/>
                  </a:lnTo>
                  <a:cubicBezTo>
                    <a:pt x="4320" y="280"/>
                    <a:pt x="3970" y="467"/>
                    <a:pt x="3596" y="560"/>
                  </a:cubicBezTo>
                  <a:cubicBezTo>
                    <a:pt x="3176" y="631"/>
                    <a:pt x="2779" y="841"/>
                    <a:pt x="2475" y="1144"/>
                  </a:cubicBezTo>
                  <a:cubicBezTo>
                    <a:pt x="2405" y="1214"/>
                    <a:pt x="2312" y="1284"/>
                    <a:pt x="2195" y="1331"/>
                  </a:cubicBezTo>
                  <a:cubicBezTo>
                    <a:pt x="2005" y="1271"/>
                    <a:pt x="1806" y="1241"/>
                    <a:pt x="1608" y="1241"/>
                  </a:cubicBezTo>
                  <a:cubicBezTo>
                    <a:pt x="1344" y="1241"/>
                    <a:pt x="1081" y="1294"/>
                    <a:pt x="841" y="1401"/>
                  </a:cubicBezTo>
                  <a:cubicBezTo>
                    <a:pt x="701" y="1424"/>
                    <a:pt x="561" y="1436"/>
                    <a:pt x="421" y="1436"/>
                  </a:cubicBezTo>
                  <a:cubicBezTo>
                    <a:pt x="281" y="1436"/>
                    <a:pt x="141" y="1424"/>
                    <a:pt x="0" y="1401"/>
                  </a:cubicBezTo>
                  <a:lnTo>
                    <a:pt x="0" y="1401"/>
                  </a:lnTo>
                  <a:cubicBezTo>
                    <a:pt x="172" y="1588"/>
                    <a:pt x="457" y="1629"/>
                    <a:pt x="718" y="1629"/>
                  </a:cubicBezTo>
                  <a:cubicBezTo>
                    <a:pt x="849" y="1629"/>
                    <a:pt x="973" y="1619"/>
                    <a:pt x="1074" y="1611"/>
                  </a:cubicBezTo>
                  <a:cubicBezTo>
                    <a:pt x="1118" y="1605"/>
                    <a:pt x="1164" y="1602"/>
                    <a:pt x="1210" y="1602"/>
                  </a:cubicBezTo>
                  <a:cubicBezTo>
                    <a:pt x="1336" y="1602"/>
                    <a:pt x="1468" y="1624"/>
                    <a:pt x="1588" y="1658"/>
                  </a:cubicBezTo>
                  <a:cubicBezTo>
                    <a:pt x="1565" y="1705"/>
                    <a:pt x="1541" y="1751"/>
                    <a:pt x="1541" y="1798"/>
                  </a:cubicBezTo>
                  <a:cubicBezTo>
                    <a:pt x="1448" y="1821"/>
                    <a:pt x="1378" y="1868"/>
                    <a:pt x="1308" y="1915"/>
                  </a:cubicBezTo>
                  <a:cubicBezTo>
                    <a:pt x="1425" y="1915"/>
                    <a:pt x="1565" y="1938"/>
                    <a:pt x="1682" y="1985"/>
                  </a:cubicBezTo>
                  <a:cubicBezTo>
                    <a:pt x="1911" y="2113"/>
                    <a:pt x="2078" y="2157"/>
                    <a:pt x="2213" y="2157"/>
                  </a:cubicBezTo>
                  <a:cubicBezTo>
                    <a:pt x="2519" y="2157"/>
                    <a:pt x="2665" y="1932"/>
                    <a:pt x="3006" y="1932"/>
                  </a:cubicBezTo>
                  <a:cubicBezTo>
                    <a:pt x="3037" y="1932"/>
                    <a:pt x="3071" y="1934"/>
                    <a:pt x="3106" y="1938"/>
                  </a:cubicBezTo>
                  <a:lnTo>
                    <a:pt x="3129" y="1938"/>
                  </a:lnTo>
                  <a:cubicBezTo>
                    <a:pt x="3174" y="1945"/>
                    <a:pt x="3218" y="1948"/>
                    <a:pt x="3262" y="1948"/>
                  </a:cubicBezTo>
                  <a:cubicBezTo>
                    <a:pt x="3514" y="1948"/>
                    <a:pt x="3744" y="1837"/>
                    <a:pt x="3923" y="1658"/>
                  </a:cubicBezTo>
                  <a:lnTo>
                    <a:pt x="3923" y="1658"/>
                  </a:lnTo>
                  <a:cubicBezTo>
                    <a:pt x="3666" y="1681"/>
                    <a:pt x="3433" y="1705"/>
                    <a:pt x="3176" y="1705"/>
                  </a:cubicBezTo>
                  <a:cubicBezTo>
                    <a:pt x="3059" y="1658"/>
                    <a:pt x="2896" y="1238"/>
                    <a:pt x="3573" y="911"/>
                  </a:cubicBezTo>
                  <a:cubicBezTo>
                    <a:pt x="3970" y="701"/>
                    <a:pt x="4320" y="374"/>
                    <a:pt x="4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9"/>
            <p:cNvSpPr/>
            <p:nvPr/>
          </p:nvSpPr>
          <p:spPr>
            <a:xfrm>
              <a:off x="7042012" y="712317"/>
              <a:ext cx="197436" cy="78777"/>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9"/>
            <p:cNvSpPr/>
            <p:nvPr/>
          </p:nvSpPr>
          <p:spPr>
            <a:xfrm>
              <a:off x="7828401" y="698253"/>
              <a:ext cx="154031" cy="94645"/>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9"/>
          <p:cNvGrpSpPr/>
          <p:nvPr/>
        </p:nvGrpSpPr>
        <p:grpSpPr>
          <a:xfrm>
            <a:off x="4715494" y="1276925"/>
            <a:ext cx="5612153" cy="3949019"/>
            <a:chOff x="4406636" y="1396318"/>
            <a:chExt cx="6501273" cy="4151157"/>
          </a:xfrm>
        </p:grpSpPr>
        <p:grpSp>
          <p:nvGrpSpPr>
            <p:cNvPr id="719" name="Google Shape;719;p39"/>
            <p:cNvGrpSpPr/>
            <p:nvPr/>
          </p:nvGrpSpPr>
          <p:grpSpPr>
            <a:xfrm>
              <a:off x="5313857" y="1396318"/>
              <a:ext cx="5594052" cy="3060353"/>
              <a:chOff x="3429665" y="866225"/>
              <a:chExt cx="4845852" cy="2651034"/>
            </a:xfrm>
          </p:grpSpPr>
          <p:sp>
            <p:nvSpPr>
              <p:cNvPr id="720" name="Google Shape;720;p39"/>
              <p:cNvSpPr/>
              <p:nvPr/>
            </p:nvSpPr>
            <p:spPr>
              <a:xfrm>
                <a:off x="3429665" y="866225"/>
                <a:ext cx="4397787" cy="2576398"/>
              </a:xfrm>
              <a:custGeom>
                <a:avLst/>
                <a:gdLst/>
                <a:ahLst/>
                <a:cxnLst/>
                <a:rect l="l" t="t" r="r" b="b"/>
                <a:pathLst>
                  <a:path w="67993" h="39833" extrusionOk="0">
                    <a:moveTo>
                      <a:pt x="67140" y="38326"/>
                    </a:moveTo>
                    <a:cubicBezTo>
                      <a:pt x="66663" y="39832"/>
                      <a:pt x="64554" y="39456"/>
                      <a:pt x="63375" y="39456"/>
                    </a:cubicBezTo>
                    <a:lnTo>
                      <a:pt x="62747" y="39456"/>
                    </a:lnTo>
                    <a:cubicBezTo>
                      <a:pt x="60664" y="39330"/>
                      <a:pt x="58556" y="39004"/>
                      <a:pt x="56523" y="38477"/>
                    </a:cubicBezTo>
                    <a:cubicBezTo>
                      <a:pt x="54690" y="38050"/>
                      <a:pt x="52708" y="37849"/>
                      <a:pt x="50850" y="37573"/>
                    </a:cubicBezTo>
                    <a:cubicBezTo>
                      <a:pt x="48591" y="37247"/>
                      <a:pt x="46408" y="38402"/>
                      <a:pt x="44099" y="38100"/>
                    </a:cubicBezTo>
                    <a:cubicBezTo>
                      <a:pt x="39430" y="37523"/>
                      <a:pt x="34712" y="37473"/>
                      <a:pt x="30018" y="37975"/>
                    </a:cubicBezTo>
                    <a:cubicBezTo>
                      <a:pt x="27910" y="38151"/>
                      <a:pt x="25802" y="38226"/>
                      <a:pt x="23693" y="38201"/>
                    </a:cubicBezTo>
                    <a:cubicBezTo>
                      <a:pt x="22162" y="38201"/>
                      <a:pt x="20682" y="38452"/>
                      <a:pt x="19151" y="38452"/>
                    </a:cubicBezTo>
                    <a:cubicBezTo>
                      <a:pt x="14557" y="38452"/>
                      <a:pt x="10090" y="37849"/>
                      <a:pt x="5547" y="37473"/>
                    </a:cubicBezTo>
                    <a:cubicBezTo>
                      <a:pt x="4091" y="37348"/>
                      <a:pt x="2560" y="37222"/>
                      <a:pt x="1255" y="36519"/>
                    </a:cubicBezTo>
                    <a:cubicBezTo>
                      <a:pt x="101" y="35917"/>
                      <a:pt x="0" y="35214"/>
                      <a:pt x="0" y="34009"/>
                    </a:cubicBezTo>
                    <a:cubicBezTo>
                      <a:pt x="0" y="32930"/>
                      <a:pt x="0" y="32127"/>
                      <a:pt x="477" y="31198"/>
                    </a:cubicBezTo>
                    <a:cubicBezTo>
                      <a:pt x="929" y="30370"/>
                      <a:pt x="1431" y="29567"/>
                      <a:pt x="1983" y="28814"/>
                    </a:cubicBezTo>
                    <a:cubicBezTo>
                      <a:pt x="2083" y="28688"/>
                      <a:pt x="2159" y="28563"/>
                      <a:pt x="2259" y="28412"/>
                    </a:cubicBezTo>
                    <a:cubicBezTo>
                      <a:pt x="3414" y="26655"/>
                      <a:pt x="4920" y="25350"/>
                      <a:pt x="6978" y="25024"/>
                    </a:cubicBezTo>
                    <a:cubicBezTo>
                      <a:pt x="8032" y="24823"/>
                      <a:pt x="8634" y="24171"/>
                      <a:pt x="9513" y="23518"/>
                    </a:cubicBezTo>
                    <a:cubicBezTo>
                      <a:pt x="10441" y="22815"/>
                      <a:pt x="11470" y="22439"/>
                      <a:pt x="12424" y="21711"/>
                    </a:cubicBezTo>
                    <a:cubicBezTo>
                      <a:pt x="13303" y="21008"/>
                      <a:pt x="14306" y="20205"/>
                      <a:pt x="15336" y="19778"/>
                    </a:cubicBezTo>
                    <a:cubicBezTo>
                      <a:pt x="16339" y="19402"/>
                      <a:pt x="17268" y="18900"/>
                      <a:pt x="18147" y="18323"/>
                    </a:cubicBezTo>
                    <a:cubicBezTo>
                      <a:pt x="19075" y="17695"/>
                      <a:pt x="20129" y="17193"/>
                      <a:pt x="20933" y="16415"/>
                    </a:cubicBezTo>
                    <a:cubicBezTo>
                      <a:pt x="21510" y="15813"/>
                      <a:pt x="22087" y="15135"/>
                      <a:pt x="22815" y="14633"/>
                    </a:cubicBezTo>
                    <a:cubicBezTo>
                      <a:pt x="24321" y="13629"/>
                      <a:pt x="25049" y="11973"/>
                      <a:pt x="25626" y="10291"/>
                    </a:cubicBezTo>
                    <a:cubicBezTo>
                      <a:pt x="25802" y="9789"/>
                      <a:pt x="25977" y="9237"/>
                      <a:pt x="26505" y="8936"/>
                    </a:cubicBezTo>
                    <a:cubicBezTo>
                      <a:pt x="26981" y="8660"/>
                      <a:pt x="27433" y="8760"/>
                      <a:pt x="27860" y="8233"/>
                    </a:cubicBezTo>
                    <a:cubicBezTo>
                      <a:pt x="28939" y="6953"/>
                      <a:pt x="29115" y="5271"/>
                      <a:pt x="30043" y="3916"/>
                    </a:cubicBezTo>
                    <a:cubicBezTo>
                      <a:pt x="31022" y="2510"/>
                      <a:pt x="32327" y="1356"/>
                      <a:pt x="33808" y="503"/>
                    </a:cubicBezTo>
                    <a:cubicBezTo>
                      <a:pt x="34561" y="126"/>
                      <a:pt x="35440" y="1"/>
                      <a:pt x="36268" y="151"/>
                    </a:cubicBezTo>
                    <a:cubicBezTo>
                      <a:pt x="36444" y="176"/>
                      <a:pt x="36619" y="252"/>
                      <a:pt x="36770" y="327"/>
                    </a:cubicBezTo>
                    <a:cubicBezTo>
                      <a:pt x="37648" y="804"/>
                      <a:pt x="38376" y="1507"/>
                      <a:pt x="38878" y="2360"/>
                    </a:cubicBezTo>
                    <a:cubicBezTo>
                      <a:pt x="39205" y="2887"/>
                      <a:pt x="39255" y="3514"/>
                      <a:pt x="39506" y="4041"/>
                    </a:cubicBezTo>
                    <a:cubicBezTo>
                      <a:pt x="39957" y="4995"/>
                      <a:pt x="40459" y="4418"/>
                      <a:pt x="41037" y="4995"/>
                    </a:cubicBezTo>
                    <a:cubicBezTo>
                      <a:pt x="41162" y="5121"/>
                      <a:pt x="41037" y="5522"/>
                      <a:pt x="41187" y="5723"/>
                    </a:cubicBezTo>
                    <a:cubicBezTo>
                      <a:pt x="41388" y="5999"/>
                      <a:pt x="41413" y="5849"/>
                      <a:pt x="41689" y="5974"/>
                    </a:cubicBezTo>
                    <a:cubicBezTo>
                      <a:pt x="41965" y="6125"/>
                      <a:pt x="42091" y="5949"/>
                      <a:pt x="42367" y="6200"/>
                    </a:cubicBezTo>
                    <a:cubicBezTo>
                      <a:pt x="42492" y="6325"/>
                      <a:pt x="42518" y="6551"/>
                      <a:pt x="42618" y="6702"/>
                    </a:cubicBezTo>
                    <a:cubicBezTo>
                      <a:pt x="42844" y="7078"/>
                      <a:pt x="43120" y="7480"/>
                      <a:pt x="43371" y="7856"/>
                    </a:cubicBezTo>
                    <a:cubicBezTo>
                      <a:pt x="43522" y="8107"/>
                      <a:pt x="43848" y="8911"/>
                      <a:pt x="44049" y="9061"/>
                    </a:cubicBezTo>
                    <a:cubicBezTo>
                      <a:pt x="44776" y="9563"/>
                      <a:pt x="45906" y="8961"/>
                      <a:pt x="46734" y="9563"/>
                    </a:cubicBezTo>
                    <a:cubicBezTo>
                      <a:pt x="47713" y="10291"/>
                      <a:pt x="47914" y="10893"/>
                      <a:pt x="49294" y="10919"/>
                    </a:cubicBezTo>
                    <a:cubicBezTo>
                      <a:pt x="50373" y="10944"/>
                      <a:pt x="51252" y="10919"/>
                      <a:pt x="52206" y="11345"/>
                    </a:cubicBezTo>
                    <a:cubicBezTo>
                      <a:pt x="53159" y="11747"/>
                      <a:pt x="53737" y="12224"/>
                      <a:pt x="54741" y="12324"/>
                    </a:cubicBezTo>
                    <a:cubicBezTo>
                      <a:pt x="55318" y="12374"/>
                      <a:pt x="55720" y="12249"/>
                      <a:pt x="56171" y="12575"/>
                    </a:cubicBezTo>
                    <a:cubicBezTo>
                      <a:pt x="56473" y="12776"/>
                      <a:pt x="56673" y="13428"/>
                      <a:pt x="57025" y="13554"/>
                    </a:cubicBezTo>
                    <a:cubicBezTo>
                      <a:pt x="57401" y="13704"/>
                      <a:pt x="58104" y="13428"/>
                      <a:pt x="58556" y="13454"/>
                    </a:cubicBezTo>
                    <a:cubicBezTo>
                      <a:pt x="58982" y="13428"/>
                      <a:pt x="59434" y="13604"/>
                      <a:pt x="59710" y="13930"/>
                    </a:cubicBezTo>
                    <a:cubicBezTo>
                      <a:pt x="60388" y="14583"/>
                      <a:pt x="61066" y="15085"/>
                      <a:pt x="61743" y="15712"/>
                    </a:cubicBezTo>
                    <a:cubicBezTo>
                      <a:pt x="62295" y="16214"/>
                      <a:pt x="62873" y="16716"/>
                      <a:pt x="63400" y="17243"/>
                    </a:cubicBezTo>
                    <a:cubicBezTo>
                      <a:pt x="64052" y="17871"/>
                      <a:pt x="64705" y="18498"/>
                      <a:pt x="65282" y="19126"/>
                    </a:cubicBezTo>
                    <a:cubicBezTo>
                      <a:pt x="66663" y="20607"/>
                      <a:pt x="66989" y="22489"/>
                      <a:pt x="67390" y="24346"/>
                    </a:cubicBezTo>
                    <a:cubicBezTo>
                      <a:pt x="67993" y="27157"/>
                      <a:pt x="67918" y="30947"/>
                      <a:pt x="66813" y="33633"/>
                    </a:cubicBezTo>
                    <a:cubicBezTo>
                      <a:pt x="66838" y="33859"/>
                      <a:pt x="67114" y="33658"/>
                      <a:pt x="67165" y="33608"/>
                    </a:cubicBezTo>
                    <a:lnTo>
                      <a:pt x="67165" y="34411"/>
                    </a:lnTo>
                    <a:cubicBezTo>
                      <a:pt x="66110" y="35515"/>
                      <a:pt x="67516" y="37122"/>
                      <a:pt x="67140" y="38326"/>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7741325" y="2341885"/>
                <a:ext cx="534192" cy="850736"/>
              </a:xfrm>
              <a:custGeom>
                <a:avLst/>
                <a:gdLst/>
                <a:ahLst/>
                <a:cxnLst/>
                <a:rect l="l" t="t" r="r" b="b"/>
                <a:pathLst>
                  <a:path w="8259" h="13153" extrusionOk="0">
                    <a:moveTo>
                      <a:pt x="7907" y="9362"/>
                    </a:moveTo>
                    <a:cubicBezTo>
                      <a:pt x="7681" y="8860"/>
                      <a:pt x="7380" y="8408"/>
                      <a:pt x="7104" y="7957"/>
                    </a:cubicBezTo>
                    <a:cubicBezTo>
                      <a:pt x="6476" y="6902"/>
                      <a:pt x="6075" y="5597"/>
                      <a:pt x="5547" y="4468"/>
                    </a:cubicBezTo>
                    <a:cubicBezTo>
                      <a:pt x="4995" y="3288"/>
                      <a:pt x="4694" y="2008"/>
                      <a:pt x="3339" y="1582"/>
                    </a:cubicBezTo>
                    <a:cubicBezTo>
                      <a:pt x="2410" y="1280"/>
                      <a:pt x="1055" y="904"/>
                      <a:pt x="377" y="0"/>
                    </a:cubicBezTo>
                    <a:cubicBezTo>
                      <a:pt x="503" y="527"/>
                      <a:pt x="603" y="1029"/>
                      <a:pt x="728" y="1556"/>
                    </a:cubicBezTo>
                    <a:cubicBezTo>
                      <a:pt x="1306" y="4342"/>
                      <a:pt x="1256" y="8132"/>
                      <a:pt x="126" y="10818"/>
                    </a:cubicBezTo>
                    <a:cubicBezTo>
                      <a:pt x="176" y="11069"/>
                      <a:pt x="452" y="10843"/>
                      <a:pt x="503" y="10793"/>
                    </a:cubicBezTo>
                    <a:lnTo>
                      <a:pt x="503" y="11596"/>
                    </a:lnTo>
                    <a:cubicBezTo>
                      <a:pt x="126" y="12023"/>
                      <a:pt x="1" y="12600"/>
                      <a:pt x="151" y="13152"/>
                    </a:cubicBezTo>
                    <a:cubicBezTo>
                      <a:pt x="854" y="13077"/>
                      <a:pt x="1532" y="12951"/>
                      <a:pt x="2209" y="12750"/>
                    </a:cubicBezTo>
                    <a:cubicBezTo>
                      <a:pt x="3138" y="12424"/>
                      <a:pt x="3966" y="11922"/>
                      <a:pt x="4920" y="11696"/>
                    </a:cubicBezTo>
                    <a:cubicBezTo>
                      <a:pt x="5723" y="11496"/>
                      <a:pt x="6501" y="11219"/>
                      <a:pt x="7204" y="10793"/>
                    </a:cubicBezTo>
                    <a:cubicBezTo>
                      <a:pt x="7957" y="10366"/>
                      <a:pt x="8258" y="10140"/>
                      <a:pt x="7907" y="9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7327377" y="2017195"/>
                <a:ext cx="241968" cy="1237070"/>
              </a:xfrm>
              <a:custGeom>
                <a:avLst/>
                <a:gdLst/>
                <a:ahLst/>
                <a:cxnLst/>
                <a:rect l="l" t="t" r="r" b="b"/>
                <a:pathLst>
                  <a:path w="3741" h="19126" extrusionOk="0">
                    <a:moveTo>
                      <a:pt x="502" y="16415"/>
                    </a:moveTo>
                    <a:lnTo>
                      <a:pt x="502" y="16415"/>
                    </a:lnTo>
                    <a:cubicBezTo>
                      <a:pt x="954" y="16842"/>
                      <a:pt x="1029" y="17269"/>
                      <a:pt x="1029" y="18021"/>
                    </a:cubicBezTo>
                    <a:lnTo>
                      <a:pt x="678" y="17018"/>
                    </a:lnTo>
                    <a:cubicBezTo>
                      <a:pt x="628" y="16817"/>
                      <a:pt x="553" y="16616"/>
                      <a:pt x="502" y="16415"/>
                    </a:cubicBezTo>
                    <a:close/>
                    <a:moveTo>
                      <a:pt x="3213" y="1"/>
                    </a:moveTo>
                    <a:cubicBezTo>
                      <a:pt x="2937" y="151"/>
                      <a:pt x="2636" y="754"/>
                      <a:pt x="2510" y="979"/>
                    </a:cubicBezTo>
                    <a:cubicBezTo>
                      <a:pt x="2234" y="1456"/>
                      <a:pt x="2184" y="2008"/>
                      <a:pt x="2033" y="2510"/>
                    </a:cubicBezTo>
                    <a:cubicBezTo>
                      <a:pt x="1632" y="3690"/>
                      <a:pt x="1130" y="4895"/>
                      <a:pt x="804" y="6074"/>
                    </a:cubicBezTo>
                    <a:cubicBezTo>
                      <a:pt x="427" y="7430"/>
                      <a:pt x="728" y="8936"/>
                      <a:pt x="427" y="10316"/>
                    </a:cubicBezTo>
                    <a:cubicBezTo>
                      <a:pt x="226" y="11144"/>
                      <a:pt x="176" y="11998"/>
                      <a:pt x="51" y="12826"/>
                    </a:cubicBezTo>
                    <a:cubicBezTo>
                      <a:pt x="26" y="12977"/>
                      <a:pt x="26" y="13127"/>
                      <a:pt x="0" y="13278"/>
                    </a:cubicBezTo>
                    <a:cubicBezTo>
                      <a:pt x="101" y="14332"/>
                      <a:pt x="277" y="15386"/>
                      <a:pt x="502" y="16415"/>
                    </a:cubicBezTo>
                    <a:cubicBezTo>
                      <a:pt x="452" y="16365"/>
                      <a:pt x="402" y="16315"/>
                      <a:pt x="352" y="16265"/>
                    </a:cubicBezTo>
                    <a:cubicBezTo>
                      <a:pt x="277" y="16214"/>
                      <a:pt x="201" y="16139"/>
                      <a:pt x="126" y="16089"/>
                    </a:cubicBezTo>
                    <a:lnTo>
                      <a:pt x="126" y="16089"/>
                    </a:lnTo>
                    <a:cubicBezTo>
                      <a:pt x="251" y="16440"/>
                      <a:pt x="402" y="16792"/>
                      <a:pt x="528" y="17093"/>
                    </a:cubicBezTo>
                    <a:cubicBezTo>
                      <a:pt x="678" y="17419"/>
                      <a:pt x="778" y="17770"/>
                      <a:pt x="829" y="18122"/>
                    </a:cubicBezTo>
                    <a:cubicBezTo>
                      <a:pt x="904" y="18448"/>
                      <a:pt x="929" y="18774"/>
                      <a:pt x="954" y="19126"/>
                    </a:cubicBezTo>
                    <a:lnTo>
                      <a:pt x="1406" y="18749"/>
                    </a:lnTo>
                    <a:cubicBezTo>
                      <a:pt x="1506" y="18348"/>
                      <a:pt x="1632" y="17971"/>
                      <a:pt x="1782" y="17595"/>
                    </a:cubicBezTo>
                    <a:cubicBezTo>
                      <a:pt x="2059" y="16691"/>
                      <a:pt x="2284" y="15763"/>
                      <a:pt x="2410" y="14809"/>
                    </a:cubicBezTo>
                    <a:cubicBezTo>
                      <a:pt x="2611" y="13579"/>
                      <a:pt x="2686" y="12349"/>
                      <a:pt x="2661" y="11119"/>
                    </a:cubicBezTo>
                    <a:cubicBezTo>
                      <a:pt x="2661" y="9764"/>
                      <a:pt x="3138" y="8333"/>
                      <a:pt x="3464" y="7028"/>
                    </a:cubicBezTo>
                    <a:cubicBezTo>
                      <a:pt x="3615" y="6451"/>
                      <a:pt x="3690" y="5874"/>
                      <a:pt x="3740" y="5271"/>
                    </a:cubicBezTo>
                    <a:cubicBezTo>
                      <a:pt x="3514" y="3941"/>
                      <a:pt x="3590" y="2510"/>
                      <a:pt x="3389" y="1205"/>
                    </a:cubicBezTo>
                    <a:cubicBezTo>
                      <a:pt x="3339" y="804"/>
                      <a:pt x="3263" y="402"/>
                      <a:pt x="3213"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7033538" y="1750974"/>
                <a:ext cx="198115" cy="1315009"/>
              </a:xfrm>
              <a:custGeom>
                <a:avLst/>
                <a:gdLst/>
                <a:ahLst/>
                <a:cxnLst/>
                <a:rect l="l" t="t" r="r" b="b"/>
                <a:pathLst>
                  <a:path w="3063" h="20331" extrusionOk="0">
                    <a:moveTo>
                      <a:pt x="352" y="0"/>
                    </a:moveTo>
                    <a:cubicBezTo>
                      <a:pt x="327" y="201"/>
                      <a:pt x="327" y="402"/>
                      <a:pt x="327" y="628"/>
                    </a:cubicBezTo>
                    <a:cubicBezTo>
                      <a:pt x="703" y="2586"/>
                      <a:pt x="728" y="4593"/>
                      <a:pt x="402" y="6576"/>
                    </a:cubicBezTo>
                    <a:cubicBezTo>
                      <a:pt x="402" y="6677"/>
                      <a:pt x="377" y="6802"/>
                      <a:pt x="352" y="6903"/>
                    </a:cubicBezTo>
                    <a:cubicBezTo>
                      <a:pt x="327" y="7580"/>
                      <a:pt x="302" y="8283"/>
                      <a:pt x="252" y="8961"/>
                    </a:cubicBezTo>
                    <a:lnTo>
                      <a:pt x="252" y="10316"/>
                    </a:lnTo>
                    <a:cubicBezTo>
                      <a:pt x="252" y="11496"/>
                      <a:pt x="277" y="12675"/>
                      <a:pt x="252" y="13855"/>
                    </a:cubicBezTo>
                    <a:cubicBezTo>
                      <a:pt x="226" y="14733"/>
                      <a:pt x="76" y="15737"/>
                      <a:pt x="1" y="16666"/>
                    </a:cubicBezTo>
                    <a:cubicBezTo>
                      <a:pt x="51" y="16867"/>
                      <a:pt x="101" y="17068"/>
                      <a:pt x="101" y="17268"/>
                    </a:cubicBezTo>
                    <a:cubicBezTo>
                      <a:pt x="553" y="17770"/>
                      <a:pt x="1055" y="18222"/>
                      <a:pt x="1532" y="18674"/>
                    </a:cubicBezTo>
                    <a:cubicBezTo>
                      <a:pt x="1933" y="19050"/>
                      <a:pt x="2084" y="19477"/>
                      <a:pt x="2485" y="19828"/>
                    </a:cubicBezTo>
                    <a:cubicBezTo>
                      <a:pt x="2661" y="20004"/>
                      <a:pt x="2962" y="20130"/>
                      <a:pt x="3063" y="20330"/>
                    </a:cubicBezTo>
                    <a:lnTo>
                      <a:pt x="2937" y="19251"/>
                    </a:lnTo>
                    <a:cubicBezTo>
                      <a:pt x="3063" y="19025"/>
                      <a:pt x="2962" y="18774"/>
                      <a:pt x="2937" y="18523"/>
                    </a:cubicBezTo>
                    <a:cubicBezTo>
                      <a:pt x="2887" y="17896"/>
                      <a:pt x="2937" y="17268"/>
                      <a:pt x="2862" y="16641"/>
                    </a:cubicBezTo>
                    <a:cubicBezTo>
                      <a:pt x="2761" y="15612"/>
                      <a:pt x="2586" y="14583"/>
                      <a:pt x="2536" y="13554"/>
                    </a:cubicBezTo>
                    <a:cubicBezTo>
                      <a:pt x="2510" y="12801"/>
                      <a:pt x="2510" y="12073"/>
                      <a:pt x="2485" y="11320"/>
                    </a:cubicBezTo>
                    <a:cubicBezTo>
                      <a:pt x="2435" y="10969"/>
                      <a:pt x="2385" y="10617"/>
                      <a:pt x="2335" y="10291"/>
                    </a:cubicBezTo>
                    <a:cubicBezTo>
                      <a:pt x="2084" y="8810"/>
                      <a:pt x="2034" y="7329"/>
                      <a:pt x="2184" y="5848"/>
                    </a:cubicBezTo>
                    <a:cubicBezTo>
                      <a:pt x="2209" y="5673"/>
                      <a:pt x="2259" y="5497"/>
                      <a:pt x="2310" y="5346"/>
                    </a:cubicBezTo>
                    <a:cubicBezTo>
                      <a:pt x="2335" y="4945"/>
                      <a:pt x="2360" y="4543"/>
                      <a:pt x="2385" y="4167"/>
                    </a:cubicBezTo>
                    <a:cubicBezTo>
                      <a:pt x="2536" y="3062"/>
                      <a:pt x="2561" y="1958"/>
                      <a:pt x="2485" y="879"/>
                    </a:cubicBezTo>
                    <a:lnTo>
                      <a:pt x="2485" y="879"/>
                    </a:lnTo>
                    <a:cubicBezTo>
                      <a:pt x="1707" y="1531"/>
                      <a:pt x="2008" y="2962"/>
                      <a:pt x="1356" y="3765"/>
                    </a:cubicBezTo>
                    <a:cubicBezTo>
                      <a:pt x="703" y="2711"/>
                      <a:pt x="1331" y="929"/>
                      <a:pt x="352"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6848490" y="2013961"/>
                <a:ext cx="157496" cy="839352"/>
              </a:xfrm>
              <a:custGeom>
                <a:avLst/>
                <a:gdLst/>
                <a:ahLst/>
                <a:cxnLst/>
                <a:rect l="l" t="t" r="r" b="b"/>
                <a:pathLst>
                  <a:path w="2435" h="12977" extrusionOk="0">
                    <a:moveTo>
                      <a:pt x="2435" y="0"/>
                    </a:moveTo>
                    <a:cubicBezTo>
                      <a:pt x="2159" y="427"/>
                      <a:pt x="1908" y="854"/>
                      <a:pt x="1707" y="1331"/>
                    </a:cubicBezTo>
                    <a:cubicBezTo>
                      <a:pt x="1531" y="1807"/>
                      <a:pt x="1280" y="2259"/>
                      <a:pt x="1080" y="2736"/>
                    </a:cubicBezTo>
                    <a:cubicBezTo>
                      <a:pt x="778" y="3364"/>
                      <a:pt x="527" y="4016"/>
                      <a:pt x="352" y="4669"/>
                    </a:cubicBezTo>
                    <a:cubicBezTo>
                      <a:pt x="201" y="5397"/>
                      <a:pt x="126" y="6099"/>
                      <a:pt x="101" y="6827"/>
                    </a:cubicBezTo>
                    <a:cubicBezTo>
                      <a:pt x="0" y="8107"/>
                      <a:pt x="25" y="9412"/>
                      <a:pt x="176" y="10692"/>
                    </a:cubicBezTo>
                    <a:cubicBezTo>
                      <a:pt x="276" y="11471"/>
                      <a:pt x="251" y="12274"/>
                      <a:pt x="628" y="12976"/>
                    </a:cubicBezTo>
                    <a:lnTo>
                      <a:pt x="728" y="12650"/>
                    </a:lnTo>
                    <a:cubicBezTo>
                      <a:pt x="854" y="12449"/>
                      <a:pt x="904" y="12198"/>
                      <a:pt x="879" y="11972"/>
                    </a:cubicBezTo>
                    <a:cubicBezTo>
                      <a:pt x="904" y="11345"/>
                      <a:pt x="979" y="10743"/>
                      <a:pt x="1105" y="10140"/>
                    </a:cubicBezTo>
                    <a:cubicBezTo>
                      <a:pt x="1230" y="9337"/>
                      <a:pt x="1105" y="8559"/>
                      <a:pt x="1180" y="7781"/>
                    </a:cubicBezTo>
                    <a:cubicBezTo>
                      <a:pt x="1280" y="6827"/>
                      <a:pt x="1456" y="5899"/>
                      <a:pt x="1682" y="4970"/>
                    </a:cubicBezTo>
                    <a:cubicBezTo>
                      <a:pt x="1933" y="4142"/>
                      <a:pt x="2109" y="3263"/>
                      <a:pt x="2184" y="2385"/>
                    </a:cubicBezTo>
                    <a:cubicBezTo>
                      <a:pt x="2209" y="1933"/>
                      <a:pt x="2360" y="1406"/>
                      <a:pt x="2435" y="904"/>
                    </a:cubicBezTo>
                    <a:lnTo>
                      <a:pt x="2435" y="0"/>
                    </a:ln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6814404" y="1718505"/>
                <a:ext cx="115324" cy="548745"/>
              </a:xfrm>
              <a:custGeom>
                <a:avLst/>
                <a:gdLst/>
                <a:ahLst/>
                <a:cxnLst/>
                <a:rect l="l" t="t" r="r" b="b"/>
                <a:pathLst>
                  <a:path w="1783" h="8484" extrusionOk="0">
                    <a:moveTo>
                      <a:pt x="1782" y="0"/>
                    </a:moveTo>
                    <a:lnTo>
                      <a:pt x="1581" y="126"/>
                    </a:lnTo>
                    <a:cubicBezTo>
                      <a:pt x="1305" y="377"/>
                      <a:pt x="1330" y="804"/>
                      <a:pt x="1255" y="1130"/>
                    </a:cubicBezTo>
                    <a:cubicBezTo>
                      <a:pt x="1155" y="1431"/>
                      <a:pt x="1079" y="1757"/>
                      <a:pt x="1029" y="2084"/>
                    </a:cubicBezTo>
                    <a:cubicBezTo>
                      <a:pt x="954" y="2811"/>
                      <a:pt x="954" y="3539"/>
                      <a:pt x="828" y="4242"/>
                    </a:cubicBezTo>
                    <a:cubicBezTo>
                      <a:pt x="728" y="4945"/>
                      <a:pt x="527" y="5597"/>
                      <a:pt x="452" y="6325"/>
                    </a:cubicBezTo>
                    <a:cubicBezTo>
                      <a:pt x="427" y="6677"/>
                      <a:pt x="326" y="7003"/>
                      <a:pt x="251" y="7354"/>
                    </a:cubicBezTo>
                    <a:cubicBezTo>
                      <a:pt x="201" y="7681"/>
                      <a:pt x="0" y="8158"/>
                      <a:pt x="75" y="8484"/>
                    </a:cubicBezTo>
                    <a:cubicBezTo>
                      <a:pt x="502" y="8183"/>
                      <a:pt x="577" y="7455"/>
                      <a:pt x="753" y="7003"/>
                    </a:cubicBezTo>
                    <a:cubicBezTo>
                      <a:pt x="954" y="6501"/>
                      <a:pt x="1105" y="5974"/>
                      <a:pt x="1205" y="5447"/>
                    </a:cubicBezTo>
                    <a:cubicBezTo>
                      <a:pt x="1330" y="4844"/>
                      <a:pt x="1406" y="4217"/>
                      <a:pt x="1456" y="3590"/>
                    </a:cubicBezTo>
                    <a:cubicBezTo>
                      <a:pt x="1481" y="2887"/>
                      <a:pt x="1531" y="2209"/>
                      <a:pt x="1607" y="1506"/>
                    </a:cubicBezTo>
                    <a:cubicBezTo>
                      <a:pt x="1632" y="1155"/>
                      <a:pt x="1556" y="226"/>
                      <a:pt x="1782"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6621207" y="1585916"/>
                <a:ext cx="189965" cy="665622"/>
              </a:xfrm>
              <a:custGeom>
                <a:avLst/>
                <a:gdLst/>
                <a:ahLst/>
                <a:cxnLst/>
                <a:rect l="l" t="t" r="r" b="b"/>
                <a:pathLst>
                  <a:path w="2937" h="10291" extrusionOk="0">
                    <a:moveTo>
                      <a:pt x="1456" y="0"/>
                    </a:moveTo>
                    <a:cubicBezTo>
                      <a:pt x="1128" y="109"/>
                      <a:pt x="781" y="181"/>
                      <a:pt x="432" y="181"/>
                    </a:cubicBezTo>
                    <a:cubicBezTo>
                      <a:pt x="380" y="181"/>
                      <a:pt x="328" y="179"/>
                      <a:pt x="277" y="176"/>
                    </a:cubicBezTo>
                    <a:cubicBezTo>
                      <a:pt x="101" y="577"/>
                      <a:pt x="0" y="1004"/>
                      <a:pt x="26" y="1431"/>
                    </a:cubicBezTo>
                    <a:cubicBezTo>
                      <a:pt x="51" y="1832"/>
                      <a:pt x="277" y="2259"/>
                      <a:pt x="327" y="2686"/>
                    </a:cubicBezTo>
                    <a:cubicBezTo>
                      <a:pt x="427" y="3489"/>
                      <a:pt x="753" y="4242"/>
                      <a:pt x="829" y="5020"/>
                    </a:cubicBezTo>
                    <a:cubicBezTo>
                      <a:pt x="1004" y="6777"/>
                      <a:pt x="1456" y="8534"/>
                      <a:pt x="1481" y="10290"/>
                    </a:cubicBezTo>
                    <a:cubicBezTo>
                      <a:pt x="1908" y="9763"/>
                      <a:pt x="1707" y="8709"/>
                      <a:pt x="1833" y="8082"/>
                    </a:cubicBezTo>
                    <a:cubicBezTo>
                      <a:pt x="1983" y="7254"/>
                      <a:pt x="1958" y="6375"/>
                      <a:pt x="2234" y="5547"/>
                    </a:cubicBezTo>
                    <a:cubicBezTo>
                      <a:pt x="2485" y="4719"/>
                      <a:pt x="2711" y="3890"/>
                      <a:pt x="2862" y="3062"/>
                    </a:cubicBezTo>
                    <a:cubicBezTo>
                      <a:pt x="2937" y="2660"/>
                      <a:pt x="2937" y="2234"/>
                      <a:pt x="2912" y="1807"/>
                    </a:cubicBezTo>
                    <a:cubicBezTo>
                      <a:pt x="2912" y="1581"/>
                      <a:pt x="2862" y="602"/>
                      <a:pt x="2736" y="477"/>
                    </a:cubicBezTo>
                    <a:lnTo>
                      <a:pt x="2736" y="402"/>
                    </a:lnTo>
                    <a:cubicBezTo>
                      <a:pt x="2485" y="1155"/>
                      <a:pt x="2485" y="1933"/>
                      <a:pt x="2410" y="2761"/>
                    </a:cubicBezTo>
                    <a:cubicBezTo>
                      <a:pt x="2360" y="3137"/>
                      <a:pt x="2259" y="5070"/>
                      <a:pt x="1782" y="5095"/>
                    </a:cubicBezTo>
                    <a:cubicBezTo>
                      <a:pt x="1557" y="4317"/>
                      <a:pt x="1732" y="3313"/>
                      <a:pt x="1657" y="2510"/>
                    </a:cubicBezTo>
                    <a:cubicBezTo>
                      <a:pt x="1557" y="2083"/>
                      <a:pt x="1506" y="1682"/>
                      <a:pt x="1456" y="1255"/>
                    </a:cubicBezTo>
                    <a:cubicBezTo>
                      <a:pt x="1481" y="828"/>
                      <a:pt x="1481" y="402"/>
                      <a:pt x="1456"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6346836" y="1465893"/>
                <a:ext cx="217584" cy="719177"/>
              </a:xfrm>
              <a:custGeom>
                <a:avLst/>
                <a:gdLst/>
                <a:ahLst/>
                <a:cxnLst/>
                <a:rect l="l" t="t" r="r" b="b"/>
                <a:pathLst>
                  <a:path w="3364" h="11119" extrusionOk="0">
                    <a:moveTo>
                      <a:pt x="1" y="0"/>
                    </a:moveTo>
                    <a:lnTo>
                      <a:pt x="1" y="0"/>
                    </a:lnTo>
                    <a:cubicBezTo>
                      <a:pt x="76" y="226"/>
                      <a:pt x="202" y="452"/>
                      <a:pt x="277" y="703"/>
                    </a:cubicBezTo>
                    <a:cubicBezTo>
                      <a:pt x="327" y="929"/>
                      <a:pt x="327" y="1205"/>
                      <a:pt x="402" y="1456"/>
                    </a:cubicBezTo>
                    <a:cubicBezTo>
                      <a:pt x="553" y="2033"/>
                      <a:pt x="603" y="2635"/>
                      <a:pt x="704" y="3238"/>
                    </a:cubicBezTo>
                    <a:cubicBezTo>
                      <a:pt x="879" y="4166"/>
                      <a:pt x="929" y="5196"/>
                      <a:pt x="1030" y="6149"/>
                    </a:cubicBezTo>
                    <a:cubicBezTo>
                      <a:pt x="1130" y="7128"/>
                      <a:pt x="1507" y="8057"/>
                      <a:pt x="2109" y="8860"/>
                    </a:cubicBezTo>
                    <a:lnTo>
                      <a:pt x="2159" y="8960"/>
                    </a:lnTo>
                    <a:cubicBezTo>
                      <a:pt x="2184" y="8885"/>
                      <a:pt x="2209" y="8835"/>
                      <a:pt x="2235" y="8785"/>
                    </a:cubicBezTo>
                    <a:cubicBezTo>
                      <a:pt x="2511" y="9061"/>
                      <a:pt x="2611" y="9588"/>
                      <a:pt x="2762" y="9964"/>
                    </a:cubicBezTo>
                    <a:cubicBezTo>
                      <a:pt x="2937" y="10366"/>
                      <a:pt x="3088" y="10742"/>
                      <a:pt x="3264" y="11119"/>
                    </a:cubicBezTo>
                    <a:lnTo>
                      <a:pt x="3364" y="10642"/>
                    </a:lnTo>
                    <a:cubicBezTo>
                      <a:pt x="3013" y="9462"/>
                      <a:pt x="3113" y="8082"/>
                      <a:pt x="2711" y="6902"/>
                    </a:cubicBezTo>
                    <a:cubicBezTo>
                      <a:pt x="2410" y="5999"/>
                      <a:pt x="2235" y="5070"/>
                      <a:pt x="2159" y="4116"/>
                    </a:cubicBezTo>
                    <a:cubicBezTo>
                      <a:pt x="2109" y="3213"/>
                      <a:pt x="2084" y="2184"/>
                      <a:pt x="1858" y="1330"/>
                    </a:cubicBezTo>
                    <a:cubicBezTo>
                      <a:pt x="1733" y="954"/>
                      <a:pt x="1482" y="602"/>
                      <a:pt x="1155" y="377"/>
                    </a:cubicBezTo>
                    <a:cubicBezTo>
                      <a:pt x="1030" y="226"/>
                      <a:pt x="879" y="126"/>
                      <a:pt x="704" y="50"/>
                    </a:cubicBezTo>
                    <a:cubicBezTo>
                      <a:pt x="662" y="41"/>
                      <a:pt x="620" y="38"/>
                      <a:pt x="577" y="38"/>
                    </a:cubicBezTo>
                    <a:cubicBezTo>
                      <a:pt x="470" y="38"/>
                      <a:pt x="361" y="58"/>
                      <a:pt x="252" y="58"/>
                    </a:cubicBezTo>
                    <a:cubicBezTo>
                      <a:pt x="167" y="58"/>
                      <a:pt x="82" y="45"/>
                      <a:pt x="1"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3556242" y="871981"/>
                <a:ext cx="2331261" cy="2200349"/>
              </a:xfrm>
              <a:custGeom>
                <a:avLst/>
                <a:gdLst/>
                <a:ahLst/>
                <a:cxnLst/>
                <a:rect l="l" t="t" r="r" b="b"/>
                <a:pathLst>
                  <a:path w="36043" h="34019" extrusionOk="0">
                    <a:moveTo>
                      <a:pt x="33580" y="1"/>
                    </a:moveTo>
                    <a:cubicBezTo>
                      <a:pt x="32974" y="1"/>
                      <a:pt x="32374" y="147"/>
                      <a:pt x="31826" y="439"/>
                    </a:cubicBezTo>
                    <a:cubicBezTo>
                      <a:pt x="30345" y="1267"/>
                      <a:pt x="29040" y="2421"/>
                      <a:pt x="28061" y="3827"/>
                    </a:cubicBezTo>
                    <a:cubicBezTo>
                      <a:pt x="27158" y="5182"/>
                      <a:pt x="26982" y="6864"/>
                      <a:pt x="25878" y="8169"/>
                    </a:cubicBezTo>
                    <a:cubicBezTo>
                      <a:pt x="25451" y="8671"/>
                      <a:pt x="24999" y="8571"/>
                      <a:pt x="24522" y="8847"/>
                    </a:cubicBezTo>
                    <a:cubicBezTo>
                      <a:pt x="23995" y="9148"/>
                      <a:pt x="23820" y="9700"/>
                      <a:pt x="23644" y="10202"/>
                    </a:cubicBezTo>
                    <a:cubicBezTo>
                      <a:pt x="23067" y="11884"/>
                      <a:pt x="22339" y="13540"/>
                      <a:pt x="20833" y="14569"/>
                    </a:cubicBezTo>
                    <a:cubicBezTo>
                      <a:pt x="20080" y="15046"/>
                      <a:pt x="19528" y="15749"/>
                      <a:pt x="18950" y="16326"/>
                    </a:cubicBezTo>
                    <a:cubicBezTo>
                      <a:pt x="18147" y="17129"/>
                      <a:pt x="17093" y="17606"/>
                      <a:pt x="16165" y="18234"/>
                    </a:cubicBezTo>
                    <a:cubicBezTo>
                      <a:pt x="15286" y="18811"/>
                      <a:pt x="14357" y="19313"/>
                      <a:pt x="13353" y="19689"/>
                    </a:cubicBezTo>
                    <a:cubicBezTo>
                      <a:pt x="12324" y="20116"/>
                      <a:pt x="11320" y="20944"/>
                      <a:pt x="10442" y="21622"/>
                    </a:cubicBezTo>
                    <a:cubicBezTo>
                      <a:pt x="9488" y="22375"/>
                      <a:pt x="8459" y="22726"/>
                      <a:pt x="7531" y="23429"/>
                    </a:cubicBezTo>
                    <a:cubicBezTo>
                      <a:pt x="6652" y="24057"/>
                      <a:pt x="6050" y="24759"/>
                      <a:pt x="4996" y="24935"/>
                    </a:cubicBezTo>
                    <a:cubicBezTo>
                      <a:pt x="2937" y="25286"/>
                      <a:pt x="1432" y="26566"/>
                      <a:pt x="277" y="28348"/>
                    </a:cubicBezTo>
                    <a:cubicBezTo>
                      <a:pt x="177" y="28474"/>
                      <a:pt x="101" y="28599"/>
                      <a:pt x="1" y="28725"/>
                    </a:cubicBezTo>
                    <a:cubicBezTo>
                      <a:pt x="76" y="29403"/>
                      <a:pt x="277" y="30030"/>
                      <a:pt x="603" y="30632"/>
                    </a:cubicBezTo>
                    <a:cubicBezTo>
                      <a:pt x="1005" y="31185"/>
                      <a:pt x="1432" y="31712"/>
                      <a:pt x="1908" y="32214"/>
                    </a:cubicBezTo>
                    <a:cubicBezTo>
                      <a:pt x="2285" y="32640"/>
                      <a:pt x="2611" y="33243"/>
                      <a:pt x="3063" y="33594"/>
                    </a:cubicBezTo>
                    <a:cubicBezTo>
                      <a:pt x="3440" y="33880"/>
                      <a:pt x="3797" y="34018"/>
                      <a:pt x="4165" y="34018"/>
                    </a:cubicBezTo>
                    <a:cubicBezTo>
                      <a:pt x="4508" y="34018"/>
                      <a:pt x="4860" y="33899"/>
                      <a:pt x="5247" y="33669"/>
                    </a:cubicBezTo>
                    <a:cubicBezTo>
                      <a:pt x="5774" y="33368"/>
                      <a:pt x="6100" y="32615"/>
                      <a:pt x="6577" y="32163"/>
                    </a:cubicBezTo>
                    <a:cubicBezTo>
                      <a:pt x="7254" y="31561"/>
                      <a:pt x="8032" y="31034"/>
                      <a:pt x="8861" y="30607"/>
                    </a:cubicBezTo>
                    <a:cubicBezTo>
                      <a:pt x="10593" y="29603"/>
                      <a:pt x="12099" y="28374"/>
                      <a:pt x="14056" y="27771"/>
                    </a:cubicBezTo>
                    <a:cubicBezTo>
                      <a:pt x="14709" y="27520"/>
                      <a:pt x="15336" y="27219"/>
                      <a:pt x="15939" y="26868"/>
                    </a:cubicBezTo>
                    <a:cubicBezTo>
                      <a:pt x="16516" y="26566"/>
                      <a:pt x="17194" y="26592"/>
                      <a:pt x="17796" y="26366"/>
                    </a:cubicBezTo>
                    <a:cubicBezTo>
                      <a:pt x="18373" y="26165"/>
                      <a:pt x="19001" y="26039"/>
                      <a:pt x="19628" y="25864"/>
                    </a:cubicBezTo>
                    <a:cubicBezTo>
                      <a:pt x="21059" y="25512"/>
                      <a:pt x="22113" y="24609"/>
                      <a:pt x="23418" y="23981"/>
                    </a:cubicBezTo>
                    <a:cubicBezTo>
                      <a:pt x="24171" y="23630"/>
                      <a:pt x="25049" y="23354"/>
                      <a:pt x="25702" y="22827"/>
                    </a:cubicBezTo>
                    <a:cubicBezTo>
                      <a:pt x="26330" y="22275"/>
                      <a:pt x="27082" y="21722"/>
                      <a:pt x="27635" y="21070"/>
                    </a:cubicBezTo>
                    <a:cubicBezTo>
                      <a:pt x="28036" y="20593"/>
                      <a:pt x="28388" y="20066"/>
                      <a:pt x="28689" y="19539"/>
                    </a:cubicBezTo>
                    <a:cubicBezTo>
                      <a:pt x="28915" y="19087"/>
                      <a:pt x="29065" y="18635"/>
                      <a:pt x="29115" y="18158"/>
                    </a:cubicBezTo>
                    <a:cubicBezTo>
                      <a:pt x="29241" y="16979"/>
                      <a:pt x="29617" y="15849"/>
                      <a:pt x="30220" y="14845"/>
                    </a:cubicBezTo>
                    <a:cubicBezTo>
                      <a:pt x="30546" y="14343"/>
                      <a:pt x="30948" y="13866"/>
                      <a:pt x="31425" y="13490"/>
                    </a:cubicBezTo>
                    <a:cubicBezTo>
                      <a:pt x="31876" y="13114"/>
                      <a:pt x="32378" y="12787"/>
                      <a:pt x="32680" y="12235"/>
                    </a:cubicBezTo>
                    <a:cubicBezTo>
                      <a:pt x="32931" y="11758"/>
                      <a:pt x="32855" y="11231"/>
                      <a:pt x="32931" y="10729"/>
                    </a:cubicBezTo>
                    <a:cubicBezTo>
                      <a:pt x="33006" y="10051"/>
                      <a:pt x="33106" y="9399"/>
                      <a:pt x="33257" y="8746"/>
                    </a:cubicBezTo>
                    <a:cubicBezTo>
                      <a:pt x="33432" y="8144"/>
                      <a:pt x="33784" y="7592"/>
                      <a:pt x="34286" y="7165"/>
                    </a:cubicBezTo>
                    <a:cubicBezTo>
                      <a:pt x="34612" y="6914"/>
                      <a:pt x="34964" y="6713"/>
                      <a:pt x="35290" y="6462"/>
                    </a:cubicBezTo>
                    <a:cubicBezTo>
                      <a:pt x="35440" y="6337"/>
                      <a:pt x="35566" y="6236"/>
                      <a:pt x="35691" y="6111"/>
                    </a:cubicBezTo>
                    <a:cubicBezTo>
                      <a:pt x="36043" y="5709"/>
                      <a:pt x="35942" y="5057"/>
                      <a:pt x="35917" y="4505"/>
                    </a:cubicBezTo>
                    <a:cubicBezTo>
                      <a:pt x="35892" y="3476"/>
                      <a:pt x="35390" y="2723"/>
                      <a:pt x="35089" y="1794"/>
                    </a:cubicBezTo>
                    <a:cubicBezTo>
                      <a:pt x="34938" y="1267"/>
                      <a:pt x="34838" y="765"/>
                      <a:pt x="34788" y="238"/>
                    </a:cubicBezTo>
                    <a:cubicBezTo>
                      <a:pt x="34612" y="163"/>
                      <a:pt x="34436" y="87"/>
                      <a:pt x="34261" y="62"/>
                    </a:cubicBezTo>
                    <a:cubicBezTo>
                      <a:pt x="34035" y="21"/>
                      <a:pt x="33807" y="1"/>
                      <a:pt x="33580"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6100084" y="1671419"/>
                <a:ext cx="181880" cy="845820"/>
              </a:xfrm>
              <a:custGeom>
                <a:avLst/>
                <a:gdLst/>
                <a:ahLst/>
                <a:cxnLst/>
                <a:rect l="l" t="t" r="r" b="b"/>
                <a:pathLst>
                  <a:path w="2812" h="13077" extrusionOk="0">
                    <a:moveTo>
                      <a:pt x="2260" y="1"/>
                    </a:moveTo>
                    <a:lnTo>
                      <a:pt x="2260" y="1"/>
                    </a:lnTo>
                    <a:cubicBezTo>
                      <a:pt x="2034" y="628"/>
                      <a:pt x="1883" y="1255"/>
                      <a:pt x="1758" y="1908"/>
                    </a:cubicBezTo>
                    <a:cubicBezTo>
                      <a:pt x="1707" y="2209"/>
                      <a:pt x="1607" y="2485"/>
                      <a:pt x="1482" y="2761"/>
                    </a:cubicBezTo>
                    <a:cubicBezTo>
                      <a:pt x="1356" y="3012"/>
                      <a:pt x="1130" y="3188"/>
                      <a:pt x="1055" y="3439"/>
                    </a:cubicBezTo>
                    <a:cubicBezTo>
                      <a:pt x="929" y="3941"/>
                      <a:pt x="1306" y="4594"/>
                      <a:pt x="1306" y="5121"/>
                    </a:cubicBezTo>
                    <a:cubicBezTo>
                      <a:pt x="1306" y="5598"/>
                      <a:pt x="1456" y="6401"/>
                      <a:pt x="1231" y="6777"/>
                    </a:cubicBezTo>
                    <a:cubicBezTo>
                      <a:pt x="1055" y="6175"/>
                      <a:pt x="904" y="5572"/>
                      <a:pt x="804" y="4970"/>
                    </a:cubicBezTo>
                    <a:cubicBezTo>
                      <a:pt x="703" y="4468"/>
                      <a:pt x="578" y="3414"/>
                      <a:pt x="252" y="3113"/>
                    </a:cubicBezTo>
                    <a:cubicBezTo>
                      <a:pt x="1" y="3489"/>
                      <a:pt x="126" y="4318"/>
                      <a:pt x="151" y="4769"/>
                    </a:cubicBezTo>
                    <a:cubicBezTo>
                      <a:pt x="202" y="5271"/>
                      <a:pt x="227" y="5798"/>
                      <a:pt x="302" y="6300"/>
                    </a:cubicBezTo>
                    <a:cubicBezTo>
                      <a:pt x="452" y="7129"/>
                      <a:pt x="478" y="7982"/>
                      <a:pt x="352" y="8810"/>
                    </a:cubicBezTo>
                    <a:cubicBezTo>
                      <a:pt x="402" y="10140"/>
                      <a:pt x="352" y="11471"/>
                      <a:pt x="352" y="12801"/>
                    </a:cubicBezTo>
                    <a:cubicBezTo>
                      <a:pt x="427" y="12801"/>
                      <a:pt x="504" y="12800"/>
                      <a:pt x="580" y="12800"/>
                    </a:cubicBezTo>
                    <a:cubicBezTo>
                      <a:pt x="1038" y="12800"/>
                      <a:pt x="1496" y="12819"/>
                      <a:pt x="1733" y="13077"/>
                    </a:cubicBezTo>
                    <a:lnTo>
                      <a:pt x="1933" y="12249"/>
                    </a:lnTo>
                    <a:cubicBezTo>
                      <a:pt x="1557" y="11144"/>
                      <a:pt x="1431" y="9940"/>
                      <a:pt x="1507" y="8785"/>
                    </a:cubicBezTo>
                    <a:cubicBezTo>
                      <a:pt x="1563" y="8770"/>
                      <a:pt x="1616" y="8763"/>
                      <a:pt x="1665" y="8763"/>
                    </a:cubicBezTo>
                    <a:cubicBezTo>
                      <a:pt x="2105" y="8763"/>
                      <a:pt x="2305" y="9328"/>
                      <a:pt x="2485" y="9915"/>
                    </a:cubicBezTo>
                    <a:cubicBezTo>
                      <a:pt x="2561" y="9538"/>
                      <a:pt x="2611" y="9136"/>
                      <a:pt x="2686" y="8760"/>
                    </a:cubicBezTo>
                    <a:cubicBezTo>
                      <a:pt x="2812" y="7781"/>
                      <a:pt x="2812" y="6777"/>
                      <a:pt x="2686" y="5798"/>
                    </a:cubicBezTo>
                    <a:cubicBezTo>
                      <a:pt x="2536" y="4820"/>
                      <a:pt x="2485" y="3841"/>
                      <a:pt x="2511" y="2837"/>
                    </a:cubicBezTo>
                    <a:cubicBezTo>
                      <a:pt x="2511" y="2360"/>
                      <a:pt x="2511" y="1883"/>
                      <a:pt x="2435" y="1406"/>
                    </a:cubicBezTo>
                    <a:cubicBezTo>
                      <a:pt x="2360" y="979"/>
                      <a:pt x="2184" y="452"/>
                      <a:pt x="2260"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5413383" y="1289940"/>
                <a:ext cx="659219" cy="1938395"/>
              </a:xfrm>
              <a:custGeom>
                <a:avLst/>
                <a:gdLst/>
                <a:ahLst/>
                <a:cxnLst/>
                <a:rect l="l" t="t" r="r" b="b"/>
                <a:pathLst>
                  <a:path w="10192" h="29969" extrusionOk="0">
                    <a:moveTo>
                      <a:pt x="6602" y="0"/>
                    </a:moveTo>
                    <a:cubicBezTo>
                      <a:pt x="6301" y="251"/>
                      <a:pt x="5924" y="452"/>
                      <a:pt x="5598" y="728"/>
                    </a:cubicBezTo>
                    <a:cubicBezTo>
                      <a:pt x="5096" y="1130"/>
                      <a:pt x="4745" y="1682"/>
                      <a:pt x="4569" y="2309"/>
                    </a:cubicBezTo>
                    <a:cubicBezTo>
                      <a:pt x="4393" y="2962"/>
                      <a:pt x="4293" y="3615"/>
                      <a:pt x="4243" y="4267"/>
                    </a:cubicBezTo>
                    <a:cubicBezTo>
                      <a:pt x="4167" y="4794"/>
                      <a:pt x="4218" y="5321"/>
                      <a:pt x="3992" y="5798"/>
                    </a:cubicBezTo>
                    <a:cubicBezTo>
                      <a:pt x="3690" y="6325"/>
                      <a:pt x="3163" y="6652"/>
                      <a:pt x="2737" y="7053"/>
                    </a:cubicBezTo>
                    <a:cubicBezTo>
                      <a:pt x="2260" y="7430"/>
                      <a:pt x="1858" y="7881"/>
                      <a:pt x="1532" y="8383"/>
                    </a:cubicBezTo>
                    <a:cubicBezTo>
                      <a:pt x="930" y="9387"/>
                      <a:pt x="553" y="10517"/>
                      <a:pt x="428" y="11696"/>
                    </a:cubicBezTo>
                    <a:cubicBezTo>
                      <a:pt x="377" y="12173"/>
                      <a:pt x="227" y="12650"/>
                      <a:pt x="1" y="13077"/>
                    </a:cubicBezTo>
                    <a:cubicBezTo>
                      <a:pt x="76" y="13152"/>
                      <a:pt x="152" y="13227"/>
                      <a:pt x="227" y="13303"/>
                    </a:cubicBezTo>
                    <a:cubicBezTo>
                      <a:pt x="679" y="13905"/>
                      <a:pt x="1005" y="14558"/>
                      <a:pt x="1381" y="15185"/>
                    </a:cubicBezTo>
                    <a:cubicBezTo>
                      <a:pt x="1783" y="15787"/>
                      <a:pt x="2360" y="16415"/>
                      <a:pt x="2737" y="17093"/>
                    </a:cubicBezTo>
                    <a:cubicBezTo>
                      <a:pt x="3163" y="17871"/>
                      <a:pt x="3439" y="18724"/>
                      <a:pt x="3916" y="19452"/>
                    </a:cubicBezTo>
                    <a:cubicBezTo>
                      <a:pt x="4619" y="20456"/>
                      <a:pt x="5221" y="21485"/>
                      <a:pt x="5774" y="22539"/>
                    </a:cubicBezTo>
                    <a:cubicBezTo>
                      <a:pt x="6251" y="23593"/>
                      <a:pt x="6577" y="24723"/>
                      <a:pt x="7129" y="25727"/>
                    </a:cubicBezTo>
                    <a:cubicBezTo>
                      <a:pt x="7405" y="26229"/>
                      <a:pt x="7681" y="26680"/>
                      <a:pt x="7982" y="27157"/>
                    </a:cubicBezTo>
                    <a:cubicBezTo>
                      <a:pt x="8359" y="27785"/>
                      <a:pt x="8660" y="28513"/>
                      <a:pt x="9087" y="29040"/>
                    </a:cubicBezTo>
                    <a:cubicBezTo>
                      <a:pt x="9388" y="29466"/>
                      <a:pt x="9815" y="29617"/>
                      <a:pt x="10191" y="29968"/>
                    </a:cubicBezTo>
                    <a:lnTo>
                      <a:pt x="10191" y="29366"/>
                    </a:lnTo>
                    <a:cubicBezTo>
                      <a:pt x="10191" y="28011"/>
                      <a:pt x="9564" y="26555"/>
                      <a:pt x="9237" y="25250"/>
                    </a:cubicBezTo>
                    <a:cubicBezTo>
                      <a:pt x="8911" y="24045"/>
                      <a:pt x="8660" y="22790"/>
                      <a:pt x="8459" y="21585"/>
                    </a:cubicBezTo>
                    <a:cubicBezTo>
                      <a:pt x="8033" y="19201"/>
                      <a:pt x="8007" y="16766"/>
                      <a:pt x="7631" y="14407"/>
                    </a:cubicBezTo>
                    <a:cubicBezTo>
                      <a:pt x="7355" y="12650"/>
                      <a:pt x="6928" y="10868"/>
                      <a:pt x="6778" y="9111"/>
                    </a:cubicBezTo>
                    <a:cubicBezTo>
                      <a:pt x="6702" y="8233"/>
                      <a:pt x="6602" y="7379"/>
                      <a:pt x="6527" y="6551"/>
                    </a:cubicBezTo>
                    <a:cubicBezTo>
                      <a:pt x="6451" y="5698"/>
                      <a:pt x="6727" y="4844"/>
                      <a:pt x="6727" y="4016"/>
                    </a:cubicBezTo>
                    <a:cubicBezTo>
                      <a:pt x="6727" y="3163"/>
                      <a:pt x="6853" y="2309"/>
                      <a:pt x="6727" y="1481"/>
                    </a:cubicBezTo>
                    <a:cubicBezTo>
                      <a:pt x="6652" y="1054"/>
                      <a:pt x="6677" y="628"/>
                      <a:pt x="6627" y="226"/>
                    </a:cubicBezTo>
                    <a:cubicBezTo>
                      <a:pt x="6627" y="151"/>
                      <a:pt x="6627" y="76"/>
                      <a:pt x="6602" y="0"/>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9"/>
              <p:cNvSpPr/>
              <p:nvPr/>
            </p:nvSpPr>
            <p:spPr>
              <a:xfrm>
                <a:off x="7488105" y="1983109"/>
                <a:ext cx="339311" cy="1459504"/>
              </a:xfrm>
              <a:custGeom>
                <a:avLst/>
                <a:gdLst/>
                <a:ahLst/>
                <a:cxnLst/>
                <a:rect l="l" t="t" r="r" b="b"/>
                <a:pathLst>
                  <a:path w="5246" h="22565" extrusionOk="0">
                    <a:moveTo>
                      <a:pt x="4418" y="17143"/>
                    </a:moveTo>
                    <a:lnTo>
                      <a:pt x="4418" y="16365"/>
                    </a:lnTo>
                    <a:cubicBezTo>
                      <a:pt x="4342" y="16415"/>
                      <a:pt x="4091" y="16616"/>
                      <a:pt x="4041" y="16390"/>
                    </a:cubicBezTo>
                    <a:cubicBezTo>
                      <a:pt x="5171" y="13704"/>
                      <a:pt x="5246" y="9915"/>
                      <a:pt x="4643" y="7129"/>
                    </a:cubicBezTo>
                    <a:cubicBezTo>
                      <a:pt x="4543" y="6601"/>
                      <a:pt x="4418" y="6100"/>
                      <a:pt x="4292" y="5572"/>
                    </a:cubicBezTo>
                    <a:cubicBezTo>
                      <a:pt x="3991" y="4242"/>
                      <a:pt x="3539" y="2962"/>
                      <a:pt x="2535" y="1883"/>
                    </a:cubicBezTo>
                    <a:cubicBezTo>
                      <a:pt x="1933" y="1230"/>
                      <a:pt x="1280" y="603"/>
                      <a:pt x="653" y="1"/>
                    </a:cubicBezTo>
                    <a:cubicBezTo>
                      <a:pt x="678" y="201"/>
                      <a:pt x="703" y="377"/>
                      <a:pt x="728" y="553"/>
                    </a:cubicBezTo>
                    <a:cubicBezTo>
                      <a:pt x="778" y="954"/>
                      <a:pt x="854" y="1356"/>
                      <a:pt x="904" y="1757"/>
                    </a:cubicBezTo>
                    <a:cubicBezTo>
                      <a:pt x="1105" y="3063"/>
                      <a:pt x="1029" y="4493"/>
                      <a:pt x="1255" y="5823"/>
                    </a:cubicBezTo>
                    <a:lnTo>
                      <a:pt x="1255" y="5823"/>
                    </a:lnTo>
                    <a:cubicBezTo>
                      <a:pt x="1682" y="8509"/>
                      <a:pt x="2259" y="11245"/>
                      <a:pt x="2008" y="14106"/>
                    </a:cubicBezTo>
                    <a:cubicBezTo>
                      <a:pt x="1958" y="14733"/>
                      <a:pt x="1883" y="15461"/>
                      <a:pt x="1757" y="16114"/>
                    </a:cubicBezTo>
                    <a:cubicBezTo>
                      <a:pt x="1632" y="16817"/>
                      <a:pt x="1406" y="17469"/>
                      <a:pt x="1255" y="18147"/>
                    </a:cubicBezTo>
                    <a:cubicBezTo>
                      <a:pt x="1105" y="18925"/>
                      <a:pt x="954" y="19728"/>
                      <a:pt x="753" y="20506"/>
                    </a:cubicBezTo>
                    <a:cubicBezTo>
                      <a:pt x="603" y="21109"/>
                      <a:pt x="352" y="21661"/>
                      <a:pt x="0" y="22188"/>
                    </a:cubicBezTo>
                    <a:lnTo>
                      <a:pt x="603" y="22188"/>
                    </a:lnTo>
                    <a:cubicBezTo>
                      <a:pt x="1807" y="22188"/>
                      <a:pt x="3916" y="22564"/>
                      <a:pt x="4367" y="21058"/>
                    </a:cubicBezTo>
                    <a:cubicBezTo>
                      <a:pt x="4618" y="20356"/>
                      <a:pt x="4217" y="19477"/>
                      <a:pt x="4066" y="18699"/>
                    </a:cubicBezTo>
                    <a:cubicBezTo>
                      <a:pt x="3916" y="18147"/>
                      <a:pt x="4041" y="17570"/>
                      <a:pt x="4418" y="17143"/>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9"/>
              <p:cNvSpPr/>
              <p:nvPr/>
            </p:nvSpPr>
            <p:spPr>
              <a:xfrm>
                <a:off x="7166648" y="1806146"/>
                <a:ext cx="193264" cy="1272838"/>
              </a:xfrm>
              <a:custGeom>
                <a:avLst/>
                <a:gdLst/>
                <a:ahLst/>
                <a:cxnLst/>
                <a:rect l="l" t="t" r="r" b="b"/>
                <a:pathLst>
                  <a:path w="2988" h="19679" extrusionOk="0">
                    <a:moveTo>
                      <a:pt x="2987" y="19678"/>
                    </a:moveTo>
                    <a:cubicBezTo>
                      <a:pt x="2762" y="18649"/>
                      <a:pt x="2586" y="17595"/>
                      <a:pt x="2485" y="16541"/>
                    </a:cubicBezTo>
                    <a:lnTo>
                      <a:pt x="2485" y="16541"/>
                    </a:lnTo>
                    <a:cubicBezTo>
                      <a:pt x="2335" y="15512"/>
                      <a:pt x="1883" y="14483"/>
                      <a:pt x="1808" y="13454"/>
                    </a:cubicBezTo>
                    <a:cubicBezTo>
                      <a:pt x="1707" y="11672"/>
                      <a:pt x="1230" y="10065"/>
                      <a:pt x="1230" y="8283"/>
                    </a:cubicBezTo>
                    <a:cubicBezTo>
                      <a:pt x="1230" y="5598"/>
                      <a:pt x="1682" y="2636"/>
                      <a:pt x="1130" y="1"/>
                    </a:cubicBezTo>
                    <a:cubicBezTo>
                      <a:pt x="703" y="704"/>
                      <a:pt x="678" y="1632"/>
                      <a:pt x="553" y="2435"/>
                    </a:cubicBezTo>
                    <a:cubicBezTo>
                      <a:pt x="478" y="2862"/>
                      <a:pt x="503" y="3264"/>
                      <a:pt x="478" y="3715"/>
                    </a:cubicBezTo>
                    <a:cubicBezTo>
                      <a:pt x="427" y="3966"/>
                      <a:pt x="352" y="4242"/>
                      <a:pt x="252" y="4468"/>
                    </a:cubicBezTo>
                    <a:cubicBezTo>
                      <a:pt x="201" y="4644"/>
                      <a:pt x="151" y="4820"/>
                      <a:pt x="126" y="4970"/>
                    </a:cubicBezTo>
                    <a:cubicBezTo>
                      <a:pt x="1" y="6476"/>
                      <a:pt x="51" y="7957"/>
                      <a:pt x="302" y="9438"/>
                    </a:cubicBezTo>
                    <a:cubicBezTo>
                      <a:pt x="352" y="9789"/>
                      <a:pt x="402" y="10141"/>
                      <a:pt x="427" y="10492"/>
                    </a:cubicBezTo>
                    <a:cubicBezTo>
                      <a:pt x="628" y="11973"/>
                      <a:pt x="754" y="13504"/>
                      <a:pt x="1030" y="14960"/>
                    </a:cubicBezTo>
                    <a:cubicBezTo>
                      <a:pt x="1356" y="16591"/>
                      <a:pt x="1356" y="18197"/>
                      <a:pt x="2611" y="19352"/>
                    </a:cubicBezTo>
                    <a:cubicBezTo>
                      <a:pt x="2686" y="19427"/>
                      <a:pt x="2736" y="19477"/>
                      <a:pt x="2812" y="19553"/>
                    </a:cubicBezTo>
                    <a:cubicBezTo>
                      <a:pt x="2887" y="19603"/>
                      <a:pt x="2937" y="19653"/>
                      <a:pt x="2987" y="19678"/>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a:off x="6999452" y="1757442"/>
                <a:ext cx="81238" cy="1073171"/>
              </a:xfrm>
              <a:custGeom>
                <a:avLst/>
                <a:gdLst/>
                <a:ahLst/>
                <a:cxnLst/>
                <a:rect l="l" t="t" r="r" b="b"/>
                <a:pathLst>
                  <a:path w="1256" h="16592" extrusionOk="0">
                    <a:moveTo>
                      <a:pt x="427" y="16240"/>
                    </a:moveTo>
                    <a:cubicBezTo>
                      <a:pt x="452" y="16365"/>
                      <a:pt x="502" y="16466"/>
                      <a:pt x="528" y="16591"/>
                    </a:cubicBezTo>
                    <a:cubicBezTo>
                      <a:pt x="603" y="15637"/>
                      <a:pt x="753" y="14658"/>
                      <a:pt x="779" y="13755"/>
                    </a:cubicBezTo>
                    <a:cubicBezTo>
                      <a:pt x="804" y="12600"/>
                      <a:pt x="779" y="11421"/>
                      <a:pt x="779" y="10241"/>
                    </a:cubicBezTo>
                    <a:lnTo>
                      <a:pt x="779" y="8861"/>
                    </a:lnTo>
                    <a:cubicBezTo>
                      <a:pt x="779" y="8183"/>
                      <a:pt x="804" y="7505"/>
                      <a:pt x="879" y="6803"/>
                    </a:cubicBezTo>
                    <a:cubicBezTo>
                      <a:pt x="879" y="6702"/>
                      <a:pt x="929" y="6602"/>
                      <a:pt x="929" y="6501"/>
                    </a:cubicBezTo>
                    <a:cubicBezTo>
                      <a:pt x="1255" y="4519"/>
                      <a:pt x="1230" y="2511"/>
                      <a:pt x="854" y="528"/>
                    </a:cubicBezTo>
                    <a:cubicBezTo>
                      <a:pt x="804" y="352"/>
                      <a:pt x="779" y="176"/>
                      <a:pt x="753" y="1"/>
                    </a:cubicBezTo>
                    <a:cubicBezTo>
                      <a:pt x="101" y="1105"/>
                      <a:pt x="101" y="2586"/>
                      <a:pt x="101" y="3891"/>
                    </a:cubicBezTo>
                    <a:lnTo>
                      <a:pt x="101" y="3966"/>
                    </a:lnTo>
                    <a:lnTo>
                      <a:pt x="101" y="4895"/>
                    </a:lnTo>
                    <a:cubicBezTo>
                      <a:pt x="126" y="6401"/>
                      <a:pt x="201" y="7882"/>
                      <a:pt x="176" y="9413"/>
                    </a:cubicBezTo>
                    <a:cubicBezTo>
                      <a:pt x="151" y="10316"/>
                      <a:pt x="0" y="11195"/>
                      <a:pt x="0" y="12098"/>
                    </a:cubicBezTo>
                    <a:cubicBezTo>
                      <a:pt x="0" y="12500"/>
                      <a:pt x="26" y="12927"/>
                      <a:pt x="51" y="13328"/>
                    </a:cubicBezTo>
                    <a:cubicBezTo>
                      <a:pt x="51" y="13629"/>
                      <a:pt x="76" y="13956"/>
                      <a:pt x="76" y="14282"/>
                    </a:cubicBezTo>
                    <a:cubicBezTo>
                      <a:pt x="126" y="14935"/>
                      <a:pt x="226" y="15587"/>
                      <a:pt x="427" y="16240"/>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5963740" y="1374346"/>
                <a:ext cx="164028" cy="1246836"/>
              </a:xfrm>
              <a:custGeom>
                <a:avLst/>
                <a:gdLst/>
                <a:ahLst/>
                <a:cxnLst/>
                <a:rect l="l" t="t" r="r" b="b"/>
                <a:pathLst>
                  <a:path w="2536" h="19277" extrusionOk="0">
                    <a:moveTo>
                      <a:pt x="2460" y="13403"/>
                    </a:moveTo>
                    <a:cubicBezTo>
                      <a:pt x="2460" y="13152"/>
                      <a:pt x="2435" y="12926"/>
                      <a:pt x="2410" y="12700"/>
                    </a:cubicBezTo>
                    <a:cubicBezTo>
                      <a:pt x="2284" y="11169"/>
                      <a:pt x="1908" y="9689"/>
                      <a:pt x="1657" y="8183"/>
                    </a:cubicBezTo>
                    <a:cubicBezTo>
                      <a:pt x="1431" y="6777"/>
                      <a:pt x="1306" y="5296"/>
                      <a:pt x="1004" y="3891"/>
                    </a:cubicBezTo>
                    <a:cubicBezTo>
                      <a:pt x="854" y="3163"/>
                      <a:pt x="954" y="2435"/>
                      <a:pt x="904" y="1682"/>
                    </a:cubicBezTo>
                    <a:cubicBezTo>
                      <a:pt x="879" y="1255"/>
                      <a:pt x="703" y="251"/>
                      <a:pt x="327" y="0"/>
                    </a:cubicBezTo>
                    <a:cubicBezTo>
                      <a:pt x="0" y="2837"/>
                      <a:pt x="402" y="5623"/>
                      <a:pt x="402" y="8459"/>
                    </a:cubicBezTo>
                    <a:cubicBezTo>
                      <a:pt x="402" y="9162"/>
                      <a:pt x="377" y="9864"/>
                      <a:pt x="302" y="10567"/>
                    </a:cubicBezTo>
                    <a:cubicBezTo>
                      <a:pt x="251" y="11320"/>
                      <a:pt x="502" y="11897"/>
                      <a:pt x="753" y="12600"/>
                    </a:cubicBezTo>
                    <a:cubicBezTo>
                      <a:pt x="1130" y="13654"/>
                      <a:pt x="1406" y="14733"/>
                      <a:pt x="1632" y="15838"/>
                    </a:cubicBezTo>
                    <a:cubicBezTo>
                      <a:pt x="1707" y="16189"/>
                      <a:pt x="1782" y="16541"/>
                      <a:pt x="1858" y="16892"/>
                    </a:cubicBezTo>
                    <a:cubicBezTo>
                      <a:pt x="1883" y="17017"/>
                      <a:pt x="1908" y="17168"/>
                      <a:pt x="1958" y="17319"/>
                    </a:cubicBezTo>
                    <a:cubicBezTo>
                      <a:pt x="2008" y="17519"/>
                      <a:pt x="2059" y="17720"/>
                      <a:pt x="2134" y="17946"/>
                    </a:cubicBezTo>
                    <a:cubicBezTo>
                      <a:pt x="2310" y="18398"/>
                      <a:pt x="2335" y="18850"/>
                      <a:pt x="2510" y="19276"/>
                    </a:cubicBezTo>
                    <a:lnTo>
                      <a:pt x="2510" y="18599"/>
                    </a:lnTo>
                    <a:cubicBezTo>
                      <a:pt x="2485" y="18197"/>
                      <a:pt x="2460" y="17795"/>
                      <a:pt x="2460" y="17394"/>
                    </a:cubicBezTo>
                    <a:cubicBezTo>
                      <a:pt x="2460" y="16064"/>
                      <a:pt x="2535" y="14708"/>
                      <a:pt x="2460" y="13403"/>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9"/>
              <p:cNvSpPr/>
              <p:nvPr/>
            </p:nvSpPr>
            <p:spPr>
              <a:xfrm>
                <a:off x="6356603" y="1927937"/>
                <a:ext cx="1269539" cy="1219218"/>
              </a:xfrm>
              <a:custGeom>
                <a:avLst/>
                <a:gdLst/>
                <a:ahLst/>
                <a:cxnLst/>
                <a:rect l="l" t="t" r="r" b="b"/>
                <a:pathLst>
                  <a:path w="19628" h="18850" extrusionOk="0">
                    <a:moveTo>
                      <a:pt x="25" y="0"/>
                    </a:moveTo>
                    <a:lnTo>
                      <a:pt x="25" y="0"/>
                    </a:lnTo>
                    <a:cubicBezTo>
                      <a:pt x="0" y="552"/>
                      <a:pt x="51" y="1130"/>
                      <a:pt x="176" y="1682"/>
                    </a:cubicBezTo>
                    <a:cubicBezTo>
                      <a:pt x="502" y="3087"/>
                      <a:pt x="653" y="4543"/>
                      <a:pt x="603" y="5999"/>
                    </a:cubicBezTo>
                    <a:cubicBezTo>
                      <a:pt x="603" y="6702"/>
                      <a:pt x="578" y="7454"/>
                      <a:pt x="803" y="8132"/>
                    </a:cubicBezTo>
                    <a:cubicBezTo>
                      <a:pt x="1029" y="8785"/>
                      <a:pt x="1230" y="9437"/>
                      <a:pt x="1381" y="10115"/>
                    </a:cubicBezTo>
                    <a:cubicBezTo>
                      <a:pt x="1682" y="11445"/>
                      <a:pt x="2284" y="12700"/>
                      <a:pt x="3138" y="13779"/>
                    </a:cubicBezTo>
                    <a:cubicBezTo>
                      <a:pt x="3414" y="14206"/>
                      <a:pt x="3815" y="14532"/>
                      <a:pt x="4267" y="14733"/>
                    </a:cubicBezTo>
                    <a:cubicBezTo>
                      <a:pt x="4543" y="14859"/>
                      <a:pt x="4819" y="14959"/>
                      <a:pt x="5095" y="15009"/>
                    </a:cubicBezTo>
                    <a:cubicBezTo>
                      <a:pt x="5238" y="15032"/>
                      <a:pt x="5386" y="15036"/>
                      <a:pt x="5535" y="15036"/>
                    </a:cubicBezTo>
                    <a:cubicBezTo>
                      <a:pt x="5634" y="15036"/>
                      <a:pt x="5734" y="15034"/>
                      <a:pt x="5833" y="15034"/>
                    </a:cubicBezTo>
                    <a:cubicBezTo>
                      <a:pt x="6081" y="15034"/>
                      <a:pt x="6325" y="15047"/>
                      <a:pt x="6551" y="15135"/>
                    </a:cubicBezTo>
                    <a:cubicBezTo>
                      <a:pt x="6827" y="15260"/>
                      <a:pt x="7128" y="15436"/>
                      <a:pt x="7379" y="15612"/>
                    </a:cubicBezTo>
                    <a:cubicBezTo>
                      <a:pt x="7706" y="15787"/>
                      <a:pt x="8007" y="15888"/>
                      <a:pt x="8333" y="16063"/>
                    </a:cubicBezTo>
                    <a:cubicBezTo>
                      <a:pt x="8685" y="16289"/>
                      <a:pt x="8961" y="16590"/>
                      <a:pt x="9362" y="16791"/>
                    </a:cubicBezTo>
                    <a:cubicBezTo>
                      <a:pt x="9889" y="16992"/>
                      <a:pt x="10441" y="17117"/>
                      <a:pt x="11019" y="17143"/>
                    </a:cubicBezTo>
                    <a:cubicBezTo>
                      <a:pt x="11972" y="17268"/>
                      <a:pt x="12901" y="17544"/>
                      <a:pt x="13830" y="17695"/>
                    </a:cubicBezTo>
                    <a:cubicBezTo>
                      <a:pt x="14608" y="17795"/>
                      <a:pt x="15361" y="17921"/>
                      <a:pt x="16114" y="18096"/>
                    </a:cubicBezTo>
                    <a:cubicBezTo>
                      <a:pt x="16641" y="18222"/>
                      <a:pt x="17168" y="18398"/>
                      <a:pt x="17670" y="18598"/>
                    </a:cubicBezTo>
                    <a:cubicBezTo>
                      <a:pt x="17996" y="18774"/>
                      <a:pt x="18348" y="18849"/>
                      <a:pt x="18699" y="18849"/>
                    </a:cubicBezTo>
                    <a:cubicBezTo>
                      <a:pt x="18884" y="18849"/>
                      <a:pt x="19027" y="18721"/>
                      <a:pt x="19225" y="18721"/>
                    </a:cubicBezTo>
                    <a:cubicBezTo>
                      <a:pt x="19242" y="18721"/>
                      <a:pt x="19259" y="18722"/>
                      <a:pt x="19276" y="18724"/>
                    </a:cubicBezTo>
                    <a:lnTo>
                      <a:pt x="19502" y="18423"/>
                    </a:lnTo>
                    <a:cubicBezTo>
                      <a:pt x="19628" y="17544"/>
                      <a:pt x="18247" y="17143"/>
                      <a:pt x="17670" y="17017"/>
                    </a:cubicBezTo>
                    <a:cubicBezTo>
                      <a:pt x="17444" y="16264"/>
                      <a:pt x="16741" y="15938"/>
                      <a:pt x="16214" y="15411"/>
                    </a:cubicBezTo>
                    <a:cubicBezTo>
                      <a:pt x="15762" y="14959"/>
                      <a:pt x="14834" y="14633"/>
                      <a:pt x="14181" y="14357"/>
                    </a:cubicBezTo>
                    <a:cubicBezTo>
                      <a:pt x="14181" y="13880"/>
                      <a:pt x="14031" y="13453"/>
                      <a:pt x="13754" y="13102"/>
                    </a:cubicBezTo>
                    <a:cubicBezTo>
                      <a:pt x="13579" y="12976"/>
                      <a:pt x="13403" y="12851"/>
                      <a:pt x="13227" y="12775"/>
                    </a:cubicBezTo>
                    <a:cubicBezTo>
                      <a:pt x="12901" y="12600"/>
                      <a:pt x="12976" y="12625"/>
                      <a:pt x="12901" y="12223"/>
                    </a:cubicBezTo>
                    <a:cubicBezTo>
                      <a:pt x="12776" y="11420"/>
                      <a:pt x="11696" y="10843"/>
                      <a:pt x="11044" y="10391"/>
                    </a:cubicBezTo>
                    <a:cubicBezTo>
                      <a:pt x="10969" y="10316"/>
                      <a:pt x="10818" y="10341"/>
                      <a:pt x="10768" y="10240"/>
                    </a:cubicBezTo>
                    <a:cubicBezTo>
                      <a:pt x="10718" y="10165"/>
                      <a:pt x="10793" y="9989"/>
                      <a:pt x="10743" y="9889"/>
                    </a:cubicBezTo>
                    <a:cubicBezTo>
                      <a:pt x="10617" y="9688"/>
                      <a:pt x="10441" y="9538"/>
                      <a:pt x="10241" y="9437"/>
                    </a:cubicBezTo>
                    <a:cubicBezTo>
                      <a:pt x="9839" y="9161"/>
                      <a:pt x="9387" y="8986"/>
                      <a:pt x="8910" y="8860"/>
                    </a:cubicBezTo>
                    <a:cubicBezTo>
                      <a:pt x="8484" y="8785"/>
                      <a:pt x="8057" y="8609"/>
                      <a:pt x="7706" y="8383"/>
                    </a:cubicBezTo>
                    <a:cubicBezTo>
                      <a:pt x="7480" y="8207"/>
                      <a:pt x="7555" y="8107"/>
                      <a:pt x="7555" y="7856"/>
                    </a:cubicBezTo>
                    <a:cubicBezTo>
                      <a:pt x="7555" y="7555"/>
                      <a:pt x="7455" y="7254"/>
                      <a:pt x="7480" y="6953"/>
                    </a:cubicBezTo>
                    <a:cubicBezTo>
                      <a:pt x="7505" y="6651"/>
                      <a:pt x="7480" y="6375"/>
                      <a:pt x="7480" y="6099"/>
                    </a:cubicBezTo>
                    <a:cubicBezTo>
                      <a:pt x="7480" y="5873"/>
                      <a:pt x="7480" y="5923"/>
                      <a:pt x="7329" y="5823"/>
                    </a:cubicBezTo>
                    <a:cubicBezTo>
                      <a:pt x="7179" y="5698"/>
                      <a:pt x="7204" y="5572"/>
                      <a:pt x="7128" y="5421"/>
                    </a:cubicBezTo>
                    <a:cubicBezTo>
                      <a:pt x="6877" y="4945"/>
                      <a:pt x="6526" y="4493"/>
                      <a:pt x="6124" y="4116"/>
                    </a:cubicBezTo>
                    <a:cubicBezTo>
                      <a:pt x="5949" y="3966"/>
                      <a:pt x="5823" y="3815"/>
                      <a:pt x="5673" y="3665"/>
                    </a:cubicBezTo>
                    <a:cubicBezTo>
                      <a:pt x="5572" y="3489"/>
                      <a:pt x="5397" y="3363"/>
                      <a:pt x="5196" y="3338"/>
                    </a:cubicBezTo>
                    <a:cubicBezTo>
                      <a:pt x="5086" y="3338"/>
                      <a:pt x="4950" y="3391"/>
                      <a:pt x="4836" y="3391"/>
                    </a:cubicBezTo>
                    <a:cubicBezTo>
                      <a:pt x="4793" y="3391"/>
                      <a:pt x="4753" y="3384"/>
                      <a:pt x="4719" y="3363"/>
                    </a:cubicBezTo>
                    <a:cubicBezTo>
                      <a:pt x="4619" y="3313"/>
                      <a:pt x="4593" y="3188"/>
                      <a:pt x="4518" y="3112"/>
                    </a:cubicBezTo>
                    <a:cubicBezTo>
                      <a:pt x="4443" y="3012"/>
                      <a:pt x="4342" y="2912"/>
                      <a:pt x="4242" y="2861"/>
                    </a:cubicBezTo>
                    <a:cubicBezTo>
                      <a:pt x="4066" y="2736"/>
                      <a:pt x="3891" y="2610"/>
                      <a:pt x="3690" y="2535"/>
                    </a:cubicBezTo>
                    <a:cubicBezTo>
                      <a:pt x="3364" y="2334"/>
                      <a:pt x="3037" y="2108"/>
                      <a:pt x="2736" y="1832"/>
                    </a:cubicBezTo>
                    <a:cubicBezTo>
                      <a:pt x="2385" y="1581"/>
                      <a:pt x="1782" y="1807"/>
                      <a:pt x="1556" y="1381"/>
                    </a:cubicBezTo>
                    <a:cubicBezTo>
                      <a:pt x="1481" y="1230"/>
                      <a:pt x="1481" y="1155"/>
                      <a:pt x="1331" y="1054"/>
                    </a:cubicBezTo>
                    <a:cubicBezTo>
                      <a:pt x="1180" y="979"/>
                      <a:pt x="1180" y="1054"/>
                      <a:pt x="1105" y="904"/>
                    </a:cubicBezTo>
                    <a:cubicBezTo>
                      <a:pt x="1004" y="678"/>
                      <a:pt x="1054" y="452"/>
                      <a:pt x="778" y="301"/>
                    </a:cubicBezTo>
                    <a:cubicBezTo>
                      <a:pt x="527" y="176"/>
                      <a:pt x="76" y="377"/>
                      <a:pt x="25" y="0"/>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a:off x="6192641" y="1457136"/>
                <a:ext cx="982230" cy="2060123"/>
              </a:xfrm>
              <a:custGeom>
                <a:avLst/>
                <a:gdLst/>
                <a:ahLst/>
                <a:cxnLst/>
                <a:rect l="l" t="t" r="r" b="b"/>
                <a:pathLst>
                  <a:path w="15186" h="31851" extrusionOk="0">
                    <a:moveTo>
                      <a:pt x="12600" y="28061"/>
                    </a:moveTo>
                    <a:cubicBezTo>
                      <a:pt x="11496" y="26806"/>
                      <a:pt x="10793" y="25149"/>
                      <a:pt x="10115" y="23669"/>
                    </a:cubicBezTo>
                    <a:cubicBezTo>
                      <a:pt x="9262" y="21912"/>
                      <a:pt x="8609" y="20105"/>
                      <a:pt x="8107" y="18247"/>
                    </a:cubicBezTo>
                    <a:cubicBezTo>
                      <a:pt x="7856" y="17294"/>
                      <a:pt x="7580" y="16365"/>
                      <a:pt x="7229" y="15461"/>
                    </a:cubicBezTo>
                    <a:cubicBezTo>
                      <a:pt x="6877" y="14508"/>
                      <a:pt x="6501" y="13579"/>
                      <a:pt x="6124" y="12650"/>
                    </a:cubicBezTo>
                    <a:cubicBezTo>
                      <a:pt x="5773" y="11872"/>
                      <a:pt x="5497" y="11044"/>
                      <a:pt x="4970" y="10391"/>
                    </a:cubicBezTo>
                    <a:cubicBezTo>
                      <a:pt x="4518" y="9915"/>
                      <a:pt x="4192" y="9387"/>
                      <a:pt x="3941" y="8785"/>
                    </a:cubicBezTo>
                    <a:cubicBezTo>
                      <a:pt x="3790" y="8384"/>
                      <a:pt x="3564" y="8007"/>
                      <a:pt x="3338" y="7631"/>
                    </a:cubicBezTo>
                    <a:cubicBezTo>
                      <a:pt x="3163" y="7254"/>
                      <a:pt x="2987" y="6852"/>
                      <a:pt x="2862" y="6451"/>
                    </a:cubicBezTo>
                    <a:cubicBezTo>
                      <a:pt x="2711" y="6175"/>
                      <a:pt x="2636" y="5924"/>
                      <a:pt x="2560" y="5623"/>
                    </a:cubicBezTo>
                    <a:cubicBezTo>
                      <a:pt x="2535" y="5321"/>
                      <a:pt x="2460" y="4995"/>
                      <a:pt x="2335" y="4719"/>
                    </a:cubicBezTo>
                    <a:cubicBezTo>
                      <a:pt x="2134" y="4092"/>
                      <a:pt x="1908" y="3539"/>
                      <a:pt x="1757" y="2937"/>
                    </a:cubicBezTo>
                    <a:cubicBezTo>
                      <a:pt x="1582" y="2310"/>
                      <a:pt x="1531" y="1682"/>
                      <a:pt x="1356" y="1055"/>
                    </a:cubicBezTo>
                    <a:cubicBezTo>
                      <a:pt x="1255" y="678"/>
                      <a:pt x="1105" y="327"/>
                      <a:pt x="929" y="1"/>
                    </a:cubicBezTo>
                    <a:cubicBezTo>
                      <a:pt x="778" y="1306"/>
                      <a:pt x="1130" y="2586"/>
                      <a:pt x="1230" y="3866"/>
                    </a:cubicBezTo>
                    <a:cubicBezTo>
                      <a:pt x="1381" y="5020"/>
                      <a:pt x="1607" y="6175"/>
                      <a:pt x="1933" y="7304"/>
                    </a:cubicBezTo>
                    <a:cubicBezTo>
                      <a:pt x="2234" y="8484"/>
                      <a:pt x="2058" y="9613"/>
                      <a:pt x="1833" y="10768"/>
                    </a:cubicBezTo>
                    <a:cubicBezTo>
                      <a:pt x="1732" y="11345"/>
                      <a:pt x="1682" y="11948"/>
                      <a:pt x="1682" y="12525"/>
                    </a:cubicBezTo>
                    <a:cubicBezTo>
                      <a:pt x="1682" y="13077"/>
                      <a:pt x="1833" y="13930"/>
                      <a:pt x="1582" y="14382"/>
                    </a:cubicBezTo>
                    <a:cubicBezTo>
                      <a:pt x="1356" y="14232"/>
                      <a:pt x="1230" y="13704"/>
                      <a:pt x="1054" y="13177"/>
                    </a:cubicBezTo>
                    <a:cubicBezTo>
                      <a:pt x="879" y="12525"/>
                      <a:pt x="628" y="11897"/>
                      <a:pt x="76" y="12048"/>
                    </a:cubicBezTo>
                    <a:cubicBezTo>
                      <a:pt x="0" y="13228"/>
                      <a:pt x="151" y="14407"/>
                      <a:pt x="502" y="15537"/>
                    </a:cubicBezTo>
                    <a:cubicBezTo>
                      <a:pt x="603" y="15813"/>
                      <a:pt x="703" y="16089"/>
                      <a:pt x="804" y="16365"/>
                    </a:cubicBezTo>
                    <a:cubicBezTo>
                      <a:pt x="1431" y="17971"/>
                      <a:pt x="1155" y="19703"/>
                      <a:pt x="1556" y="21360"/>
                    </a:cubicBezTo>
                    <a:cubicBezTo>
                      <a:pt x="1883" y="22539"/>
                      <a:pt x="1858" y="23794"/>
                      <a:pt x="2284" y="24999"/>
                    </a:cubicBezTo>
                    <a:cubicBezTo>
                      <a:pt x="2560" y="25677"/>
                      <a:pt x="2786" y="26379"/>
                      <a:pt x="2937" y="27107"/>
                    </a:cubicBezTo>
                    <a:cubicBezTo>
                      <a:pt x="3062" y="27910"/>
                      <a:pt x="3012" y="28739"/>
                      <a:pt x="3213" y="29542"/>
                    </a:cubicBezTo>
                    <a:cubicBezTo>
                      <a:pt x="3414" y="30370"/>
                      <a:pt x="3589" y="30872"/>
                      <a:pt x="4368" y="31248"/>
                    </a:cubicBezTo>
                    <a:cubicBezTo>
                      <a:pt x="4794" y="31474"/>
                      <a:pt x="5246" y="31575"/>
                      <a:pt x="5723" y="31575"/>
                    </a:cubicBezTo>
                    <a:cubicBezTo>
                      <a:pt x="6074" y="31575"/>
                      <a:pt x="6325" y="31424"/>
                      <a:pt x="6652" y="31399"/>
                    </a:cubicBezTo>
                    <a:cubicBezTo>
                      <a:pt x="6978" y="31399"/>
                      <a:pt x="7304" y="31449"/>
                      <a:pt x="7655" y="31474"/>
                    </a:cubicBezTo>
                    <a:cubicBezTo>
                      <a:pt x="8082" y="31474"/>
                      <a:pt x="8534" y="31399"/>
                      <a:pt x="8936" y="31223"/>
                    </a:cubicBezTo>
                    <a:cubicBezTo>
                      <a:pt x="9663" y="31023"/>
                      <a:pt x="10391" y="31223"/>
                      <a:pt x="11119" y="31223"/>
                    </a:cubicBezTo>
                    <a:cubicBezTo>
                      <a:pt x="11872" y="31223"/>
                      <a:pt x="12625" y="31148"/>
                      <a:pt x="13328" y="31299"/>
                    </a:cubicBezTo>
                    <a:cubicBezTo>
                      <a:pt x="13579" y="31374"/>
                      <a:pt x="13855" y="31424"/>
                      <a:pt x="14081" y="31474"/>
                    </a:cubicBezTo>
                    <a:cubicBezTo>
                      <a:pt x="14332" y="31550"/>
                      <a:pt x="14583" y="31851"/>
                      <a:pt x="14859" y="31826"/>
                    </a:cubicBezTo>
                    <a:lnTo>
                      <a:pt x="15185" y="31148"/>
                    </a:lnTo>
                    <a:cubicBezTo>
                      <a:pt x="15160" y="30797"/>
                      <a:pt x="14633" y="30320"/>
                      <a:pt x="14407" y="30044"/>
                    </a:cubicBezTo>
                    <a:cubicBezTo>
                      <a:pt x="13855" y="29341"/>
                      <a:pt x="13177" y="28739"/>
                      <a:pt x="12600" y="280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9"/>
              <p:cNvSpPr/>
              <p:nvPr/>
            </p:nvSpPr>
            <p:spPr>
              <a:xfrm>
                <a:off x="3518228" y="1724973"/>
                <a:ext cx="2560164" cy="1779347"/>
              </a:xfrm>
              <a:custGeom>
                <a:avLst/>
                <a:gdLst/>
                <a:ahLst/>
                <a:cxnLst/>
                <a:rect l="l" t="t" r="r" b="b"/>
                <a:pathLst>
                  <a:path w="39582" h="27510" extrusionOk="0">
                    <a:moveTo>
                      <a:pt x="38302" y="22339"/>
                    </a:moveTo>
                    <a:cubicBezTo>
                      <a:pt x="38126" y="22615"/>
                      <a:pt x="37850" y="23267"/>
                      <a:pt x="37549" y="23443"/>
                    </a:cubicBezTo>
                    <a:cubicBezTo>
                      <a:pt x="37247" y="23594"/>
                      <a:pt x="36896" y="23292"/>
                      <a:pt x="36620" y="23267"/>
                    </a:cubicBezTo>
                    <a:cubicBezTo>
                      <a:pt x="36018" y="23217"/>
                      <a:pt x="35465" y="23543"/>
                      <a:pt x="34888" y="23518"/>
                    </a:cubicBezTo>
                    <a:cubicBezTo>
                      <a:pt x="34386" y="23493"/>
                      <a:pt x="33909" y="23493"/>
                      <a:pt x="33407" y="23493"/>
                    </a:cubicBezTo>
                    <a:cubicBezTo>
                      <a:pt x="32504" y="23543"/>
                      <a:pt x="31600" y="23518"/>
                      <a:pt x="30697" y="23443"/>
                    </a:cubicBezTo>
                    <a:cubicBezTo>
                      <a:pt x="29366" y="23343"/>
                      <a:pt x="28061" y="23619"/>
                      <a:pt x="26706" y="23543"/>
                    </a:cubicBezTo>
                    <a:cubicBezTo>
                      <a:pt x="24071" y="23368"/>
                      <a:pt x="21561" y="24422"/>
                      <a:pt x="19051" y="25200"/>
                    </a:cubicBezTo>
                    <a:cubicBezTo>
                      <a:pt x="17721" y="25602"/>
                      <a:pt x="16340" y="25802"/>
                      <a:pt x="15010" y="26154"/>
                    </a:cubicBezTo>
                    <a:cubicBezTo>
                      <a:pt x="13805" y="26455"/>
                      <a:pt x="12626" y="26229"/>
                      <a:pt x="11421" y="26480"/>
                    </a:cubicBezTo>
                    <a:cubicBezTo>
                      <a:pt x="10241" y="26756"/>
                      <a:pt x="9162" y="27509"/>
                      <a:pt x="7982" y="26806"/>
                    </a:cubicBezTo>
                    <a:cubicBezTo>
                      <a:pt x="7581" y="26555"/>
                      <a:pt x="7154" y="26354"/>
                      <a:pt x="6702" y="26229"/>
                    </a:cubicBezTo>
                    <a:lnTo>
                      <a:pt x="6602" y="26179"/>
                    </a:lnTo>
                    <a:cubicBezTo>
                      <a:pt x="5297" y="25777"/>
                      <a:pt x="4092" y="25100"/>
                      <a:pt x="2812" y="24673"/>
                    </a:cubicBezTo>
                    <a:cubicBezTo>
                      <a:pt x="2009" y="24422"/>
                      <a:pt x="1231" y="24146"/>
                      <a:pt x="729" y="23493"/>
                    </a:cubicBezTo>
                    <a:cubicBezTo>
                      <a:pt x="603" y="23368"/>
                      <a:pt x="1" y="22715"/>
                      <a:pt x="1" y="22565"/>
                    </a:cubicBezTo>
                    <a:cubicBezTo>
                      <a:pt x="76" y="22238"/>
                      <a:pt x="628" y="22339"/>
                      <a:pt x="879" y="22314"/>
                    </a:cubicBezTo>
                    <a:cubicBezTo>
                      <a:pt x="1507" y="22314"/>
                      <a:pt x="2285" y="22389"/>
                      <a:pt x="2887" y="22138"/>
                    </a:cubicBezTo>
                    <a:cubicBezTo>
                      <a:pt x="3038" y="21536"/>
                      <a:pt x="3866" y="21109"/>
                      <a:pt x="4343" y="20732"/>
                    </a:cubicBezTo>
                    <a:cubicBezTo>
                      <a:pt x="4870" y="20281"/>
                      <a:pt x="5497" y="19979"/>
                      <a:pt x="6050" y="19553"/>
                    </a:cubicBezTo>
                    <a:cubicBezTo>
                      <a:pt x="6451" y="19252"/>
                      <a:pt x="7028" y="18925"/>
                      <a:pt x="7229" y="18448"/>
                    </a:cubicBezTo>
                    <a:cubicBezTo>
                      <a:pt x="7530" y="17771"/>
                      <a:pt x="7455" y="17269"/>
                      <a:pt x="7530" y="16491"/>
                    </a:cubicBezTo>
                    <a:cubicBezTo>
                      <a:pt x="7631" y="15788"/>
                      <a:pt x="7781" y="15085"/>
                      <a:pt x="7957" y="14382"/>
                    </a:cubicBezTo>
                    <a:cubicBezTo>
                      <a:pt x="8133" y="13680"/>
                      <a:pt x="8660" y="13153"/>
                      <a:pt x="8961" y="12500"/>
                    </a:cubicBezTo>
                    <a:cubicBezTo>
                      <a:pt x="9212" y="11873"/>
                      <a:pt x="9538" y="11245"/>
                      <a:pt x="9890" y="10643"/>
                    </a:cubicBezTo>
                    <a:cubicBezTo>
                      <a:pt x="10291" y="10015"/>
                      <a:pt x="10392" y="9363"/>
                      <a:pt x="10593" y="8660"/>
                    </a:cubicBezTo>
                    <a:cubicBezTo>
                      <a:pt x="11044" y="7104"/>
                      <a:pt x="11697" y="5598"/>
                      <a:pt x="12550" y="4243"/>
                    </a:cubicBezTo>
                    <a:lnTo>
                      <a:pt x="12651" y="4067"/>
                    </a:lnTo>
                    <a:cubicBezTo>
                      <a:pt x="13529" y="2737"/>
                      <a:pt x="14583" y="1532"/>
                      <a:pt x="15738" y="453"/>
                    </a:cubicBezTo>
                    <a:cubicBezTo>
                      <a:pt x="16240" y="1"/>
                      <a:pt x="16993" y="26"/>
                      <a:pt x="17470" y="503"/>
                    </a:cubicBezTo>
                    <a:cubicBezTo>
                      <a:pt x="17595" y="653"/>
                      <a:pt x="17620" y="904"/>
                      <a:pt x="17746" y="1030"/>
                    </a:cubicBezTo>
                    <a:cubicBezTo>
                      <a:pt x="17896" y="1155"/>
                      <a:pt x="18047" y="1130"/>
                      <a:pt x="18197" y="1206"/>
                    </a:cubicBezTo>
                    <a:cubicBezTo>
                      <a:pt x="18524" y="1331"/>
                      <a:pt x="18800" y="1582"/>
                      <a:pt x="18950" y="1883"/>
                    </a:cubicBezTo>
                    <a:cubicBezTo>
                      <a:pt x="19327" y="2536"/>
                      <a:pt x="19327" y="2762"/>
                      <a:pt x="20030" y="3088"/>
                    </a:cubicBezTo>
                    <a:cubicBezTo>
                      <a:pt x="20582" y="3389"/>
                      <a:pt x="21034" y="3841"/>
                      <a:pt x="21335" y="4418"/>
                    </a:cubicBezTo>
                    <a:cubicBezTo>
                      <a:pt x="21435" y="4694"/>
                      <a:pt x="21636" y="4920"/>
                      <a:pt x="21887" y="5096"/>
                    </a:cubicBezTo>
                    <a:cubicBezTo>
                      <a:pt x="22113" y="5171"/>
                      <a:pt x="22364" y="5121"/>
                      <a:pt x="22514" y="4945"/>
                    </a:cubicBezTo>
                    <a:cubicBezTo>
                      <a:pt x="22941" y="4619"/>
                      <a:pt x="22916" y="3138"/>
                      <a:pt x="23569" y="3289"/>
                    </a:cubicBezTo>
                    <a:cubicBezTo>
                      <a:pt x="24045" y="3414"/>
                      <a:pt x="24397" y="4167"/>
                      <a:pt x="24924" y="4092"/>
                    </a:cubicBezTo>
                    <a:cubicBezTo>
                      <a:pt x="25225" y="4067"/>
                      <a:pt x="25677" y="3439"/>
                      <a:pt x="25878" y="3188"/>
                    </a:cubicBezTo>
                    <a:cubicBezTo>
                      <a:pt x="26078" y="2988"/>
                      <a:pt x="26254" y="2812"/>
                      <a:pt x="26480" y="2636"/>
                    </a:cubicBezTo>
                    <a:cubicBezTo>
                      <a:pt x="26982" y="2210"/>
                      <a:pt x="27559" y="2235"/>
                      <a:pt x="28162" y="2034"/>
                    </a:cubicBezTo>
                    <a:cubicBezTo>
                      <a:pt x="28337" y="1959"/>
                      <a:pt x="28538" y="1959"/>
                      <a:pt x="28739" y="2034"/>
                    </a:cubicBezTo>
                    <a:cubicBezTo>
                      <a:pt x="29015" y="2134"/>
                      <a:pt x="29216" y="2410"/>
                      <a:pt x="29517" y="2737"/>
                    </a:cubicBezTo>
                    <a:cubicBezTo>
                      <a:pt x="30571" y="3816"/>
                      <a:pt x="31023" y="5196"/>
                      <a:pt x="31299" y="6627"/>
                    </a:cubicBezTo>
                    <a:cubicBezTo>
                      <a:pt x="31525" y="7907"/>
                      <a:pt x="32629" y="8083"/>
                      <a:pt x="33683" y="8660"/>
                    </a:cubicBezTo>
                    <a:cubicBezTo>
                      <a:pt x="33909" y="8810"/>
                      <a:pt x="35767" y="10718"/>
                      <a:pt x="36143" y="10542"/>
                    </a:cubicBezTo>
                    <a:cubicBezTo>
                      <a:pt x="35967" y="11270"/>
                      <a:pt x="37875" y="12023"/>
                      <a:pt x="38302" y="12374"/>
                    </a:cubicBezTo>
                    <a:cubicBezTo>
                      <a:pt x="38728" y="12726"/>
                      <a:pt x="38829" y="13504"/>
                      <a:pt x="38904" y="13956"/>
                    </a:cubicBezTo>
                    <a:cubicBezTo>
                      <a:pt x="38904" y="14232"/>
                      <a:pt x="38954" y="14508"/>
                      <a:pt x="39004" y="14809"/>
                    </a:cubicBezTo>
                    <a:cubicBezTo>
                      <a:pt x="39130" y="15110"/>
                      <a:pt x="39205" y="15411"/>
                      <a:pt x="39230" y="15738"/>
                    </a:cubicBezTo>
                    <a:cubicBezTo>
                      <a:pt x="39406" y="17871"/>
                      <a:pt x="39582" y="20506"/>
                      <a:pt x="38302" y="223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9"/>
              <p:cNvSpPr/>
              <p:nvPr/>
            </p:nvSpPr>
            <p:spPr>
              <a:xfrm>
                <a:off x="3519845" y="1989577"/>
                <a:ext cx="858886" cy="1431886"/>
              </a:xfrm>
              <a:custGeom>
                <a:avLst/>
                <a:gdLst/>
                <a:ahLst/>
                <a:cxnLst/>
                <a:rect l="l" t="t" r="r" b="b"/>
                <a:pathLst>
                  <a:path w="13279" h="22138" extrusionOk="0">
                    <a:moveTo>
                      <a:pt x="13228" y="5548"/>
                    </a:moveTo>
                    <a:cubicBezTo>
                      <a:pt x="13203" y="6401"/>
                      <a:pt x="13128" y="7229"/>
                      <a:pt x="13027" y="8058"/>
                    </a:cubicBezTo>
                    <a:cubicBezTo>
                      <a:pt x="12902" y="8710"/>
                      <a:pt x="12877" y="9388"/>
                      <a:pt x="12927" y="10040"/>
                    </a:cubicBezTo>
                    <a:cubicBezTo>
                      <a:pt x="12977" y="10517"/>
                      <a:pt x="12751" y="10894"/>
                      <a:pt x="12550" y="11295"/>
                    </a:cubicBezTo>
                    <a:cubicBezTo>
                      <a:pt x="12174" y="12098"/>
                      <a:pt x="11873" y="12927"/>
                      <a:pt x="11571" y="13755"/>
                    </a:cubicBezTo>
                    <a:cubicBezTo>
                      <a:pt x="11371" y="14307"/>
                      <a:pt x="11145" y="14859"/>
                      <a:pt x="10944" y="15412"/>
                    </a:cubicBezTo>
                    <a:cubicBezTo>
                      <a:pt x="10693" y="16089"/>
                      <a:pt x="10492" y="16742"/>
                      <a:pt x="10266" y="17445"/>
                    </a:cubicBezTo>
                    <a:cubicBezTo>
                      <a:pt x="10091" y="17947"/>
                      <a:pt x="9990" y="18499"/>
                      <a:pt x="9990" y="19051"/>
                    </a:cubicBezTo>
                    <a:cubicBezTo>
                      <a:pt x="9990" y="19377"/>
                      <a:pt x="9915" y="19703"/>
                      <a:pt x="9739" y="19980"/>
                    </a:cubicBezTo>
                    <a:cubicBezTo>
                      <a:pt x="9212" y="20833"/>
                      <a:pt x="8409" y="21360"/>
                      <a:pt x="7531" y="21812"/>
                    </a:cubicBezTo>
                    <a:cubicBezTo>
                      <a:pt x="7280" y="21962"/>
                      <a:pt x="6978" y="22063"/>
                      <a:pt x="6702" y="22138"/>
                    </a:cubicBezTo>
                    <a:lnTo>
                      <a:pt x="6602" y="22113"/>
                    </a:lnTo>
                    <a:cubicBezTo>
                      <a:pt x="5297" y="21711"/>
                      <a:pt x="4092" y="21009"/>
                      <a:pt x="2812" y="20607"/>
                    </a:cubicBezTo>
                    <a:cubicBezTo>
                      <a:pt x="2009" y="20356"/>
                      <a:pt x="1231" y="20080"/>
                      <a:pt x="704" y="19427"/>
                    </a:cubicBezTo>
                    <a:cubicBezTo>
                      <a:pt x="603" y="19277"/>
                      <a:pt x="1" y="18649"/>
                      <a:pt x="1" y="18499"/>
                    </a:cubicBezTo>
                    <a:cubicBezTo>
                      <a:pt x="51" y="18172"/>
                      <a:pt x="628" y="18248"/>
                      <a:pt x="854" y="18248"/>
                    </a:cubicBezTo>
                    <a:cubicBezTo>
                      <a:pt x="1507" y="18248"/>
                      <a:pt x="2285" y="18323"/>
                      <a:pt x="2887" y="18072"/>
                    </a:cubicBezTo>
                    <a:cubicBezTo>
                      <a:pt x="3013" y="17470"/>
                      <a:pt x="3866" y="17043"/>
                      <a:pt x="4343" y="16666"/>
                    </a:cubicBezTo>
                    <a:cubicBezTo>
                      <a:pt x="4870" y="16215"/>
                      <a:pt x="5498" y="15888"/>
                      <a:pt x="6050" y="15487"/>
                    </a:cubicBezTo>
                    <a:cubicBezTo>
                      <a:pt x="6451" y="15186"/>
                      <a:pt x="7029" y="14834"/>
                      <a:pt x="7229" y="14382"/>
                    </a:cubicBezTo>
                    <a:cubicBezTo>
                      <a:pt x="7531" y="13705"/>
                      <a:pt x="7455" y="13203"/>
                      <a:pt x="7531" y="12425"/>
                    </a:cubicBezTo>
                    <a:cubicBezTo>
                      <a:pt x="7631" y="11722"/>
                      <a:pt x="7782" y="11019"/>
                      <a:pt x="7957" y="10316"/>
                    </a:cubicBezTo>
                    <a:cubicBezTo>
                      <a:pt x="8133" y="9589"/>
                      <a:pt x="8660" y="9087"/>
                      <a:pt x="8961" y="8434"/>
                    </a:cubicBezTo>
                    <a:cubicBezTo>
                      <a:pt x="9212" y="7782"/>
                      <a:pt x="9538" y="7179"/>
                      <a:pt x="9890" y="6577"/>
                    </a:cubicBezTo>
                    <a:cubicBezTo>
                      <a:pt x="10291" y="5949"/>
                      <a:pt x="10392" y="5297"/>
                      <a:pt x="10593" y="4594"/>
                    </a:cubicBezTo>
                    <a:cubicBezTo>
                      <a:pt x="11019" y="3038"/>
                      <a:pt x="11697" y="1532"/>
                      <a:pt x="12550" y="152"/>
                    </a:cubicBezTo>
                    <a:lnTo>
                      <a:pt x="12651" y="1"/>
                    </a:lnTo>
                    <a:cubicBezTo>
                      <a:pt x="12676" y="76"/>
                      <a:pt x="12676" y="177"/>
                      <a:pt x="12701" y="252"/>
                    </a:cubicBezTo>
                    <a:cubicBezTo>
                      <a:pt x="12852" y="653"/>
                      <a:pt x="13077" y="1005"/>
                      <a:pt x="13178" y="1406"/>
                    </a:cubicBezTo>
                    <a:cubicBezTo>
                      <a:pt x="13278" y="1934"/>
                      <a:pt x="13278" y="2461"/>
                      <a:pt x="13228" y="3013"/>
                    </a:cubicBezTo>
                    <a:cubicBezTo>
                      <a:pt x="13128" y="3866"/>
                      <a:pt x="13253" y="4694"/>
                      <a:pt x="13228" y="5548"/>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9"/>
              <p:cNvSpPr/>
              <p:nvPr/>
            </p:nvSpPr>
            <p:spPr>
              <a:xfrm>
                <a:off x="4933802" y="1853232"/>
                <a:ext cx="441635" cy="487105"/>
              </a:xfrm>
              <a:custGeom>
                <a:avLst/>
                <a:gdLst/>
                <a:ahLst/>
                <a:cxnLst/>
                <a:rect l="l" t="t" r="r" b="b"/>
                <a:pathLst>
                  <a:path w="6828" h="7531" extrusionOk="0">
                    <a:moveTo>
                      <a:pt x="6150" y="3113"/>
                    </a:moveTo>
                    <a:cubicBezTo>
                      <a:pt x="6050" y="3941"/>
                      <a:pt x="6025" y="4794"/>
                      <a:pt x="6075" y="5623"/>
                    </a:cubicBezTo>
                    <a:cubicBezTo>
                      <a:pt x="6100" y="5924"/>
                      <a:pt x="6150" y="6200"/>
                      <a:pt x="6150" y="6501"/>
                    </a:cubicBezTo>
                    <a:cubicBezTo>
                      <a:pt x="6150" y="6827"/>
                      <a:pt x="6000" y="7154"/>
                      <a:pt x="6025" y="7480"/>
                    </a:cubicBezTo>
                    <a:cubicBezTo>
                      <a:pt x="5322" y="7530"/>
                      <a:pt x="4720" y="6953"/>
                      <a:pt x="4293" y="6476"/>
                    </a:cubicBezTo>
                    <a:cubicBezTo>
                      <a:pt x="4067" y="6225"/>
                      <a:pt x="3941" y="5974"/>
                      <a:pt x="3716" y="5748"/>
                    </a:cubicBezTo>
                    <a:cubicBezTo>
                      <a:pt x="3515" y="5472"/>
                      <a:pt x="3339" y="5196"/>
                      <a:pt x="3189" y="4920"/>
                    </a:cubicBezTo>
                    <a:cubicBezTo>
                      <a:pt x="3113" y="4794"/>
                      <a:pt x="2988" y="4694"/>
                      <a:pt x="2887" y="4619"/>
                    </a:cubicBezTo>
                    <a:cubicBezTo>
                      <a:pt x="2762" y="4518"/>
                      <a:pt x="2687" y="4418"/>
                      <a:pt x="2561" y="4318"/>
                    </a:cubicBezTo>
                    <a:cubicBezTo>
                      <a:pt x="2310" y="4092"/>
                      <a:pt x="2034" y="3916"/>
                      <a:pt x="1758" y="3765"/>
                    </a:cubicBezTo>
                    <a:cubicBezTo>
                      <a:pt x="1582" y="3690"/>
                      <a:pt x="1407" y="3615"/>
                      <a:pt x="1206" y="3590"/>
                    </a:cubicBezTo>
                    <a:cubicBezTo>
                      <a:pt x="1030" y="3565"/>
                      <a:pt x="854" y="3540"/>
                      <a:pt x="654" y="3514"/>
                    </a:cubicBezTo>
                    <a:cubicBezTo>
                      <a:pt x="428" y="3414"/>
                      <a:pt x="202" y="3289"/>
                      <a:pt x="1" y="3138"/>
                    </a:cubicBezTo>
                    <a:cubicBezTo>
                      <a:pt x="227" y="3213"/>
                      <a:pt x="478" y="3163"/>
                      <a:pt x="628" y="2987"/>
                    </a:cubicBezTo>
                    <a:cubicBezTo>
                      <a:pt x="1030" y="2661"/>
                      <a:pt x="1005" y="1180"/>
                      <a:pt x="1683" y="1331"/>
                    </a:cubicBezTo>
                    <a:cubicBezTo>
                      <a:pt x="2159" y="1456"/>
                      <a:pt x="2511" y="2209"/>
                      <a:pt x="3013" y="2134"/>
                    </a:cubicBezTo>
                    <a:cubicBezTo>
                      <a:pt x="3339" y="2109"/>
                      <a:pt x="3791" y="1481"/>
                      <a:pt x="3992" y="1230"/>
                    </a:cubicBezTo>
                    <a:cubicBezTo>
                      <a:pt x="4167" y="1030"/>
                      <a:pt x="4368" y="854"/>
                      <a:pt x="4569" y="678"/>
                    </a:cubicBezTo>
                    <a:cubicBezTo>
                      <a:pt x="5071" y="227"/>
                      <a:pt x="5673" y="252"/>
                      <a:pt x="6251" y="76"/>
                    </a:cubicBezTo>
                    <a:cubicBezTo>
                      <a:pt x="6451" y="1"/>
                      <a:pt x="6652" y="1"/>
                      <a:pt x="6828" y="76"/>
                    </a:cubicBezTo>
                    <a:cubicBezTo>
                      <a:pt x="6753" y="503"/>
                      <a:pt x="6652" y="929"/>
                      <a:pt x="6502" y="1356"/>
                    </a:cubicBezTo>
                    <a:cubicBezTo>
                      <a:pt x="6326" y="1933"/>
                      <a:pt x="6200" y="2510"/>
                      <a:pt x="6150" y="3113"/>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9"/>
            <p:cNvGrpSpPr/>
            <p:nvPr/>
          </p:nvGrpSpPr>
          <p:grpSpPr>
            <a:xfrm>
              <a:off x="4406636" y="3058674"/>
              <a:ext cx="6172500" cy="2488800"/>
              <a:chOff x="4406636" y="3058674"/>
              <a:chExt cx="6172500" cy="2488800"/>
            </a:xfrm>
          </p:grpSpPr>
          <p:sp>
            <p:nvSpPr>
              <p:cNvPr id="741" name="Google Shape;741;p39"/>
              <p:cNvSpPr/>
              <p:nvPr/>
            </p:nvSpPr>
            <p:spPr>
              <a:xfrm>
                <a:off x="4406636" y="4029474"/>
                <a:ext cx="6172500" cy="1518000"/>
              </a:xfrm>
              <a:prstGeom prst="roundRect">
                <a:avLst>
                  <a:gd name="adj" fmla="val 44437"/>
                </a:avLst>
              </a:pr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39"/>
              <p:cNvGrpSpPr/>
              <p:nvPr/>
            </p:nvGrpSpPr>
            <p:grpSpPr>
              <a:xfrm>
                <a:off x="4697202" y="3058674"/>
                <a:ext cx="5575353" cy="1794453"/>
                <a:chOff x="2960480" y="2296416"/>
                <a:chExt cx="4829654" cy="1554447"/>
              </a:xfrm>
            </p:grpSpPr>
            <p:sp>
              <p:nvSpPr>
                <p:cNvPr id="743" name="Google Shape;743;p39"/>
                <p:cNvSpPr/>
                <p:nvPr/>
              </p:nvSpPr>
              <p:spPr>
                <a:xfrm>
                  <a:off x="7028687" y="2906795"/>
                  <a:ext cx="65" cy="3299"/>
                </a:xfrm>
                <a:custGeom>
                  <a:avLst/>
                  <a:gdLst/>
                  <a:ahLst/>
                  <a:cxnLst/>
                  <a:rect l="l" t="t" r="r" b="b"/>
                  <a:pathLst>
                    <a:path w="1" h="51" fill="none" extrusionOk="0">
                      <a:moveTo>
                        <a:pt x="0" y="1"/>
                      </a:moveTo>
                      <a:lnTo>
                        <a:pt x="0" y="51"/>
                      </a:lnTo>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9"/>
                <p:cNvSpPr/>
                <p:nvPr/>
              </p:nvSpPr>
              <p:spPr>
                <a:xfrm>
                  <a:off x="7359846" y="3078907"/>
                  <a:ext cx="34151" cy="103941"/>
                </a:xfrm>
                <a:custGeom>
                  <a:avLst/>
                  <a:gdLst/>
                  <a:ahLst/>
                  <a:cxnLst/>
                  <a:rect l="l" t="t" r="r" b="b"/>
                  <a:pathLst>
                    <a:path w="528" h="1607" extrusionOk="0">
                      <a:moveTo>
                        <a:pt x="527" y="1606"/>
                      </a:moveTo>
                      <a:cubicBezTo>
                        <a:pt x="527" y="879"/>
                        <a:pt x="452" y="427"/>
                        <a:pt x="0" y="0"/>
                      </a:cubicBezTo>
                      <a:cubicBezTo>
                        <a:pt x="51" y="201"/>
                        <a:pt x="126" y="402"/>
                        <a:pt x="176" y="603"/>
                      </a:cubicBezTo>
                      <a:close/>
                    </a:path>
                  </a:pathLst>
                </a:custGeom>
                <a:solidFill>
                  <a:srgbClr val="99D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9"/>
                <p:cNvSpPr/>
                <p:nvPr/>
              </p:nvSpPr>
              <p:spPr>
                <a:xfrm>
                  <a:off x="3121209" y="2296416"/>
                  <a:ext cx="4668926" cy="1430269"/>
                </a:xfrm>
                <a:custGeom>
                  <a:avLst/>
                  <a:gdLst/>
                  <a:ahLst/>
                  <a:cxnLst/>
                  <a:rect l="l" t="t" r="r" b="b"/>
                  <a:pathLst>
                    <a:path w="72185" h="22113" extrusionOk="0">
                      <a:moveTo>
                        <a:pt x="72134" y="12299"/>
                      </a:moveTo>
                      <a:cubicBezTo>
                        <a:pt x="72084" y="12952"/>
                        <a:pt x="72084" y="13378"/>
                        <a:pt x="71557" y="13930"/>
                      </a:cubicBezTo>
                      <a:cubicBezTo>
                        <a:pt x="71256" y="14232"/>
                        <a:pt x="70879" y="14432"/>
                        <a:pt x="70628" y="14759"/>
                      </a:cubicBezTo>
                      <a:cubicBezTo>
                        <a:pt x="70277" y="15210"/>
                        <a:pt x="70101" y="15788"/>
                        <a:pt x="69825" y="16290"/>
                      </a:cubicBezTo>
                      <a:cubicBezTo>
                        <a:pt x="69323" y="17218"/>
                        <a:pt x="68846" y="17695"/>
                        <a:pt x="67767" y="17921"/>
                      </a:cubicBezTo>
                      <a:cubicBezTo>
                        <a:pt x="66337" y="18247"/>
                        <a:pt x="64931" y="18699"/>
                        <a:pt x="63576" y="19251"/>
                      </a:cubicBezTo>
                      <a:cubicBezTo>
                        <a:pt x="61693" y="20004"/>
                        <a:pt x="59811" y="20029"/>
                        <a:pt x="57853" y="20481"/>
                      </a:cubicBezTo>
                      <a:cubicBezTo>
                        <a:pt x="55569" y="21008"/>
                        <a:pt x="53386" y="21008"/>
                        <a:pt x="51076" y="21109"/>
                      </a:cubicBezTo>
                      <a:cubicBezTo>
                        <a:pt x="48240" y="21234"/>
                        <a:pt x="45454" y="21234"/>
                        <a:pt x="42643" y="21560"/>
                      </a:cubicBezTo>
                      <a:cubicBezTo>
                        <a:pt x="38954" y="21987"/>
                        <a:pt x="35214" y="22113"/>
                        <a:pt x="31499" y="21912"/>
                      </a:cubicBezTo>
                      <a:cubicBezTo>
                        <a:pt x="28312" y="21711"/>
                        <a:pt x="25124" y="21410"/>
                        <a:pt x="21937" y="21159"/>
                      </a:cubicBezTo>
                      <a:cubicBezTo>
                        <a:pt x="21134" y="21084"/>
                        <a:pt x="20356" y="21033"/>
                        <a:pt x="19577" y="20983"/>
                      </a:cubicBezTo>
                      <a:lnTo>
                        <a:pt x="19577" y="20983"/>
                      </a:lnTo>
                      <a:lnTo>
                        <a:pt x="16716" y="20782"/>
                      </a:lnTo>
                      <a:lnTo>
                        <a:pt x="16716" y="20782"/>
                      </a:lnTo>
                      <a:cubicBezTo>
                        <a:pt x="15637" y="20732"/>
                        <a:pt x="14583" y="20707"/>
                        <a:pt x="13504" y="20707"/>
                      </a:cubicBezTo>
                      <a:cubicBezTo>
                        <a:pt x="11270" y="20707"/>
                        <a:pt x="9086" y="20732"/>
                        <a:pt x="6903" y="20255"/>
                      </a:cubicBezTo>
                      <a:cubicBezTo>
                        <a:pt x="5020" y="19879"/>
                        <a:pt x="3138" y="19402"/>
                        <a:pt x="1306" y="18800"/>
                      </a:cubicBezTo>
                      <a:cubicBezTo>
                        <a:pt x="929" y="18699"/>
                        <a:pt x="603" y="18498"/>
                        <a:pt x="327" y="18247"/>
                      </a:cubicBezTo>
                      <a:cubicBezTo>
                        <a:pt x="0" y="17821"/>
                        <a:pt x="51" y="17093"/>
                        <a:pt x="51" y="16591"/>
                      </a:cubicBezTo>
                      <a:cubicBezTo>
                        <a:pt x="25" y="16265"/>
                        <a:pt x="25" y="15963"/>
                        <a:pt x="51" y="15637"/>
                      </a:cubicBezTo>
                      <a:cubicBezTo>
                        <a:pt x="201" y="15286"/>
                        <a:pt x="402" y="14985"/>
                        <a:pt x="628" y="14683"/>
                      </a:cubicBezTo>
                      <a:cubicBezTo>
                        <a:pt x="1004" y="14206"/>
                        <a:pt x="1481" y="13805"/>
                        <a:pt x="2033" y="13479"/>
                      </a:cubicBezTo>
                      <a:cubicBezTo>
                        <a:pt x="2912" y="12851"/>
                        <a:pt x="3740" y="12173"/>
                        <a:pt x="4543" y="11446"/>
                      </a:cubicBezTo>
                      <a:cubicBezTo>
                        <a:pt x="5372" y="10718"/>
                        <a:pt x="6526" y="10391"/>
                        <a:pt x="7530" y="9889"/>
                      </a:cubicBezTo>
                      <a:cubicBezTo>
                        <a:pt x="8710" y="9287"/>
                        <a:pt x="9914" y="8810"/>
                        <a:pt x="11119" y="8283"/>
                      </a:cubicBezTo>
                      <a:cubicBezTo>
                        <a:pt x="11696" y="8082"/>
                        <a:pt x="12224" y="7806"/>
                        <a:pt x="12725" y="7480"/>
                      </a:cubicBezTo>
                      <a:cubicBezTo>
                        <a:pt x="13127" y="7179"/>
                        <a:pt x="13504" y="6827"/>
                        <a:pt x="13880" y="6501"/>
                      </a:cubicBezTo>
                      <a:cubicBezTo>
                        <a:pt x="14206" y="6225"/>
                        <a:pt x="14508" y="5899"/>
                        <a:pt x="14758" y="5572"/>
                      </a:cubicBezTo>
                      <a:cubicBezTo>
                        <a:pt x="14934" y="5347"/>
                        <a:pt x="15135" y="5171"/>
                        <a:pt x="15336" y="4995"/>
                      </a:cubicBezTo>
                      <a:lnTo>
                        <a:pt x="15511" y="4845"/>
                      </a:lnTo>
                      <a:lnTo>
                        <a:pt x="15762" y="4644"/>
                      </a:lnTo>
                      <a:cubicBezTo>
                        <a:pt x="15988" y="4443"/>
                        <a:pt x="16239" y="4242"/>
                        <a:pt x="16465" y="4041"/>
                      </a:cubicBezTo>
                      <a:cubicBezTo>
                        <a:pt x="16541" y="3966"/>
                        <a:pt x="16616" y="3916"/>
                        <a:pt x="16691" y="3841"/>
                      </a:cubicBezTo>
                      <a:lnTo>
                        <a:pt x="16791" y="3740"/>
                      </a:lnTo>
                      <a:cubicBezTo>
                        <a:pt x="16992" y="3539"/>
                        <a:pt x="17218" y="3339"/>
                        <a:pt x="17444" y="3188"/>
                      </a:cubicBezTo>
                      <a:lnTo>
                        <a:pt x="17645" y="3038"/>
                      </a:lnTo>
                      <a:lnTo>
                        <a:pt x="18122" y="2736"/>
                      </a:lnTo>
                      <a:cubicBezTo>
                        <a:pt x="18147" y="2736"/>
                        <a:pt x="18147" y="2711"/>
                        <a:pt x="18172" y="2711"/>
                      </a:cubicBezTo>
                      <a:cubicBezTo>
                        <a:pt x="18222" y="2686"/>
                        <a:pt x="18272" y="2661"/>
                        <a:pt x="18297" y="2611"/>
                      </a:cubicBezTo>
                      <a:lnTo>
                        <a:pt x="18373" y="2586"/>
                      </a:lnTo>
                      <a:cubicBezTo>
                        <a:pt x="18599" y="2460"/>
                        <a:pt x="18825" y="2335"/>
                        <a:pt x="19075" y="2234"/>
                      </a:cubicBezTo>
                      <a:lnTo>
                        <a:pt x="19477" y="2059"/>
                      </a:lnTo>
                      <a:lnTo>
                        <a:pt x="19728" y="1958"/>
                      </a:lnTo>
                      <a:lnTo>
                        <a:pt x="19728" y="1958"/>
                      </a:lnTo>
                      <a:cubicBezTo>
                        <a:pt x="20004" y="1883"/>
                        <a:pt x="20255" y="1757"/>
                        <a:pt x="20506" y="1632"/>
                      </a:cubicBezTo>
                      <a:cubicBezTo>
                        <a:pt x="20556" y="1582"/>
                        <a:pt x="20632" y="1557"/>
                        <a:pt x="20682" y="1532"/>
                      </a:cubicBezTo>
                      <a:lnTo>
                        <a:pt x="20782" y="1456"/>
                      </a:lnTo>
                      <a:cubicBezTo>
                        <a:pt x="21209" y="1180"/>
                        <a:pt x="21435" y="1055"/>
                        <a:pt x="22012" y="1281"/>
                      </a:cubicBezTo>
                      <a:cubicBezTo>
                        <a:pt x="22138" y="1331"/>
                        <a:pt x="22288" y="1381"/>
                        <a:pt x="22439" y="1406"/>
                      </a:cubicBezTo>
                      <a:cubicBezTo>
                        <a:pt x="22614" y="1431"/>
                        <a:pt x="22765" y="1456"/>
                        <a:pt x="22916" y="1456"/>
                      </a:cubicBezTo>
                      <a:cubicBezTo>
                        <a:pt x="23141" y="1456"/>
                        <a:pt x="23342" y="1406"/>
                        <a:pt x="23518" y="1331"/>
                      </a:cubicBezTo>
                      <a:lnTo>
                        <a:pt x="23518" y="1331"/>
                      </a:lnTo>
                      <a:cubicBezTo>
                        <a:pt x="23618" y="1281"/>
                        <a:pt x="23694" y="1230"/>
                        <a:pt x="23769" y="1155"/>
                      </a:cubicBezTo>
                      <a:cubicBezTo>
                        <a:pt x="23869" y="1080"/>
                        <a:pt x="23995" y="1005"/>
                        <a:pt x="24095" y="929"/>
                      </a:cubicBezTo>
                      <a:cubicBezTo>
                        <a:pt x="24120" y="904"/>
                        <a:pt x="24145" y="904"/>
                        <a:pt x="24171" y="879"/>
                      </a:cubicBezTo>
                      <a:cubicBezTo>
                        <a:pt x="24246" y="829"/>
                        <a:pt x="24321" y="804"/>
                        <a:pt x="24396" y="779"/>
                      </a:cubicBezTo>
                      <a:cubicBezTo>
                        <a:pt x="24673" y="703"/>
                        <a:pt x="24949" y="628"/>
                        <a:pt x="25225" y="578"/>
                      </a:cubicBezTo>
                      <a:cubicBezTo>
                        <a:pt x="26429" y="352"/>
                        <a:pt x="27684" y="252"/>
                        <a:pt x="28914" y="302"/>
                      </a:cubicBezTo>
                      <a:cubicBezTo>
                        <a:pt x="29266" y="302"/>
                        <a:pt x="29617" y="327"/>
                        <a:pt x="29968" y="352"/>
                      </a:cubicBezTo>
                      <a:cubicBezTo>
                        <a:pt x="30144" y="352"/>
                        <a:pt x="30320" y="377"/>
                        <a:pt x="30521" y="402"/>
                      </a:cubicBezTo>
                      <a:cubicBezTo>
                        <a:pt x="31098" y="452"/>
                        <a:pt x="31675" y="503"/>
                        <a:pt x="32227" y="477"/>
                      </a:cubicBezTo>
                      <a:cubicBezTo>
                        <a:pt x="32729" y="477"/>
                        <a:pt x="33181" y="201"/>
                        <a:pt x="33683" y="126"/>
                      </a:cubicBezTo>
                      <a:cubicBezTo>
                        <a:pt x="34185" y="51"/>
                        <a:pt x="34712" y="26"/>
                        <a:pt x="35239" y="51"/>
                      </a:cubicBezTo>
                      <a:cubicBezTo>
                        <a:pt x="35791" y="51"/>
                        <a:pt x="36369" y="1"/>
                        <a:pt x="36896" y="51"/>
                      </a:cubicBezTo>
                      <a:cubicBezTo>
                        <a:pt x="37398" y="101"/>
                        <a:pt x="37849" y="252"/>
                        <a:pt x="38351" y="252"/>
                      </a:cubicBezTo>
                      <a:cubicBezTo>
                        <a:pt x="38979" y="252"/>
                        <a:pt x="39556" y="327"/>
                        <a:pt x="40133" y="377"/>
                      </a:cubicBezTo>
                      <a:cubicBezTo>
                        <a:pt x="40334" y="377"/>
                        <a:pt x="40535" y="402"/>
                        <a:pt x="40711" y="377"/>
                      </a:cubicBezTo>
                      <a:cubicBezTo>
                        <a:pt x="41062" y="352"/>
                        <a:pt x="41413" y="427"/>
                        <a:pt x="41715" y="578"/>
                      </a:cubicBezTo>
                      <a:cubicBezTo>
                        <a:pt x="42091" y="779"/>
                        <a:pt x="42794" y="1130"/>
                        <a:pt x="43246" y="1080"/>
                      </a:cubicBezTo>
                      <a:cubicBezTo>
                        <a:pt x="43798" y="1005"/>
                        <a:pt x="44049" y="503"/>
                        <a:pt x="44651" y="779"/>
                      </a:cubicBezTo>
                      <a:cubicBezTo>
                        <a:pt x="45028" y="678"/>
                        <a:pt x="45404" y="653"/>
                        <a:pt x="45781" y="703"/>
                      </a:cubicBezTo>
                      <a:lnTo>
                        <a:pt x="45881" y="703"/>
                      </a:lnTo>
                      <a:cubicBezTo>
                        <a:pt x="45931" y="703"/>
                        <a:pt x="45956" y="804"/>
                        <a:pt x="46007" y="854"/>
                      </a:cubicBezTo>
                      <a:cubicBezTo>
                        <a:pt x="46082" y="954"/>
                        <a:pt x="46207" y="1055"/>
                        <a:pt x="46333" y="1130"/>
                      </a:cubicBezTo>
                      <a:lnTo>
                        <a:pt x="46408" y="1130"/>
                      </a:lnTo>
                      <a:cubicBezTo>
                        <a:pt x="46584" y="1155"/>
                        <a:pt x="46785" y="1105"/>
                        <a:pt x="46960" y="1180"/>
                      </a:cubicBezTo>
                      <a:cubicBezTo>
                        <a:pt x="47337" y="1356"/>
                        <a:pt x="47437" y="1682"/>
                        <a:pt x="47864" y="1732"/>
                      </a:cubicBezTo>
                      <a:cubicBezTo>
                        <a:pt x="48341" y="1808"/>
                        <a:pt x="48767" y="1682"/>
                        <a:pt x="49194" y="1858"/>
                      </a:cubicBezTo>
                      <a:cubicBezTo>
                        <a:pt x="49520" y="2008"/>
                        <a:pt x="49796" y="2285"/>
                        <a:pt x="50098" y="2435"/>
                      </a:cubicBezTo>
                      <a:cubicBezTo>
                        <a:pt x="50549" y="2686"/>
                        <a:pt x="50901" y="2485"/>
                        <a:pt x="51227" y="2937"/>
                      </a:cubicBezTo>
                      <a:cubicBezTo>
                        <a:pt x="51428" y="3263"/>
                        <a:pt x="51403" y="3263"/>
                        <a:pt x="51804" y="3339"/>
                      </a:cubicBezTo>
                      <a:cubicBezTo>
                        <a:pt x="51955" y="3364"/>
                        <a:pt x="52131" y="3364"/>
                        <a:pt x="52281" y="3364"/>
                      </a:cubicBezTo>
                      <a:lnTo>
                        <a:pt x="52482" y="3364"/>
                      </a:lnTo>
                      <a:lnTo>
                        <a:pt x="52658" y="3364"/>
                      </a:lnTo>
                      <a:lnTo>
                        <a:pt x="52658" y="3364"/>
                      </a:lnTo>
                      <a:cubicBezTo>
                        <a:pt x="52859" y="3389"/>
                        <a:pt x="53034" y="3414"/>
                        <a:pt x="53185" y="3489"/>
                      </a:cubicBezTo>
                      <a:cubicBezTo>
                        <a:pt x="53436" y="3615"/>
                        <a:pt x="53436" y="3816"/>
                        <a:pt x="53561" y="3991"/>
                      </a:cubicBezTo>
                      <a:cubicBezTo>
                        <a:pt x="53586" y="4016"/>
                        <a:pt x="53586" y="4041"/>
                        <a:pt x="53611" y="4067"/>
                      </a:cubicBezTo>
                      <a:cubicBezTo>
                        <a:pt x="53963" y="4468"/>
                        <a:pt x="54791" y="4418"/>
                        <a:pt x="55318" y="4368"/>
                      </a:cubicBezTo>
                      <a:cubicBezTo>
                        <a:pt x="55268" y="4368"/>
                        <a:pt x="55218" y="4368"/>
                        <a:pt x="55168" y="4368"/>
                      </a:cubicBezTo>
                      <a:cubicBezTo>
                        <a:pt x="55670" y="4569"/>
                        <a:pt x="56197" y="4744"/>
                        <a:pt x="56724" y="4895"/>
                      </a:cubicBezTo>
                      <a:cubicBezTo>
                        <a:pt x="57175" y="5020"/>
                        <a:pt x="57703" y="4970"/>
                        <a:pt x="58179" y="5071"/>
                      </a:cubicBezTo>
                      <a:cubicBezTo>
                        <a:pt x="58456" y="5071"/>
                        <a:pt x="58707" y="5121"/>
                        <a:pt x="58932" y="5221"/>
                      </a:cubicBezTo>
                      <a:cubicBezTo>
                        <a:pt x="58983" y="5246"/>
                        <a:pt x="59008" y="5271"/>
                        <a:pt x="59033" y="5296"/>
                      </a:cubicBezTo>
                      <a:cubicBezTo>
                        <a:pt x="59209" y="5447"/>
                        <a:pt x="59234" y="5598"/>
                        <a:pt x="59334" y="5798"/>
                      </a:cubicBezTo>
                      <a:cubicBezTo>
                        <a:pt x="59560" y="6250"/>
                        <a:pt x="60037" y="6551"/>
                        <a:pt x="60539" y="6576"/>
                      </a:cubicBezTo>
                      <a:cubicBezTo>
                        <a:pt x="60890" y="6602"/>
                        <a:pt x="61041" y="6526"/>
                        <a:pt x="61242" y="6752"/>
                      </a:cubicBezTo>
                      <a:cubicBezTo>
                        <a:pt x="61392" y="6953"/>
                        <a:pt x="61467" y="7179"/>
                        <a:pt x="61518" y="7405"/>
                      </a:cubicBezTo>
                      <a:cubicBezTo>
                        <a:pt x="61944" y="8559"/>
                        <a:pt x="63174" y="8107"/>
                        <a:pt x="63977" y="8835"/>
                      </a:cubicBezTo>
                      <a:cubicBezTo>
                        <a:pt x="64153" y="9011"/>
                        <a:pt x="64278" y="9237"/>
                        <a:pt x="64529" y="9312"/>
                      </a:cubicBezTo>
                      <a:cubicBezTo>
                        <a:pt x="64755" y="9387"/>
                        <a:pt x="65107" y="9212"/>
                        <a:pt x="65358" y="9312"/>
                      </a:cubicBezTo>
                      <a:cubicBezTo>
                        <a:pt x="65885" y="9463"/>
                        <a:pt x="65759" y="10140"/>
                        <a:pt x="65809" y="10567"/>
                      </a:cubicBezTo>
                      <a:lnTo>
                        <a:pt x="65885" y="10567"/>
                      </a:lnTo>
                      <a:cubicBezTo>
                        <a:pt x="66236" y="10617"/>
                        <a:pt x="66512" y="10793"/>
                        <a:pt x="66889" y="10868"/>
                      </a:cubicBezTo>
                      <a:cubicBezTo>
                        <a:pt x="67366" y="10969"/>
                        <a:pt x="67842" y="11019"/>
                        <a:pt x="68319" y="11019"/>
                      </a:cubicBezTo>
                      <a:cubicBezTo>
                        <a:pt x="69022" y="11069"/>
                        <a:pt x="69725" y="11044"/>
                        <a:pt x="70428" y="11094"/>
                      </a:cubicBezTo>
                      <a:cubicBezTo>
                        <a:pt x="70804" y="11119"/>
                        <a:pt x="71356" y="11270"/>
                        <a:pt x="71758" y="11094"/>
                      </a:cubicBezTo>
                      <a:lnTo>
                        <a:pt x="71883" y="11395"/>
                      </a:lnTo>
                      <a:cubicBezTo>
                        <a:pt x="71833" y="11370"/>
                        <a:pt x="71808" y="11370"/>
                        <a:pt x="71783" y="11345"/>
                      </a:cubicBezTo>
                      <a:cubicBezTo>
                        <a:pt x="72059" y="11571"/>
                        <a:pt x="72185" y="11922"/>
                        <a:pt x="72134" y="12299"/>
                      </a:cubicBezTo>
                      <a:close/>
                    </a:path>
                  </a:pathLst>
                </a:cu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9"/>
                <p:cNvSpPr/>
                <p:nvPr/>
              </p:nvSpPr>
              <p:spPr>
                <a:xfrm>
                  <a:off x="2960480" y="3111829"/>
                  <a:ext cx="2405967" cy="739034"/>
                </a:xfrm>
                <a:custGeom>
                  <a:avLst/>
                  <a:gdLst/>
                  <a:ahLst/>
                  <a:cxnLst/>
                  <a:rect l="l" t="t" r="r" b="b"/>
                  <a:pathLst>
                    <a:path w="37198" h="11426" extrusionOk="0">
                      <a:moveTo>
                        <a:pt x="17930" y="1"/>
                      </a:moveTo>
                      <a:cubicBezTo>
                        <a:pt x="17589" y="1"/>
                        <a:pt x="17246" y="118"/>
                        <a:pt x="16867" y="294"/>
                      </a:cubicBezTo>
                      <a:cubicBezTo>
                        <a:pt x="15938" y="696"/>
                        <a:pt x="15035" y="1148"/>
                        <a:pt x="14006" y="1298"/>
                      </a:cubicBezTo>
                      <a:cubicBezTo>
                        <a:pt x="13454" y="1399"/>
                        <a:pt x="12901" y="1424"/>
                        <a:pt x="12324" y="1424"/>
                      </a:cubicBezTo>
                      <a:cubicBezTo>
                        <a:pt x="11546" y="1424"/>
                        <a:pt x="10793" y="1549"/>
                        <a:pt x="10015" y="1549"/>
                      </a:cubicBezTo>
                      <a:cubicBezTo>
                        <a:pt x="9463" y="1549"/>
                        <a:pt x="9388" y="1273"/>
                        <a:pt x="8886" y="1123"/>
                      </a:cubicBezTo>
                      <a:cubicBezTo>
                        <a:pt x="8434" y="997"/>
                        <a:pt x="7932" y="1097"/>
                        <a:pt x="7480" y="972"/>
                      </a:cubicBezTo>
                      <a:cubicBezTo>
                        <a:pt x="7028" y="846"/>
                        <a:pt x="6627" y="570"/>
                        <a:pt x="6100" y="545"/>
                      </a:cubicBezTo>
                      <a:cubicBezTo>
                        <a:pt x="5722" y="524"/>
                        <a:pt x="5353" y="495"/>
                        <a:pt x="4989" y="495"/>
                      </a:cubicBezTo>
                      <a:cubicBezTo>
                        <a:pt x="4482" y="495"/>
                        <a:pt x="3986" y="552"/>
                        <a:pt x="3489" y="771"/>
                      </a:cubicBezTo>
                      <a:cubicBezTo>
                        <a:pt x="2636" y="1173"/>
                        <a:pt x="1833" y="1725"/>
                        <a:pt x="1155" y="2378"/>
                      </a:cubicBezTo>
                      <a:cubicBezTo>
                        <a:pt x="754" y="2779"/>
                        <a:pt x="76" y="3632"/>
                        <a:pt x="1" y="4210"/>
                      </a:cubicBezTo>
                      <a:cubicBezTo>
                        <a:pt x="1" y="4536"/>
                        <a:pt x="126" y="4862"/>
                        <a:pt x="327" y="5113"/>
                      </a:cubicBezTo>
                      <a:cubicBezTo>
                        <a:pt x="779" y="5916"/>
                        <a:pt x="1507" y="6519"/>
                        <a:pt x="2360" y="6845"/>
                      </a:cubicBezTo>
                      <a:cubicBezTo>
                        <a:pt x="3113" y="7171"/>
                        <a:pt x="3791" y="7573"/>
                        <a:pt x="4518" y="7975"/>
                      </a:cubicBezTo>
                      <a:cubicBezTo>
                        <a:pt x="5522" y="8502"/>
                        <a:pt x="6576" y="8878"/>
                        <a:pt x="7656" y="9129"/>
                      </a:cubicBezTo>
                      <a:cubicBezTo>
                        <a:pt x="8860" y="9430"/>
                        <a:pt x="10015" y="9857"/>
                        <a:pt x="11220" y="10259"/>
                      </a:cubicBezTo>
                      <a:cubicBezTo>
                        <a:pt x="12550" y="10660"/>
                        <a:pt x="13930" y="10911"/>
                        <a:pt x="15336" y="11011"/>
                      </a:cubicBezTo>
                      <a:cubicBezTo>
                        <a:pt x="17414" y="11188"/>
                        <a:pt x="19522" y="11426"/>
                        <a:pt x="21625" y="11426"/>
                      </a:cubicBezTo>
                      <a:cubicBezTo>
                        <a:pt x="22215" y="11426"/>
                        <a:pt x="22804" y="11407"/>
                        <a:pt x="23393" y="11363"/>
                      </a:cubicBezTo>
                      <a:cubicBezTo>
                        <a:pt x="24899" y="11262"/>
                        <a:pt x="26329" y="10886"/>
                        <a:pt x="27810" y="10685"/>
                      </a:cubicBezTo>
                      <a:cubicBezTo>
                        <a:pt x="29065" y="10535"/>
                        <a:pt x="30370" y="10610"/>
                        <a:pt x="31650" y="10535"/>
                      </a:cubicBezTo>
                      <a:cubicBezTo>
                        <a:pt x="33181" y="10484"/>
                        <a:pt x="34712" y="10208"/>
                        <a:pt x="36193" y="9731"/>
                      </a:cubicBezTo>
                      <a:cubicBezTo>
                        <a:pt x="36369" y="9681"/>
                        <a:pt x="36770" y="9581"/>
                        <a:pt x="36896" y="9430"/>
                      </a:cubicBezTo>
                      <a:cubicBezTo>
                        <a:pt x="37021" y="9255"/>
                        <a:pt x="36921" y="9179"/>
                        <a:pt x="36971" y="9029"/>
                      </a:cubicBezTo>
                      <a:cubicBezTo>
                        <a:pt x="37072" y="8677"/>
                        <a:pt x="37197" y="8627"/>
                        <a:pt x="37072" y="8276"/>
                      </a:cubicBezTo>
                      <a:cubicBezTo>
                        <a:pt x="36946" y="8050"/>
                        <a:pt x="36846" y="7799"/>
                        <a:pt x="36821" y="7523"/>
                      </a:cubicBezTo>
                      <a:cubicBezTo>
                        <a:pt x="36821" y="7272"/>
                        <a:pt x="36921" y="6293"/>
                        <a:pt x="37147" y="6193"/>
                      </a:cubicBezTo>
                      <a:lnTo>
                        <a:pt x="36770" y="5565"/>
                      </a:lnTo>
                      <a:cubicBezTo>
                        <a:pt x="35415" y="5565"/>
                        <a:pt x="34085" y="5389"/>
                        <a:pt x="32780" y="5038"/>
                      </a:cubicBezTo>
                      <a:cubicBezTo>
                        <a:pt x="32253" y="4912"/>
                        <a:pt x="31776" y="4737"/>
                        <a:pt x="31249" y="4611"/>
                      </a:cubicBezTo>
                      <a:cubicBezTo>
                        <a:pt x="30835" y="4555"/>
                        <a:pt x="30420" y="4527"/>
                        <a:pt x="30006" y="4527"/>
                      </a:cubicBezTo>
                      <a:cubicBezTo>
                        <a:pt x="29868" y="4527"/>
                        <a:pt x="29730" y="4530"/>
                        <a:pt x="29592" y="4536"/>
                      </a:cubicBezTo>
                      <a:cubicBezTo>
                        <a:pt x="27258" y="4536"/>
                        <a:pt x="24522" y="4511"/>
                        <a:pt x="22690" y="2829"/>
                      </a:cubicBezTo>
                      <a:cubicBezTo>
                        <a:pt x="21987" y="2177"/>
                        <a:pt x="21159" y="1725"/>
                        <a:pt x="20381" y="1173"/>
                      </a:cubicBezTo>
                      <a:cubicBezTo>
                        <a:pt x="19879" y="821"/>
                        <a:pt x="19352" y="621"/>
                        <a:pt x="18825" y="294"/>
                      </a:cubicBezTo>
                      <a:cubicBezTo>
                        <a:pt x="18513" y="86"/>
                        <a:pt x="18222" y="1"/>
                        <a:pt x="17930"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9"/>
                <p:cNvSpPr/>
                <p:nvPr/>
              </p:nvSpPr>
              <p:spPr>
                <a:xfrm>
                  <a:off x="4077365" y="2315108"/>
                  <a:ext cx="2430286" cy="1172196"/>
                </a:xfrm>
                <a:custGeom>
                  <a:avLst/>
                  <a:gdLst/>
                  <a:ahLst/>
                  <a:cxnLst/>
                  <a:rect l="l" t="t" r="r" b="b"/>
                  <a:pathLst>
                    <a:path w="37574" h="18123" extrusionOk="0">
                      <a:moveTo>
                        <a:pt x="13506" y="0"/>
                      </a:moveTo>
                      <a:cubicBezTo>
                        <a:pt x="12479" y="0"/>
                        <a:pt x="11443" y="101"/>
                        <a:pt x="10442" y="289"/>
                      </a:cubicBezTo>
                      <a:cubicBezTo>
                        <a:pt x="10166" y="339"/>
                        <a:pt x="9890" y="414"/>
                        <a:pt x="9613" y="490"/>
                      </a:cubicBezTo>
                      <a:cubicBezTo>
                        <a:pt x="9538" y="515"/>
                        <a:pt x="9463" y="540"/>
                        <a:pt x="9388" y="590"/>
                      </a:cubicBezTo>
                      <a:cubicBezTo>
                        <a:pt x="9362" y="615"/>
                        <a:pt x="9337" y="615"/>
                        <a:pt x="9312" y="640"/>
                      </a:cubicBezTo>
                      <a:cubicBezTo>
                        <a:pt x="9212" y="716"/>
                        <a:pt x="9086" y="791"/>
                        <a:pt x="8986" y="866"/>
                      </a:cubicBezTo>
                      <a:cubicBezTo>
                        <a:pt x="8911" y="941"/>
                        <a:pt x="8835" y="992"/>
                        <a:pt x="8735" y="1042"/>
                      </a:cubicBezTo>
                      <a:cubicBezTo>
                        <a:pt x="8559" y="1117"/>
                        <a:pt x="8358" y="1167"/>
                        <a:pt x="8133" y="1167"/>
                      </a:cubicBezTo>
                      <a:cubicBezTo>
                        <a:pt x="7982" y="1167"/>
                        <a:pt x="7831" y="1142"/>
                        <a:pt x="7656" y="1117"/>
                      </a:cubicBezTo>
                      <a:cubicBezTo>
                        <a:pt x="7505" y="1092"/>
                        <a:pt x="7355" y="1042"/>
                        <a:pt x="7229" y="992"/>
                      </a:cubicBezTo>
                      <a:cubicBezTo>
                        <a:pt x="7022" y="911"/>
                        <a:pt x="6861" y="875"/>
                        <a:pt x="6719" y="875"/>
                      </a:cubicBezTo>
                      <a:cubicBezTo>
                        <a:pt x="6464" y="875"/>
                        <a:pt x="6273" y="990"/>
                        <a:pt x="5999" y="1167"/>
                      </a:cubicBezTo>
                      <a:lnTo>
                        <a:pt x="5899" y="1243"/>
                      </a:lnTo>
                      <a:cubicBezTo>
                        <a:pt x="5849" y="1268"/>
                        <a:pt x="5773" y="1293"/>
                        <a:pt x="5723" y="1343"/>
                      </a:cubicBezTo>
                      <a:cubicBezTo>
                        <a:pt x="5472" y="1468"/>
                        <a:pt x="5221" y="1569"/>
                        <a:pt x="4970" y="1669"/>
                      </a:cubicBezTo>
                      <a:lnTo>
                        <a:pt x="4719" y="1770"/>
                      </a:lnTo>
                      <a:lnTo>
                        <a:pt x="4318" y="1945"/>
                      </a:lnTo>
                      <a:lnTo>
                        <a:pt x="3916" y="2146"/>
                      </a:lnTo>
                      <a:cubicBezTo>
                        <a:pt x="3765" y="2247"/>
                        <a:pt x="3590" y="2347"/>
                        <a:pt x="3414" y="2422"/>
                      </a:cubicBezTo>
                      <a:cubicBezTo>
                        <a:pt x="3389" y="2422"/>
                        <a:pt x="3389" y="2447"/>
                        <a:pt x="3364" y="2447"/>
                      </a:cubicBezTo>
                      <a:lnTo>
                        <a:pt x="2887" y="2749"/>
                      </a:lnTo>
                      <a:lnTo>
                        <a:pt x="2686" y="2899"/>
                      </a:lnTo>
                      <a:cubicBezTo>
                        <a:pt x="2460" y="3050"/>
                        <a:pt x="2234" y="3250"/>
                        <a:pt x="2034" y="3451"/>
                      </a:cubicBezTo>
                      <a:lnTo>
                        <a:pt x="1908" y="3552"/>
                      </a:lnTo>
                      <a:cubicBezTo>
                        <a:pt x="1858" y="3627"/>
                        <a:pt x="1783" y="3677"/>
                        <a:pt x="1707" y="3752"/>
                      </a:cubicBezTo>
                      <a:cubicBezTo>
                        <a:pt x="1456" y="3953"/>
                        <a:pt x="1230" y="4154"/>
                        <a:pt x="1005" y="4355"/>
                      </a:cubicBezTo>
                      <a:lnTo>
                        <a:pt x="754" y="4556"/>
                      </a:lnTo>
                      <a:lnTo>
                        <a:pt x="578" y="4706"/>
                      </a:lnTo>
                      <a:cubicBezTo>
                        <a:pt x="352" y="4882"/>
                        <a:pt x="176" y="5058"/>
                        <a:pt x="1" y="5283"/>
                      </a:cubicBezTo>
                      <a:cubicBezTo>
                        <a:pt x="26" y="5334"/>
                        <a:pt x="76" y="5384"/>
                        <a:pt x="126" y="5434"/>
                      </a:cubicBezTo>
                      <a:cubicBezTo>
                        <a:pt x="528" y="5861"/>
                        <a:pt x="1030" y="6011"/>
                        <a:pt x="1582" y="6187"/>
                      </a:cubicBezTo>
                      <a:cubicBezTo>
                        <a:pt x="2736" y="6488"/>
                        <a:pt x="3891" y="6915"/>
                        <a:pt x="4995" y="7442"/>
                      </a:cubicBezTo>
                      <a:cubicBezTo>
                        <a:pt x="6100" y="8019"/>
                        <a:pt x="7279" y="8496"/>
                        <a:pt x="8484" y="8797"/>
                      </a:cubicBezTo>
                      <a:cubicBezTo>
                        <a:pt x="9233" y="8989"/>
                        <a:pt x="9923" y="9299"/>
                        <a:pt x="10655" y="9299"/>
                      </a:cubicBezTo>
                      <a:cubicBezTo>
                        <a:pt x="10880" y="9299"/>
                        <a:pt x="11109" y="9270"/>
                        <a:pt x="11345" y="9199"/>
                      </a:cubicBezTo>
                      <a:cubicBezTo>
                        <a:pt x="11621" y="9124"/>
                        <a:pt x="11872" y="8998"/>
                        <a:pt x="12098" y="8822"/>
                      </a:cubicBezTo>
                      <a:lnTo>
                        <a:pt x="12098" y="8822"/>
                      </a:lnTo>
                      <a:cubicBezTo>
                        <a:pt x="12374" y="9299"/>
                        <a:pt x="11621" y="9726"/>
                        <a:pt x="11521" y="10128"/>
                      </a:cubicBezTo>
                      <a:cubicBezTo>
                        <a:pt x="11421" y="10529"/>
                        <a:pt x="11897" y="10906"/>
                        <a:pt x="12299" y="11031"/>
                      </a:cubicBezTo>
                      <a:cubicBezTo>
                        <a:pt x="12827" y="11179"/>
                        <a:pt x="13391" y="11238"/>
                        <a:pt x="13960" y="11238"/>
                      </a:cubicBezTo>
                      <a:cubicBezTo>
                        <a:pt x="14067" y="11238"/>
                        <a:pt x="14175" y="11236"/>
                        <a:pt x="14282" y="11232"/>
                      </a:cubicBezTo>
                      <a:cubicBezTo>
                        <a:pt x="14686" y="11232"/>
                        <a:pt x="15119" y="11357"/>
                        <a:pt x="15527" y="11357"/>
                      </a:cubicBezTo>
                      <a:cubicBezTo>
                        <a:pt x="15778" y="11357"/>
                        <a:pt x="16020" y="11310"/>
                        <a:pt x="16240" y="11157"/>
                      </a:cubicBezTo>
                      <a:cubicBezTo>
                        <a:pt x="16440" y="10956"/>
                        <a:pt x="16691" y="10780"/>
                        <a:pt x="16942" y="10655"/>
                      </a:cubicBezTo>
                      <a:cubicBezTo>
                        <a:pt x="17193" y="10588"/>
                        <a:pt x="17444" y="10554"/>
                        <a:pt x="17695" y="10554"/>
                      </a:cubicBezTo>
                      <a:cubicBezTo>
                        <a:pt x="17821" y="10554"/>
                        <a:pt x="17946" y="10563"/>
                        <a:pt x="18072" y="10579"/>
                      </a:cubicBezTo>
                      <a:cubicBezTo>
                        <a:pt x="18775" y="10579"/>
                        <a:pt x="19427" y="10604"/>
                        <a:pt x="20155" y="10655"/>
                      </a:cubicBezTo>
                      <a:cubicBezTo>
                        <a:pt x="20858" y="10705"/>
                        <a:pt x="21335" y="10630"/>
                        <a:pt x="21912" y="11031"/>
                      </a:cubicBezTo>
                      <a:cubicBezTo>
                        <a:pt x="22414" y="11483"/>
                        <a:pt x="22891" y="11960"/>
                        <a:pt x="23342" y="12487"/>
                      </a:cubicBezTo>
                      <a:cubicBezTo>
                        <a:pt x="23769" y="12939"/>
                        <a:pt x="24321" y="13190"/>
                        <a:pt x="24321" y="13892"/>
                      </a:cubicBezTo>
                      <a:cubicBezTo>
                        <a:pt x="24346" y="14319"/>
                        <a:pt x="24045" y="15298"/>
                        <a:pt x="24372" y="15624"/>
                      </a:cubicBezTo>
                      <a:cubicBezTo>
                        <a:pt x="24773" y="16026"/>
                        <a:pt x="25225" y="16352"/>
                        <a:pt x="25727" y="16603"/>
                      </a:cubicBezTo>
                      <a:cubicBezTo>
                        <a:pt x="26304" y="16904"/>
                        <a:pt x="27007" y="17055"/>
                        <a:pt x="27634" y="17306"/>
                      </a:cubicBezTo>
                      <a:cubicBezTo>
                        <a:pt x="28573" y="17732"/>
                        <a:pt x="29692" y="18123"/>
                        <a:pt x="30746" y="18123"/>
                      </a:cubicBezTo>
                      <a:cubicBezTo>
                        <a:pt x="30933" y="18123"/>
                        <a:pt x="31118" y="18110"/>
                        <a:pt x="31299" y="18084"/>
                      </a:cubicBezTo>
                      <a:cubicBezTo>
                        <a:pt x="31826" y="18009"/>
                        <a:pt x="32328" y="17808"/>
                        <a:pt x="32880" y="17707"/>
                      </a:cubicBezTo>
                      <a:cubicBezTo>
                        <a:pt x="33432" y="17607"/>
                        <a:pt x="34009" y="17557"/>
                        <a:pt x="34587" y="17557"/>
                      </a:cubicBezTo>
                      <a:cubicBezTo>
                        <a:pt x="35064" y="17481"/>
                        <a:pt x="35515" y="17331"/>
                        <a:pt x="35942" y="17080"/>
                      </a:cubicBezTo>
                      <a:cubicBezTo>
                        <a:pt x="36268" y="16879"/>
                        <a:pt x="36544" y="16603"/>
                        <a:pt x="36946" y="16603"/>
                      </a:cubicBezTo>
                      <a:lnTo>
                        <a:pt x="37574" y="16227"/>
                      </a:lnTo>
                      <a:cubicBezTo>
                        <a:pt x="37498" y="15950"/>
                        <a:pt x="37448" y="15699"/>
                        <a:pt x="37398" y="15423"/>
                      </a:cubicBezTo>
                      <a:cubicBezTo>
                        <a:pt x="37323" y="15047"/>
                        <a:pt x="37097" y="14746"/>
                        <a:pt x="36996" y="14369"/>
                      </a:cubicBezTo>
                      <a:cubicBezTo>
                        <a:pt x="36795" y="13566"/>
                        <a:pt x="36168" y="13164"/>
                        <a:pt x="35691" y="12512"/>
                      </a:cubicBezTo>
                      <a:cubicBezTo>
                        <a:pt x="35315" y="11935"/>
                        <a:pt x="34813" y="11458"/>
                        <a:pt x="34235" y="11131"/>
                      </a:cubicBezTo>
                      <a:cubicBezTo>
                        <a:pt x="33733" y="10881"/>
                        <a:pt x="33282" y="10579"/>
                        <a:pt x="32855" y="10203"/>
                      </a:cubicBezTo>
                      <a:cubicBezTo>
                        <a:pt x="32504" y="9902"/>
                        <a:pt x="32077" y="9726"/>
                        <a:pt x="31625" y="9651"/>
                      </a:cubicBezTo>
                      <a:cubicBezTo>
                        <a:pt x="31399" y="9626"/>
                        <a:pt x="31148" y="9575"/>
                        <a:pt x="30922" y="9525"/>
                      </a:cubicBezTo>
                      <a:cubicBezTo>
                        <a:pt x="30571" y="9450"/>
                        <a:pt x="30621" y="9375"/>
                        <a:pt x="30395" y="9098"/>
                      </a:cubicBezTo>
                      <a:cubicBezTo>
                        <a:pt x="29768" y="8346"/>
                        <a:pt x="28990" y="7718"/>
                        <a:pt x="28086" y="7291"/>
                      </a:cubicBezTo>
                      <a:cubicBezTo>
                        <a:pt x="27534" y="6990"/>
                        <a:pt x="26932" y="6789"/>
                        <a:pt x="26379" y="6538"/>
                      </a:cubicBezTo>
                      <a:cubicBezTo>
                        <a:pt x="25802" y="6237"/>
                        <a:pt x="25250" y="5886"/>
                        <a:pt x="24723" y="5534"/>
                      </a:cubicBezTo>
                      <a:cubicBezTo>
                        <a:pt x="23669" y="4932"/>
                        <a:pt x="22715" y="4229"/>
                        <a:pt x="21811" y="3426"/>
                      </a:cubicBezTo>
                      <a:cubicBezTo>
                        <a:pt x="21084" y="2673"/>
                        <a:pt x="20632" y="1795"/>
                        <a:pt x="19553" y="1544"/>
                      </a:cubicBezTo>
                      <a:cubicBezTo>
                        <a:pt x="18825" y="1418"/>
                        <a:pt x="18122" y="1243"/>
                        <a:pt x="17419" y="1017"/>
                      </a:cubicBezTo>
                      <a:cubicBezTo>
                        <a:pt x="16842" y="791"/>
                        <a:pt x="16240" y="640"/>
                        <a:pt x="15662" y="389"/>
                      </a:cubicBezTo>
                      <a:cubicBezTo>
                        <a:pt x="15487" y="289"/>
                        <a:pt x="15311" y="188"/>
                        <a:pt x="15185" y="63"/>
                      </a:cubicBezTo>
                      <a:cubicBezTo>
                        <a:pt x="14834" y="38"/>
                        <a:pt x="14483" y="13"/>
                        <a:pt x="14131" y="13"/>
                      </a:cubicBezTo>
                      <a:cubicBezTo>
                        <a:pt x="13923" y="4"/>
                        <a:pt x="13715" y="0"/>
                        <a:pt x="13506" y="0"/>
                      </a:cubicBezTo>
                      <a:close/>
                    </a:path>
                  </a:pathLst>
                </a:custGeom>
                <a:gradFill>
                  <a:gsLst>
                    <a:gs pos="0">
                      <a:schemeClr val="accent3"/>
                    </a:gs>
                    <a:gs pos="100000">
                      <a:schemeClr val="accent5"/>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9"/>
                <p:cNvSpPr/>
                <p:nvPr/>
              </p:nvSpPr>
              <p:spPr>
                <a:xfrm>
                  <a:off x="6027061" y="2596722"/>
                  <a:ext cx="272756" cy="297140"/>
                </a:xfrm>
                <a:custGeom>
                  <a:avLst/>
                  <a:gdLst/>
                  <a:ahLst/>
                  <a:cxnLst/>
                  <a:rect l="l" t="t" r="r" b="b"/>
                  <a:pathLst>
                    <a:path w="4217" h="4594" extrusionOk="0">
                      <a:moveTo>
                        <a:pt x="1205" y="1"/>
                      </a:moveTo>
                      <a:cubicBezTo>
                        <a:pt x="879" y="51"/>
                        <a:pt x="628" y="177"/>
                        <a:pt x="628" y="553"/>
                      </a:cubicBezTo>
                      <a:cubicBezTo>
                        <a:pt x="653" y="1005"/>
                        <a:pt x="653" y="1482"/>
                        <a:pt x="628" y="1933"/>
                      </a:cubicBezTo>
                      <a:cubicBezTo>
                        <a:pt x="477" y="2762"/>
                        <a:pt x="0" y="3715"/>
                        <a:pt x="76" y="4594"/>
                      </a:cubicBezTo>
                      <a:lnTo>
                        <a:pt x="979" y="4443"/>
                      </a:lnTo>
                      <a:cubicBezTo>
                        <a:pt x="1331" y="4393"/>
                        <a:pt x="1707" y="4343"/>
                        <a:pt x="2058" y="4343"/>
                      </a:cubicBezTo>
                      <a:cubicBezTo>
                        <a:pt x="2309" y="4343"/>
                        <a:pt x="2560" y="4332"/>
                        <a:pt x="2804" y="4332"/>
                      </a:cubicBezTo>
                      <a:cubicBezTo>
                        <a:pt x="2926" y="4332"/>
                        <a:pt x="3046" y="4335"/>
                        <a:pt x="3163" y="4343"/>
                      </a:cubicBezTo>
                      <a:cubicBezTo>
                        <a:pt x="3439" y="4368"/>
                        <a:pt x="3966" y="4343"/>
                        <a:pt x="4192" y="4468"/>
                      </a:cubicBezTo>
                      <a:lnTo>
                        <a:pt x="4217" y="4418"/>
                      </a:lnTo>
                      <a:cubicBezTo>
                        <a:pt x="4167" y="4343"/>
                        <a:pt x="4142" y="4268"/>
                        <a:pt x="4066" y="4192"/>
                      </a:cubicBezTo>
                      <a:cubicBezTo>
                        <a:pt x="3564" y="3414"/>
                        <a:pt x="3087" y="2586"/>
                        <a:pt x="2611" y="1808"/>
                      </a:cubicBezTo>
                      <a:cubicBezTo>
                        <a:pt x="2611" y="1808"/>
                        <a:pt x="2611" y="1783"/>
                        <a:pt x="2585" y="1758"/>
                      </a:cubicBezTo>
                      <a:cubicBezTo>
                        <a:pt x="2360" y="1431"/>
                        <a:pt x="2109" y="1105"/>
                        <a:pt x="1832" y="804"/>
                      </a:cubicBezTo>
                      <a:cubicBezTo>
                        <a:pt x="1607" y="553"/>
                        <a:pt x="1431" y="277"/>
                        <a:pt x="1205" y="1"/>
                      </a:cubicBezTo>
                      <a:close/>
                    </a:path>
                  </a:pathLst>
                </a:custGeom>
                <a:solidFill>
                  <a:srgbClr val="467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9"/>
                <p:cNvSpPr/>
                <p:nvPr/>
              </p:nvSpPr>
              <p:spPr>
                <a:xfrm>
                  <a:off x="6126085" y="2517166"/>
                  <a:ext cx="461104" cy="75158"/>
                </a:xfrm>
                <a:custGeom>
                  <a:avLst/>
                  <a:gdLst/>
                  <a:ahLst/>
                  <a:cxnLst/>
                  <a:rect l="l" t="t" r="r" b="b"/>
                  <a:pathLst>
                    <a:path w="7129" h="1162" extrusionOk="0">
                      <a:moveTo>
                        <a:pt x="6175" y="1"/>
                      </a:moveTo>
                      <a:cubicBezTo>
                        <a:pt x="5999" y="26"/>
                        <a:pt x="5823" y="51"/>
                        <a:pt x="5648" y="51"/>
                      </a:cubicBezTo>
                      <a:cubicBezTo>
                        <a:pt x="5422" y="68"/>
                        <a:pt x="5201" y="74"/>
                        <a:pt x="4983" y="74"/>
                      </a:cubicBezTo>
                      <a:cubicBezTo>
                        <a:pt x="4546" y="74"/>
                        <a:pt x="4117" y="51"/>
                        <a:pt x="3665" y="51"/>
                      </a:cubicBezTo>
                      <a:cubicBezTo>
                        <a:pt x="3351" y="39"/>
                        <a:pt x="3031" y="32"/>
                        <a:pt x="2711" y="32"/>
                      </a:cubicBezTo>
                      <a:cubicBezTo>
                        <a:pt x="2391" y="32"/>
                        <a:pt x="2071" y="39"/>
                        <a:pt x="1757" y="51"/>
                      </a:cubicBezTo>
                      <a:cubicBezTo>
                        <a:pt x="1205" y="101"/>
                        <a:pt x="502" y="101"/>
                        <a:pt x="0" y="327"/>
                      </a:cubicBezTo>
                      <a:cubicBezTo>
                        <a:pt x="126" y="553"/>
                        <a:pt x="502" y="553"/>
                        <a:pt x="728" y="628"/>
                      </a:cubicBezTo>
                      <a:cubicBezTo>
                        <a:pt x="954" y="729"/>
                        <a:pt x="1130" y="955"/>
                        <a:pt x="1305" y="1055"/>
                      </a:cubicBezTo>
                      <a:cubicBezTo>
                        <a:pt x="1447" y="1135"/>
                        <a:pt x="1644" y="1161"/>
                        <a:pt x="1864" y="1161"/>
                      </a:cubicBezTo>
                      <a:cubicBezTo>
                        <a:pt x="2268" y="1161"/>
                        <a:pt x="2746" y="1071"/>
                        <a:pt x="3087" y="1055"/>
                      </a:cubicBezTo>
                      <a:cubicBezTo>
                        <a:pt x="3790" y="1030"/>
                        <a:pt x="4518" y="930"/>
                        <a:pt x="5196" y="879"/>
                      </a:cubicBezTo>
                      <a:cubicBezTo>
                        <a:pt x="5522" y="854"/>
                        <a:pt x="5873" y="879"/>
                        <a:pt x="6200" y="829"/>
                      </a:cubicBezTo>
                      <a:cubicBezTo>
                        <a:pt x="6501" y="779"/>
                        <a:pt x="6827" y="704"/>
                        <a:pt x="7128" y="679"/>
                      </a:cubicBezTo>
                      <a:cubicBezTo>
                        <a:pt x="7103" y="654"/>
                        <a:pt x="7103" y="654"/>
                        <a:pt x="7078" y="628"/>
                      </a:cubicBezTo>
                      <a:cubicBezTo>
                        <a:pt x="6953" y="428"/>
                        <a:pt x="6953" y="227"/>
                        <a:pt x="6702" y="126"/>
                      </a:cubicBezTo>
                      <a:cubicBezTo>
                        <a:pt x="6526" y="51"/>
                        <a:pt x="6350" y="1"/>
                        <a:pt x="6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9"/>
                <p:cNvSpPr/>
                <p:nvPr/>
              </p:nvSpPr>
              <p:spPr>
                <a:xfrm>
                  <a:off x="5752691" y="2319118"/>
                  <a:ext cx="748477" cy="220882"/>
                </a:xfrm>
                <a:custGeom>
                  <a:avLst/>
                  <a:gdLst/>
                  <a:ahLst/>
                  <a:cxnLst/>
                  <a:rect l="l" t="t" r="r" b="b"/>
                  <a:pathLst>
                    <a:path w="11572" h="3415" extrusionOk="0">
                      <a:moveTo>
                        <a:pt x="11571" y="3038"/>
                      </a:moveTo>
                      <a:cubicBezTo>
                        <a:pt x="11496" y="3088"/>
                        <a:pt x="11395" y="3138"/>
                        <a:pt x="11270" y="3163"/>
                      </a:cubicBezTo>
                      <a:cubicBezTo>
                        <a:pt x="10994" y="3214"/>
                        <a:pt x="10743" y="3239"/>
                        <a:pt x="10467" y="3239"/>
                      </a:cubicBezTo>
                      <a:cubicBezTo>
                        <a:pt x="9864" y="3289"/>
                        <a:pt x="9262" y="3314"/>
                        <a:pt x="8685" y="3289"/>
                      </a:cubicBezTo>
                      <a:cubicBezTo>
                        <a:pt x="8208" y="3214"/>
                        <a:pt x="7706" y="3163"/>
                        <a:pt x="7229" y="3163"/>
                      </a:cubicBezTo>
                      <a:cubicBezTo>
                        <a:pt x="7078" y="3188"/>
                        <a:pt x="6953" y="3214"/>
                        <a:pt x="6802" y="3239"/>
                      </a:cubicBezTo>
                      <a:cubicBezTo>
                        <a:pt x="6426" y="3364"/>
                        <a:pt x="6024" y="3414"/>
                        <a:pt x="5648" y="3414"/>
                      </a:cubicBezTo>
                      <a:cubicBezTo>
                        <a:pt x="5196" y="3389"/>
                        <a:pt x="4719" y="3088"/>
                        <a:pt x="4318" y="2912"/>
                      </a:cubicBezTo>
                      <a:cubicBezTo>
                        <a:pt x="3916" y="2712"/>
                        <a:pt x="3439" y="2511"/>
                        <a:pt x="3012" y="2310"/>
                      </a:cubicBezTo>
                      <a:cubicBezTo>
                        <a:pt x="2008" y="1758"/>
                        <a:pt x="1055" y="1080"/>
                        <a:pt x="226" y="277"/>
                      </a:cubicBezTo>
                      <a:cubicBezTo>
                        <a:pt x="151" y="202"/>
                        <a:pt x="76" y="101"/>
                        <a:pt x="1" y="26"/>
                      </a:cubicBezTo>
                      <a:cubicBezTo>
                        <a:pt x="352" y="1"/>
                        <a:pt x="703" y="51"/>
                        <a:pt x="1005" y="202"/>
                      </a:cubicBezTo>
                      <a:cubicBezTo>
                        <a:pt x="1381" y="403"/>
                        <a:pt x="2084" y="754"/>
                        <a:pt x="2536" y="704"/>
                      </a:cubicBezTo>
                      <a:cubicBezTo>
                        <a:pt x="3088" y="628"/>
                        <a:pt x="3339" y="126"/>
                        <a:pt x="3941" y="403"/>
                      </a:cubicBezTo>
                      <a:cubicBezTo>
                        <a:pt x="4318" y="302"/>
                        <a:pt x="4694" y="277"/>
                        <a:pt x="5071" y="327"/>
                      </a:cubicBezTo>
                      <a:lnTo>
                        <a:pt x="5171" y="327"/>
                      </a:lnTo>
                      <a:cubicBezTo>
                        <a:pt x="5221" y="327"/>
                        <a:pt x="5246" y="428"/>
                        <a:pt x="5296" y="478"/>
                      </a:cubicBezTo>
                      <a:cubicBezTo>
                        <a:pt x="5372" y="603"/>
                        <a:pt x="5497" y="704"/>
                        <a:pt x="5623" y="754"/>
                      </a:cubicBezTo>
                      <a:lnTo>
                        <a:pt x="5698" y="754"/>
                      </a:lnTo>
                      <a:cubicBezTo>
                        <a:pt x="5874" y="804"/>
                        <a:pt x="6074" y="729"/>
                        <a:pt x="6250" y="804"/>
                      </a:cubicBezTo>
                      <a:cubicBezTo>
                        <a:pt x="6627" y="980"/>
                        <a:pt x="6727" y="1306"/>
                        <a:pt x="7154" y="1381"/>
                      </a:cubicBezTo>
                      <a:cubicBezTo>
                        <a:pt x="7631" y="1457"/>
                        <a:pt x="8057" y="1306"/>
                        <a:pt x="8484" y="1507"/>
                      </a:cubicBezTo>
                      <a:cubicBezTo>
                        <a:pt x="8810" y="1632"/>
                        <a:pt x="9086" y="1908"/>
                        <a:pt x="9362" y="2059"/>
                      </a:cubicBezTo>
                      <a:cubicBezTo>
                        <a:pt x="9839" y="2310"/>
                        <a:pt x="10191" y="2109"/>
                        <a:pt x="10517" y="2586"/>
                      </a:cubicBezTo>
                      <a:cubicBezTo>
                        <a:pt x="10718" y="2887"/>
                        <a:pt x="10693" y="2887"/>
                        <a:pt x="11094" y="2963"/>
                      </a:cubicBezTo>
                      <a:cubicBezTo>
                        <a:pt x="11245" y="2988"/>
                        <a:pt x="11421" y="3013"/>
                        <a:pt x="11571" y="30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9"/>
                <p:cNvSpPr/>
                <p:nvPr/>
              </p:nvSpPr>
              <p:spPr>
                <a:xfrm>
                  <a:off x="5093608" y="2296416"/>
                  <a:ext cx="1011401" cy="618600"/>
                </a:xfrm>
                <a:custGeom>
                  <a:avLst/>
                  <a:gdLst/>
                  <a:ahLst/>
                  <a:cxnLst/>
                  <a:rect l="l" t="t" r="r" b="b"/>
                  <a:pathLst>
                    <a:path w="15637" h="9564" extrusionOk="0">
                      <a:moveTo>
                        <a:pt x="13604" y="2887"/>
                      </a:moveTo>
                      <a:cubicBezTo>
                        <a:pt x="13127" y="2636"/>
                        <a:pt x="11420" y="2360"/>
                        <a:pt x="11345" y="1707"/>
                      </a:cubicBezTo>
                      <a:cubicBezTo>
                        <a:pt x="11446" y="1707"/>
                        <a:pt x="11571" y="1707"/>
                        <a:pt x="11671" y="1707"/>
                      </a:cubicBezTo>
                      <a:cubicBezTo>
                        <a:pt x="11245" y="1381"/>
                        <a:pt x="10818" y="1005"/>
                        <a:pt x="10416" y="628"/>
                      </a:cubicBezTo>
                      <a:cubicBezTo>
                        <a:pt x="10341" y="553"/>
                        <a:pt x="10266" y="477"/>
                        <a:pt x="10216" y="377"/>
                      </a:cubicBezTo>
                      <a:cubicBezTo>
                        <a:pt x="10015" y="377"/>
                        <a:pt x="9814" y="377"/>
                        <a:pt x="9613" y="377"/>
                      </a:cubicBezTo>
                      <a:cubicBezTo>
                        <a:pt x="9036" y="302"/>
                        <a:pt x="8459" y="252"/>
                        <a:pt x="7831" y="252"/>
                      </a:cubicBezTo>
                      <a:cubicBezTo>
                        <a:pt x="7329" y="252"/>
                        <a:pt x="6878" y="101"/>
                        <a:pt x="6376" y="51"/>
                      </a:cubicBezTo>
                      <a:cubicBezTo>
                        <a:pt x="5848" y="1"/>
                        <a:pt x="5271" y="51"/>
                        <a:pt x="4719" y="51"/>
                      </a:cubicBezTo>
                      <a:cubicBezTo>
                        <a:pt x="4192" y="26"/>
                        <a:pt x="3665" y="51"/>
                        <a:pt x="3163" y="101"/>
                      </a:cubicBezTo>
                      <a:cubicBezTo>
                        <a:pt x="2636" y="176"/>
                        <a:pt x="2209" y="477"/>
                        <a:pt x="1707" y="477"/>
                      </a:cubicBezTo>
                      <a:cubicBezTo>
                        <a:pt x="1155" y="477"/>
                        <a:pt x="578" y="427"/>
                        <a:pt x="0" y="377"/>
                      </a:cubicBezTo>
                      <a:cubicBezTo>
                        <a:pt x="101" y="528"/>
                        <a:pt x="251" y="653"/>
                        <a:pt x="377" y="804"/>
                      </a:cubicBezTo>
                      <a:cubicBezTo>
                        <a:pt x="1030" y="1456"/>
                        <a:pt x="1632" y="1657"/>
                        <a:pt x="2460" y="1958"/>
                      </a:cubicBezTo>
                      <a:cubicBezTo>
                        <a:pt x="3364" y="2259"/>
                        <a:pt x="4418" y="2536"/>
                        <a:pt x="5246" y="3088"/>
                      </a:cubicBezTo>
                      <a:cubicBezTo>
                        <a:pt x="5597" y="3364"/>
                        <a:pt x="5974" y="3590"/>
                        <a:pt x="6376" y="3790"/>
                      </a:cubicBezTo>
                      <a:cubicBezTo>
                        <a:pt x="6852" y="3941"/>
                        <a:pt x="7354" y="4067"/>
                        <a:pt x="7831" y="4167"/>
                      </a:cubicBezTo>
                      <a:cubicBezTo>
                        <a:pt x="8308" y="4292"/>
                        <a:pt x="8735" y="4518"/>
                        <a:pt x="9136" y="4794"/>
                      </a:cubicBezTo>
                      <a:cubicBezTo>
                        <a:pt x="9413" y="4970"/>
                        <a:pt x="9438" y="4920"/>
                        <a:pt x="9413" y="5296"/>
                      </a:cubicBezTo>
                      <a:cubicBezTo>
                        <a:pt x="9413" y="5497"/>
                        <a:pt x="9362" y="5773"/>
                        <a:pt x="9362" y="5999"/>
                      </a:cubicBezTo>
                      <a:cubicBezTo>
                        <a:pt x="9864" y="6200"/>
                        <a:pt x="10341" y="6325"/>
                        <a:pt x="10818" y="6526"/>
                      </a:cubicBezTo>
                      <a:cubicBezTo>
                        <a:pt x="11295" y="6752"/>
                        <a:pt x="11646" y="7104"/>
                        <a:pt x="12073" y="7354"/>
                      </a:cubicBezTo>
                      <a:cubicBezTo>
                        <a:pt x="12475" y="7605"/>
                        <a:pt x="12826" y="7907"/>
                        <a:pt x="13152" y="8233"/>
                      </a:cubicBezTo>
                      <a:cubicBezTo>
                        <a:pt x="13328" y="8409"/>
                        <a:pt x="13554" y="8559"/>
                        <a:pt x="13730" y="8710"/>
                      </a:cubicBezTo>
                      <a:cubicBezTo>
                        <a:pt x="13905" y="8886"/>
                        <a:pt x="14056" y="9212"/>
                        <a:pt x="14231" y="9312"/>
                      </a:cubicBezTo>
                      <a:lnTo>
                        <a:pt x="14934" y="9563"/>
                      </a:lnTo>
                      <a:cubicBezTo>
                        <a:pt x="14884" y="9513"/>
                        <a:pt x="14834" y="9488"/>
                        <a:pt x="14884" y="9387"/>
                      </a:cubicBezTo>
                      <a:cubicBezTo>
                        <a:pt x="15085" y="9337"/>
                        <a:pt x="15261" y="9237"/>
                        <a:pt x="15411" y="9086"/>
                      </a:cubicBezTo>
                      <a:lnTo>
                        <a:pt x="14508" y="9237"/>
                      </a:lnTo>
                      <a:cubicBezTo>
                        <a:pt x="14432" y="8358"/>
                        <a:pt x="14909" y="7405"/>
                        <a:pt x="15060" y="6576"/>
                      </a:cubicBezTo>
                      <a:cubicBezTo>
                        <a:pt x="15085" y="6125"/>
                        <a:pt x="15085" y="5648"/>
                        <a:pt x="15060" y="5196"/>
                      </a:cubicBezTo>
                      <a:cubicBezTo>
                        <a:pt x="15060" y="4820"/>
                        <a:pt x="15311" y="4694"/>
                        <a:pt x="15637" y="4644"/>
                      </a:cubicBezTo>
                      <a:cubicBezTo>
                        <a:pt x="15562" y="4569"/>
                        <a:pt x="15486" y="4493"/>
                        <a:pt x="15386" y="4418"/>
                      </a:cubicBezTo>
                      <a:cubicBezTo>
                        <a:pt x="14834" y="3866"/>
                        <a:pt x="14282" y="3263"/>
                        <a:pt x="13604" y="28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9"/>
                <p:cNvSpPr/>
                <p:nvPr/>
              </p:nvSpPr>
              <p:spPr>
                <a:xfrm>
                  <a:off x="6169873" y="2676278"/>
                  <a:ext cx="13065" cy="16299"/>
                </a:xfrm>
                <a:custGeom>
                  <a:avLst/>
                  <a:gdLst/>
                  <a:ahLst/>
                  <a:cxnLst/>
                  <a:rect l="l" t="t" r="r" b="b"/>
                  <a:pathLst>
                    <a:path w="202" h="252" fill="none" extrusionOk="0">
                      <a:moveTo>
                        <a:pt x="202" y="252"/>
                      </a:moveTo>
                      <a:cubicBezTo>
                        <a:pt x="126" y="176"/>
                        <a:pt x="76" y="101"/>
                        <a:pt x="1" y="1"/>
                      </a:cubicBezTo>
                      <a:cubicBezTo>
                        <a:pt x="76" y="101"/>
                        <a:pt x="126" y="176"/>
                        <a:pt x="202" y="252"/>
                      </a:cubicBezTo>
                      <a:close/>
                    </a:path>
                  </a:pathLst>
                </a:custGeom>
                <a:noFill/>
                <a:ln w="6275" cap="flat" cmpd="sng">
                  <a:solidFill>
                    <a:srgbClr val="4D893E"/>
                  </a:solidFill>
                  <a:prstDash val="solid"/>
                  <a:miter lim="25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9"/>
                <p:cNvSpPr/>
                <p:nvPr/>
              </p:nvSpPr>
              <p:spPr>
                <a:xfrm>
                  <a:off x="6184491" y="2694129"/>
                  <a:ext cx="8214" cy="11448"/>
                </a:xfrm>
                <a:custGeom>
                  <a:avLst/>
                  <a:gdLst/>
                  <a:ahLst/>
                  <a:cxnLst/>
                  <a:rect l="l" t="t" r="r" b="b"/>
                  <a:pathLst>
                    <a:path w="127" h="177" fill="none" extrusionOk="0">
                      <a:moveTo>
                        <a:pt x="126" y="176"/>
                      </a:moveTo>
                      <a:cubicBezTo>
                        <a:pt x="76" y="126"/>
                        <a:pt x="51" y="51"/>
                        <a:pt x="1" y="1"/>
                      </a:cubicBezTo>
                      <a:cubicBezTo>
                        <a:pt x="26" y="51"/>
                        <a:pt x="76" y="126"/>
                        <a:pt x="126" y="176"/>
                      </a:cubicBezTo>
                      <a:close/>
                    </a:path>
                  </a:pathLst>
                </a:custGeom>
                <a:noFill/>
                <a:ln w="6275" cap="flat" cmpd="sng">
                  <a:solidFill>
                    <a:srgbClr val="4D893E"/>
                  </a:solidFill>
                  <a:prstDash val="solid"/>
                  <a:miter lim="25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9"/>
                <p:cNvSpPr/>
                <p:nvPr/>
              </p:nvSpPr>
              <p:spPr>
                <a:xfrm>
                  <a:off x="5816012" y="2395440"/>
                  <a:ext cx="792265" cy="673772"/>
                </a:xfrm>
                <a:custGeom>
                  <a:avLst/>
                  <a:gdLst/>
                  <a:ahLst/>
                  <a:cxnLst/>
                  <a:rect l="l" t="t" r="r" b="b"/>
                  <a:pathLst>
                    <a:path w="12249" h="10417" extrusionOk="0">
                      <a:moveTo>
                        <a:pt x="0" y="1"/>
                      </a:moveTo>
                      <a:lnTo>
                        <a:pt x="26" y="151"/>
                      </a:lnTo>
                      <a:cubicBezTo>
                        <a:pt x="76" y="703"/>
                        <a:pt x="979" y="979"/>
                        <a:pt x="1707" y="1205"/>
                      </a:cubicBezTo>
                      <a:cubicBezTo>
                        <a:pt x="1933" y="1256"/>
                        <a:pt x="2159" y="1356"/>
                        <a:pt x="2360" y="1431"/>
                      </a:cubicBezTo>
                      <a:cubicBezTo>
                        <a:pt x="2862" y="1732"/>
                        <a:pt x="3313" y="2109"/>
                        <a:pt x="3690" y="2510"/>
                      </a:cubicBezTo>
                      <a:cubicBezTo>
                        <a:pt x="3841" y="2661"/>
                        <a:pt x="3991" y="2787"/>
                        <a:pt x="4117" y="2912"/>
                      </a:cubicBezTo>
                      <a:cubicBezTo>
                        <a:pt x="4192" y="2987"/>
                        <a:pt x="4267" y="3088"/>
                        <a:pt x="4343" y="3163"/>
                      </a:cubicBezTo>
                      <a:cubicBezTo>
                        <a:pt x="4468" y="3289"/>
                        <a:pt x="4594" y="3464"/>
                        <a:pt x="4694" y="3615"/>
                      </a:cubicBezTo>
                      <a:cubicBezTo>
                        <a:pt x="4819" y="3765"/>
                        <a:pt x="4870" y="3841"/>
                        <a:pt x="4970" y="3966"/>
                      </a:cubicBezTo>
                      <a:cubicBezTo>
                        <a:pt x="5070" y="4067"/>
                        <a:pt x="5146" y="4167"/>
                        <a:pt x="5221" y="4267"/>
                      </a:cubicBezTo>
                      <a:lnTo>
                        <a:pt x="5346" y="4418"/>
                      </a:lnTo>
                      <a:cubicBezTo>
                        <a:pt x="5422" y="4493"/>
                        <a:pt x="5497" y="4569"/>
                        <a:pt x="5572" y="4669"/>
                      </a:cubicBezTo>
                      <a:cubicBezTo>
                        <a:pt x="5648" y="4769"/>
                        <a:pt x="5648" y="4769"/>
                        <a:pt x="5673" y="4845"/>
                      </a:cubicBezTo>
                      <a:lnTo>
                        <a:pt x="5723" y="4870"/>
                      </a:lnTo>
                      <a:lnTo>
                        <a:pt x="5748" y="4945"/>
                      </a:lnTo>
                      <a:lnTo>
                        <a:pt x="5798" y="5020"/>
                      </a:lnTo>
                      <a:cubicBezTo>
                        <a:pt x="6250" y="5798"/>
                        <a:pt x="6702" y="6576"/>
                        <a:pt x="7204" y="7355"/>
                      </a:cubicBezTo>
                      <a:cubicBezTo>
                        <a:pt x="7254" y="7430"/>
                        <a:pt x="7304" y="7505"/>
                        <a:pt x="7354" y="7555"/>
                      </a:cubicBezTo>
                      <a:cubicBezTo>
                        <a:pt x="7605" y="7907"/>
                        <a:pt x="7932" y="8158"/>
                        <a:pt x="8333" y="8283"/>
                      </a:cubicBezTo>
                      <a:cubicBezTo>
                        <a:pt x="8634" y="8409"/>
                        <a:pt x="8911" y="8559"/>
                        <a:pt x="9187" y="8685"/>
                      </a:cubicBezTo>
                      <a:cubicBezTo>
                        <a:pt x="9312" y="8760"/>
                        <a:pt x="9438" y="8810"/>
                        <a:pt x="9563" y="8886"/>
                      </a:cubicBezTo>
                      <a:lnTo>
                        <a:pt x="9689" y="8936"/>
                      </a:lnTo>
                      <a:cubicBezTo>
                        <a:pt x="10065" y="9086"/>
                        <a:pt x="10442" y="9312"/>
                        <a:pt x="10793" y="9588"/>
                      </a:cubicBezTo>
                      <a:lnTo>
                        <a:pt x="10868" y="9664"/>
                      </a:lnTo>
                      <a:cubicBezTo>
                        <a:pt x="11320" y="10040"/>
                        <a:pt x="11772" y="10417"/>
                        <a:pt x="12123" y="10417"/>
                      </a:cubicBezTo>
                      <a:lnTo>
                        <a:pt x="12224" y="10417"/>
                      </a:lnTo>
                      <a:lnTo>
                        <a:pt x="12224" y="10316"/>
                      </a:lnTo>
                      <a:cubicBezTo>
                        <a:pt x="12249" y="9889"/>
                        <a:pt x="12148" y="9463"/>
                        <a:pt x="11947" y="9086"/>
                      </a:cubicBezTo>
                      <a:cubicBezTo>
                        <a:pt x="11872" y="8911"/>
                        <a:pt x="11797" y="8760"/>
                        <a:pt x="11747" y="8609"/>
                      </a:cubicBezTo>
                      <a:cubicBezTo>
                        <a:pt x="11571" y="8107"/>
                        <a:pt x="11119" y="7907"/>
                        <a:pt x="10718" y="7731"/>
                      </a:cubicBezTo>
                      <a:lnTo>
                        <a:pt x="10542" y="7631"/>
                      </a:lnTo>
                      <a:lnTo>
                        <a:pt x="10517" y="7631"/>
                      </a:lnTo>
                      <a:cubicBezTo>
                        <a:pt x="10090" y="7480"/>
                        <a:pt x="9714" y="7229"/>
                        <a:pt x="9412" y="6928"/>
                      </a:cubicBezTo>
                      <a:cubicBezTo>
                        <a:pt x="9312" y="6777"/>
                        <a:pt x="9237" y="6627"/>
                        <a:pt x="9187" y="6451"/>
                      </a:cubicBezTo>
                      <a:cubicBezTo>
                        <a:pt x="9161" y="6150"/>
                        <a:pt x="8961" y="5899"/>
                        <a:pt x="8710" y="5748"/>
                      </a:cubicBezTo>
                      <a:cubicBezTo>
                        <a:pt x="8609" y="5698"/>
                        <a:pt x="8509" y="5673"/>
                        <a:pt x="8383" y="5648"/>
                      </a:cubicBezTo>
                      <a:cubicBezTo>
                        <a:pt x="8258" y="5623"/>
                        <a:pt x="8132" y="5573"/>
                        <a:pt x="8032" y="5497"/>
                      </a:cubicBezTo>
                      <a:cubicBezTo>
                        <a:pt x="7957" y="5422"/>
                        <a:pt x="7907" y="5322"/>
                        <a:pt x="7881" y="5221"/>
                      </a:cubicBezTo>
                      <a:cubicBezTo>
                        <a:pt x="7856" y="5121"/>
                        <a:pt x="7806" y="5045"/>
                        <a:pt x="7781" y="4995"/>
                      </a:cubicBezTo>
                      <a:cubicBezTo>
                        <a:pt x="7605" y="4694"/>
                        <a:pt x="7455" y="4368"/>
                        <a:pt x="7329" y="4041"/>
                      </a:cubicBezTo>
                      <a:lnTo>
                        <a:pt x="7254" y="3816"/>
                      </a:lnTo>
                      <a:cubicBezTo>
                        <a:pt x="6953" y="3289"/>
                        <a:pt x="6501" y="2862"/>
                        <a:pt x="5924" y="2636"/>
                      </a:cubicBezTo>
                      <a:lnTo>
                        <a:pt x="5447" y="2410"/>
                      </a:lnTo>
                      <a:lnTo>
                        <a:pt x="5070" y="2234"/>
                      </a:lnTo>
                      <a:cubicBezTo>
                        <a:pt x="4995" y="2209"/>
                        <a:pt x="4920" y="2159"/>
                        <a:pt x="4844" y="2134"/>
                      </a:cubicBezTo>
                      <a:lnTo>
                        <a:pt x="4669" y="2034"/>
                      </a:lnTo>
                      <a:cubicBezTo>
                        <a:pt x="4443" y="1908"/>
                        <a:pt x="4192" y="1783"/>
                        <a:pt x="3941" y="1682"/>
                      </a:cubicBezTo>
                      <a:cubicBezTo>
                        <a:pt x="3514" y="1507"/>
                        <a:pt x="3113" y="1256"/>
                        <a:pt x="2786" y="954"/>
                      </a:cubicBezTo>
                      <a:lnTo>
                        <a:pt x="2636" y="854"/>
                      </a:lnTo>
                      <a:cubicBezTo>
                        <a:pt x="2310" y="603"/>
                        <a:pt x="1958" y="377"/>
                        <a:pt x="1607" y="176"/>
                      </a:cubicBezTo>
                      <a:cubicBezTo>
                        <a:pt x="1381" y="51"/>
                        <a:pt x="1130" y="1"/>
                        <a:pt x="879"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9"/>
                <p:cNvSpPr/>
                <p:nvPr/>
              </p:nvSpPr>
              <p:spPr>
                <a:xfrm>
                  <a:off x="4822472" y="3416533"/>
                  <a:ext cx="282587" cy="91005"/>
                </a:xfrm>
                <a:custGeom>
                  <a:avLst/>
                  <a:gdLst/>
                  <a:ahLst/>
                  <a:cxnLst/>
                  <a:rect l="l" t="t" r="r" b="b"/>
                  <a:pathLst>
                    <a:path w="4369" h="1407" extrusionOk="0">
                      <a:moveTo>
                        <a:pt x="4243" y="1105"/>
                      </a:moveTo>
                      <a:cubicBezTo>
                        <a:pt x="3741" y="678"/>
                        <a:pt x="3038" y="703"/>
                        <a:pt x="2410" y="528"/>
                      </a:cubicBezTo>
                      <a:cubicBezTo>
                        <a:pt x="1683" y="302"/>
                        <a:pt x="955" y="1"/>
                        <a:pt x="177" y="26"/>
                      </a:cubicBezTo>
                      <a:cubicBezTo>
                        <a:pt x="51" y="26"/>
                        <a:pt x="1" y="201"/>
                        <a:pt x="126" y="252"/>
                      </a:cubicBezTo>
                      <a:cubicBezTo>
                        <a:pt x="779" y="578"/>
                        <a:pt x="1532" y="678"/>
                        <a:pt x="2210" y="980"/>
                      </a:cubicBezTo>
                      <a:cubicBezTo>
                        <a:pt x="2812" y="1256"/>
                        <a:pt x="3465" y="1406"/>
                        <a:pt x="4117" y="1406"/>
                      </a:cubicBezTo>
                      <a:cubicBezTo>
                        <a:pt x="4243" y="1406"/>
                        <a:pt x="4368" y="1205"/>
                        <a:pt x="4243" y="11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9"/>
                <p:cNvSpPr/>
                <p:nvPr/>
              </p:nvSpPr>
              <p:spPr>
                <a:xfrm>
                  <a:off x="4687744" y="3468471"/>
                  <a:ext cx="389697" cy="170561"/>
                </a:xfrm>
                <a:custGeom>
                  <a:avLst/>
                  <a:gdLst/>
                  <a:ahLst/>
                  <a:cxnLst/>
                  <a:rect l="l" t="t" r="r" b="b"/>
                  <a:pathLst>
                    <a:path w="6025" h="2637" extrusionOk="0">
                      <a:moveTo>
                        <a:pt x="5748" y="1607"/>
                      </a:moveTo>
                      <a:cubicBezTo>
                        <a:pt x="4719" y="1682"/>
                        <a:pt x="3690" y="1482"/>
                        <a:pt x="2787" y="980"/>
                      </a:cubicBezTo>
                      <a:cubicBezTo>
                        <a:pt x="1933" y="578"/>
                        <a:pt x="980" y="478"/>
                        <a:pt x="151" y="51"/>
                      </a:cubicBezTo>
                      <a:cubicBezTo>
                        <a:pt x="76" y="1"/>
                        <a:pt x="1" y="76"/>
                        <a:pt x="51" y="151"/>
                      </a:cubicBezTo>
                      <a:cubicBezTo>
                        <a:pt x="603" y="955"/>
                        <a:pt x="1933" y="1155"/>
                        <a:pt x="2787" y="1582"/>
                      </a:cubicBezTo>
                      <a:cubicBezTo>
                        <a:pt x="3640" y="2009"/>
                        <a:pt x="4995" y="2636"/>
                        <a:pt x="5849" y="1984"/>
                      </a:cubicBezTo>
                      <a:cubicBezTo>
                        <a:pt x="6024" y="1883"/>
                        <a:pt x="5974" y="1582"/>
                        <a:pt x="5748" y="16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9"/>
                <p:cNvSpPr/>
                <p:nvPr/>
              </p:nvSpPr>
              <p:spPr>
                <a:xfrm>
                  <a:off x="4639041" y="3548026"/>
                  <a:ext cx="392931" cy="199732"/>
                </a:xfrm>
                <a:custGeom>
                  <a:avLst/>
                  <a:gdLst/>
                  <a:ahLst/>
                  <a:cxnLst/>
                  <a:rect l="l" t="t" r="r" b="b"/>
                  <a:pathLst>
                    <a:path w="6075" h="3088" extrusionOk="0">
                      <a:moveTo>
                        <a:pt x="5874" y="1582"/>
                      </a:moveTo>
                      <a:cubicBezTo>
                        <a:pt x="4770" y="1557"/>
                        <a:pt x="3866" y="1833"/>
                        <a:pt x="2762" y="1507"/>
                      </a:cubicBezTo>
                      <a:cubicBezTo>
                        <a:pt x="1758" y="1205"/>
                        <a:pt x="1130" y="201"/>
                        <a:pt x="126" y="26"/>
                      </a:cubicBezTo>
                      <a:cubicBezTo>
                        <a:pt x="51" y="1"/>
                        <a:pt x="1" y="76"/>
                        <a:pt x="51" y="126"/>
                      </a:cubicBezTo>
                      <a:cubicBezTo>
                        <a:pt x="1507" y="1632"/>
                        <a:pt x="3866" y="3088"/>
                        <a:pt x="5949" y="1858"/>
                      </a:cubicBezTo>
                      <a:cubicBezTo>
                        <a:pt x="6075" y="1783"/>
                        <a:pt x="6024" y="1582"/>
                        <a:pt x="5874" y="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9"/>
                <p:cNvSpPr/>
                <p:nvPr/>
              </p:nvSpPr>
              <p:spPr>
                <a:xfrm>
                  <a:off x="5101693" y="2461995"/>
                  <a:ext cx="904291" cy="395389"/>
                </a:xfrm>
                <a:custGeom>
                  <a:avLst/>
                  <a:gdLst/>
                  <a:ahLst/>
                  <a:cxnLst/>
                  <a:rect l="l" t="t" r="r" b="b"/>
                  <a:pathLst>
                    <a:path w="13981" h="6113" extrusionOk="0">
                      <a:moveTo>
                        <a:pt x="5372" y="1"/>
                      </a:moveTo>
                      <a:cubicBezTo>
                        <a:pt x="4443" y="427"/>
                        <a:pt x="3439" y="377"/>
                        <a:pt x="2436" y="452"/>
                      </a:cubicBezTo>
                      <a:cubicBezTo>
                        <a:pt x="2222" y="478"/>
                        <a:pt x="1996" y="478"/>
                        <a:pt x="1774" y="478"/>
                      </a:cubicBezTo>
                      <a:cubicBezTo>
                        <a:pt x="1551" y="478"/>
                        <a:pt x="1331" y="478"/>
                        <a:pt x="1130" y="503"/>
                      </a:cubicBezTo>
                      <a:cubicBezTo>
                        <a:pt x="704" y="553"/>
                        <a:pt x="403" y="854"/>
                        <a:pt x="1" y="954"/>
                      </a:cubicBezTo>
                      <a:cubicBezTo>
                        <a:pt x="51" y="1306"/>
                        <a:pt x="729" y="1707"/>
                        <a:pt x="1005" y="1908"/>
                      </a:cubicBezTo>
                      <a:cubicBezTo>
                        <a:pt x="1406" y="2159"/>
                        <a:pt x="1808" y="2385"/>
                        <a:pt x="2260" y="2586"/>
                      </a:cubicBezTo>
                      <a:cubicBezTo>
                        <a:pt x="3214" y="3088"/>
                        <a:pt x="4067" y="3715"/>
                        <a:pt x="4996" y="4293"/>
                      </a:cubicBezTo>
                      <a:cubicBezTo>
                        <a:pt x="5372" y="4544"/>
                        <a:pt x="5874" y="5096"/>
                        <a:pt x="6301" y="5196"/>
                      </a:cubicBezTo>
                      <a:cubicBezTo>
                        <a:pt x="6362" y="5213"/>
                        <a:pt x="6424" y="5220"/>
                        <a:pt x="6488" y="5220"/>
                      </a:cubicBezTo>
                      <a:cubicBezTo>
                        <a:pt x="6899" y="5220"/>
                        <a:pt x="7365" y="4917"/>
                        <a:pt x="7756" y="4895"/>
                      </a:cubicBezTo>
                      <a:cubicBezTo>
                        <a:pt x="7892" y="4883"/>
                        <a:pt x="8031" y="4872"/>
                        <a:pt x="8165" y="4872"/>
                      </a:cubicBezTo>
                      <a:cubicBezTo>
                        <a:pt x="8576" y="4872"/>
                        <a:pt x="8942" y="4974"/>
                        <a:pt x="9037" y="5447"/>
                      </a:cubicBezTo>
                      <a:cubicBezTo>
                        <a:pt x="9087" y="5748"/>
                        <a:pt x="8961" y="5949"/>
                        <a:pt x="9313" y="6075"/>
                      </a:cubicBezTo>
                      <a:cubicBezTo>
                        <a:pt x="9438" y="6100"/>
                        <a:pt x="9570" y="6112"/>
                        <a:pt x="9705" y="6112"/>
                      </a:cubicBezTo>
                      <a:cubicBezTo>
                        <a:pt x="9840" y="6112"/>
                        <a:pt x="9978" y="6100"/>
                        <a:pt x="10116" y="6075"/>
                      </a:cubicBezTo>
                      <a:lnTo>
                        <a:pt x="12023" y="6075"/>
                      </a:lnTo>
                      <a:cubicBezTo>
                        <a:pt x="12601" y="6049"/>
                        <a:pt x="13203" y="5949"/>
                        <a:pt x="13780" y="5824"/>
                      </a:cubicBezTo>
                      <a:cubicBezTo>
                        <a:pt x="13981" y="5071"/>
                        <a:pt x="12852" y="4594"/>
                        <a:pt x="12400" y="4242"/>
                      </a:cubicBezTo>
                      <a:cubicBezTo>
                        <a:pt x="12073" y="4016"/>
                        <a:pt x="11722" y="3816"/>
                        <a:pt x="11396" y="3590"/>
                      </a:cubicBezTo>
                      <a:cubicBezTo>
                        <a:pt x="11095" y="3414"/>
                        <a:pt x="10793" y="3238"/>
                        <a:pt x="10467" y="3088"/>
                      </a:cubicBezTo>
                      <a:cubicBezTo>
                        <a:pt x="10166" y="2862"/>
                        <a:pt x="9890" y="2636"/>
                        <a:pt x="9614" y="2385"/>
                      </a:cubicBezTo>
                      <a:cubicBezTo>
                        <a:pt x="8886" y="1883"/>
                        <a:pt x="8083" y="1632"/>
                        <a:pt x="7330" y="1256"/>
                      </a:cubicBezTo>
                      <a:cubicBezTo>
                        <a:pt x="7068" y="1113"/>
                        <a:pt x="5995" y="294"/>
                        <a:pt x="5713" y="294"/>
                      </a:cubicBezTo>
                      <a:cubicBezTo>
                        <a:pt x="5697" y="294"/>
                        <a:pt x="5684" y="297"/>
                        <a:pt x="5673" y="302"/>
                      </a:cubicBezTo>
                      <a:lnTo>
                        <a:pt x="5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9"/>
                <p:cNvSpPr/>
                <p:nvPr/>
              </p:nvSpPr>
              <p:spPr>
                <a:xfrm>
                  <a:off x="5965357" y="2857315"/>
                  <a:ext cx="646153" cy="257362"/>
                </a:xfrm>
                <a:custGeom>
                  <a:avLst/>
                  <a:gdLst/>
                  <a:ahLst/>
                  <a:cxnLst/>
                  <a:rect l="l" t="t" r="r" b="b"/>
                  <a:pathLst>
                    <a:path w="9990" h="3979" extrusionOk="0">
                      <a:moveTo>
                        <a:pt x="3743" y="0"/>
                      </a:moveTo>
                      <a:cubicBezTo>
                        <a:pt x="3489" y="0"/>
                        <a:pt x="3238" y="13"/>
                        <a:pt x="2987" y="38"/>
                      </a:cubicBezTo>
                      <a:cubicBezTo>
                        <a:pt x="2510" y="113"/>
                        <a:pt x="2059" y="214"/>
                        <a:pt x="1582" y="364"/>
                      </a:cubicBezTo>
                      <a:cubicBezTo>
                        <a:pt x="1373" y="419"/>
                        <a:pt x="1156" y="431"/>
                        <a:pt x="935" y="431"/>
                      </a:cubicBezTo>
                      <a:cubicBezTo>
                        <a:pt x="769" y="431"/>
                        <a:pt x="602" y="424"/>
                        <a:pt x="435" y="424"/>
                      </a:cubicBezTo>
                      <a:cubicBezTo>
                        <a:pt x="315" y="424"/>
                        <a:pt x="195" y="428"/>
                        <a:pt x="76" y="439"/>
                      </a:cubicBezTo>
                      <a:cubicBezTo>
                        <a:pt x="1" y="1418"/>
                        <a:pt x="1180" y="1745"/>
                        <a:pt x="1958" y="1820"/>
                      </a:cubicBezTo>
                      <a:cubicBezTo>
                        <a:pt x="2962" y="1920"/>
                        <a:pt x="3866" y="2372"/>
                        <a:pt x="4819" y="2748"/>
                      </a:cubicBezTo>
                      <a:cubicBezTo>
                        <a:pt x="5623" y="3100"/>
                        <a:pt x="6225" y="3652"/>
                        <a:pt x="7103" y="3853"/>
                      </a:cubicBezTo>
                      <a:cubicBezTo>
                        <a:pt x="7379" y="3901"/>
                        <a:pt x="7665" y="3929"/>
                        <a:pt x="7955" y="3929"/>
                      </a:cubicBezTo>
                      <a:cubicBezTo>
                        <a:pt x="8114" y="3929"/>
                        <a:pt x="8274" y="3921"/>
                        <a:pt x="8434" y="3903"/>
                      </a:cubicBezTo>
                      <a:cubicBezTo>
                        <a:pt x="8615" y="3903"/>
                        <a:pt x="8951" y="3864"/>
                        <a:pt x="9253" y="3864"/>
                      </a:cubicBezTo>
                      <a:cubicBezTo>
                        <a:pt x="9494" y="3864"/>
                        <a:pt x="9714" y="3889"/>
                        <a:pt x="9814" y="3978"/>
                      </a:cubicBezTo>
                      <a:lnTo>
                        <a:pt x="9965" y="3727"/>
                      </a:lnTo>
                      <a:cubicBezTo>
                        <a:pt x="9990" y="3050"/>
                        <a:pt x="8534" y="2221"/>
                        <a:pt x="8082" y="1920"/>
                      </a:cubicBezTo>
                      <a:cubicBezTo>
                        <a:pt x="7279" y="1418"/>
                        <a:pt x="6401" y="1142"/>
                        <a:pt x="5572" y="665"/>
                      </a:cubicBezTo>
                      <a:cubicBezTo>
                        <a:pt x="5221" y="465"/>
                        <a:pt x="4920" y="113"/>
                        <a:pt x="4518" y="38"/>
                      </a:cubicBezTo>
                      <a:cubicBezTo>
                        <a:pt x="4255" y="13"/>
                        <a:pt x="3997" y="0"/>
                        <a:pt x="3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9"/>
                <p:cNvSpPr/>
                <p:nvPr/>
              </p:nvSpPr>
              <p:spPr>
                <a:xfrm>
                  <a:off x="6220259" y="2965718"/>
                  <a:ext cx="1344180" cy="372880"/>
                </a:xfrm>
                <a:custGeom>
                  <a:avLst/>
                  <a:gdLst/>
                  <a:ahLst/>
                  <a:cxnLst/>
                  <a:rect l="l" t="t" r="r" b="b"/>
                  <a:pathLst>
                    <a:path w="20782" h="5765" extrusionOk="0">
                      <a:moveTo>
                        <a:pt x="16311" y="1"/>
                      </a:moveTo>
                      <a:cubicBezTo>
                        <a:pt x="15370" y="1"/>
                        <a:pt x="14415" y="94"/>
                        <a:pt x="13503" y="144"/>
                      </a:cubicBezTo>
                      <a:cubicBezTo>
                        <a:pt x="10993" y="294"/>
                        <a:pt x="8483" y="872"/>
                        <a:pt x="5974" y="1047"/>
                      </a:cubicBezTo>
                      <a:cubicBezTo>
                        <a:pt x="5882" y="1055"/>
                        <a:pt x="5790" y="1058"/>
                        <a:pt x="5699" y="1058"/>
                      </a:cubicBezTo>
                      <a:cubicBezTo>
                        <a:pt x="5261" y="1058"/>
                        <a:pt x="4832" y="987"/>
                        <a:pt x="4406" y="987"/>
                      </a:cubicBezTo>
                      <a:cubicBezTo>
                        <a:pt x="4318" y="987"/>
                        <a:pt x="4230" y="990"/>
                        <a:pt x="4141" y="997"/>
                      </a:cubicBezTo>
                      <a:cubicBezTo>
                        <a:pt x="3865" y="1499"/>
                        <a:pt x="4543" y="1750"/>
                        <a:pt x="4417" y="2252"/>
                      </a:cubicBezTo>
                      <a:cubicBezTo>
                        <a:pt x="4364" y="2286"/>
                        <a:pt x="4304" y="2300"/>
                        <a:pt x="4240" y="2300"/>
                      </a:cubicBezTo>
                      <a:cubicBezTo>
                        <a:pt x="3971" y="2300"/>
                        <a:pt x="3626" y="2052"/>
                        <a:pt x="3363" y="1951"/>
                      </a:cubicBezTo>
                      <a:cubicBezTo>
                        <a:pt x="2987" y="1851"/>
                        <a:pt x="2610" y="1700"/>
                        <a:pt x="2209" y="1574"/>
                      </a:cubicBezTo>
                      <a:cubicBezTo>
                        <a:pt x="1832" y="1449"/>
                        <a:pt x="1456" y="1323"/>
                        <a:pt x="1155" y="1173"/>
                      </a:cubicBezTo>
                      <a:cubicBezTo>
                        <a:pt x="799" y="1018"/>
                        <a:pt x="582" y="784"/>
                        <a:pt x="224" y="784"/>
                      </a:cubicBezTo>
                      <a:cubicBezTo>
                        <a:pt x="177" y="784"/>
                        <a:pt x="128" y="788"/>
                        <a:pt x="75" y="796"/>
                      </a:cubicBezTo>
                      <a:cubicBezTo>
                        <a:pt x="0" y="1374"/>
                        <a:pt x="627" y="1650"/>
                        <a:pt x="954" y="1976"/>
                      </a:cubicBezTo>
                      <a:cubicBezTo>
                        <a:pt x="1280" y="2277"/>
                        <a:pt x="1506" y="2729"/>
                        <a:pt x="1832" y="3055"/>
                      </a:cubicBezTo>
                      <a:cubicBezTo>
                        <a:pt x="2159" y="3382"/>
                        <a:pt x="2460" y="3733"/>
                        <a:pt x="2786" y="4084"/>
                      </a:cubicBezTo>
                      <a:cubicBezTo>
                        <a:pt x="3087" y="4436"/>
                        <a:pt x="3338" y="4812"/>
                        <a:pt x="3539" y="5214"/>
                      </a:cubicBezTo>
                      <a:cubicBezTo>
                        <a:pt x="3639" y="5389"/>
                        <a:pt x="3690" y="5640"/>
                        <a:pt x="3865" y="5741"/>
                      </a:cubicBezTo>
                      <a:cubicBezTo>
                        <a:pt x="3899" y="5758"/>
                        <a:pt x="3950" y="5765"/>
                        <a:pt x="4010" y="5765"/>
                      </a:cubicBezTo>
                      <a:cubicBezTo>
                        <a:pt x="4217" y="5765"/>
                        <a:pt x="4538" y="5685"/>
                        <a:pt x="4694" y="5666"/>
                      </a:cubicBezTo>
                      <a:cubicBezTo>
                        <a:pt x="5246" y="5540"/>
                        <a:pt x="5798" y="5339"/>
                        <a:pt x="6325" y="5088"/>
                      </a:cubicBezTo>
                      <a:cubicBezTo>
                        <a:pt x="7254" y="4737"/>
                        <a:pt x="8232" y="4712"/>
                        <a:pt x="9186" y="4511"/>
                      </a:cubicBezTo>
                      <a:cubicBezTo>
                        <a:pt x="11194" y="4059"/>
                        <a:pt x="13302" y="4185"/>
                        <a:pt x="15361" y="3909"/>
                      </a:cubicBezTo>
                      <a:cubicBezTo>
                        <a:pt x="16038" y="3808"/>
                        <a:pt x="16741" y="3833"/>
                        <a:pt x="17419" y="3683"/>
                      </a:cubicBezTo>
                      <a:cubicBezTo>
                        <a:pt x="17820" y="3582"/>
                        <a:pt x="18247" y="3457"/>
                        <a:pt x="18623" y="3306"/>
                      </a:cubicBezTo>
                      <a:cubicBezTo>
                        <a:pt x="18950" y="3206"/>
                        <a:pt x="19401" y="3156"/>
                        <a:pt x="19652" y="2880"/>
                      </a:cubicBezTo>
                      <a:cubicBezTo>
                        <a:pt x="19878" y="2604"/>
                        <a:pt x="19928" y="2353"/>
                        <a:pt x="20154" y="2127"/>
                      </a:cubicBezTo>
                      <a:cubicBezTo>
                        <a:pt x="20380" y="1901"/>
                        <a:pt x="20581" y="1725"/>
                        <a:pt x="20782" y="1549"/>
                      </a:cubicBezTo>
                      <a:lnTo>
                        <a:pt x="20732" y="972"/>
                      </a:lnTo>
                      <a:cubicBezTo>
                        <a:pt x="20675" y="1000"/>
                        <a:pt x="20613" y="1013"/>
                        <a:pt x="20546" y="1013"/>
                      </a:cubicBezTo>
                      <a:cubicBezTo>
                        <a:pt x="20139" y="1013"/>
                        <a:pt x="19574" y="549"/>
                        <a:pt x="19251" y="420"/>
                      </a:cubicBezTo>
                      <a:cubicBezTo>
                        <a:pt x="18774" y="244"/>
                        <a:pt x="18247" y="144"/>
                        <a:pt x="17745" y="94"/>
                      </a:cubicBezTo>
                      <a:cubicBezTo>
                        <a:pt x="17276" y="25"/>
                        <a:pt x="16795" y="1"/>
                        <a:pt x="16311"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a:off x="4163388" y="3277537"/>
                  <a:ext cx="355611" cy="200379"/>
                </a:xfrm>
                <a:custGeom>
                  <a:avLst/>
                  <a:gdLst/>
                  <a:ahLst/>
                  <a:cxnLst/>
                  <a:rect l="l" t="t" r="r" b="b"/>
                  <a:pathLst>
                    <a:path w="5498" h="3098" extrusionOk="0">
                      <a:moveTo>
                        <a:pt x="793" y="0"/>
                      </a:moveTo>
                      <a:cubicBezTo>
                        <a:pt x="779" y="0"/>
                        <a:pt x="765" y="5"/>
                        <a:pt x="754" y="16"/>
                      </a:cubicBezTo>
                      <a:cubicBezTo>
                        <a:pt x="1" y="870"/>
                        <a:pt x="1406" y="1623"/>
                        <a:pt x="2034" y="1924"/>
                      </a:cubicBezTo>
                      <a:cubicBezTo>
                        <a:pt x="2686" y="2250"/>
                        <a:pt x="3339" y="2501"/>
                        <a:pt x="4042" y="2727"/>
                      </a:cubicBezTo>
                      <a:cubicBezTo>
                        <a:pt x="4290" y="2810"/>
                        <a:pt x="4828" y="3097"/>
                        <a:pt x="5192" y="3097"/>
                      </a:cubicBezTo>
                      <a:cubicBezTo>
                        <a:pt x="5270" y="3097"/>
                        <a:pt x="5340" y="3084"/>
                        <a:pt x="5397" y="3053"/>
                      </a:cubicBezTo>
                      <a:cubicBezTo>
                        <a:pt x="5472" y="3003"/>
                        <a:pt x="5497" y="2903"/>
                        <a:pt x="5472" y="2827"/>
                      </a:cubicBezTo>
                      <a:cubicBezTo>
                        <a:pt x="5372" y="2300"/>
                        <a:pt x="3791" y="2074"/>
                        <a:pt x="3389" y="1924"/>
                      </a:cubicBezTo>
                      <a:cubicBezTo>
                        <a:pt x="2837" y="1748"/>
                        <a:pt x="302" y="1020"/>
                        <a:pt x="879" y="117"/>
                      </a:cubicBezTo>
                      <a:cubicBezTo>
                        <a:pt x="899" y="58"/>
                        <a:pt x="843" y="0"/>
                        <a:pt x="793"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4114685" y="3342799"/>
                  <a:ext cx="357228" cy="203289"/>
                </a:xfrm>
                <a:custGeom>
                  <a:avLst/>
                  <a:gdLst/>
                  <a:ahLst/>
                  <a:cxnLst/>
                  <a:rect l="l" t="t" r="r" b="b"/>
                  <a:pathLst>
                    <a:path w="5523" h="3143" extrusionOk="0">
                      <a:moveTo>
                        <a:pt x="275" y="0"/>
                      </a:moveTo>
                      <a:cubicBezTo>
                        <a:pt x="246" y="0"/>
                        <a:pt x="218" y="11"/>
                        <a:pt x="202" y="36"/>
                      </a:cubicBezTo>
                      <a:cubicBezTo>
                        <a:pt x="101" y="237"/>
                        <a:pt x="26" y="488"/>
                        <a:pt x="1" y="714"/>
                      </a:cubicBezTo>
                      <a:cubicBezTo>
                        <a:pt x="1" y="764"/>
                        <a:pt x="26" y="814"/>
                        <a:pt x="76" y="840"/>
                      </a:cubicBezTo>
                      <a:cubicBezTo>
                        <a:pt x="980" y="1392"/>
                        <a:pt x="1959" y="1843"/>
                        <a:pt x="2963" y="2145"/>
                      </a:cubicBezTo>
                      <a:cubicBezTo>
                        <a:pt x="3339" y="2270"/>
                        <a:pt x="3690" y="2371"/>
                        <a:pt x="4067" y="2496"/>
                      </a:cubicBezTo>
                      <a:cubicBezTo>
                        <a:pt x="4494" y="2647"/>
                        <a:pt x="4745" y="2923"/>
                        <a:pt x="5121" y="3123"/>
                      </a:cubicBezTo>
                      <a:cubicBezTo>
                        <a:pt x="5147" y="3136"/>
                        <a:pt x="5178" y="3143"/>
                        <a:pt x="5210" y="3143"/>
                      </a:cubicBezTo>
                      <a:cubicBezTo>
                        <a:pt x="5302" y="3143"/>
                        <a:pt x="5404" y="3091"/>
                        <a:pt x="5422" y="2998"/>
                      </a:cubicBezTo>
                      <a:cubicBezTo>
                        <a:pt x="5523" y="2295"/>
                        <a:pt x="4519" y="2019"/>
                        <a:pt x="3992" y="1843"/>
                      </a:cubicBezTo>
                      <a:cubicBezTo>
                        <a:pt x="3540" y="1718"/>
                        <a:pt x="3063" y="1618"/>
                        <a:pt x="2586" y="1492"/>
                      </a:cubicBezTo>
                      <a:cubicBezTo>
                        <a:pt x="2009" y="1291"/>
                        <a:pt x="1457" y="1065"/>
                        <a:pt x="930" y="814"/>
                      </a:cubicBezTo>
                      <a:cubicBezTo>
                        <a:pt x="503" y="639"/>
                        <a:pt x="177" y="639"/>
                        <a:pt x="377" y="112"/>
                      </a:cubicBezTo>
                      <a:cubicBezTo>
                        <a:pt x="394" y="45"/>
                        <a:pt x="333" y="0"/>
                        <a:pt x="275"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3966957" y="3400622"/>
                  <a:ext cx="455024" cy="212991"/>
                </a:xfrm>
                <a:custGeom>
                  <a:avLst/>
                  <a:gdLst/>
                  <a:ahLst/>
                  <a:cxnLst/>
                  <a:rect l="l" t="t" r="r" b="b"/>
                  <a:pathLst>
                    <a:path w="7035" h="3293" extrusionOk="0">
                      <a:moveTo>
                        <a:pt x="1361" y="1"/>
                      </a:moveTo>
                      <a:cubicBezTo>
                        <a:pt x="1340" y="1"/>
                        <a:pt x="1320" y="7"/>
                        <a:pt x="1306" y="21"/>
                      </a:cubicBezTo>
                      <a:cubicBezTo>
                        <a:pt x="1" y="1527"/>
                        <a:pt x="5774" y="3033"/>
                        <a:pt x="6627" y="3284"/>
                      </a:cubicBezTo>
                      <a:cubicBezTo>
                        <a:pt x="6652" y="3290"/>
                        <a:pt x="6676" y="3293"/>
                        <a:pt x="6699" y="3293"/>
                      </a:cubicBezTo>
                      <a:cubicBezTo>
                        <a:pt x="6947" y="3293"/>
                        <a:pt x="7035" y="2943"/>
                        <a:pt x="6828" y="2782"/>
                      </a:cubicBezTo>
                      <a:cubicBezTo>
                        <a:pt x="6050" y="2204"/>
                        <a:pt x="879" y="1502"/>
                        <a:pt x="1457" y="96"/>
                      </a:cubicBezTo>
                      <a:cubicBezTo>
                        <a:pt x="1475" y="42"/>
                        <a:pt x="1415" y="1"/>
                        <a:pt x="1361"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3945871" y="3464784"/>
                  <a:ext cx="441635" cy="187249"/>
                </a:xfrm>
                <a:custGeom>
                  <a:avLst/>
                  <a:gdLst/>
                  <a:ahLst/>
                  <a:cxnLst/>
                  <a:rect l="l" t="t" r="r" b="b"/>
                  <a:pathLst>
                    <a:path w="6828" h="2895" extrusionOk="0">
                      <a:moveTo>
                        <a:pt x="360" y="0"/>
                      </a:moveTo>
                      <a:cubicBezTo>
                        <a:pt x="317" y="0"/>
                        <a:pt x="274" y="26"/>
                        <a:pt x="252" y="83"/>
                      </a:cubicBezTo>
                      <a:cubicBezTo>
                        <a:pt x="1" y="811"/>
                        <a:pt x="402" y="1589"/>
                        <a:pt x="1155" y="1840"/>
                      </a:cubicBezTo>
                      <a:cubicBezTo>
                        <a:pt x="2059" y="2191"/>
                        <a:pt x="3012" y="2492"/>
                        <a:pt x="3966" y="2718"/>
                      </a:cubicBezTo>
                      <a:lnTo>
                        <a:pt x="6827" y="2894"/>
                      </a:lnTo>
                      <a:cubicBezTo>
                        <a:pt x="5924" y="2492"/>
                        <a:pt x="4970" y="2216"/>
                        <a:pt x="3991" y="2041"/>
                      </a:cubicBezTo>
                      <a:cubicBezTo>
                        <a:pt x="2812" y="1765"/>
                        <a:pt x="452" y="1714"/>
                        <a:pt x="477" y="108"/>
                      </a:cubicBezTo>
                      <a:cubicBezTo>
                        <a:pt x="464" y="39"/>
                        <a:pt x="412" y="0"/>
                        <a:pt x="360"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4299797" y="3128839"/>
                  <a:ext cx="1256538" cy="271527"/>
                </a:xfrm>
                <a:custGeom>
                  <a:avLst/>
                  <a:gdLst/>
                  <a:ahLst/>
                  <a:cxnLst/>
                  <a:rect l="l" t="t" r="r" b="b"/>
                  <a:pathLst>
                    <a:path w="19427" h="4198" extrusionOk="0">
                      <a:moveTo>
                        <a:pt x="8491" y="1"/>
                      </a:moveTo>
                      <a:cubicBezTo>
                        <a:pt x="8191" y="1"/>
                        <a:pt x="7945" y="84"/>
                        <a:pt x="8157" y="433"/>
                      </a:cubicBezTo>
                      <a:cubicBezTo>
                        <a:pt x="8358" y="784"/>
                        <a:pt x="8986" y="734"/>
                        <a:pt x="8835" y="1311"/>
                      </a:cubicBezTo>
                      <a:cubicBezTo>
                        <a:pt x="8755" y="1318"/>
                        <a:pt x="8675" y="1320"/>
                        <a:pt x="8596" y="1320"/>
                      </a:cubicBezTo>
                      <a:cubicBezTo>
                        <a:pt x="8029" y="1320"/>
                        <a:pt x="7481" y="1180"/>
                        <a:pt x="6953" y="1136"/>
                      </a:cubicBezTo>
                      <a:cubicBezTo>
                        <a:pt x="6743" y="1119"/>
                        <a:pt x="6526" y="1113"/>
                        <a:pt x="6305" y="1113"/>
                      </a:cubicBezTo>
                      <a:cubicBezTo>
                        <a:pt x="5862" y="1113"/>
                        <a:pt x="5405" y="1136"/>
                        <a:pt x="4970" y="1136"/>
                      </a:cubicBezTo>
                      <a:lnTo>
                        <a:pt x="2435" y="1136"/>
                      </a:lnTo>
                      <a:cubicBezTo>
                        <a:pt x="2298" y="1136"/>
                        <a:pt x="2012" y="1122"/>
                        <a:pt x="1695" y="1122"/>
                      </a:cubicBezTo>
                      <a:cubicBezTo>
                        <a:pt x="1142" y="1122"/>
                        <a:pt x="498" y="1163"/>
                        <a:pt x="402" y="1387"/>
                      </a:cubicBezTo>
                      <a:lnTo>
                        <a:pt x="477" y="1562"/>
                      </a:lnTo>
                      <a:cubicBezTo>
                        <a:pt x="326" y="1613"/>
                        <a:pt x="276" y="1688"/>
                        <a:pt x="301" y="1788"/>
                      </a:cubicBezTo>
                      <a:cubicBezTo>
                        <a:pt x="251" y="1738"/>
                        <a:pt x="201" y="1688"/>
                        <a:pt x="151" y="1638"/>
                      </a:cubicBezTo>
                      <a:cubicBezTo>
                        <a:pt x="137" y="1624"/>
                        <a:pt x="119" y="1617"/>
                        <a:pt x="100" y="1617"/>
                      </a:cubicBezTo>
                      <a:cubicBezTo>
                        <a:pt x="52" y="1617"/>
                        <a:pt x="0" y="1659"/>
                        <a:pt x="0" y="1713"/>
                      </a:cubicBezTo>
                      <a:cubicBezTo>
                        <a:pt x="326" y="2566"/>
                        <a:pt x="1155" y="2968"/>
                        <a:pt x="1958" y="3269"/>
                      </a:cubicBezTo>
                      <a:cubicBezTo>
                        <a:pt x="2510" y="3445"/>
                        <a:pt x="3062" y="3595"/>
                        <a:pt x="3614" y="3746"/>
                      </a:cubicBezTo>
                      <a:cubicBezTo>
                        <a:pt x="4091" y="3897"/>
                        <a:pt x="4593" y="4198"/>
                        <a:pt x="5095" y="4198"/>
                      </a:cubicBezTo>
                      <a:cubicBezTo>
                        <a:pt x="5221" y="4173"/>
                        <a:pt x="5271" y="4072"/>
                        <a:pt x="5221" y="3972"/>
                      </a:cubicBezTo>
                      <a:lnTo>
                        <a:pt x="5196" y="3922"/>
                      </a:lnTo>
                      <a:lnTo>
                        <a:pt x="5196" y="3922"/>
                      </a:lnTo>
                      <a:cubicBezTo>
                        <a:pt x="5271" y="3934"/>
                        <a:pt x="5352" y="3940"/>
                        <a:pt x="5434" y="3940"/>
                      </a:cubicBezTo>
                      <a:cubicBezTo>
                        <a:pt x="5516" y="3940"/>
                        <a:pt x="5597" y="3934"/>
                        <a:pt x="5672" y="3922"/>
                      </a:cubicBezTo>
                      <a:cubicBezTo>
                        <a:pt x="5949" y="3796"/>
                        <a:pt x="6225" y="3671"/>
                        <a:pt x="6501" y="3495"/>
                      </a:cubicBezTo>
                      <a:cubicBezTo>
                        <a:pt x="7781" y="2918"/>
                        <a:pt x="9412" y="2742"/>
                        <a:pt x="10818" y="2717"/>
                      </a:cubicBezTo>
                      <a:cubicBezTo>
                        <a:pt x="11702" y="2717"/>
                        <a:pt x="12615" y="2632"/>
                        <a:pt x="13514" y="2632"/>
                      </a:cubicBezTo>
                      <a:cubicBezTo>
                        <a:pt x="13814" y="2632"/>
                        <a:pt x="14112" y="2642"/>
                        <a:pt x="14407" y="2667"/>
                      </a:cubicBezTo>
                      <a:cubicBezTo>
                        <a:pt x="14745" y="2725"/>
                        <a:pt x="15083" y="2750"/>
                        <a:pt x="15421" y="2750"/>
                      </a:cubicBezTo>
                      <a:cubicBezTo>
                        <a:pt x="15660" y="2750"/>
                        <a:pt x="15900" y="2738"/>
                        <a:pt x="16139" y="2717"/>
                      </a:cubicBezTo>
                      <a:cubicBezTo>
                        <a:pt x="16339" y="2692"/>
                        <a:pt x="16540" y="2616"/>
                        <a:pt x="16691" y="2466"/>
                      </a:cubicBezTo>
                      <a:cubicBezTo>
                        <a:pt x="16867" y="2240"/>
                        <a:pt x="16691" y="2064"/>
                        <a:pt x="16867" y="1838"/>
                      </a:cubicBezTo>
                      <a:cubicBezTo>
                        <a:pt x="17168" y="1387"/>
                        <a:pt x="19427" y="1261"/>
                        <a:pt x="19276" y="734"/>
                      </a:cubicBezTo>
                      <a:cubicBezTo>
                        <a:pt x="18874" y="508"/>
                        <a:pt x="18398" y="533"/>
                        <a:pt x="17971" y="333"/>
                      </a:cubicBezTo>
                      <a:cubicBezTo>
                        <a:pt x="17795" y="232"/>
                        <a:pt x="17619" y="132"/>
                        <a:pt x="17444" y="56"/>
                      </a:cubicBezTo>
                      <a:cubicBezTo>
                        <a:pt x="17352" y="23"/>
                        <a:pt x="17276" y="12"/>
                        <a:pt x="17207" y="12"/>
                      </a:cubicBezTo>
                      <a:cubicBezTo>
                        <a:pt x="17067" y="12"/>
                        <a:pt x="16950" y="56"/>
                        <a:pt x="16766" y="56"/>
                      </a:cubicBezTo>
                      <a:cubicBezTo>
                        <a:pt x="16841" y="182"/>
                        <a:pt x="16967" y="307"/>
                        <a:pt x="17118" y="358"/>
                      </a:cubicBezTo>
                      <a:cubicBezTo>
                        <a:pt x="16725" y="576"/>
                        <a:pt x="16155" y="651"/>
                        <a:pt x="15599" y="651"/>
                      </a:cubicBezTo>
                      <a:cubicBezTo>
                        <a:pt x="15195" y="651"/>
                        <a:pt x="14799" y="611"/>
                        <a:pt x="14482" y="558"/>
                      </a:cubicBezTo>
                      <a:cubicBezTo>
                        <a:pt x="13553" y="408"/>
                        <a:pt x="12600" y="408"/>
                        <a:pt x="11671" y="232"/>
                      </a:cubicBezTo>
                      <a:cubicBezTo>
                        <a:pt x="10818" y="82"/>
                        <a:pt x="9889" y="207"/>
                        <a:pt x="9036" y="56"/>
                      </a:cubicBezTo>
                      <a:cubicBezTo>
                        <a:pt x="8907" y="37"/>
                        <a:pt x="8687" y="1"/>
                        <a:pt x="8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a:off x="4678042" y="2348353"/>
                  <a:ext cx="264671" cy="55301"/>
                </a:xfrm>
                <a:custGeom>
                  <a:avLst/>
                  <a:gdLst/>
                  <a:ahLst/>
                  <a:cxnLst/>
                  <a:rect l="l" t="t" r="r" b="b"/>
                  <a:pathLst>
                    <a:path w="4092" h="855" extrusionOk="0">
                      <a:moveTo>
                        <a:pt x="3865" y="829"/>
                      </a:moveTo>
                      <a:cubicBezTo>
                        <a:pt x="4016" y="829"/>
                        <a:pt x="4091" y="603"/>
                        <a:pt x="3941" y="528"/>
                      </a:cubicBezTo>
                      <a:cubicBezTo>
                        <a:pt x="3414" y="302"/>
                        <a:pt x="2736" y="352"/>
                        <a:pt x="2159" y="302"/>
                      </a:cubicBezTo>
                      <a:cubicBezTo>
                        <a:pt x="1531" y="277"/>
                        <a:pt x="904" y="176"/>
                        <a:pt x="301" y="1"/>
                      </a:cubicBezTo>
                      <a:lnTo>
                        <a:pt x="0" y="126"/>
                      </a:lnTo>
                      <a:cubicBezTo>
                        <a:pt x="377" y="327"/>
                        <a:pt x="753" y="453"/>
                        <a:pt x="1180" y="528"/>
                      </a:cubicBezTo>
                      <a:cubicBezTo>
                        <a:pt x="2058" y="754"/>
                        <a:pt x="2962" y="854"/>
                        <a:pt x="3865" y="8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9"/>
                <p:cNvSpPr/>
                <p:nvPr/>
              </p:nvSpPr>
              <p:spPr>
                <a:xfrm>
                  <a:off x="4642275" y="2369503"/>
                  <a:ext cx="254969" cy="99090"/>
                </a:xfrm>
                <a:custGeom>
                  <a:avLst/>
                  <a:gdLst/>
                  <a:ahLst/>
                  <a:cxnLst/>
                  <a:rect l="l" t="t" r="r" b="b"/>
                  <a:pathLst>
                    <a:path w="3942" h="1532" extrusionOk="0">
                      <a:moveTo>
                        <a:pt x="3791" y="1431"/>
                      </a:moveTo>
                      <a:cubicBezTo>
                        <a:pt x="3916" y="1431"/>
                        <a:pt x="3941" y="1255"/>
                        <a:pt x="3816" y="1230"/>
                      </a:cubicBezTo>
                      <a:cubicBezTo>
                        <a:pt x="2963" y="954"/>
                        <a:pt x="2084" y="803"/>
                        <a:pt x="1231" y="452"/>
                      </a:cubicBezTo>
                      <a:cubicBezTo>
                        <a:pt x="905" y="301"/>
                        <a:pt x="578" y="151"/>
                        <a:pt x="252" y="0"/>
                      </a:cubicBezTo>
                      <a:lnTo>
                        <a:pt x="1" y="176"/>
                      </a:lnTo>
                      <a:cubicBezTo>
                        <a:pt x="1181" y="828"/>
                        <a:pt x="2561" y="1531"/>
                        <a:pt x="3791" y="14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9"/>
                <p:cNvSpPr/>
                <p:nvPr/>
              </p:nvSpPr>
              <p:spPr>
                <a:xfrm>
                  <a:off x="4572486" y="2387355"/>
                  <a:ext cx="313375" cy="126643"/>
                </a:xfrm>
                <a:custGeom>
                  <a:avLst/>
                  <a:gdLst/>
                  <a:ahLst/>
                  <a:cxnLst/>
                  <a:rect l="l" t="t" r="r" b="b"/>
                  <a:pathLst>
                    <a:path w="4845" h="1958" extrusionOk="0">
                      <a:moveTo>
                        <a:pt x="4619" y="1807"/>
                      </a:moveTo>
                      <a:cubicBezTo>
                        <a:pt x="4795" y="1807"/>
                        <a:pt x="4845" y="1531"/>
                        <a:pt x="4669" y="1506"/>
                      </a:cubicBezTo>
                      <a:cubicBezTo>
                        <a:pt x="3113" y="1155"/>
                        <a:pt x="1733" y="879"/>
                        <a:pt x="478" y="50"/>
                      </a:cubicBezTo>
                      <a:lnTo>
                        <a:pt x="1" y="0"/>
                      </a:lnTo>
                      <a:cubicBezTo>
                        <a:pt x="1256" y="1079"/>
                        <a:pt x="2962" y="1958"/>
                        <a:pt x="4619" y="18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4447525" y="2390589"/>
                  <a:ext cx="412400" cy="149411"/>
                </a:xfrm>
                <a:custGeom>
                  <a:avLst/>
                  <a:gdLst/>
                  <a:ahLst/>
                  <a:cxnLst/>
                  <a:rect l="l" t="t" r="r" b="b"/>
                  <a:pathLst>
                    <a:path w="6376" h="2310" extrusionOk="0">
                      <a:moveTo>
                        <a:pt x="6074" y="2309"/>
                      </a:moveTo>
                      <a:cubicBezTo>
                        <a:pt x="6325" y="2309"/>
                        <a:pt x="6375" y="1933"/>
                        <a:pt x="6149" y="1908"/>
                      </a:cubicBezTo>
                      <a:cubicBezTo>
                        <a:pt x="4066" y="1582"/>
                        <a:pt x="1983" y="1180"/>
                        <a:pt x="251" y="0"/>
                      </a:cubicBezTo>
                      <a:lnTo>
                        <a:pt x="0" y="176"/>
                      </a:lnTo>
                      <a:cubicBezTo>
                        <a:pt x="552" y="728"/>
                        <a:pt x="1406" y="1054"/>
                        <a:pt x="2083" y="1381"/>
                      </a:cubicBezTo>
                      <a:cubicBezTo>
                        <a:pt x="3338" y="1958"/>
                        <a:pt x="4694" y="2259"/>
                        <a:pt x="6074" y="23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9"/>
                <p:cNvSpPr/>
                <p:nvPr/>
              </p:nvSpPr>
              <p:spPr>
                <a:xfrm>
                  <a:off x="4379288" y="2423058"/>
                  <a:ext cx="438401" cy="151028"/>
                </a:xfrm>
                <a:custGeom>
                  <a:avLst/>
                  <a:gdLst/>
                  <a:ahLst/>
                  <a:cxnLst/>
                  <a:rect l="l" t="t" r="r" b="b"/>
                  <a:pathLst>
                    <a:path w="6778" h="2335" extrusionOk="0">
                      <a:moveTo>
                        <a:pt x="2210" y="1381"/>
                      </a:moveTo>
                      <a:cubicBezTo>
                        <a:pt x="3615" y="1883"/>
                        <a:pt x="5046" y="2334"/>
                        <a:pt x="6552" y="2209"/>
                      </a:cubicBezTo>
                      <a:cubicBezTo>
                        <a:pt x="6778" y="2209"/>
                        <a:pt x="6778" y="1858"/>
                        <a:pt x="6552" y="1858"/>
                      </a:cubicBezTo>
                      <a:cubicBezTo>
                        <a:pt x="4669" y="1657"/>
                        <a:pt x="1808" y="1431"/>
                        <a:pt x="277" y="0"/>
                      </a:cubicBezTo>
                      <a:lnTo>
                        <a:pt x="277" y="0"/>
                      </a:lnTo>
                      <a:lnTo>
                        <a:pt x="1" y="101"/>
                      </a:lnTo>
                      <a:cubicBezTo>
                        <a:pt x="503" y="803"/>
                        <a:pt x="1432" y="1105"/>
                        <a:pt x="2210" y="13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9"/>
                <p:cNvSpPr/>
                <p:nvPr/>
              </p:nvSpPr>
              <p:spPr>
                <a:xfrm>
                  <a:off x="4293265" y="2463612"/>
                  <a:ext cx="664070" cy="303673"/>
                </a:xfrm>
                <a:custGeom>
                  <a:avLst/>
                  <a:gdLst/>
                  <a:ahLst/>
                  <a:cxnLst/>
                  <a:rect l="l" t="t" r="r" b="b"/>
                  <a:pathLst>
                    <a:path w="10267" h="4695" extrusionOk="0">
                      <a:moveTo>
                        <a:pt x="10116" y="4343"/>
                      </a:moveTo>
                      <a:cubicBezTo>
                        <a:pt x="9112" y="3966"/>
                        <a:pt x="8183" y="3464"/>
                        <a:pt x="7355" y="2787"/>
                      </a:cubicBezTo>
                      <a:cubicBezTo>
                        <a:pt x="6803" y="2335"/>
                        <a:pt x="6200" y="2209"/>
                        <a:pt x="5522" y="2059"/>
                      </a:cubicBezTo>
                      <a:cubicBezTo>
                        <a:pt x="3615" y="1657"/>
                        <a:pt x="1758" y="1205"/>
                        <a:pt x="252" y="1"/>
                      </a:cubicBezTo>
                      <a:lnTo>
                        <a:pt x="176" y="26"/>
                      </a:lnTo>
                      <a:lnTo>
                        <a:pt x="1" y="151"/>
                      </a:lnTo>
                      <a:cubicBezTo>
                        <a:pt x="1231" y="1356"/>
                        <a:pt x="2912" y="1883"/>
                        <a:pt x="4569" y="2285"/>
                      </a:cubicBezTo>
                      <a:cubicBezTo>
                        <a:pt x="5773" y="2586"/>
                        <a:pt x="6602" y="2787"/>
                        <a:pt x="7606" y="3565"/>
                      </a:cubicBezTo>
                      <a:cubicBezTo>
                        <a:pt x="8308" y="4167"/>
                        <a:pt x="9162" y="4544"/>
                        <a:pt x="10065" y="4644"/>
                      </a:cubicBezTo>
                      <a:cubicBezTo>
                        <a:pt x="10266" y="4694"/>
                        <a:pt x="10266" y="4393"/>
                        <a:pt x="10116" y="43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9"/>
                <p:cNvSpPr/>
                <p:nvPr/>
              </p:nvSpPr>
              <p:spPr>
                <a:xfrm>
                  <a:off x="4251094" y="2492847"/>
                  <a:ext cx="641302" cy="316609"/>
                </a:xfrm>
                <a:custGeom>
                  <a:avLst/>
                  <a:gdLst/>
                  <a:ahLst/>
                  <a:cxnLst/>
                  <a:rect l="l" t="t" r="r" b="b"/>
                  <a:pathLst>
                    <a:path w="9915" h="4895" extrusionOk="0">
                      <a:moveTo>
                        <a:pt x="9713" y="4493"/>
                      </a:moveTo>
                      <a:cubicBezTo>
                        <a:pt x="7956" y="4217"/>
                        <a:pt x="6626" y="3037"/>
                        <a:pt x="4995" y="2360"/>
                      </a:cubicBezTo>
                      <a:cubicBezTo>
                        <a:pt x="3363" y="1682"/>
                        <a:pt x="1531" y="1180"/>
                        <a:pt x="176" y="1"/>
                      </a:cubicBezTo>
                      <a:lnTo>
                        <a:pt x="0" y="126"/>
                      </a:lnTo>
                      <a:cubicBezTo>
                        <a:pt x="1105" y="1255"/>
                        <a:pt x="2585" y="1808"/>
                        <a:pt x="4041" y="2410"/>
                      </a:cubicBezTo>
                      <a:cubicBezTo>
                        <a:pt x="5271" y="2912"/>
                        <a:pt x="6451" y="3539"/>
                        <a:pt x="7580" y="4242"/>
                      </a:cubicBezTo>
                      <a:cubicBezTo>
                        <a:pt x="8182" y="4669"/>
                        <a:pt x="8910" y="4895"/>
                        <a:pt x="9663" y="4870"/>
                      </a:cubicBezTo>
                      <a:cubicBezTo>
                        <a:pt x="9864" y="4819"/>
                        <a:pt x="9914" y="4543"/>
                        <a:pt x="9713" y="44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9"/>
                <p:cNvSpPr/>
                <p:nvPr/>
              </p:nvSpPr>
              <p:spPr>
                <a:xfrm>
                  <a:off x="4186155" y="2544784"/>
                  <a:ext cx="686708" cy="326375"/>
                </a:xfrm>
                <a:custGeom>
                  <a:avLst/>
                  <a:gdLst/>
                  <a:ahLst/>
                  <a:cxnLst/>
                  <a:rect l="l" t="t" r="r" b="b"/>
                  <a:pathLst>
                    <a:path w="10617" h="5046" extrusionOk="0">
                      <a:moveTo>
                        <a:pt x="10466" y="4619"/>
                      </a:moveTo>
                      <a:cubicBezTo>
                        <a:pt x="9462" y="4393"/>
                        <a:pt x="8534" y="3991"/>
                        <a:pt x="7680" y="3464"/>
                      </a:cubicBezTo>
                      <a:cubicBezTo>
                        <a:pt x="6978" y="3013"/>
                        <a:pt x="6451" y="2485"/>
                        <a:pt x="5673" y="2159"/>
                      </a:cubicBezTo>
                      <a:cubicBezTo>
                        <a:pt x="3916" y="1431"/>
                        <a:pt x="1883" y="1005"/>
                        <a:pt x="226" y="1"/>
                      </a:cubicBezTo>
                      <a:cubicBezTo>
                        <a:pt x="151" y="51"/>
                        <a:pt x="76" y="126"/>
                        <a:pt x="0" y="201"/>
                      </a:cubicBezTo>
                      <a:cubicBezTo>
                        <a:pt x="1330" y="1205"/>
                        <a:pt x="3188" y="1758"/>
                        <a:pt x="4694" y="2285"/>
                      </a:cubicBezTo>
                      <a:cubicBezTo>
                        <a:pt x="6651" y="2937"/>
                        <a:pt x="8208" y="5046"/>
                        <a:pt x="10416" y="4895"/>
                      </a:cubicBezTo>
                      <a:cubicBezTo>
                        <a:pt x="10592" y="4895"/>
                        <a:pt x="10617" y="4669"/>
                        <a:pt x="10466" y="46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9"/>
                <p:cNvSpPr/>
                <p:nvPr/>
              </p:nvSpPr>
              <p:spPr>
                <a:xfrm>
                  <a:off x="4794918" y="2859773"/>
                  <a:ext cx="878290" cy="222629"/>
                </a:xfrm>
                <a:custGeom>
                  <a:avLst/>
                  <a:gdLst/>
                  <a:ahLst/>
                  <a:cxnLst/>
                  <a:rect l="l" t="t" r="r" b="b"/>
                  <a:pathLst>
                    <a:path w="13579" h="3442" extrusionOk="0">
                      <a:moveTo>
                        <a:pt x="4196" y="1"/>
                      </a:moveTo>
                      <a:cubicBezTo>
                        <a:pt x="3859" y="1"/>
                        <a:pt x="3519" y="55"/>
                        <a:pt x="3414" y="326"/>
                      </a:cubicBezTo>
                      <a:cubicBezTo>
                        <a:pt x="3213" y="853"/>
                        <a:pt x="4142" y="928"/>
                        <a:pt x="4091" y="1405"/>
                      </a:cubicBezTo>
                      <a:cubicBezTo>
                        <a:pt x="3857" y="1422"/>
                        <a:pt x="3620" y="1425"/>
                        <a:pt x="3382" y="1425"/>
                      </a:cubicBezTo>
                      <a:cubicBezTo>
                        <a:pt x="3263" y="1425"/>
                        <a:pt x="3144" y="1424"/>
                        <a:pt x="3025" y="1424"/>
                      </a:cubicBezTo>
                      <a:cubicBezTo>
                        <a:pt x="2667" y="1424"/>
                        <a:pt x="2309" y="1430"/>
                        <a:pt x="1958" y="1481"/>
                      </a:cubicBezTo>
                      <a:cubicBezTo>
                        <a:pt x="1531" y="1531"/>
                        <a:pt x="527" y="1531"/>
                        <a:pt x="301" y="1958"/>
                      </a:cubicBezTo>
                      <a:cubicBezTo>
                        <a:pt x="0" y="2535"/>
                        <a:pt x="1029" y="2510"/>
                        <a:pt x="1381" y="2610"/>
                      </a:cubicBezTo>
                      <a:cubicBezTo>
                        <a:pt x="1983" y="2811"/>
                        <a:pt x="2585" y="2936"/>
                        <a:pt x="3213" y="3062"/>
                      </a:cubicBezTo>
                      <a:cubicBezTo>
                        <a:pt x="3740" y="3112"/>
                        <a:pt x="4167" y="3263"/>
                        <a:pt x="4669" y="3363"/>
                      </a:cubicBezTo>
                      <a:cubicBezTo>
                        <a:pt x="4833" y="3404"/>
                        <a:pt x="5182" y="3441"/>
                        <a:pt x="5555" y="3441"/>
                      </a:cubicBezTo>
                      <a:cubicBezTo>
                        <a:pt x="6093" y="3441"/>
                        <a:pt x="6679" y="3364"/>
                        <a:pt x="6827" y="3112"/>
                      </a:cubicBezTo>
                      <a:cubicBezTo>
                        <a:pt x="7053" y="2761"/>
                        <a:pt x="6601" y="2736"/>
                        <a:pt x="6626" y="2409"/>
                      </a:cubicBezTo>
                      <a:cubicBezTo>
                        <a:pt x="6661" y="2186"/>
                        <a:pt x="6813" y="2151"/>
                        <a:pt x="6977" y="2151"/>
                      </a:cubicBezTo>
                      <a:cubicBezTo>
                        <a:pt x="7053" y="2151"/>
                        <a:pt x="7132" y="2158"/>
                        <a:pt x="7204" y="2158"/>
                      </a:cubicBezTo>
                      <a:cubicBezTo>
                        <a:pt x="7906" y="2158"/>
                        <a:pt x="8534" y="2384"/>
                        <a:pt x="9237" y="2460"/>
                      </a:cubicBezTo>
                      <a:cubicBezTo>
                        <a:pt x="9652" y="2511"/>
                        <a:pt x="10151" y="2599"/>
                        <a:pt x="10611" y="2599"/>
                      </a:cubicBezTo>
                      <a:cubicBezTo>
                        <a:pt x="10817" y="2599"/>
                        <a:pt x="11015" y="2582"/>
                        <a:pt x="11194" y="2535"/>
                      </a:cubicBezTo>
                      <a:cubicBezTo>
                        <a:pt x="11521" y="2434"/>
                        <a:pt x="12324" y="2133"/>
                        <a:pt x="12449" y="1857"/>
                      </a:cubicBezTo>
                      <a:cubicBezTo>
                        <a:pt x="12700" y="1456"/>
                        <a:pt x="13579" y="1932"/>
                        <a:pt x="13252" y="1205"/>
                      </a:cubicBezTo>
                      <a:cubicBezTo>
                        <a:pt x="13001" y="703"/>
                        <a:pt x="12650" y="803"/>
                        <a:pt x="12148" y="778"/>
                      </a:cubicBezTo>
                      <a:cubicBezTo>
                        <a:pt x="11019" y="703"/>
                        <a:pt x="9864" y="577"/>
                        <a:pt x="8760" y="376"/>
                      </a:cubicBezTo>
                      <a:cubicBezTo>
                        <a:pt x="7564" y="146"/>
                        <a:pt x="6347" y="22"/>
                        <a:pt x="5129" y="22"/>
                      </a:cubicBezTo>
                      <a:cubicBezTo>
                        <a:pt x="5017" y="22"/>
                        <a:pt x="4906" y="23"/>
                        <a:pt x="4794" y="25"/>
                      </a:cubicBezTo>
                      <a:cubicBezTo>
                        <a:pt x="4644" y="25"/>
                        <a:pt x="4421" y="1"/>
                        <a:pt x="41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9"/>
                <p:cNvSpPr/>
                <p:nvPr/>
              </p:nvSpPr>
              <p:spPr>
                <a:xfrm>
                  <a:off x="4979966" y="2564253"/>
                  <a:ext cx="467572" cy="277671"/>
                </a:xfrm>
                <a:custGeom>
                  <a:avLst/>
                  <a:gdLst/>
                  <a:ahLst/>
                  <a:cxnLst/>
                  <a:rect l="l" t="t" r="r" b="b"/>
                  <a:pathLst>
                    <a:path w="7229" h="4293" extrusionOk="0">
                      <a:moveTo>
                        <a:pt x="7179" y="4042"/>
                      </a:moveTo>
                      <a:cubicBezTo>
                        <a:pt x="6652" y="3364"/>
                        <a:pt x="5171" y="3013"/>
                        <a:pt x="4443" y="2636"/>
                      </a:cubicBezTo>
                      <a:cubicBezTo>
                        <a:pt x="3916" y="2385"/>
                        <a:pt x="779" y="1030"/>
                        <a:pt x="1180" y="177"/>
                      </a:cubicBezTo>
                      <a:cubicBezTo>
                        <a:pt x="1230" y="101"/>
                        <a:pt x="1105" y="1"/>
                        <a:pt x="1030" y="76"/>
                      </a:cubicBezTo>
                      <a:cubicBezTo>
                        <a:pt x="1" y="1306"/>
                        <a:pt x="6074" y="4192"/>
                        <a:pt x="7053" y="4293"/>
                      </a:cubicBezTo>
                      <a:cubicBezTo>
                        <a:pt x="7204" y="4293"/>
                        <a:pt x="7229" y="4117"/>
                        <a:pt x="7179" y="40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9"/>
                <p:cNvSpPr/>
                <p:nvPr/>
              </p:nvSpPr>
              <p:spPr>
                <a:xfrm>
                  <a:off x="4929645" y="2616255"/>
                  <a:ext cx="337759" cy="209434"/>
                </a:xfrm>
                <a:custGeom>
                  <a:avLst/>
                  <a:gdLst/>
                  <a:ahLst/>
                  <a:cxnLst/>
                  <a:rect l="l" t="t" r="r" b="b"/>
                  <a:pathLst>
                    <a:path w="5222" h="3238" extrusionOk="0">
                      <a:moveTo>
                        <a:pt x="5096" y="2987"/>
                      </a:moveTo>
                      <a:cubicBezTo>
                        <a:pt x="4192" y="2359"/>
                        <a:pt x="753" y="1732"/>
                        <a:pt x="1431" y="126"/>
                      </a:cubicBezTo>
                      <a:cubicBezTo>
                        <a:pt x="1481" y="50"/>
                        <a:pt x="1356" y="0"/>
                        <a:pt x="1306" y="50"/>
                      </a:cubicBezTo>
                      <a:cubicBezTo>
                        <a:pt x="0" y="1456"/>
                        <a:pt x="4142" y="2987"/>
                        <a:pt x="5020" y="3188"/>
                      </a:cubicBezTo>
                      <a:cubicBezTo>
                        <a:pt x="5146" y="3238"/>
                        <a:pt x="5221" y="3037"/>
                        <a:pt x="5096" y="29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a:off x="4915028" y="2716896"/>
                  <a:ext cx="224116" cy="118558"/>
                </a:xfrm>
                <a:custGeom>
                  <a:avLst/>
                  <a:gdLst/>
                  <a:ahLst/>
                  <a:cxnLst/>
                  <a:rect l="l" t="t" r="r" b="b"/>
                  <a:pathLst>
                    <a:path w="3465" h="1833" extrusionOk="0">
                      <a:moveTo>
                        <a:pt x="3414" y="1657"/>
                      </a:moveTo>
                      <a:cubicBezTo>
                        <a:pt x="2962" y="1330"/>
                        <a:pt x="352" y="1054"/>
                        <a:pt x="929" y="75"/>
                      </a:cubicBezTo>
                      <a:cubicBezTo>
                        <a:pt x="954" y="50"/>
                        <a:pt x="904" y="0"/>
                        <a:pt x="879" y="25"/>
                      </a:cubicBezTo>
                      <a:cubicBezTo>
                        <a:pt x="1" y="1029"/>
                        <a:pt x="2736" y="1832"/>
                        <a:pt x="3389" y="1782"/>
                      </a:cubicBezTo>
                      <a:cubicBezTo>
                        <a:pt x="3464" y="1782"/>
                        <a:pt x="3464" y="1682"/>
                        <a:pt x="3414" y="16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5936122" y="2974967"/>
                  <a:ext cx="375079" cy="279288"/>
                </a:xfrm>
                <a:custGeom>
                  <a:avLst/>
                  <a:gdLst/>
                  <a:ahLst/>
                  <a:cxnLst/>
                  <a:rect l="l" t="t" r="r" b="b"/>
                  <a:pathLst>
                    <a:path w="5799" h="4318" extrusionOk="0">
                      <a:moveTo>
                        <a:pt x="5773" y="4092"/>
                      </a:moveTo>
                      <a:cubicBezTo>
                        <a:pt x="5522" y="3163"/>
                        <a:pt x="4719" y="2184"/>
                        <a:pt x="3916" y="1632"/>
                      </a:cubicBezTo>
                      <a:cubicBezTo>
                        <a:pt x="2737" y="804"/>
                        <a:pt x="1306" y="779"/>
                        <a:pt x="101" y="26"/>
                      </a:cubicBezTo>
                      <a:cubicBezTo>
                        <a:pt x="51" y="1"/>
                        <a:pt x="1" y="76"/>
                        <a:pt x="51" y="101"/>
                      </a:cubicBezTo>
                      <a:cubicBezTo>
                        <a:pt x="904" y="779"/>
                        <a:pt x="2009" y="929"/>
                        <a:pt x="2987" y="1431"/>
                      </a:cubicBezTo>
                      <a:cubicBezTo>
                        <a:pt x="4242" y="2084"/>
                        <a:pt x="4744" y="3188"/>
                        <a:pt x="5573" y="4192"/>
                      </a:cubicBezTo>
                      <a:cubicBezTo>
                        <a:pt x="5648" y="4318"/>
                        <a:pt x="5799" y="4192"/>
                        <a:pt x="5773" y="409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5902036" y="3033437"/>
                  <a:ext cx="310141" cy="272756"/>
                </a:xfrm>
                <a:custGeom>
                  <a:avLst/>
                  <a:gdLst/>
                  <a:ahLst/>
                  <a:cxnLst/>
                  <a:rect l="l" t="t" r="r" b="b"/>
                  <a:pathLst>
                    <a:path w="4795" h="4217" extrusionOk="0">
                      <a:moveTo>
                        <a:pt x="3113" y="1381"/>
                      </a:moveTo>
                      <a:cubicBezTo>
                        <a:pt x="2260" y="703"/>
                        <a:pt x="854" y="829"/>
                        <a:pt x="151" y="51"/>
                      </a:cubicBezTo>
                      <a:cubicBezTo>
                        <a:pt x="101" y="0"/>
                        <a:pt x="1" y="51"/>
                        <a:pt x="26" y="126"/>
                      </a:cubicBezTo>
                      <a:cubicBezTo>
                        <a:pt x="227" y="753"/>
                        <a:pt x="1256" y="879"/>
                        <a:pt x="1783" y="1055"/>
                      </a:cubicBezTo>
                      <a:cubicBezTo>
                        <a:pt x="3314" y="1506"/>
                        <a:pt x="3941" y="2887"/>
                        <a:pt x="4669" y="4142"/>
                      </a:cubicBezTo>
                      <a:cubicBezTo>
                        <a:pt x="4694" y="4217"/>
                        <a:pt x="4795" y="4192"/>
                        <a:pt x="4795" y="4117"/>
                      </a:cubicBezTo>
                      <a:cubicBezTo>
                        <a:pt x="4694" y="3012"/>
                        <a:pt x="3966" y="2033"/>
                        <a:pt x="3113" y="13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9"/>
                <p:cNvSpPr/>
                <p:nvPr/>
              </p:nvSpPr>
              <p:spPr>
                <a:xfrm>
                  <a:off x="5848481" y="3083758"/>
                  <a:ext cx="285756" cy="248436"/>
                </a:xfrm>
                <a:custGeom>
                  <a:avLst/>
                  <a:gdLst/>
                  <a:ahLst/>
                  <a:cxnLst/>
                  <a:rect l="l" t="t" r="r" b="b"/>
                  <a:pathLst>
                    <a:path w="4418" h="3841" extrusionOk="0">
                      <a:moveTo>
                        <a:pt x="2837" y="1557"/>
                      </a:moveTo>
                      <a:cubicBezTo>
                        <a:pt x="2460" y="1306"/>
                        <a:pt x="2033" y="1080"/>
                        <a:pt x="1607" y="929"/>
                      </a:cubicBezTo>
                      <a:cubicBezTo>
                        <a:pt x="1280" y="804"/>
                        <a:pt x="276" y="703"/>
                        <a:pt x="427" y="126"/>
                      </a:cubicBezTo>
                      <a:cubicBezTo>
                        <a:pt x="452" y="26"/>
                        <a:pt x="327" y="0"/>
                        <a:pt x="276" y="76"/>
                      </a:cubicBezTo>
                      <a:cubicBezTo>
                        <a:pt x="0" y="753"/>
                        <a:pt x="854" y="1030"/>
                        <a:pt x="1356" y="1180"/>
                      </a:cubicBezTo>
                      <a:cubicBezTo>
                        <a:pt x="1983" y="1406"/>
                        <a:pt x="2586" y="1782"/>
                        <a:pt x="3088" y="2234"/>
                      </a:cubicBezTo>
                      <a:cubicBezTo>
                        <a:pt x="3564" y="2661"/>
                        <a:pt x="3765" y="3263"/>
                        <a:pt x="4192" y="3740"/>
                      </a:cubicBezTo>
                      <a:cubicBezTo>
                        <a:pt x="4292" y="3841"/>
                        <a:pt x="4418" y="3740"/>
                        <a:pt x="4393" y="3615"/>
                      </a:cubicBezTo>
                      <a:cubicBezTo>
                        <a:pt x="4267" y="2761"/>
                        <a:pt x="3489" y="2033"/>
                        <a:pt x="2837" y="15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9"/>
                <p:cNvSpPr/>
                <p:nvPr/>
              </p:nvSpPr>
              <p:spPr>
                <a:xfrm>
                  <a:off x="5837098" y="3168164"/>
                  <a:ext cx="227350" cy="167262"/>
                </a:xfrm>
                <a:custGeom>
                  <a:avLst/>
                  <a:gdLst/>
                  <a:ahLst/>
                  <a:cxnLst/>
                  <a:rect l="l" t="t" r="r" b="b"/>
                  <a:pathLst>
                    <a:path w="3515" h="2586" extrusionOk="0">
                      <a:moveTo>
                        <a:pt x="2385" y="1256"/>
                      </a:moveTo>
                      <a:cubicBezTo>
                        <a:pt x="1758" y="979"/>
                        <a:pt x="402" y="854"/>
                        <a:pt x="176" y="101"/>
                      </a:cubicBezTo>
                      <a:cubicBezTo>
                        <a:pt x="151" y="1"/>
                        <a:pt x="1" y="51"/>
                        <a:pt x="26" y="151"/>
                      </a:cubicBezTo>
                      <a:cubicBezTo>
                        <a:pt x="101" y="754"/>
                        <a:pt x="729" y="954"/>
                        <a:pt x="1231" y="1155"/>
                      </a:cubicBezTo>
                      <a:cubicBezTo>
                        <a:pt x="1632" y="1281"/>
                        <a:pt x="2009" y="1431"/>
                        <a:pt x="2385" y="1607"/>
                      </a:cubicBezTo>
                      <a:cubicBezTo>
                        <a:pt x="2762" y="1808"/>
                        <a:pt x="3063" y="2134"/>
                        <a:pt x="3238" y="2510"/>
                      </a:cubicBezTo>
                      <a:cubicBezTo>
                        <a:pt x="3289" y="2586"/>
                        <a:pt x="3414" y="2586"/>
                        <a:pt x="3414" y="2485"/>
                      </a:cubicBezTo>
                      <a:cubicBezTo>
                        <a:pt x="3515" y="1883"/>
                        <a:pt x="2887" y="1456"/>
                        <a:pt x="2385" y="12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9"/>
                <p:cNvSpPr/>
                <p:nvPr/>
              </p:nvSpPr>
              <p:spPr>
                <a:xfrm>
                  <a:off x="6309516" y="2575637"/>
                  <a:ext cx="389697" cy="81238"/>
                </a:xfrm>
                <a:custGeom>
                  <a:avLst/>
                  <a:gdLst/>
                  <a:ahLst/>
                  <a:cxnLst/>
                  <a:rect l="l" t="t" r="r" b="b"/>
                  <a:pathLst>
                    <a:path w="6025" h="1256" extrusionOk="0">
                      <a:moveTo>
                        <a:pt x="5899" y="1"/>
                      </a:moveTo>
                      <a:cubicBezTo>
                        <a:pt x="5070" y="126"/>
                        <a:pt x="4242" y="302"/>
                        <a:pt x="3439" y="503"/>
                      </a:cubicBezTo>
                      <a:cubicBezTo>
                        <a:pt x="2335" y="728"/>
                        <a:pt x="1230" y="854"/>
                        <a:pt x="126" y="929"/>
                      </a:cubicBezTo>
                      <a:cubicBezTo>
                        <a:pt x="0" y="954"/>
                        <a:pt x="0" y="1130"/>
                        <a:pt x="126" y="1155"/>
                      </a:cubicBezTo>
                      <a:cubicBezTo>
                        <a:pt x="1983" y="1255"/>
                        <a:pt x="4267" y="954"/>
                        <a:pt x="5949" y="176"/>
                      </a:cubicBezTo>
                      <a:cubicBezTo>
                        <a:pt x="6024" y="126"/>
                        <a:pt x="5999" y="1"/>
                        <a:pt x="5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9"/>
                <p:cNvSpPr/>
                <p:nvPr/>
              </p:nvSpPr>
              <p:spPr>
                <a:xfrm>
                  <a:off x="6406924" y="2598339"/>
                  <a:ext cx="417251" cy="99090"/>
                </a:xfrm>
                <a:custGeom>
                  <a:avLst/>
                  <a:gdLst/>
                  <a:ahLst/>
                  <a:cxnLst/>
                  <a:rect l="l" t="t" r="r" b="b"/>
                  <a:pathLst>
                    <a:path w="6451" h="1532" extrusionOk="0">
                      <a:moveTo>
                        <a:pt x="6350" y="1"/>
                      </a:moveTo>
                      <a:cubicBezTo>
                        <a:pt x="4292" y="101"/>
                        <a:pt x="2084" y="904"/>
                        <a:pt x="76" y="1381"/>
                      </a:cubicBezTo>
                      <a:cubicBezTo>
                        <a:pt x="0" y="1406"/>
                        <a:pt x="25" y="1532"/>
                        <a:pt x="76" y="1507"/>
                      </a:cubicBezTo>
                      <a:cubicBezTo>
                        <a:pt x="2109" y="1281"/>
                        <a:pt x="4518" y="955"/>
                        <a:pt x="6401" y="101"/>
                      </a:cubicBezTo>
                      <a:cubicBezTo>
                        <a:pt x="6451" y="101"/>
                        <a:pt x="6426" y="1"/>
                        <a:pt x="6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9"/>
                <p:cNvSpPr/>
                <p:nvPr/>
              </p:nvSpPr>
              <p:spPr>
                <a:xfrm>
                  <a:off x="3197530" y="3221719"/>
                  <a:ext cx="414017" cy="212733"/>
                </a:xfrm>
                <a:custGeom>
                  <a:avLst/>
                  <a:gdLst/>
                  <a:ahLst/>
                  <a:cxnLst/>
                  <a:rect l="l" t="t" r="r" b="b"/>
                  <a:pathLst>
                    <a:path w="6401" h="3289" extrusionOk="0">
                      <a:moveTo>
                        <a:pt x="6375" y="3138"/>
                      </a:moveTo>
                      <a:cubicBezTo>
                        <a:pt x="5647" y="2310"/>
                        <a:pt x="4719" y="1657"/>
                        <a:pt x="3690" y="1231"/>
                      </a:cubicBezTo>
                      <a:cubicBezTo>
                        <a:pt x="2560" y="854"/>
                        <a:pt x="1155" y="930"/>
                        <a:pt x="251" y="76"/>
                      </a:cubicBezTo>
                      <a:cubicBezTo>
                        <a:pt x="126" y="1"/>
                        <a:pt x="0" y="126"/>
                        <a:pt x="75" y="252"/>
                      </a:cubicBezTo>
                      <a:cubicBezTo>
                        <a:pt x="653" y="930"/>
                        <a:pt x="1657" y="1055"/>
                        <a:pt x="2485" y="1231"/>
                      </a:cubicBezTo>
                      <a:cubicBezTo>
                        <a:pt x="4041" y="1557"/>
                        <a:pt x="4919" y="2586"/>
                        <a:pt x="6300" y="3264"/>
                      </a:cubicBezTo>
                      <a:cubicBezTo>
                        <a:pt x="6350" y="3289"/>
                        <a:pt x="6400" y="3213"/>
                        <a:pt x="6375" y="31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9"/>
                <p:cNvSpPr/>
                <p:nvPr/>
              </p:nvSpPr>
              <p:spPr>
                <a:xfrm>
                  <a:off x="3148827" y="3298041"/>
                  <a:ext cx="397782" cy="215967"/>
                </a:xfrm>
                <a:custGeom>
                  <a:avLst/>
                  <a:gdLst/>
                  <a:ahLst/>
                  <a:cxnLst/>
                  <a:rect l="l" t="t" r="r" b="b"/>
                  <a:pathLst>
                    <a:path w="6150" h="3339" extrusionOk="0">
                      <a:moveTo>
                        <a:pt x="4192" y="1582"/>
                      </a:moveTo>
                      <a:cubicBezTo>
                        <a:pt x="3639" y="1331"/>
                        <a:pt x="3087" y="1155"/>
                        <a:pt x="2510" y="979"/>
                      </a:cubicBezTo>
                      <a:cubicBezTo>
                        <a:pt x="1732" y="804"/>
                        <a:pt x="703" y="879"/>
                        <a:pt x="201" y="126"/>
                      </a:cubicBezTo>
                      <a:cubicBezTo>
                        <a:pt x="151" y="0"/>
                        <a:pt x="0" y="101"/>
                        <a:pt x="50" y="201"/>
                      </a:cubicBezTo>
                      <a:cubicBezTo>
                        <a:pt x="477" y="1055"/>
                        <a:pt x="1631" y="1080"/>
                        <a:pt x="2435" y="1255"/>
                      </a:cubicBezTo>
                      <a:cubicBezTo>
                        <a:pt x="3815" y="1532"/>
                        <a:pt x="5045" y="2234"/>
                        <a:pt x="5974" y="3263"/>
                      </a:cubicBezTo>
                      <a:cubicBezTo>
                        <a:pt x="6049" y="3339"/>
                        <a:pt x="6149" y="3263"/>
                        <a:pt x="6124" y="3188"/>
                      </a:cubicBezTo>
                      <a:cubicBezTo>
                        <a:pt x="5999" y="2360"/>
                        <a:pt x="4869" y="1858"/>
                        <a:pt x="4192" y="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86" name="Google Shape;786;p39"/>
          <p:cNvSpPr/>
          <p:nvPr/>
        </p:nvSpPr>
        <p:spPr>
          <a:xfrm rot="1799290">
            <a:off x="7365289" y="-1457652"/>
            <a:ext cx="1051576" cy="8734080"/>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164;p3">
            <a:extLst>
              <a:ext uri="{FF2B5EF4-FFF2-40B4-BE49-F238E27FC236}">
                <a16:creationId xmlns:a16="http://schemas.microsoft.com/office/drawing/2014/main" id="{AB7EA2D8-17A5-D6E6-BE9E-F243E6663110}"/>
              </a:ext>
            </a:extLst>
          </p:cNvPr>
          <p:cNvGrpSpPr/>
          <p:nvPr/>
        </p:nvGrpSpPr>
        <p:grpSpPr>
          <a:xfrm rot="-5400000">
            <a:off x="-461104" y="3298592"/>
            <a:ext cx="2717815" cy="1661149"/>
            <a:chOff x="3182725" y="919500"/>
            <a:chExt cx="1712225" cy="1046525"/>
          </a:xfrm>
        </p:grpSpPr>
        <p:sp>
          <p:nvSpPr>
            <p:cNvPr id="864" name="Google Shape;165;p3">
              <a:extLst>
                <a:ext uri="{FF2B5EF4-FFF2-40B4-BE49-F238E27FC236}">
                  <a16:creationId xmlns:a16="http://schemas.microsoft.com/office/drawing/2014/main" id="{DD255024-E904-B81D-E0D9-BBC8247E4BF6}"/>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5" name="Google Shape;166;p3">
              <a:extLst>
                <a:ext uri="{FF2B5EF4-FFF2-40B4-BE49-F238E27FC236}">
                  <a16:creationId xmlns:a16="http://schemas.microsoft.com/office/drawing/2014/main" id="{C3B4AFD6-E3E0-252D-D7EB-812D586DD1F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6" name="Google Shape;167;p3">
              <a:extLst>
                <a:ext uri="{FF2B5EF4-FFF2-40B4-BE49-F238E27FC236}">
                  <a16:creationId xmlns:a16="http://schemas.microsoft.com/office/drawing/2014/main" id="{CFA7A56D-2127-8657-F9C0-C1AF3B483A20}"/>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7" name="Google Shape;168;p3">
              <a:extLst>
                <a:ext uri="{FF2B5EF4-FFF2-40B4-BE49-F238E27FC236}">
                  <a16:creationId xmlns:a16="http://schemas.microsoft.com/office/drawing/2014/main" id="{BDCA0EE5-1921-1F87-BFA6-CC8FF497F798}"/>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8" name="Google Shape;169;p3">
              <a:extLst>
                <a:ext uri="{FF2B5EF4-FFF2-40B4-BE49-F238E27FC236}">
                  <a16:creationId xmlns:a16="http://schemas.microsoft.com/office/drawing/2014/main" id="{F70E651A-64DF-C4E5-B36D-6357AA96303E}"/>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72" name="Google Shape;1204;p57">
            <a:extLst>
              <a:ext uri="{FF2B5EF4-FFF2-40B4-BE49-F238E27FC236}">
                <a16:creationId xmlns:a16="http://schemas.microsoft.com/office/drawing/2014/main" id="{2AFBC688-5E0B-36EF-80CF-50E9B1B3BD04}"/>
              </a:ext>
            </a:extLst>
          </p:cNvPr>
          <p:cNvGrpSpPr/>
          <p:nvPr/>
        </p:nvGrpSpPr>
        <p:grpSpPr>
          <a:xfrm flipH="1">
            <a:off x="6015637" y="3250756"/>
            <a:ext cx="2102525" cy="696250"/>
            <a:chOff x="2250625" y="399575"/>
            <a:chExt cx="2102525" cy="696250"/>
          </a:xfrm>
        </p:grpSpPr>
        <p:sp>
          <p:nvSpPr>
            <p:cNvPr id="873" name="Google Shape;1205;p57">
              <a:extLst>
                <a:ext uri="{FF2B5EF4-FFF2-40B4-BE49-F238E27FC236}">
                  <a16:creationId xmlns:a16="http://schemas.microsoft.com/office/drawing/2014/main" id="{6B9D15D3-61CD-BF0B-3D03-A322ADC1B4FE}"/>
                </a:ext>
              </a:extLst>
            </p:cNvPr>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206;p57">
              <a:extLst>
                <a:ext uri="{FF2B5EF4-FFF2-40B4-BE49-F238E27FC236}">
                  <a16:creationId xmlns:a16="http://schemas.microsoft.com/office/drawing/2014/main" id="{CC3FF215-80F0-9FD5-12C0-A1815E519B99}"/>
                </a:ext>
              </a:extLst>
            </p:cNvPr>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207;p57">
              <a:extLst>
                <a:ext uri="{FF2B5EF4-FFF2-40B4-BE49-F238E27FC236}">
                  <a16:creationId xmlns:a16="http://schemas.microsoft.com/office/drawing/2014/main" id="{4CE8DCAF-6A18-77D5-5DE3-614E7B865622}"/>
                </a:ext>
              </a:extLst>
            </p:cNvPr>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208;p57">
              <a:extLst>
                <a:ext uri="{FF2B5EF4-FFF2-40B4-BE49-F238E27FC236}">
                  <a16:creationId xmlns:a16="http://schemas.microsoft.com/office/drawing/2014/main" id="{02E12B04-BB4B-9EB2-B0BC-C58927223BA8}"/>
                </a:ext>
              </a:extLst>
            </p:cNvPr>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1209;p57">
              <a:extLst>
                <a:ext uri="{FF2B5EF4-FFF2-40B4-BE49-F238E27FC236}">
                  <a16:creationId xmlns:a16="http://schemas.microsoft.com/office/drawing/2014/main" id="{5ABFCEF8-5F04-1543-9775-E1FFDEA75534}"/>
                </a:ext>
              </a:extLst>
            </p:cNvPr>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210;p57">
              <a:extLst>
                <a:ext uri="{FF2B5EF4-FFF2-40B4-BE49-F238E27FC236}">
                  <a16:creationId xmlns:a16="http://schemas.microsoft.com/office/drawing/2014/main" id="{F4127B6F-340E-C1E5-8C54-69A44515C053}"/>
                </a:ext>
              </a:extLst>
            </p:cNvPr>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211;p57">
              <a:extLst>
                <a:ext uri="{FF2B5EF4-FFF2-40B4-BE49-F238E27FC236}">
                  <a16:creationId xmlns:a16="http://schemas.microsoft.com/office/drawing/2014/main" id="{75160811-12B9-5318-5C32-7B02FD2DA94F}"/>
                </a:ext>
              </a:extLst>
            </p:cNvPr>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088;p36">
            <a:extLst>
              <a:ext uri="{FF2B5EF4-FFF2-40B4-BE49-F238E27FC236}">
                <a16:creationId xmlns:a16="http://schemas.microsoft.com/office/drawing/2014/main" id="{33E1409A-D661-F3C9-C8BF-E34A03D5CF79}"/>
              </a:ext>
            </a:extLst>
          </p:cNvPr>
          <p:cNvSpPr txBox="1">
            <a:spLocks/>
          </p:cNvSpPr>
          <p:nvPr/>
        </p:nvSpPr>
        <p:spPr>
          <a:xfrm>
            <a:off x="-298825" y="2693257"/>
            <a:ext cx="6717300" cy="90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Chango"/>
              <a:buNone/>
              <a:defRPr sz="4300" b="0" i="0" u="none" strike="noStrike" cap="none">
                <a:solidFill>
                  <a:schemeClr val="dk2"/>
                </a:solidFill>
                <a:latin typeface="Chango"/>
                <a:ea typeface="Chango"/>
                <a:cs typeface="Chango"/>
                <a:sym typeface="Chango"/>
              </a:defRPr>
            </a:lvl1pPr>
            <a:lvl2pPr marR="0" lvl="1"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2pPr>
            <a:lvl3pPr marR="0" lvl="2"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3pPr>
            <a:lvl4pPr marR="0" lvl="3"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4pPr>
            <a:lvl5pPr marR="0" lvl="4"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5pPr>
            <a:lvl6pPr marR="0" lvl="5"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6pPr>
            <a:lvl7pPr marR="0" lvl="6"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7pPr>
            <a:lvl8pPr marR="0" lvl="7"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8pPr>
            <a:lvl9pPr marR="0" lvl="8"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9pPr>
          </a:lstStyle>
          <a:p>
            <a:pPr marL="0" marR="0" lvl="0" indent="0" algn="ctr" defTabSz="914400" rtl="0" eaLnBrk="1" fontAlgn="auto" latinLnBrk="0" hangingPunct="1">
              <a:lnSpc>
                <a:spcPct val="90000"/>
              </a:lnSpc>
              <a:spcBef>
                <a:spcPts val="0"/>
              </a:spcBef>
              <a:spcAft>
                <a:spcPts val="0"/>
              </a:spcAft>
              <a:buClr>
                <a:srgbClr val="2D3E53"/>
              </a:buClr>
              <a:buSzPts val="3600"/>
              <a:buFont typeface="Chango"/>
              <a:buNone/>
              <a:tabLst/>
              <a:defRPr/>
            </a:pPr>
            <a:endParaRPr kumimoji="0" lang="en-US" sz="4300" b="1" i="0" u="none" strike="noStrike" kern="0" cap="none" spc="0" normalizeH="0" baseline="0" noProof="0">
              <a:ln>
                <a:noFill/>
              </a:ln>
              <a:solidFill>
                <a:srgbClr val="2D3E53"/>
              </a:solidFill>
              <a:effectLst/>
              <a:uLnTx/>
              <a:uFillTx/>
              <a:latin typeface="Times New Roman" panose="02020603050405020304" pitchFamily="18" charset="0"/>
              <a:cs typeface="Times New Roman" panose="02020603050405020304" pitchFamily="18" charset="0"/>
              <a:sym typeface="Chango"/>
            </a:endParaRPr>
          </a:p>
        </p:txBody>
      </p:sp>
      <p:sp>
        <p:nvSpPr>
          <p:cNvPr id="5" name="Google Shape;2089;p36">
            <a:extLst>
              <a:ext uri="{FF2B5EF4-FFF2-40B4-BE49-F238E27FC236}">
                <a16:creationId xmlns:a16="http://schemas.microsoft.com/office/drawing/2014/main" id="{EFA2A459-8D50-3A0C-D835-B65108010AA5}"/>
              </a:ext>
            </a:extLst>
          </p:cNvPr>
          <p:cNvSpPr txBox="1">
            <a:spLocks/>
          </p:cNvSpPr>
          <p:nvPr/>
        </p:nvSpPr>
        <p:spPr>
          <a:xfrm>
            <a:off x="1629500" y="523934"/>
            <a:ext cx="2543518" cy="1711023"/>
          </a:xfrm>
          <a:prstGeom prst="rect">
            <a:avLst/>
          </a:prstGeom>
          <a:noFill/>
          <a:ln w="28575" cap="flat" cmpd="sng">
            <a:solidFill>
              <a:srgbClr val="B9BE4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6000"/>
              <a:buFont typeface="Chango"/>
              <a:buNone/>
              <a:defRPr sz="9600" b="0" i="0" u="none" strike="noStrike" cap="none">
                <a:solidFill>
                  <a:schemeClr val="dk2"/>
                </a:solidFill>
                <a:latin typeface="Chango"/>
                <a:ea typeface="Chango"/>
                <a:cs typeface="Chango"/>
                <a:sym typeface="Chango"/>
              </a:defRPr>
            </a:lvl1pPr>
            <a:lvl2pPr marR="0" lvl="1"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2pPr>
            <a:lvl3pPr marR="0" lvl="2"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3pPr>
            <a:lvl4pPr marR="0" lvl="3"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4pPr>
            <a:lvl5pPr marR="0" lvl="4"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5pPr>
            <a:lvl6pPr marR="0" lvl="5"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6pPr>
            <a:lvl7pPr marR="0" lvl="6"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7pPr>
            <a:lvl8pPr marR="0" lvl="7"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8pPr>
            <a:lvl9pPr marR="0" lvl="8"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9pPr>
          </a:lstStyle>
          <a:p>
            <a:pPr marL="0" marR="0" lvl="0" indent="0" algn="ctr" defTabSz="914400" rtl="0" eaLnBrk="1" fontAlgn="auto" latinLnBrk="0" hangingPunct="1">
              <a:lnSpc>
                <a:spcPct val="90000"/>
              </a:lnSpc>
              <a:spcBef>
                <a:spcPts val="0"/>
              </a:spcBef>
              <a:spcAft>
                <a:spcPts val="0"/>
              </a:spcAft>
              <a:buClr>
                <a:srgbClr val="2D3E53"/>
              </a:buClr>
              <a:buSzPts val="6000"/>
              <a:buFont typeface="Chango"/>
              <a:buNone/>
              <a:tabLst/>
              <a:defRPr/>
            </a:pPr>
            <a:r>
              <a:rPr kumimoji="0" lang="en" sz="9600" b="1" i="0" u="none" strike="noStrike" kern="0" cap="none" spc="0" normalizeH="0" baseline="0" noProof="0">
                <a:ln>
                  <a:noFill/>
                </a:ln>
                <a:solidFill>
                  <a:srgbClr val="2D3E53"/>
                </a:solidFill>
                <a:effectLst/>
                <a:uLnTx/>
                <a:uFillTx/>
                <a:latin typeface="Times New Roman" panose="02020603050405020304" pitchFamily="18" charset="0"/>
                <a:cs typeface="Times New Roman" panose="02020603050405020304" pitchFamily="18" charset="0"/>
                <a:sym typeface="Chango"/>
              </a:rPr>
              <a:t>III</a:t>
            </a:r>
          </a:p>
        </p:txBody>
      </p:sp>
      <p:sp>
        <p:nvSpPr>
          <p:cNvPr id="13" name="TextBox 12">
            <a:extLst>
              <a:ext uri="{FF2B5EF4-FFF2-40B4-BE49-F238E27FC236}">
                <a16:creationId xmlns:a16="http://schemas.microsoft.com/office/drawing/2014/main" id="{C8E5F551-B23F-7795-643A-CAAB70BBC883}"/>
              </a:ext>
            </a:extLst>
          </p:cNvPr>
          <p:cNvSpPr txBox="1"/>
          <p:nvPr/>
        </p:nvSpPr>
        <p:spPr>
          <a:xfrm>
            <a:off x="207586" y="2784564"/>
            <a:ext cx="5422230" cy="9233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
                <a:srgbClr val="2D3E53"/>
              </a:buClr>
              <a:buSzPts val="3600"/>
              <a:buFont typeface="Chango"/>
              <a:buNone/>
              <a:tabLst/>
              <a:defRPr/>
            </a:pPr>
            <a:r>
              <a:rPr lang="en-US" sz="6000" b="1">
                <a:solidFill>
                  <a:srgbClr val="2D3E53"/>
                </a:solidFill>
                <a:latin typeface="Times New Roman" panose="02020603050405020304" pitchFamily="18" charset="0"/>
                <a:cs typeface="Times New Roman" panose="02020603050405020304" pitchFamily="18" charset="0"/>
              </a:rPr>
              <a:t>Tổng kết</a:t>
            </a:r>
            <a:endParaRPr kumimoji="0" lang="en-US" sz="16600" b="1" i="0" u="none" strike="noStrike" kern="0" cap="none" spc="0" normalizeH="0" baseline="0" noProof="0">
              <a:ln>
                <a:noFill/>
              </a:ln>
              <a:solidFill>
                <a:srgbClr val="2D3E53"/>
              </a:solidFill>
              <a:effectLst/>
              <a:uLnTx/>
              <a:uFillTx/>
              <a:latin typeface="Times New Roman" panose="02020603050405020304" pitchFamily="18" charset="0"/>
              <a:cs typeface="Times New Roman" panose="02020603050405020304" pitchFamily="18" charset="0"/>
              <a:sym typeface="Chango"/>
            </a:endParaRPr>
          </a:p>
        </p:txBody>
      </p:sp>
      <p:sp>
        <p:nvSpPr>
          <p:cNvPr id="14" name="Google Shape;1240;p19">
            <a:extLst>
              <a:ext uri="{FF2B5EF4-FFF2-40B4-BE49-F238E27FC236}">
                <a16:creationId xmlns:a16="http://schemas.microsoft.com/office/drawing/2014/main" id="{8BB7B21B-E2A5-6373-7984-2C5338CA6704}"/>
              </a:ext>
            </a:extLst>
          </p:cNvPr>
          <p:cNvSpPr/>
          <p:nvPr/>
        </p:nvSpPr>
        <p:spPr>
          <a:xfrm flipH="1">
            <a:off x="565960" y="988624"/>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5" name="Google Shape;1241;p19">
            <a:extLst>
              <a:ext uri="{FF2B5EF4-FFF2-40B4-BE49-F238E27FC236}">
                <a16:creationId xmlns:a16="http://schemas.microsoft.com/office/drawing/2014/main" id="{D0562C2F-436C-9B8F-CCB9-5FF46D446D18}"/>
              </a:ext>
            </a:extLst>
          </p:cNvPr>
          <p:cNvGrpSpPr/>
          <p:nvPr/>
        </p:nvGrpSpPr>
        <p:grpSpPr>
          <a:xfrm rot="15052577">
            <a:off x="1383690" y="1307771"/>
            <a:ext cx="1145650" cy="700230"/>
            <a:chOff x="3182725" y="919500"/>
            <a:chExt cx="1712225" cy="1046525"/>
          </a:xfrm>
        </p:grpSpPr>
        <p:sp>
          <p:nvSpPr>
            <p:cNvPr id="16" name="Google Shape;1242;p19">
              <a:extLst>
                <a:ext uri="{FF2B5EF4-FFF2-40B4-BE49-F238E27FC236}">
                  <a16:creationId xmlns:a16="http://schemas.microsoft.com/office/drawing/2014/main" id="{242A2DFA-3CC3-A025-7076-4B1FED846044}"/>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43;p19">
              <a:extLst>
                <a:ext uri="{FF2B5EF4-FFF2-40B4-BE49-F238E27FC236}">
                  <a16:creationId xmlns:a16="http://schemas.microsoft.com/office/drawing/2014/main" id="{0E670452-C5F6-7AC0-3079-FC4224F70623}"/>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44;p19">
              <a:extLst>
                <a:ext uri="{FF2B5EF4-FFF2-40B4-BE49-F238E27FC236}">
                  <a16:creationId xmlns:a16="http://schemas.microsoft.com/office/drawing/2014/main" id="{FE94C55E-A6B3-909C-B515-5E9C8DE88C9E}"/>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45;p19">
              <a:extLst>
                <a:ext uri="{FF2B5EF4-FFF2-40B4-BE49-F238E27FC236}">
                  <a16:creationId xmlns:a16="http://schemas.microsoft.com/office/drawing/2014/main" id="{B4E742B9-0A84-AB6E-EB93-D8379E5764BF}"/>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46;p19">
              <a:extLst>
                <a:ext uri="{FF2B5EF4-FFF2-40B4-BE49-F238E27FC236}">
                  <a16:creationId xmlns:a16="http://schemas.microsoft.com/office/drawing/2014/main" id="{D875C336-CEBC-7FAA-8DB0-53158B36B343}"/>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1" name="Google Shape;1247;p19">
            <a:extLst>
              <a:ext uri="{FF2B5EF4-FFF2-40B4-BE49-F238E27FC236}">
                <a16:creationId xmlns:a16="http://schemas.microsoft.com/office/drawing/2014/main" id="{7D17AF3A-1702-3391-F874-A627D07299F3}"/>
              </a:ext>
            </a:extLst>
          </p:cNvPr>
          <p:cNvGrpSpPr/>
          <p:nvPr/>
        </p:nvGrpSpPr>
        <p:grpSpPr>
          <a:xfrm rot="5400000">
            <a:off x="6588625" y="-11450"/>
            <a:ext cx="960975" cy="983875"/>
            <a:chOff x="1459725" y="3033450"/>
            <a:chExt cx="960975" cy="983875"/>
          </a:xfrm>
        </p:grpSpPr>
        <p:sp>
          <p:nvSpPr>
            <p:cNvPr id="22" name="Google Shape;1248;p19">
              <a:extLst>
                <a:ext uri="{FF2B5EF4-FFF2-40B4-BE49-F238E27FC236}">
                  <a16:creationId xmlns:a16="http://schemas.microsoft.com/office/drawing/2014/main" id="{94F86B4D-7B0F-E12F-F411-8652483E74DB}"/>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49;p19">
              <a:extLst>
                <a:ext uri="{FF2B5EF4-FFF2-40B4-BE49-F238E27FC236}">
                  <a16:creationId xmlns:a16="http://schemas.microsoft.com/office/drawing/2014/main" id="{813037FC-29B7-EA8D-7028-69DEF1B5DE5D}"/>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50;p19">
              <a:extLst>
                <a:ext uri="{FF2B5EF4-FFF2-40B4-BE49-F238E27FC236}">
                  <a16:creationId xmlns:a16="http://schemas.microsoft.com/office/drawing/2014/main" id="{161DDE89-443D-19C9-4C64-AC87CDD56D90}"/>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51;p19">
              <a:extLst>
                <a:ext uri="{FF2B5EF4-FFF2-40B4-BE49-F238E27FC236}">
                  <a16:creationId xmlns:a16="http://schemas.microsoft.com/office/drawing/2014/main" id="{B13D870C-D284-E7A9-B742-860D7AD71F59}"/>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6" name="Google Shape;1252;p19">
            <a:extLst>
              <a:ext uri="{FF2B5EF4-FFF2-40B4-BE49-F238E27FC236}">
                <a16:creationId xmlns:a16="http://schemas.microsoft.com/office/drawing/2014/main" id="{311356F2-9B5D-AA1B-C515-2D06F8ADA470}"/>
              </a:ext>
            </a:extLst>
          </p:cNvPr>
          <p:cNvGrpSpPr/>
          <p:nvPr/>
        </p:nvGrpSpPr>
        <p:grpSpPr>
          <a:xfrm rot="-5400000">
            <a:off x="3219282" y="400469"/>
            <a:ext cx="826650" cy="1041725"/>
            <a:chOff x="2030500" y="3653500"/>
            <a:chExt cx="826650" cy="1041725"/>
          </a:xfrm>
        </p:grpSpPr>
        <p:sp>
          <p:nvSpPr>
            <p:cNvPr id="27" name="Google Shape;1253;p19">
              <a:extLst>
                <a:ext uri="{FF2B5EF4-FFF2-40B4-BE49-F238E27FC236}">
                  <a16:creationId xmlns:a16="http://schemas.microsoft.com/office/drawing/2014/main" id="{1CFEA6AE-6289-E9FA-CE48-BAD734FD0EB2}"/>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54;p19">
              <a:extLst>
                <a:ext uri="{FF2B5EF4-FFF2-40B4-BE49-F238E27FC236}">
                  <a16:creationId xmlns:a16="http://schemas.microsoft.com/office/drawing/2014/main" id="{7924D900-4DFC-4DE0-C9C2-91FFD1D6D1E2}"/>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55;p19">
              <a:extLst>
                <a:ext uri="{FF2B5EF4-FFF2-40B4-BE49-F238E27FC236}">
                  <a16:creationId xmlns:a16="http://schemas.microsoft.com/office/drawing/2014/main" id="{2B225656-6CE0-61E7-CD64-F46CEB07919A}"/>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56;p19">
              <a:extLst>
                <a:ext uri="{FF2B5EF4-FFF2-40B4-BE49-F238E27FC236}">
                  <a16:creationId xmlns:a16="http://schemas.microsoft.com/office/drawing/2014/main" id="{D3A8CDE4-3E53-2097-BFD8-C443F346A9EC}"/>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57;p19">
              <a:extLst>
                <a:ext uri="{FF2B5EF4-FFF2-40B4-BE49-F238E27FC236}">
                  <a16:creationId xmlns:a16="http://schemas.microsoft.com/office/drawing/2014/main" id="{66750F16-49A6-9705-1BC9-4CF04987224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58;p19">
              <a:extLst>
                <a:ext uri="{FF2B5EF4-FFF2-40B4-BE49-F238E27FC236}">
                  <a16:creationId xmlns:a16="http://schemas.microsoft.com/office/drawing/2014/main" id="{4755DA6C-9704-B2AC-BBAB-803FC004C21C}"/>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59;p19">
              <a:extLst>
                <a:ext uri="{FF2B5EF4-FFF2-40B4-BE49-F238E27FC236}">
                  <a16:creationId xmlns:a16="http://schemas.microsoft.com/office/drawing/2014/main" id="{563DD245-E114-9D14-F850-CD88C0BD9926}"/>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60;p19">
              <a:extLst>
                <a:ext uri="{FF2B5EF4-FFF2-40B4-BE49-F238E27FC236}">
                  <a16:creationId xmlns:a16="http://schemas.microsoft.com/office/drawing/2014/main" id="{E6CF8159-3D3F-BE08-B6F9-3BCB5CE96524}"/>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61;p19">
              <a:extLst>
                <a:ext uri="{FF2B5EF4-FFF2-40B4-BE49-F238E27FC236}">
                  <a16:creationId xmlns:a16="http://schemas.microsoft.com/office/drawing/2014/main" id="{C2E86FE1-1907-2CB8-F4FF-ABF9E1C6CF00}"/>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62;p19">
              <a:extLst>
                <a:ext uri="{FF2B5EF4-FFF2-40B4-BE49-F238E27FC236}">
                  <a16:creationId xmlns:a16="http://schemas.microsoft.com/office/drawing/2014/main" id="{F2C1B64F-822C-CC04-D2AE-967FBA53B72F}"/>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63;p19">
              <a:extLst>
                <a:ext uri="{FF2B5EF4-FFF2-40B4-BE49-F238E27FC236}">
                  <a16:creationId xmlns:a16="http://schemas.microsoft.com/office/drawing/2014/main" id="{B4DFEECD-0C5E-E69A-86ED-3025AB1723CF}"/>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64;p19">
              <a:extLst>
                <a:ext uri="{FF2B5EF4-FFF2-40B4-BE49-F238E27FC236}">
                  <a16:creationId xmlns:a16="http://schemas.microsoft.com/office/drawing/2014/main" id="{7197E29B-02CD-4777-4682-06DC154E63DF}"/>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65;p19">
              <a:extLst>
                <a:ext uri="{FF2B5EF4-FFF2-40B4-BE49-F238E27FC236}">
                  <a16:creationId xmlns:a16="http://schemas.microsoft.com/office/drawing/2014/main" id="{E756E141-4272-D46D-33DA-DD57A3D7F8B5}"/>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66;p19">
              <a:extLst>
                <a:ext uri="{FF2B5EF4-FFF2-40B4-BE49-F238E27FC236}">
                  <a16:creationId xmlns:a16="http://schemas.microsoft.com/office/drawing/2014/main" id="{EAF7522B-E816-47C5-DEE8-D4F707DAEAD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67;p19">
              <a:extLst>
                <a:ext uri="{FF2B5EF4-FFF2-40B4-BE49-F238E27FC236}">
                  <a16:creationId xmlns:a16="http://schemas.microsoft.com/office/drawing/2014/main" id="{BEECCCFD-4CF8-15C5-FFDD-94261A6F32C8}"/>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68;p19">
              <a:extLst>
                <a:ext uri="{FF2B5EF4-FFF2-40B4-BE49-F238E27FC236}">
                  <a16:creationId xmlns:a16="http://schemas.microsoft.com/office/drawing/2014/main" id="{D801305C-E234-A75E-BFDD-30B8A72424AA}"/>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69;p19">
              <a:extLst>
                <a:ext uri="{FF2B5EF4-FFF2-40B4-BE49-F238E27FC236}">
                  <a16:creationId xmlns:a16="http://schemas.microsoft.com/office/drawing/2014/main" id="{CEE8E2FA-A5BA-5AC4-57BF-3B5524D5AAB2}"/>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70;p19">
              <a:extLst>
                <a:ext uri="{FF2B5EF4-FFF2-40B4-BE49-F238E27FC236}">
                  <a16:creationId xmlns:a16="http://schemas.microsoft.com/office/drawing/2014/main" id="{DBF2D130-6162-BE7B-D497-0B40FD299596}"/>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71;p19">
              <a:extLst>
                <a:ext uri="{FF2B5EF4-FFF2-40B4-BE49-F238E27FC236}">
                  <a16:creationId xmlns:a16="http://schemas.microsoft.com/office/drawing/2014/main" id="{35C6F6DD-5FA9-2693-EF41-1D4060DAC559}"/>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72;p19">
              <a:extLst>
                <a:ext uri="{FF2B5EF4-FFF2-40B4-BE49-F238E27FC236}">
                  <a16:creationId xmlns:a16="http://schemas.microsoft.com/office/drawing/2014/main" id="{E1BDB311-79E9-B9E5-8EB9-CD83A4A7F152}"/>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73;p19">
              <a:extLst>
                <a:ext uri="{FF2B5EF4-FFF2-40B4-BE49-F238E27FC236}">
                  <a16:creationId xmlns:a16="http://schemas.microsoft.com/office/drawing/2014/main" id="{65931183-6FDE-51C0-5400-97B313DCF633}"/>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74;p19">
              <a:extLst>
                <a:ext uri="{FF2B5EF4-FFF2-40B4-BE49-F238E27FC236}">
                  <a16:creationId xmlns:a16="http://schemas.microsoft.com/office/drawing/2014/main" id="{DDD559D7-1649-F304-705F-5F8F1432C986}"/>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275;p19">
              <a:extLst>
                <a:ext uri="{FF2B5EF4-FFF2-40B4-BE49-F238E27FC236}">
                  <a16:creationId xmlns:a16="http://schemas.microsoft.com/office/drawing/2014/main" id="{A5BDDFB2-FC96-4291-6518-2380F69E30FB}"/>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276;p19">
              <a:extLst>
                <a:ext uri="{FF2B5EF4-FFF2-40B4-BE49-F238E27FC236}">
                  <a16:creationId xmlns:a16="http://schemas.microsoft.com/office/drawing/2014/main" id="{C5F762EE-DBDC-4792-B8DA-83DCFD337083}"/>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277;p19">
              <a:extLst>
                <a:ext uri="{FF2B5EF4-FFF2-40B4-BE49-F238E27FC236}">
                  <a16:creationId xmlns:a16="http://schemas.microsoft.com/office/drawing/2014/main" id="{8E1400BA-162B-A24D-DE2F-3391F6BDA3B3}"/>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278;p19">
              <a:extLst>
                <a:ext uri="{FF2B5EF4-FFF2-40B4-BE49-F238E27FC236}">
                  <a16:creationId xmlns:a16="http://schemas.microsoft.com/office/drawing/2014/main" id="{166D9232-88CA-C762-784F-664333C82CEA}"/>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279;p19">
              <a:extLst>
                <a:ext uri="{FF2B5EF4-FFF2-40B4-BE49-F238E27FC236}">
                  <a16:creationId xmlns:a16="http://schemas.microsoft.com/office/drawing/2014/main" id="{0BC5BC8E-3B96-A7EB-8798-CC83E8911DD5}"/>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280;p19">
              <a:extLst>
                <a:ext uri="{FF2B5EF4-FFF2-40B4-BE49-F238E27FC236}">
                  <a16:creationId xmlns:a16="http://schemas.microsoft.com/office/drawing/2014/main" id="{C4C94F7C-695F-4DDE-4567-F5420F02A57C}"/>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281;p19">
              <a:extLst>
                <a:ext uri="{FF2B5EF4-FFF2-40B4-BE49-F238E27FC236}">
                  <a16:creationId xmlns:a16="http://schemas.microsoft.com/office/drawing/2014/main" id="{CFE118CA-94ED-B270-13B9-F6DA3A60FA28}"/>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684720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1"/>
                                        </p:tgtEl>
                                        <p:attrNameLst>
                                          <p:attrName>style.visibility</p:attrName>
                                        </p:attrNameLst>
                                      </p:cBhvr>
                                      <p:to>
                                        <p:strVal val="visible"/>
                                      </p:to>
                                    </p:set>
                                    <p:animEffect transition="in" filter="fade">
                                      <p:cBhvr>
                                        <p:cTn id="7" dur="1000"/>
                                        <p:tgtEl>
                                          <p:spTgt spid="791"/>
                                        </p:tgtEl>
                                      </p:cBhvr>
                                    </p:animEffect>
                                    <p:anim calcmode="lin" valueType="num">
                                      <p:cBhvr>
                                        <p:cTn id="8" dur="1000" fill="hold"/>
                                        <p:tgtEl>
                                          <p:spTgt spid="791"/>
                                        </p:tgtEl>
                                        <p:attrNameLst>
                                          <p:attrName>ppt_x</p:attrName>
                                        </p:attrNameLst>
                                      </p:cBhvr>
                                      <p:tavLst>
                                        <p:tav tm="0">
                                          <p:val>
                                            <p:strVal val="#ppt_x"/>
                                          </p:val>
                                        </p:tav>
                                        <p:tav tm="100000">
                                          <p:val>
                                            <p:strVal val="#ppt_x"/>
                                          </p:val>
                                        </p:tav>
                                      </p:tavLst>
                                    </p:anim>
                                    <p:anim calcmode="lin" valueType="num">
                                      <p:cBhvr>
                                        <p:cTn id="9" dur="1000" fill="hold"/>
                                        <p:tgtEl>
                                          <p:spTgt spid="79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01"/>
                                        </p:tgtEl>
                                        <p:attrNameLst>
                                          <p:attrName>style.visibility</p:attrName>
                                        </p:attrNameLst>
                                      </p:cBhvr>
                                      <p:to>
                                        <p:strVal val="visible"/>
                                      </p:to>
                                    </p:set>
                                    <p:animEffect transition="in" filter="fade">
                                      <p:cBhvr>
                                        <p:cTn id="12" dur="1000"/>
                                        <p:tgtEl>
                                          <p:spTgt spid="801"/>
                                        </p:tgtEl>
                                      </p:cBhvr>
                                    </p:animEffect>
                                    <p:anim calcmode="lin" valueType="num">
                                      <p:cBhvr>
                                        <p:cTn id="13" dur="1000" fill="hold"/>
                                        <p:tgtEl>
                                          <p:spTgt spid="801"/>
                                        </p:tgtEl>
                                        <p:attrNameLst>
                                          <p:attrName>ppt_x</p:attrName>
                                        </p:attrNameLst>
                                      </p:cBhvr>
                                      <p:tavLst>
                                        <p:tav tm="0">
                                          <p:val>
                                            <p:strVal val="#ppt_x"/>
                                          </p:val>
                                        </p:tav>
                                        <p:tav tm="100000">
                                          <p:val>
                                            <p:strVal val="#ppt_x"/>
                                          </p:val>
                                        </p:tav>
                                      </p:tavLst>
                                    </p:anim>
                                    <p:anim calcmode="lin" valueType="num">
                                      <p:cBhvr>
                                        <p:cTn id="14" dur="1000" fill="hold"/>
                                        <p:tgtEl>
                                          <p:spTgt spid="80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26"/>
                                        </p:tgtEl>
                                        <p:attrNameLst>
                                          <p:attrName>style.visibility</p:attrName>
                                        </p:attrNameLst>
                                      </p:cBhvr>
                                      <p:to>
                                        <p:strVal val="visible"/>
                                      </p:to>
                                    </p:set>
                                    <p:animEffect transition="in" filter="fade">
                                      <p:cBhvr>
                                        <p:cTn id="17" dur="1000"/>
                                        <p:tgtEl>
                                          <p:spTgt spid="826"/>
                                        </p:tgtEl>
                                      </p:cBhvr>
                                    </p:animEffect>
                                    <p:anim calcmode="lin" valueType="num">
                                      <p:cBhvr>
                                        <p:cTn id="18" dur="1000" fill="hold"/>
                                        <p:tgtEl>
                                          <p:spTgt spid="826"/>
                                        </p:tgtEl>
                                        <p:attrNameLst>
                                          <p:attrName>ppt_x</p:attrName>
                                        </p:attrNameLst>
                                      </p:cBhvr>
                                      <p:tavLst>
                                        <p:tav tm="0">
                                          <p:val>
                                            <p:strVal val="#ppt_x"/>
                                          </p:val>
                                        </p:tav>
                                        <p:tav tm="100000">
                                          <p:val>
                                            <p:strVal val="#ppt_x"/>
                                          </p:val>
                                        </p:tav>
                                      </p:tavLst>
                                    </p:anim>
                                    <p:anim calcmode="lin" valueType="num">
                                      <p:cBhvr>
                                        <p:cTn id="19" dur="1000" fill="hold"/>
                                        <p:tgtEl>
                                          <p:spTgt spid="8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31"/>
                                        </p:tgtEl>
                                        <p:attrNameLst>
                                          <p:attrName>style.visibility</p:attrName>
                                        </p:attrNameLst>
                                      </p:cBhvr>
                                      <p:to>
                                        <p:strVal val="visible"/>
                                      </p:to>
                                    </p:set>
                                    <p:animEffect transition="in" filter="fade">
                                      <p:cBhvr>
                                        <p:cTn id="22" dur="1000"/>
                                        <p:tgtEl>
                                          <p:spTgt spid="831"/>
                                        </p:tgtEl>
                                      </p:cBhvr>
                                    </p:animEffect>
                                    <p:anim calcmode="lin" valueType="num">
                                      <p:cBhvr>
                                        <p:cTn id="23" dur="1000" fill="hold"/>
                                        <p:tgtEl>
                                          <p:spTgt spid="831"/>
                                        </p:tgtEl>
                                        <p:attrNameLst>
                                          <p:attrName>ppt_x</p:attrName>
                                        </p:attrNameLst>
                                      </p:cBhvr>
                                      <p:tavLst>
                                        <p:tav tm="0">
                                          <p:val>
                                            <p:strVal val="#ppt_x"/>
                                          </p:val>
                                        </p:tav>
                                        <p:tav tm="100000">
                                          <p:val>
                                            <p:strVal val="#ppt_x"/>
                                          </p:val>
                                        </p:tav>
                                      </p:tavLst>
                                    </p:anim>
                                    <p:anim calcmode="lin" valueType="num">
                                      <p:cBhvr>
                                        <p:cTn id="24" dur="1000" fill="hold"/>
                                        <p:tgtEl>
                                          <p:spTgt spid="8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08"/>
                                        </p:tgtEl>
                                        <p:attrNameLst>
                                          <p:attrName>style.visibility</p:attrName>
                                        </p:attrNameLst>
                                      </p:cBhvr>
                                      <p:to>
                                        <p:strVal val="visible"/>
                                      </p:to>
                                    </p:set>
                                    <p:animEffect transition="in" filter="fade">
                                      <p:cBhvr>
                                        <p:cTn id="27" dur="1000"/>
                                        <p:tgtEl>
                                          <p:spTgt spid="708"/>
                                        </p:tgtEl>
                                      </p:cBhvr>
                                    </p:animEffect>
                                    <p:anim calcmode="lin" valueType="num">
                                      <p:cBhvr>
                                        <p:cTn id="28" dur="1000" fill="hold"/>
                                        <p:tgtEl>
                                          <p:spTgt spid="708"/>
                                        </p:tgtEl>
                                        <p:attrNameLst>
                                          <p:attrName>ppt_x</p:attrName>
                                        </p:attrNameLst>
                                      </p:cBhvr>
                                      <p:tavLst>
                                        <p:tav tm="0">
                                          <p:val>
                                            <p:strVal val="#ppt_x"/>
                                          </p:val>
                                        </p:tav>
                                        <p:tav tm="100000">
                                          <p:val>
                                            <p:strVal val="#ppt_x"/>
                                          </p:val>
                                        </p:tav>
                                      </p:tavLst>
                                    </p:anim>
                                    <p:anim calcmode="lin" valueType="num">
                                      <p:cBhvr>
                                        <p:cTn id="29" dur="1000" fill="hold"/>
                                        <p:tgtEl>
                                          <p:spTgt spid="70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11"/>
                                        </p:tgtEl>
                                        <p:attrNameLst>
                                          <p:attrName>style.visibility</p:attrName>
                                        </p:attrNameLst>
                                      </p:cBhvr>
                                      <p:to>
                                        <p:strVal val="visible"/>
                                      </p:to>
                                    </p:set>
                                    <p:animEffect transition="in" filter="fade">
                                      <p:cBhvr>
                                        <p:cTn id="32" dur="1000"/>
                                        <p:tgtEl>
                                          <p:spTgt spid="711"/>
                                        </p:tgtEl>
                                      </p:cBhvr>
                                    </p:animEffect>
                                    <p:anim calcmode="lin" valueType="num">
                                      <p:cBhvr>
                                        <p:cTn id="33" dur="1000" fill="hold"/>
                                        <p:tgtEl>
                                          <p:spTgt spid="711"/>
                                        </p:tgtEl>
                                        <p:attrNameLst>
                                          <p:attrName>ppt_x</p:attrName>
                                        </p:attrNameLst>
                                      </p:cBhvr>
                                      <p:tavLst>
                                        <p:tav tm="0">
                                          <p:val>
                                            <p:strVal val="#ppt_x"/>
                                          </p:val>
                                        </p:tav>
                                        <p:tav tm="100000">
                                          <p:val>
                                            <p:strVal val="#ppt_x"/>
                                          </p:val>
                                        </p:tav>
                                      </p:tavLst>
                                    </p:anim>
                                    <p:anim calcmode="lin" valueType="num">
                                      <p:cBhvr>
                                        <p:cTn id="34" dur="1000" fill="hold"/>
                                        <p:tgtEl>
                                          <p:spTgt spid="7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18"/>
                                        </p:tgtEl>
                                        <p:attrNameLst>
                                          <p:attrName>style.visibility</p:attrName>
                                        </p:attrNameLst>
                                      </p:cBhvr>
                                      <p:to>
                                        <p:strVal val="visible"/>
                                      </p:to>
                                    </p:set>
                                    <p:animEffect transition="in" filter="fade">
                                      <p:cBhvr>
                                        <p:cTn id="37" dur="1000"/>
                                        <p:tgtEl>
                                          <p:spTgt spid="718"/>
                                        </p:tgtEl>
                                      </p:cBhvr>
                                    </p:animEffect>
                                    <p:anim calcmode="lin" valueType="num">
                                      <p:cBhvr>
                                        <p:cTn id="38" dur="1000" fill="hold"/>
                                        <p:tgtEl>
                                          <p:spTgt spid="718"/>
                                        </p:tgtEl>
                                        <p:attrNameLst>
                                          <p:attrName>ppt_x</p:attrName>
                                        </p:attrNameLst>
                                      </p:cBhvr>
                                      <p:tavLst>
                                        <p:tav tm="0">
                                          <p:val>
                                            <p:strVal val="#ppt_x"/>
                                          </p:val>
                                        </p:tav>
                                        <p:tav tm="100000">
                                          <p:val>
                                            <p:strVal val="#ppt_x"/>
                                          </p:val>
                                        </p:tav>
                                      </p:tavLst>
                                    </p:anim>
                                    <p:anim calcmode="lin" valueType="num">
                                      <p:cBhvr>
                                        <p:cTn id="39" dur="1000" fill="hold"/>
                                        <p:tgtEl>
                                          <p:spTgt spid="7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86"/>
                                        </p:tgtEl>
                                        <p:attrNameLst>
                                          <p:attrName>style.visibility</p:attrName>
                                        </p:attrNameLst>
                                      </p:cBhvr>
                                      <p:to>
                                        <p:strVal val="visible"/>
                                      </p:to>
                                    </p:set>
                                    <p:animEffect transition="in" filter="fade">
                                      <p:cBhvr>
                                        <p:cTn id="42" dur="1000"/>
                                        <p:tgtEl>
                                          <p:spTgt spid="786"/>
                                        </p:tgtEl>
                                      </p:cBhvr>
                                    </p:animEffect>
                                    <p:anim calcmode="lin" valueType="num">
                                      <p:cBhvr>
                                        <p:cTn id="43" dur="1000" fill="hold"/>
                                        <p:tgtEl>
                                          <p:spTgt spid="786"/>
                                        </p:tgtEl>
                                        <p:attrNameLst>
                                          <p:attrName>ppt_x</p:attrName>
                                        </p:attrNameLst>
                                      </p:cBhvr>
                                      <p:tavLst>
                                        <p:tav tm="0">
                                          <p:val>
                                            <p:strVal val="#ppt_x"/>
                                          </p:val>
                                        </p:tav>
                                        <p:tav tm="100000">
                                          <p:val>
                                            <p:strVal val="#ppt_x"/>
                                          </p:val>
                                        </p:tav>
                                      </p:tavLst>
                                    </p:anim>
                                    <p:anim calcmode="lin" valueType="num">
                                      <p:cBhvr>
                                        <p:cTn id="44" dur="1000" fill="hold"/>
                                        <p:tgtEl>
                                          <p:spTgt spid="78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63"/>
                                        </p:tgtEl>
                                        <p:attrNameLst>
                                          <p:attrName>style.visibility</p:attrName>
                                        </p:attrNameLst>
                                      </p:cBhvr>
                                      <p:to>
                                        <p:strVal val="visible"/>
                                      </p:to>
                                    </p:set>
                                    <p:animEffect transition="in" filter="fade">
                                      <p:cBhvr>
                                        <p:cTn id="47" dur="1000"/>
                                        <p:tgtEl>
                                          <p:spTgt spid="863"/>
                                        </p:tgtEl>
                                      </p:cBhvr>
                                    </p:animEffect>
                                    <p:anim calcmode="lin" valueType="num">
                                      <p:cBhvr>
                                        <p:cTn id="48" dur="1000" fill="hold"/>
                                        <p:tgtEl>
                                          <p:spTgt spid="863"/>
                                        </p:tgtEl>
                                        <p:attrNameLst>
                                          <p:attrName>ppt_x</p:attrName>
                                        </p:attrNameLst>
                                      </p:cBhvr>
                                      <p:tavLst>
                                        <p:tav tm="0">
                                          <p:val>
                                            <p:strVal val="#ppt_x"/>
                                          </p:val>
                                        </p:tav>
                                        <p:tav tm="100000">
                                          <p:val>
                                            <p:strVal val="#ppt_x"/>
                                          </p:val>
                                        </p:tav>
                                      </p:tavLst>
                                    </p:anim>
                                    <p:anim calcmode="lin" valueType="num">
                                      <p:cBhvr>
                                        <p:cTn id="49" dur="1000" fill="hold"/>
                                        <p:tgtEl>
                                          <p:spTgt spid="86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72"/>
                                        </p:tgtEl>
                                        <p:attrNameLst>
                                          <p:attrName>style.visibility</p:attrName>
                                        </p:attrNameLst>
                                      </p:cBhvr>
                                      <p:to>
                                        <p:strVal val="visible"/>
                                      </p:to>
                                    </p:set>
                                    <p:animEffect transition="in" filter="fade">
                                      <p:cBhvr>
                                        <p:cTn id="52" dur="1000"/>
                                        <p:tgtEl>
                                          <p:spTgt spid="872"/>
                                        </p:tgtEl>
                                      </p:cBhvr>
                                    </p:animEffect>
                                    <p:anim calcmode="lin" valueType="num">
                                      <p:cBhvr>
                                        <p:cTn id="53" dur="1000" fill="hold"/>
                                        <p:tgtEl>
                                          <p:spTgt spid="872"/>
                                        </p:tgtEl>
                                        <p:attrNameLst>
                                          <p:attrName>ppt_x</p:attrName>
                                        </p:attrNameLst>
                                      </p:cBhvr>
                                      <p:tavLst>
                                        <p:tav tm="0">
                                          <p:val>
                                            <p:strVal val="#ppt_x"/>
                                          </p:val>
                                        </p:tav>
                                        <p:tav tm="100000">
                                          <p:val>
                                            <p:strVal val="#ppt_x"/>
                                          </p:val>
                                        </p:tav>
                                      </p:tavLst>
                                    </p:anim>
                                    <p:anim calcmode="lin" valueType="num">
                                      <p:cBhvr>
                                        <p:cTn id="54" dur="1000" fill="hold"/>
                                        <p:tgtEl>
                                          <p:spTgt spid="87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00"/>
                                        <p:tgtEl>
                                          <p:spTgt spid="1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 grpId="0" animBg="1"/>
      <p:bldP spid="786" grpId="0" animBg="1"/>
      <p:bldP spid="5" grpId="0" animBg="1"/>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763252" y="1199400"/>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891411" y="494062"/>
            <a:ext cx="5259549"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effectLst/>
                <a:latin typeface="Times New Roman" panose="02020603050405020304" pitchFamily="18" charset="0"/>
                <a:ea typeface="Calibri" panose="020F0502020204030204" pitchFamily="34" charset="0"/>
              </a:rPr>
              <a:t>III. Tổng kết</a:t>
            </a:r>
            <a:endParaRPr sz="4400"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íṩ1ïḓê">
            <a:extLst>
              <a:ext uri="{FF2B5EF4-FFF2-40B4-BE49-F238E27FC236}">
                <a16:creationId xmlns:a16="http://schemas.microsoft.com/office/drawing/2014/main" id="{42B35615-1ACA-546B-50D5-8447C3977D71}"/>
              </a:ext>
            </a:extLst>
          </p:cNvPr>
          <p:cNvSpPr/>
          <p:nvPr/>
        </p:nvSpPr>
        <p:spPr>
          <a:xfrm>
            <a:off x="4983597" y="1632156"/>
            <a:ext cx="2072481" cy="492756"/>
          </a:xfrm>
          <a:prstGeom prst="roundRect">
            <a:avLst>
              <a:gd name="adj" fmla="val 50000"/>
            </a:avLst>
          </a:prstGeom>
          <a:solidFill>
            <a:srgbClr val="FFFFFF"/>
          </a:solidFill>
          <a:ln w="3175" cap="flat" cmpd="sng" algn="ctr">
            <a:solidFill>
              <a:srgbClr val="FFFFFF">
                <a:lumMod val="50000"/>
              </a:srgbClr>
            </a:solidFill>
            <a:prstDash val="solid"/>
            <a:miter lim="800000"/>
          </a:ln>
          <a:effectLst/>
        </p:spPr>
        <p:txBody>
          <a:bodyPr wrap="square" lIns="91440" tIns="45720" rIns="91440" bIns="4572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buClrTx/>
              <a:buFontTx/>
              <a:buNone/>
              <a:defRPr/>
            </a:pPr>
            <a:r>
              <a:rPr lang="en-US" altLang="zh-CN" b="1" i="1" kern="1200" dirty="0">
                <a:solidFill>
                  <a:prstClr val="black"/>
                </a:solidFill>
                <a:latin typeface="Calibri"/>
                <a:ea typeface="等线" panose="02010600030101010101" pitchFamily="2" charset="-122"/>
              </a:rPr>
              <a:t> </a:t>
            </a:r>
            <a:endParaRPr b="1" i="1" kern="1200" dirty="0">
              <a:solidFill>
                <a:prstClr val="black"/>
              </a:solidFill>
              <a:latin typeface="Calibri"/>
              <a:ea typeface="+mn-ea"/>
            </a:endParaRPr>
          </a:p>
        </p:txBody>
      </p:sp>
      <p:sp>
        <p:nvSpPr>
          <p:cNvPr id="48" name="ïşļîďe">
            <a:extLst>
              <a:ext uri="{FF2B5EF4-FFF2-40B4-BE49-F238E27FC236}">
                <a16:creationId xmlns:a16="http://schemas.microsoft.com/office/drawing/2014/main" id="{886D9D47-5E24-6AD8-F85F-1A8BEE3DBB59}"/>
              </a:ext>
            </a:extLst>
          </p:cNvPr>
          <p:cNvSpPr/>
          <p:nvPr/>
        </p:nvSpPr>
        <p:spPr>
          <a:xfrm>
            <a:off x="5478370" y="3070798"/>
            <a:ext cx="2072481" cy="492756"/>
          </a:xfrm>
          <a:prstGeom prst="roundRect">
            <a:avLst>
              <a:gd name="adj" fmla="val 50000"/>
            </a:avLst>
          </a:prstGeom>
          <a:solidFill>
            <a:srgbClr val="FFFFFF"/>
          </a:solidFill>
          <a:ln w="3175" cap="flat" cmpd="sng" algn="ctr">
            <a:solidFill>
              <a:srgbClr val="EA7734"/>
            </a:solidFill>
            <a:prstDash val="solid"/>
            <a:miter lim="800000"/>
          </a:ln>
          <a:effectLst/>
        </p:spPr>
        <p:txBody>
          <a:bodyPr wrap="square" lIns="91440" tIns="45720" rIns="91440" bIns="4572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buClrTx/>
              <a:buFontTx/>
              <a:buNone/>
              <a:defRPr/>
            </a:pPr>
            <a:r>
              <a:rPr lang="en-US" altLang="zh-CN" b="1" i="1" kern="1200" dirty="0">
                <a:solidFill>
                  <a:prstClr val="black"/>
                </a:solidFill>
                <a:latin typeface="Calibri"/>
                <a:ea typeface="等线" panose="02010600030101010101" pitchFamily="2" charset="-122"/>
              </a:rPr>
              <a:t> </a:t>
            </a:r>
            <a:endParaRPr b="1" i="1" kern="1200" dirty="0">
              <a:solidFill>
                <a:prstClr val="black"/>
              </a:solidFill>
              <a:latin typeface="Calibri"/>
              <a:ea typeface="+mn-ea"/>
            </a:endParaRPr>
          </a:p>
        </p:txBody>
      </p:sp>
      <p:sp>
        <p:nvSpPr>
          <p:cNvPr id="49" name="文本框 50">
            <a:extLst>
              <a:ext uri="{FF2B5EF4-FFF2-40B4-BE49-F238E27FC236}">
                <a16:creationId xmlns:a16="http://schemas.microsoft.com/office/drawing/2014/main" id="{9C5055D9-607D-E901-2283-6E46E846DB57}"/>
              </a:ext>
            </a:extLst>
          </p:cNvPr>
          <p:cNvSpPr txBox="1"/>
          <p:nvPr/>
        </p:nvSpPr>
        <p:spPr>
          <a:xfrm>
            <a:off x="5264435" y="1475360"/>
            <a:ext cx="1510803" cy="57996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lnSpc>
                <a:spcPct val="150000"/>
              </a:lnSpc>
              <a:buClrTx/>
              <a:buFontTx/>
              <a:buNone/>
              <a:defRPr/>
            </a:pPr>
            <a:r>
              <a:rPr lang="en-US" altLang="zh-CN" sz="2400" b="1" kern="1200">
                <a:solidFill>
                  <a:srgbClr val="16697B"/>
                </a:solidFill>
                <a:latin typeface="Times New Roman" panose="02020603050405020304" pitchFamily="18" charset="0"/>
                <a:ea typeface="仓耳青禾体-谷力 W05" panose="02020400000000000000" pitchFamily="18" charset="-122"/>
                <a:cs typeface="Times New Roman" panose="02020603050405020304" pitchFamily="18" charset="0"/>
              </a:rPr>
              <a:t>01</a:t>
            </a:r>
            <a:endParaRPr lang="zh-CN" altLang="en-US" sz="2400" b="1" kern="1200" dirty="0">
              <a:solidFill>
                <a:srgbClr val="16697B"/>
              </a:solidFill>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0" name="文本框 51">
            <a:extLst>
              <a:ext uri="{FF2B5EF4-FFF2-40B4-BE49-F238E27FC236}">
                <a16:creationId xmlns:a16="http://schemas.microsoft.com/office/drawing/2014/main" id="{E6551E47-055B-9B94-4F4F-B27C6A835E72}"/>
              </a:ext>
            </a:extLst>
          </p:cNvPr>
          <p:cNvSpPr txBox="1"/>
          <p:nvPr/>
        </p:nvSpPr>
        <p:spPr>
          <a:xfrm>
            <a:off x="3759223" y="2228080"/>
            <a:ext cx="6593710"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vi-VN" sz="2400" i="1" kern="100">
                <a:latin typeface="Times New Roman" panose="02020603050405020304" pitchFamily="18" charset="0"/>
                <a:ea typeface="SimSun" panose="02010600030101010101" pitchFamily="2" charset="-122"/>
              </a:rPr>
              <a:t>Theo em, nội dung của văn bản là gì?</a:t>
            </a:r>
            <a:endParaRPr lang="en-US" sz="3200" kern="1200">
              <a:latin typeface="Times New Roman" panose="02020603050405020304" pitchFamily="18" charset="0"/>
              <a:cs typeface="Times New Roman" panose="02020603050405020304" pitchFamily="18" charset="0"/>
            </a:endParaRPr>
          </a:p>
        </p:txBody>
      </p:sp>
      <p:sp>
        <p:nvSpPr>
          <p:cNvPr id="51" name="文本框 52">
            <a:extLst>
              <a:ext uri="{FF2B5EF4-FFF2-40B4-BE49-F238E27FC236}">
                <a16:creationId xmlns:a16="http://schemas.microsoft.com/office/drawing/2014/main" id="{058585C5-E96D-89B6-484A-C0B703C27823}"/>
              </a:ext>
            </a:extLst>
          </p:cNvPr>
          <p:cNvSpPr txBox="1"/>
          <p:nvPr/>
        </p:nvSpPr>
        <p:spPr>
          <a:xfrm>
            <a:off x="5918319" y="2958005"/>
            <a:ext cx="1510803" cy="57996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lnSpc>
                <a:spcPct val="150000"/>
              </a:lnSpc>
              <a:buClrTx/>
              <a:buFontTx/>
              <a:buNone/>
              <a:defRPr/>
            </a:pPr>
            <a:r>
              <a:rPr lang="en-US" altLang="zh-CN" sz="2400" b="1" kern="1200">
                <a:solidFill>
                  <a:srgbClr val="16697B"/>
                </a:solidFill>
                <a:latin typeface="Times New Roman" panose="02020603050405020304" pitchFamily="18" charset="0"/>
                <a:ea typeface="仓耳青禾体-谷力 W05" panose="02020400000000000000" pitchFamily="18" charset="-122"/>
                <a:cs typeface="Times New Roman" panose="02020603050405020304" pitchFamily="18" charset="0"/>
              </a:rPr>
              <a:t>02</a:t>
            </a:r>
            <a:endParaRPr lang="zh-CN" altLang="en-US" sz="2400" b="1" kern="1200" dirty="0">
              <a:solidFill>
                <a:srgbClr val="16697B"/>
              </a:solidFill>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2" name="文本框 53">
            <a:extLst>
              <a:ext uri="{FF2B5EF4-FFF2-40B4-BE49-F238E27FC236}">
                <a16:creationId xmlns:a16="http://schemas.microsoft.com/office/drawing/2014/main" id="{1AE1A384-B385-D8DD-5D73-4F61794A9401}"/>
              </a:ext>
            </a:extLst>
          </p:cNvPr>
          <p:cNvSpPr txBox="1"/>
          <p:nvPr/>
        </p:nvSpPr>
        <p:spPr>
          <a:xfrm>
            <a:off x="4253060" y="3783893"/>
            <a:ext cx="4272395" cy="166199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defRPr/>
            </a:pPr>
            <a:r>
              <a:rPr lang="vi-VN" sz="2400" i="1" kern="100">
                <a:latin typeface="Times New Roman" panose="02020603050405020304" pitchFamily="18" charset="0"/>
                <a:ea typeface="SimSun" panose="02010600030101010101" pitchFamily="2" charset="-122"/>
                <a:cs typeface="Times New Roman" panose="02020603050405020304" pitchFamily="18" charset="0"/>
              </a:rPr>
              <a:t>Nghệ thuật đặc sắc được thể hiện qua </a:t>
            </a:r>
            <a:r>
              <a:rPr lang="en-US" sz="2400" i="1" kern="100">
                <a:latin typeface="Times New Roman" panose="02020603050405020304" pitchFamily="18" charset="0"/>
                <a:ea typeface="SimSun" panose="02010600030101010101" pitchFamily="2" charset="-122"/>
                <a:cs typeface="Times New Roman" panose="02020603050405020304" pitchFamily="18" charset="0"/>
              </a:rPr>
              <a:t>văn bản?</a:t>
            </a:r>
            <a:endParaRPr lang="en-US" sz="2400" kern="1200">
              <a:latin typeface=".VnTime"/>
              <a:ea typeface="Times New Roman" panose="02020603050405020304" pitchFamily="18" charset="0"/>
              <a:cs typeface="Times New Roman" panose="02020603050405020304" pitchFamily="18" charset="0"/>
            </a:endParaRPr>
          </a:p>
          <a:p>
            <a:pPr algn="ctr" defTabSz="457200">
              <a:buClrTx/>
              <a:buFontTx/>
              <a:buNone/>
              <a:defRPr/>
            </a:pPr>
            <a:endParaRPr lang="zh-CN" altLang="en-US" sz="5400" kern="1200" dirty="0">
              <a:solidFill>
                <a:prstClr val="black"/>
              </a:solidFill>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3" name="Freeform 81">
            <a:extLst>
              <a:ext uri="{FF2B5EF4-FFF2-40B4-BE49-F238E27FC236}">
                <a16:creationId xmlns:a16="http://schemas.microsoft.com/office/drawing/2014/main" id="{FCD7EB87-981E-0875-CC6E-90C6E37434EF}"/>
              </a:ext>
            </a:extLst>
          </p:cNvPr>
          <p:cNvSpPr>
            <a:spLocks noEditPoints="1"/>
          </p:cNvSpPr>
          <p:nvPr/>
        </p:nvSpPr>
        <p:spPr bwMode="auto">
          <a:xfrm>
            <a:off x="5203402" y="1584373"/>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rgbClr val="FFFFFF"/>
            </a:solidFill>
            <a:round/>
          </a:ln>
        </p:spPr>
        <p:txBody>
          <a:bodyPr vert="horz" wrap="square" lIns="91440" tIns="45720" rIns="91440" bIns="45720" numCol="1" anchor="t" anchorCtr="0" compatLnSpc="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457200">
              <a:buClrTx/>
              <a:buFontTx/>
              <a:buNone/>
              <a:defRPr/>
            </a:pPr>
            <a:endParaRPr lang="zh-CN" altLang="en-US" kern="1200">
              <a:solidFill>
                <a:prstClr val="black"/>
              </a:solidFill>
              <a:latin typeface="字魂58号-创中黑" panose="00000500000000000000" pitchFamily="2" charset="-122"/>
              <a:ea typeface="字魂58号-创中黑" panose="00000500000000000000" pitchFamily="2" charset="-122"/>
            </a:endParaRPr>
          </a:p>
        </p:txBody>
      </p:sp>
      <p:sp>
        <p:nvSpPr>
          <p:cNvPr id="54" name="Freeform 81">
            <a:extLst>
              <a:ext uri="{FF2B5EF4-FFF2-40B4-BE49-F238E27FC236}">
                <a16:creationId xmlns:a16="http://schemas.microsoft.com/office/drawing/2014/main" id="{D091A603-9B93-155F-9C3C-F7573476E2B4}"/>
              </a:ext>
            </a:extLst>
          </p:cNvPr>
          <p:cNvSpPr>
            <a:spLocks noEditPoints="1"/>
          </p:cNvSpPr>
          <p:nvPr/>
        </p:nvSpPr>
        <p:spPr bwMode="auto">
          <a:xfrm>
            <a:off x="5774336" y="3018555"/>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rgbClr val="FFFFFF"/>
            </a:solidFill>
            <a:round/>
          </a:ln>
        </p:spPr>
        <p:txBody>
          <a:bodyPr vert="horz" wrap="square" lIns="91440" tIns="45720" rIns="91440" bIns="45720" numCol="1" anchor="t" anchorCtr="0" compatLnSpc="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457200">
              <a:buClrTx/>
              <a:buFontTx/>
              <a:buNone/>
              <a:defRPr/>
            </a:pPr>
            <a:endParaRPr lang="zh-CN" altLang="en-US" kern="1200">
              <a:solidFill>
                <a:prstClr val="black"/>
              </a:solidFill>
              <a:latin typeface="字魂58号-创中黑" panose="00000500000000000000" pitchFamily="2" charset="-122"/>
              <a:ea typeface="字魂58号-创中黑" panose="00000500000000000000" pitchFamily="2" charset="-122"/>
            </a:endParaRPr>
          </a:p>
        </p:txBody>
      </p:sp>
      <p:pic>
        <p:nvPicPr>
          <p:cNvPr id="55" name="Picture 54">
            <a:extLst>
              <a:ext uri="{FF2B5EF4-FFF2-40B4-BE49-F238E27FC236}">
                <a16:creationId xmlns:a16="http://schemas.microsoft.com/office/drawing/2014/main" id="{D667053C-BD29-E97B-445F-CEF63043ECAC}"/>
              </a:ext>
            </a:extLst>
          </p:cNvPr>
          <p:cNvPicPr>
            <a:picLocks noChangeAspect="1"/>
          </p:cNvPicPr>
          <p:nvPr/>
        </p:nvPicPr>
        <p:blipFill>
          <a:blip r:embed="rId4"/>
          <a:stretch>
            <a:fillRect/>
          </a:stretch>
        </p:blipFill>
        <p:spPr>
          <a:xfrm>
            <a:off x="140117" y="1674900"/>
            <a:ext cx="3840442" cy="3840442"/>
          </a:xfrm>
          <a:prstGeom prst="rect">
            <a:avLst/>
          </a:prstGeom>
        </p:spPr>
      </p:pic>
    </p:spTree>
    <p:extLst>
      <p:ext uri="{BB962C8B-B14F-4D97-AF65-F5344CB8AC3E}">
        <p14:creationId xmlns:p14="http://schemas.microsoft.com/office/powerpoint/2010/main" val="2254495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49" grpId="0"/>
      <p:bldP spid="50" grpId="0"/>
      <p:bldP spid="51" grpId="0"/>
      <p:bldP spid="52" grpId="0"/>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763252" y="1199400"/>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891411" y="494062"/>
            <a:ext cx="5259549"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effectLst/>
                <a:latin typeface="Times New Roman" panose="02020603050405020304" pitchFamily="18" charset="0"/>
                <a:ea typeface="Calibri" panose="020F0502020204030204" pitchFamily="34" charset="0"/>
              </a:rPr>
              <a:t>1. Nội dung</a:t>
            </a:r>
            <a:endParaRPr sz="4400"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908;p56">
            <a:extLst>
              <a:ext uri="{FF2B5EF4-FFF2-40B4-BE49-F238E27FC236}">
                <a16:creationId xmlns:a16="http://schemas.microsoft.com/office/drawing/2014/main" id="{42B6067C-DBE0-88AA-C5AA-3C19498635CF}"/>
              </a:ext>
            </a:extLst>
          </p:cNvPr>
          <p:cNvGrpSpPr/>
          <p:nvPr/>
        </p:nvGrpSpPr>
        <p:grpSpPr>
          <a:xfrm>
            <a:off x="1698190" y="1602638"/>
            <a:ext cx="6182517" cy="2831733"/>
            <a:chOff x="1260013" y="631275"/>
            <a:chExt cx="6623713" cy="3734175"/>
          </a:xfrm>
        </p:grpSpPr>
        <p:sp>
          <p:nvSpPr>
            <p:cNvPr id="48" name="Google Shape;4909;p56">
              <a:extLst>
                <a:ext uri="{FF2B5EF4-FFF2-40B4-BE49-F238E27FC236}">
                  <a16:creationId xmlns:a16="http://schemas.microsoft.com/office/drawing/2014/main" id="{C79D1721-40C8-3377-C019-ED45286C5D15}"/>
                </a:ext>
              </a:extLst>
            </p:cNvPr>
            <p:cNvSpPr/>
            <p:nvPr/>
          </p:nvSpPr>
          <p:spPr>
            <a:xfrm>
              <a:off x="1372975" y="631275"/>
              <a:ext cx="6397800" cy="3330300"/>
            </a:xfrm>
            <a:prstGeom prst="round2SameRect">
              <a:avLst>
                <a:gd name="adj1" fmla="val 16667"/>
                <a:gd name="adj2" fmla="val 0"/>
              </a:avLst>
            </a:pr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910;p56">
              <a:extLst>
                <a:ext uri="{FF2B5EF4-FFF2-40B4-BE49-F238E27FC236}">
                  <a16:creationId xmlns:a16="http://schemas.microsoft.com/office/drawing/2014/main" id="{74E41A79-11C4-595D-596E-642055C51EB4}"/>
                </a:ext>
              </a:extLst>
            </p:cNvPr>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911;p56">
              <a:extLst>
                <a:ext uri="{FF2B5EF4-FFF2-40B4-BE49-F238E27FC236}">
                  <a16:creationId xmlns:a16="http://schemas.microsoft.com/office/drawing/2014/main" id="{6BADA7A3-C788-7210-6E68-3A55255BF451}"/>
                </a:ext>
              </a:extLst>
            </p:cNvPr>
            <p:cNvSpPr/>
            <p:nvPr/>
          </p:nvSpPr>
          <p:spPr>
            <a:xfrm>
              <a:off x="1544700" y="780225"/>
              <a:ext cx="6054600" cy="3181500"/>
            </a:xfrm>
            <a:prstGeom prst="round2SameRect">
              <a:avLst>
                <a:gd name="adj1" fmla="val 12823"/>
                <a:gd name="adj2" fmla="val 0"/>
              </a:avLst>
            </a:pr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912;p56">
              <a:extLst>
                <a:ext uri="{FF2B5EF4-FFF2-40B4-BE49-F238E27FC236}">
                  <a16:creationId xmlns:a16="http://schemas.microsoft.com/office/drawing/2014/main" id="{4AA834F9-910A-85A9-9A2F-2B3B7CD563D1}"/>
                </a:ext>
              </a:extLst>
            </p:cNvPr>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52" name="Google Shape;4913;p56">
              <a:extLst>
                <a:ext uri="{FF2B5EF4-FFF2-40B4-BE49-F238E27FC236}">
                  <a16:creationId xmlns:a16="http://schemas.microsoft.com/office/drawing/2014/main" id="{1D3636A9-89E9-130F-4AA1-828F0356F880}"/>
                </a:ext>
              </a:extLst>
            </p:cNvPr>
            <p:cNvGrpSpPr/>
            <p:nvPr/>
          </p:nvGrpSpPr>
          <p:grpSpPr>
            <a:xfrm>
              <a:off x="1260013" y="3960150"/>
              <a:ext cx="6623713" cy="405300"/>
              <a:chOff x="1260013" y="3960150"/>
              <a:chExt cx="6623713" cy="405300"/>
            </a:xfrm>
          </p:grpSpPr>
          <p:sp>
            <p:nvSpPr>
              <p:cNvPr id="53" name="Google Shape;4914;p56">
                <a:extLst>
                  <a:ext uri="{FF2B5EF4-FFF2-40B4-BE49-F238E27FC236}">
                    <a16:creationId xmlns:a16="http://schemas.microsoft.com/office/drawing/2014/main" id="{F6613360-DDBC-338F-39E9-CDFB6ED88C96}"/>
                  </a:ext>
                </a:extLst>
              </p:cNvPr>
              <p:cNvSpPr/>
              <p:nvPr/>
            </p:nvSpPr>
            <p:spPr>
              <a:xfrm>
                <a:off x="1260013" y="3960150"/>
                <a:ext cx="6623700" cy="405300"/>
              </a:xfrm>
              <a:prstGeom prst="roundRect">
                <a:avLst>
                  <a:gd name="adj" fmla="val 12636"/>
                </a:avLst>
              </a:pr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915;p56">
                <a:extLst>
                  <a:ext uri="{FF2B5EF4-FFF2-40B4-BE49-F238E27FC236}">
                    <a16:creationId xmlns:a16="http://schemas.microsoft.com/office/drawing/2014/main" id="{D7F5816A-B93C-C2CE-67E5-C0D3B3F9DE62}"/>
                  </a:ext>
                </a:extLst>
              </p:cNvPr>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916;p56">
                <a:extLst>
                  <a:ext uri="{FF2B5EF4-FFF2-40B4-BE49-F238E27FC236}">
                    <a16:creationId xmlns:a16="http://schemas.microsoft.com/office/drawing/2014/main" id="{F92BB219-8542-7314-DC88-EFDDCC610E13}"/>
                  </a:ext>
                </a:extLst>
              </p:cNvPr>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56" name="Google Shape;4919;p56">
            <a:extLst>
              <a:ext uri="{FF2B5EF4-FFF2-40B4-BE49-F238E27FC236}">
                <a16:creationId xmlns:a16="http://schemas.microsoft.com/office/drawing/2014/main" id="{B698504B-5C02-7721-A797-E3EDE4B588FF}"/>
              </a:ext>
            </a:extLst>
          </p:cNvPr>
          <p:cNvGrpSpPr/>
          <p:nvPr/>
        </p:nvGrpSpPr>
        <p:grpSpPr>
          <a:xfrm>
            <a:off x="7259157" y="2287308"/>
            <a:ext cx="1453881" cy="2965560"/>
            <a:chOff x="3916975" y="1390900"/>
            <a:chExt cx="1509919" cy="3176708"/>
          </a:xfrm>
        </p:grpSpPr>
        <p:sp>
          <p:nvSpPr>
            <p:cNvPr id="57" name="Google Shape;4920;p56">
              <a:extLst>
                <a:ext uri="{FF2B5EF4-FFF2-40B4-BE49-F238E27FC236}">
                  <a16:creationId xmlns:a16="http://schemas.microsoft.com/office/drawing/2014/main" id="{08FC5AA8-7F5D-FB65-C9B0-52BFE1C6E54B}"/>
                </a:ext>
              </a:extLst>
            </p:cNvPr>
            <p:cNvSpPr/>
            <p:nvPr/>
          </p:nvSpPr>
          <p:spPr>
            <a:xfrm>
              <a:off x="4057344" y="4238360"/>
              <a:ext cx="1369550" cy="329248"/>
            </a:xfrm>
            <a:custGeom>
              <a:avLst/>
              <a:gdLst/>
              <a:ahLst/>
              <a:cxnLst/>
              <a:rect l="l" t="t" r="r" b="b"/>
              <a:pathLst>
                <a:path w="54782" h="17439" extrusionOk="0">
                  <a:moveTo>
                    <a:pt x="27391" y="0"/>
                  </a:moveTo>
                  <a:cubicBezTo>
                    <a:pt x="12258" y="0"/>
                    <a:pt x="1" y="3903"/>
                    <a:pt x="1" y="8719"/>
                  </a:cubicBezTo>
                  <a:cubicBezTo>
                    <a:pt x="1" y="13536"/>
                    <a:pt x="12258" y="17439"/>
                    <a:pt x="27391" y="17439"/>
                  </a:cubicBezTo>
                  <a:cubicBezTo>
                    <a:pt x="42524" y="17439"/>
                    <a:pt x="54782" y="13536"/>
                    <a:pt x="54782" y="8719"/>
                  </a:cubicBezTo>
                  <a:cubicBezTo>
                    <a:pt x="54782" y="3903"/>
                    <a:pt x="42524" y="0"/>
                    <a:pt x="2739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921;p56">
              <a:extLst>
                <a:ext uri="{FF2B5EF4-FFF2-40B4-BE49-F238E27FC236}">
                  <a16:creationId xmlns:a16="http://schemas.microsoft.com/office/drawing/2014/main" id="{9580A61E-E412-0764-1E7F-E48BBE8C154F}"/>
                </a:ext>
              </a:extLst>
            </p:cNvPr>
            <p:cNvSpPr/>
            <p:nvPr/>
          </p:nvSpPr>
          <p:spPr>
            <a:xfrm>
              <a:off x="4335250" y="2408075"/>
              <a:ext cx="1021150" cy="984675"/>
            </a:xfrm>
            <a:custGeom>
              <a:avLst/>
              <a:gdLst/>
              <a:ahLst/>
              <a:cxnLst/>
              <a:rect l="l" t="t" r="r" b="b"/>
              <a:pathLst>
                <a:path w="40846" h="39387" extrusionOk="0">
                  <a:moveTo>
                    <a:pt x="15687" y="1"/>
                  </a:moveTo>
                  <a:cubicBezTo>
                    <a:pt x="7527" y="1"/>
                    <a:pt x="5251" y="4248"/>
                    <a:pt x="5251" y="4248"/>
                  </a:cubicBezTo>
                  <a:cubicBezTo>
                    <a:pt x="2900" y="7352"/>
                    <a:pt x="1" y="33966"/>
                    <a:pt x="3858" y="37436"/>
                  </a:cubicBezTo>
                  <a:cubicBezTo>
                    <a:pt x="5413" y="38842"/>
                    <a:pt x="9760" y="39386"/>
                    <a:pt x="14730" y="39386"/>
                  </a:cubicBezTo>
                  <a:cubicBezTo>
                    <a:pt x="22016" y="39386"/>
                    <a:pt x="30638" y="38218"/>
                    <a:pt x="33759" y="36888"/>
                  </a:cubicBezTo>
                  <a:cubicBezTo>
                    <a:pt x="39009" y="34628"/>
                    <a:pt x="35814" y="18605"/>
                    <a:pt x="35814" y="18605"/>
                  </a:cubicBezTo>
                  <a:lnTo>
                    <a:pt x="35814" y="18605"/>
                  </a:lnTo>
                  <a:cubicBezTo>
                    <a:pt x="36018" y="18612"/>
                    <a:pt x="36212" y="18615"/>
                    <a:pt x="36396" y="18615"/>
                  </a:cubicBezTo>
                  <a:cubicBezTo>
                    <a:pt x="40845" y="18615"/>
                    <a:pt x="39304" y="16537"/>
                    <a:pt x="37594" y="14565"/>
                  </a:cubicBezTo>
                  <a:cubicBezTo>
                    <a:pt x="35814" y="12510"/>
                    <a:pt x="34216" y="5937"/>
                    <a:pt x="32435" y="4248"/>
                  </a:cubicBezTo>
                  <a:cubicBezTo>
                    <a:pt x="30655" y="2559"/>
                    <a:pt x="28236" y="1075"/>
                    <a:pt x="18101" y="116"/>
                  </a:cubicBezTo>
                  <a:cubicBezTo>
                    <a:pt x="17244" y="37"/>
                    <a:pt x="16441" y="1"/>
                    <a:pt x="15687"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922;p56">
              <a:extLst>
                <a:ext uri="{FF2B5EF4-FFF2-40B4-BE49-F238E27FC236}">
                  <a16:creationId xmlns:a16="http://schemas.microsoft.com/office/drawing/2014/main" id="{6017B525-A174-F126-751D-55F3C7339133}"/>
                </a:ext>
              </a:extLst>
            </p:cNvPr>
            <p:cNvSpPr/>
            <p:nvPr/>
          </p:nvSpPr>
          <p:spPr>
            <a:xfrm>
              <a:off x="4335250" y="2463025"/>
              <a:ext cx="893075" cy="930025"/>
            </a:xfrm>
            <a:custGeom>
              <a:avLst/>
              <a:gdLst/>
              <a:ahLst/>
              <a:cxnLst/>
              <a:rect l="l" t="t" r="r" b="b"/>
              <a:pathLst>
                <a:path w="35723" h="37201" extrusionOk="0">
                  <a:moveTo>
                    <a:pt x="13799" y="1"/>
                  </a:moveTo>
                  <a:cubicBezTo>
                    <a:pt x="11133" y="1"/>
                    <a:pt x="8585" y="221"/>
                    <a:pt x="6734" y="429"/>
                  </a:cubicBezTo>
                  <a:cubicBezTo>
                    <a:pt x="5661" y="1296"/>
                    <a:pt x="5251" y="2050"/>
                    <a:pt x="5251" y="2050"/>
                  </a:cubicBezTo>
                  <a:cubicBezTo>
                    <a:pt x="2900" y="5154"/>
                    <a:pt x="1" y="31768"/>
                    <a:pt x="3858" y="35238"/>
                  </a:cubicBezTo>
                  <a:cubicBezTo>
                    <a:pt x="4223" y="35580"/>
                    <a:pt x="4748" y="35854"/>
                    <a:pt x="5410" y="36105"/>
                  </a:cubicBezTo>
                  <a:cubicBezTo>
                    <a:pt x="8309" y="36767"/>
                    <a:pt x="11642" y="37086"/>
                    <a:pt x="14974" y="37201"/>
                  </a:cubicBezTo>
                  <a:cubicBezTo>
                    <a:pt x="21502" y="37178"/>
                    <a:pt x="29080" y="36219"/>
                    <a:pt x="32732" y="35055"/>
                  </a:cubicBezTo>
                  <a:cubicBezTo>
                    <a:pt x="35722" y="30695"/>
                    <a:pt x="32002" y="13531"/>
                    <a:pt x="31317" y="8715"/>
                  </a:cubicBezTo>
                  <a:cubicBezTo>
                    <a:pt x="30564" y="3373"/>
                    <a:pt x="28236" y="2712"/>
                    <a:pt x="21388" y="840"/>
                  </a:cubicBezTo>
                  <a:cubicBezTo>
                    <a:pt x="19102" y="209"/>
                    <a:pt x="16395" y="1"/>
                    <a:pt x="1379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923;p56">
              <a:extLst>
                <a:ext uri="{FF2B5EF4-FFF2-40B4-BE49-F238E27FC236}">
                  <a16:creationId xmlns:a16="http://schemas.microsoft.com/office/drawing/2014/main" id="{843EF3E3-205E-90CD-8996-2265F24E7870}"/>
                </a:ext>
              </a:extLst>
            </p:cNvPr>
            <p:cNvSpPr/>
            <p:nvPr/>
          </p:nvSpPr>
          <p:spPr>
            <a:xfrm>
              <a:off x="4837975" y="2523075"/>
              <a:ext cx="470225" cy="856275"/>
            </a:xfrm>
            <a:custGeom>
              <a:avLst/>
              <a:gdLst/>
              <a:ahLst/>
              <a:cxnLst/>
              <a:rect l="l" t="t" r="r" b="b"/>
              <a:pathLst>
                <a:path w="18809" h="34251" extrusionOk="0">
                  <a:moveTo>
                    <a:pt x="8739" y="1"/>
                  </a:moveTo>
                  <a:cubicBezTo>
                    <a:pt x="7493" y="1"/>
                    <a:pt x="6327" y="598"/>
                    <a:pt x="5365" y="2090"/>
                  </a:cubicBezTo>
                  <a:cubicBezTo>
                    <a:pt x="3813" y="4532"/>
                    <a:pt x="1" y="26285"/>
                    <a:pt x="2877" y="31786"/>
                  </a:cubicBezTo>
                  <a:cubicBezTo>
                    <a:pt x="3310" y="32630"/>
                    <a:pt x="3630" y="33452"/>
                    <a:pt x="3881" y="34251"/>
                  </a:cubicBezTo>
                  <a:cubicBezTo>
                    <a:pt x="4406" y="34205"/>
                    <a:pt x="4908" y="34137"/>
                    <a:pt x="5410" y="34068"/>
                  </a:cubicBezTo>
                  <a:lnTo>
                    <a:pt x="5456" y="34068"/>
                  </a:lnTo>
                  <a:cubicBezTo>
                    <a:pt x="5958" y="34000"/>
                    <a:pt x="6438" y="33931"/>
                    <a:pt x="6917" y="33863"/>
                  </a:cubicBezTo>
                  <a:lnTo>
                    <a:pt x="6963" y="33863"/>
                  </a:lnTo>
                  <a:cubicBezTo>
                    <a:pt x="7191" y="33817"/>
                    <a:pt x="7396" y="33794"/>
                    <a:pt x="7624" y="33749"/>
                  </a:cubicBezTo>
                  <a:lnTo>
                    <a:pt x="7670" y="33749"/>
                  </a:lnTo>
                  <a:cubicBezTo>
                    <a:pt x="8127" y="33680"/>
                    <a:pt x="8560" y="33589"/>
                    <a:pt x="8971" y="33520"/>
                  </a:cubicBezTo>
                  <a:cubicBezTo>
                    <a:pt x="8994" y="33520"/>
                    <a:pt x="9040" y="33520"/>
                    <a:pt x="9062" y="33497"/>
                  </a:cubicBezTo>
                  <a:cubicBezTo>
                    <a:pt x="9268" y="33475"/>
                    <a:pt x="9450" y="33429"/>
                    <a:pt x="9633" y="33383"/>
                  </a:cubicBezTo>
                  <a:lnTo>
                    <a:pt x="9679" y="33383"/>
                  </a:lnTo>
                  <a:cubicBezTo>
                    <a:pt x="9861" y="33338"/>
                    <a:pt x="10067" y="33315"/>
                    <a:pt x="10249" y="33269"/>
                  </a:cubicBezTo>
                  <a:cubicBezTo>
                    <a:pt x="10272" y="33269"/>
                    <a:pt x="10318" y="33246"/>
                    <a:pt x="10341" y="33246"/>
                  </a:cubicBezTo>
                  <a:cubicBezTo>
                    <a:pt x="10500" y="33201"/>
                    <a:pt x="10637" y="33178"/>
                    <a:pt x="10797" y="33155"/>
                  </a:cubicBezTo>
                  <a:cubicBezTo>
                    <a:pt x="10843" y="33132"/>
                    <a:pt x="10866" y="33132"/>
                    <a:pt x="10911" y="33109"/>
                  </a:cubicBezTo>
                  <a:cubicBezTo>
                    <a:pt x="11094" y="33087"/>
                    <a:pt x="11254" y="33041"/>
                    <a:pt x="11413" y="32995"/>
                  </a:cubicBezTo>
                  <a:lnTo>
                    <a:pt x="11436" y="32995"/>
                  </a:lnTo>
                  <a:cubicBezTo>
                    <a:pt x="11596" y="32950"/>
                    <a:pt x="11733" y="32904"/>
                    <a:pt x="11893" y="32881"/>
                  </a:cubicBezTo>
                  <a:cubicBezTo>
                    <a:pt x="11938" y="32858"/>
                    <a:pt x="11961" y="32858"/>
                    <a:pt x="12007" y="32836"/>
                  </a:cubicBezTo>
                  <a:cubicBezTo>
                    <a:pt x="12121" y="32813"/>
                    <a:pt x="12258" y="32767"/>
                    <a:pt x="12372" y="32744"/>
                  </a:cubicBezTo>
                  <a:cubicBezTo>
                    <a:pt x="12395" y="32721"/>
                    <a:pt x="12418" y="32721"/>
                    <a:pt x="12463" y="32699"/>
                  </a:cubicBezTo>
                  <a:cubicBezTo>
                    <a:pt x="12600" y="32676"/>
                    <a:pt x="12714" y="32630"/>
                    <a:pt x="12851" y="32584"/>
                  </a:cubicBezTo>
                  <a:cubicBezTo>
                    <a:pt x="12874" y="32562"/>
                    <a:pt x="12897" y="32562"/>
                    <a:pt x="12943" y="32562"/>
                  </a:cubicBezTo>
                  <a:cubicBezTo>
                    <a:pt x="13034" y="32516"/>
                    <a:pt x="13125" y="32493"/>
                    <a:pt x="13217" y="32448"/>
                  </a:cubicBezTo>
                  <a:cubicBezTo>
                    <a:pt x="13262" y="32448"/>
                    <a:pt x="13285" y="32425"/>
                    <a:pt x="13331" y="32402"/>
                  </a:cubicBezTo>
                  <a:cubicBezTo>
                    <a:pt x="13445" y="32379"/>
                    <a:pt x="13536" y="32333"/>
                    <a:pt x="13650" y="32288"/>
                  </a:cubicBezTo>
                  <a:cubicBezTo>
                    <a:pt x="13764" y="32242"/>
                    <a:pt x="13879" y="32174"/>
                    <a:pt x="13993" y="32105"/>
                  </a:cubicBezTo>
                  <a:cubicBezTo>
                    <a:pt x="14038" y="32082"/>
                    <a:pt x="14061" y="32059"/>
                    <a:pt x="14107" y="32037"/>
                  </a:cubicBezTo>
                  <a:cubicBezTo>
                    <a:pt x="14130" y="32037"/>
                    <a:pt x="14130" y="32014"/>
                    <a:pt x="14130" y="32014"/>
                  </a:cubicBezTo>
                  <a:cubicBezTo>
                    <a:pt x="15682" y="30987"/>
                    <a:pt x="16344" y="28613"/>
                    <a:pt x="16572" y="25897"/>
                  </a:cubicBezTo>
                  <a:cubicBezTo>
                    <a:pt x="16618" y="25531"/>
                    <a:pt x="16640" y="25166"/>
                    <a:pt x="16640" y="24801"/>
                  </a:cubicBezTo>
                  <a:cubicBezTo>
                    <a:pt x="16640" y="24755"/>
                    <a:pt x="16640" y="24687"/>
                    <a:pt x="16640" y="24618"/>
                  </a:cubicBezTo>
                  <a:cubicBezTo>
                    <a:pt x="16663" y="24322"/>
                    <a:pt x="16663" y="24002"/>
                    <a:pt x="16663" y="23683"/>
                  </a:cubicBezTo>
                  <a:cubicBezTo>
                    <a:pt x="16663" y="23591"/>
                    <a:pt x="16663" y="23500"/>
                    <a:pt x="16663" y="23409"/>
                  </a:cubicBezTo>
                  <a:cubicBezTo>
                    <a:pt x="16663" y="23089"/>
                    <a:pt x="16663" y="22770"/>
                    <a:pt x="16663" y="22473"/>
                  </a:cubicBezTo>
                  <a:cubicBezTo>
                    <a:pt x="16640" y="22404"/>
                    <a:pt x="16640" y="22359"/>
                    <a:pt x="16640" y="22313"/>
                  </a:cubicBezTo>
                  <a:cubicBezTo>
                    <a:pt x="16640" y="21948"/>
                    <a:pt x="16618" y="21583"/>
                    <a:pt x="16595" y="21217"/>
                  </a:cubicBezTo>
                  <a:cubicBezTo>
                    <a:pt x="16595" y="21217"/>
                    <a:pt x="16595" y="21195"/>
                    <a:pt x="16595" y="21172"/>
                  </a:cubicBezTo>
                  <a:cubicBezTo>
                    <a:pt x="16526" y="19916"/>
                    <a:pt x="16070" y="18547"/>
                    <a:pt x="16230" y="17292"/>
                  </a:cubicBezTo>
                  <a:cubicBezTo>
                    <a:pt x="15979" y="15351"/>
                    <a:pt x="15705" y="14005"/>
                    <a:pt x="15705" y="14005"/>
                  </a:cubicBezTo>
                  <a:lnTo>
                    <a:pt x="15705" y="14005"/>
                  </a:lnTo>
                  <a:cubicBezTo>
                    <a:pt x="15874" y="14009"/>
                    <a:pt x="16036" y="14012"/>
                    <a:pt x="16191" y="14012"/>
                  </a:cubicBezTo>
                  <a:cubicBezTo>
                    <a:pt x="17561" y="14012"/>
                    <a:pt x="18378" y="13833"/>
                    <a:pt x="18809" y="13525"/>
                  </a:cubicBezTo>
                  <a:cubicBezTo>
                    <a:pt x="18421" y="13092"/>
                    <a:pt x="17896" y="12681"/>
                    <a:pt x="17668" y="12407"/>
                  </a:cubicBezTo>
                  <a:cubicBezTo>
                    <a:pt x="16914" y="11494"/>
                    <a:pt x="16184" y="10604"/>
                    <a:pt x="15682" y="9531"/>
                  </a:cubicBezTo>
                  <a:cubicBezTo>
                    <a:pt x="14289" y="6541"/>
                    <a:pt x="14609" y="2364"/>
                    <a:pt x="11185" y="652"/>
                  </a:cubicBezTo>
                  <a:cubicBezTo>
                    <a:pt x="10359" y="243"/>
                    <a:pt x="9533" y="1"/>
                    <a:pt x="873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924;p56">
              <a:extLst>
                <a:ext uri="{FF2B5EF4-FFF2-40B4-BE49-F238E27FC236}">
                  <a16:creationId xmlns:a16="http://schemas.microsoft.com/office/drawing/2014/main" id="{718A75BF-1535-C284-5FAE-984547FA6AB6}"/>
                </a:ext>
              </a:extLst>
            </p:cNvPr>
            <p:cNvSpPr/>
            <p:nvPr/>
          </p:nvSpPr>
          <p:spPr>
            <a:xfrm>
              <a:off x="5141000" y="2554775"/>
              <a:ext cx="167200" cy="318600"/>
            </a:xfrm>
            <a:custGeom>
              <a:avLst/>
              <a:gdLst/>
              <a:ahLst/>
              <a:cxnLst/>
              <a:rect l="l" t="t" r="r" b="b"/>
              <a:pathLst>
                <a:path w="6688" h="12744" extrusionOk="0">
                  <a:moveTo>
                    <a:pt x="0" y="0"/>
                  </a:moveTo>
                  <a:cubicBezTo>
                    <a:pt x="1255" y="1666"/>
                    <a:pt x="2579" y="7030"/>
                    <a:pt x="2739" y="9130"/>
                  </a:cubicBezTo>
                  <a:cubicBezTo>
                    <a:pt x="2853" y="10523"/>
                    <a:pt x="3333" y="11892"/>
                    <a:pt x="3675" y="12737"/>
                  </a:cubicBezTo>
                  <a:cubicBezTo>
                    <a:pt x="3837" y="12741"/>
                    <a:pt x="3993" y="12744"/>
                    <a:pt x="4141" y="12744"/>
                  </a:cubicBezTo>
                  <a:cubicBezTo>
                    <a:pt x="5458" y="12744"/>
                    <a:pt x="6257" y="12565"/>
                    <a:pt x="6688" y="12257"/>
                  </a:cubicBezTo>
                  <a:cubicBezTo>
                    <a:pt x="6300" y="11824"/>
                    <a:pt x="5775" y="11413"/>
                    <a:pt x="5547" y="11139"/>
                  </a:cubicBezTo>
                  <a:cubicBezTo>
                    <a:pt x="4793" y="10226"/>
                    <a:pt x="4063" y="9336"/>
                    <a:pt x="3561" y="8263"/>
                  </a:cubicBezTo>
                  <a:cubicBezTo>
                    <a:pt x="2305" y="5592"/>
                    <a:pt x="2442" y="1963"/>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925;p56">
              <a:extLst>
                <a:ext uri="{FF2B5EF4-FFF2-40B4-BE49-F238E27FC236}">
                  <a16:creationId xmlns:a16="http://schemas.microsoft.com/office/drawing/2014/main" id="{979B62E2-2DA6-D5B3-3CBB-57C24C7D82D7}"/>
                </a:ext>
              </a:extLst>
            </p:cNvPr>
            <p:cNvSpPr/>
            <p:nvPr/>
          </p:nvSpPr>
          <p:spPr>
            <a:xfrm>
              <a:off x="5017150" y="2523600"/>
              <a:ext cx="279650" cy="334800"/>
            </a:xfrm>
            <a:custGeom>
              <a:avLst/>
              <a:gdLst/>
              <a:ahLst/>
              <a:cxnLst/>
              <a:rect l="l" t="t" r="r" b="b"/>
              <a:pathLst>
                <a:path w="11186" h="13392" extrusionOk="0">
                  <a:moveTo>
                    <a:pt x="88" y="0"/>
                  </a:moveTo>
                  <a:cubicBezTo>
                    <a:pt x="36" y="0"/>
                    <a:pt x="6" y="5"/>
                    <a:pt x="1" y="15"/>
                  </a:cubicBezTo>
                  <a:cubicBezTo>
                    <a:pt x="1" y="37"/>
                    <a:pt x="572" y="152"/>
                    <a:pt x="1439" y="334"/>
                  </a:cubicBezTo>
                  <a:cubicBezTo>
                    <a:pt x="2283" y="517"/>
                    <a:pt x="3470" y="745"/>
                    <a:pt x="4406" y="1384"/>
                  </a:cubicBezTo>
                  <a:cubicBezTo>
                    <a:pt x="5388" y="2000"/>
                    <a:pt x="5936" y="3028"/>
                    <a:pt x="6209" y="3849"/>
                  </a:cubicBezTo>
                  <a:cubicBezTo>
                    <a:pt x="6506" y="4671"/>
                    <a:pt x="6643" y="5242"/>
                    <a:pt x="6643" y="5242"/>
                  </a:cubicBezTo>
                  <a:cubicBezTo>
                    <a:pt x="6643" y="5242"/>
                    <a:pt x="6689" y="5379"/>
                    <a:pt x="6757" y="5607"/>
                  </a:cubicBezTo>
                  <a:cubicBezTo>
                    <a:pt x="6826" y="5858"/>
                    <a:pt x="6940" y="6223"/>
                    <a:pt x="7054" y="6634"/>
                  </a:cubicBezTo>
                  <a:cubicBezTo>
                    <a:pt x="7305" y="7478"/>
                    <a:pt x="7647" y="8620"/>
                    <a:pt x="8127" y="9715"/>
                  </a:cubicBezTo>
                  <a:cubicBezTo>
                    <a:pt x="8287" y="9966"/>
                    <a:pt x="8423" y="10240"/>
                    <a:pt x="8560" y="10491"/>
                  </a:cubicBezTo>
                  <a:lnTo>
                    <a:pt x="8652" y="10697"/>
                  </a:lnTo>
                  <a:lnTo>
                    <a:pt x="8789" y="10857"/>
                  </a:lnTo>
                  <a:cubicBezTo>
                    <a:pt x="8857" y="10971"/>
                    <a:pt x="8948" y="11085"/>
                    <a:pt x="9040" y="11199"/>
                  </a:cubicBezTo>
                  <a:cubicBezTo>
                    <a:pt x="9200" y="11450"/>
                    <a:pt x="9359" y="11656"/>
                    <a:pt x="9519" y="11838"/>
                  </a:cubicBezTo>
                  <a:cubicBezTo>
                    <a:pt x="9679" y="12044"/>
                    <a:pt x="9839" y="12226"/>
                    <a:pt x="9998" y="12386"/>
                  </a:cubicBezTo>
                  <a:cubicBezTo>
                    <a:pt x="10621" y="12986"/>
                    <a:pt x="11026" y="13391"/>
                    <a:pt x="11069" y="13391"/>
                  </a:cubicBezTo>
                  <a:cubicBezTo>
                    <a:pt x="11070" y="13391"/>
                    <a:pt x="11071" y="13391"/>
                    <a:pt x="11071" y="13390"/>
                  </a:cubicBezTo>
                  <a:cubicBezTo>
                    <a:pt x="11185" y="13299"/>
                    <a:pt x="9336" y="11724"/>
                    <a:pt x="8423" y="9578"/>
                  </a:cubicBezTo>
                  <a:cubicBezTo>
                    <a:pt x="7990" y="8506"/>
                    <a:pt x="7693" y="7364"/>
                    <a:pt x="7465" y="6520"/>
                  </a:cubicBezTo>
                  <a:cubicBezTo>
                    <a:pt x="7351" y="6109"/>
                    <a:pt x="7259" y="5744"/>
                    <a:pt x="7191" y="5493"/>
                  </a:cubicBezTo>
                  <a:cubicBezTo>
                    <a:pt x="7122" y="5242"/>
                    <a:pt x="7077" y="5105"/>
                    <a:pt x="7077" y="5105"/>
                  </a:cubicBezTo>
                  <a:cubicBezTo>
                    <a:pt x="7077" y="5105"/>
                    <a:pt x="6917" y="4534"/>
                    <a:pt x="6597" y="3712"/>
                  </a:cubicBezTo>
                  <a:cubicBezTo>
                    <a:pt x="6438" y="3279"/>
                    <a:pt x="6209" y="2799"/>
                    <a:pt x="5890" y="2343"/>
                  </a:cubicBezTo>
                  <a:cubicBezTo>
                    <a:pt x="5547" y="1863"/>
                    <a:pt x="5114" y="1430"/>
                    <a:pt x="4589" y="1110"/>
                  </a:cubicBezTo>
                  <a:cubicBezTo>
                    <a:pt x="3539" y="471"/>
                    <a:pt x="2329" y="289"/>
                    <a:pt x="1485" y="152"/>
                  </a:cubicBezTo>
                  <a:cubicBezTo>
                    <a:pt x="785" y="62"/>
                    <a:pt x="282" y="0"/>
                    <a:pt x="88"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926;p56">
              <a:extLst>
                <a:ext uri="{FF2B5EF4-FFF2-40B4-BE49-F238E27FC236}">
                  <a16:creationId xmlns:a16="http://schemas.microsoft.com/office/drawing/2014/main" id="{2A2693CB-4F04-CA9E-ED0C-D2A359812B23}"/>
                </a:ext>
              </a:extLst>
            </p:cNvPr>
            <p:cNvSpPr/>
            <p:nvPr/>
          </p:nvSpPr>
          <p:spPr>
            <a:xfrm>
              <a:off x="5127300" y="2742500"/>
              <a:ext cx="138100" cy="647150"/>
            </a:xfrm>
            <a:custGeom>
              <a:avLst/>
              <a:gdLst/>
              <a:ahLst/>
              <a:cxnLst/>
              <a:rect l="l" t="t" r="r" b="b"/>
              <a:pathLst>
                <a:path w="5524" h="25886" extrusionOk="0">
                  <a:moveTo>
                    <a:pt x="3424" y="1"/>
                  </a:moveTo>
                  <a:cubicBezTo>
                    <a:pt x="3401" y="1"/>
                    <a:pt x="3378" y="46"/>
                    <a:pt x="3333" y="138"/>
                  </a:cubicBezTo>
                  <a:cubicBezTo>
                    <a:pt x="3310" y="229"/>
                    <a:pt x="3219" y="366"/>
                    <a:pt x="3219" y="571"/>
                  </a:cubicBezTo>
                  <a:cubicBezTo>
                    <a:pt x="3127" y="937"/>
                    <a:pt x="3127" y="1507"/>
                    <a:pt x="3219" y="2146"/>
                  </a:cubicBezTo>
                  <a:cubicBezTo>
                    <a:pt x="3287" y="2808"/>
                    <a:pt x="3447" y="3539"/>
                    <a:pt x="3561" y="4338"/>
                  </a:cubicBezTo>
                  <a:cubicBezTo>
                    <a:pt x="3675" y="5136"/>
                    <a:pt x="3766" y="6004"/>
                    <a:pt x="3949" y="6848"/>
                  </a:cubicBezTo>
                  <a:cubicBezTo>
                    <a:pt x="4132" y="7693"/>
                    <a:pt x="4269" y="8537"/>
                    <a:pt x="4406" y="9336"/>
                  </a:cubicBezTo>
                  <a:cubicBezTo>
                    <a:pt x="4497" y="9724"/>
                    <a:pt x="4542" y="10112"/>
                    <a:pt x="4565" y="10478"/>
                  </a:cubicBezTo>
                  <a:cubicBezTo>
                    <a:pt x="4611" y="10843"/>
                    <a:pt x="4657" y="11185"/>
                    <a:pt x="4679" y="11505"/>
                  </a:cubicBezTo>
                  <a:cubicBezTo>
                    <a:pt x="4748" y="12144"/>
                    <a:pt x="4748" y="12669"/>
                    <a:pt x="4771" y="13057"/>
                  </a:cubicBezTo>
                  <a:cubicBezTo>
                    <a:pt x="4794" y="13422"/>
                    <a:pt x="4794" y="13627"/>
                    <a:pt x="4794" y="13627"/>
                  </a:cubicBezTo>
                  <a:cubicBezTo>
                    <a:pt x="4794" y="13627"/>
                    <a:pt x="4816" y="13673"/>
                    <a:pt x="4816" y="13787"/>
                  </a:cubicBezTo>
                  <a:cubicBezTo>
                    <a:pt x="4794" y="13878"/>
                    <a:pt x="4794" y="14038"/>
                    <a:pt x="4794" y="14221"/>
                  </a:cubicBezTo>
                  <a:cubicBezTo>
                    <a:pt x="4794" y="14586"/>
                    <a:pt x="4794" y="15111"/>
                    <a:pt x="4771" y="15750"/>
                  </a:cubicBezTo>
                  <a:cubicBezTo>
                    <a:pt x="4679" y="17051"/>
                    <a:pt x="4588" y="18763"/>
                    <a:pt x="3995" y="20361"/>
                  </a:cubicBezTo>
                  <a:cubicBezTo>
                    <a:pt x="3721" y="21137"/>
                    <a:pt x="3287" y="21890"/>
                    <a:pt x="2831" y="22552"/>
                  </a:cubicBezTo>
                  <a:cubicBezTo>
                    <a:pt x="2397" y="23191"/>
                    <a:pt x="1895" y="23762"/>
                    <a:pt x="1461" y="24241"/>
                  </a:cubicBezTo>
                  <a:cubicBezTo>
                    <a:pt x="594" y="25200"/>
                    <a:pt x="0" y="25839"/>
                    <a:pt x="46" y="25885"/>
                  </a:cubicBezTo>
                  <a:cubicBezTo>
                    <a:pt x="46" y="25885"/>
                    <a:pt x="47" y="25885"/>
                    <a:pt x="48" y="25885"/>
                  </a:cubicBezTo>
                  <a:cubicBezTo>
                    <a:pt x="94" y="25885"/>
                    <a:pt x="749" y="25320"/>
                    <a:pt x="1666" y="24447"/>
                  </a:cubicBezTo>
                  <a:cubicBezTo>
                    <a:pt x="2123" y="23990"/>
                    <a:pt x="2648" y="23419"/>
                    <a:pt x="3150" y="22780"/>
                  </a:cubicBezTo>
                  <a:cubicBezTo>
                    <a:pt x="3652" y="22118"/>
                    <a:pt x="4132" y="21365"/>
                    <a:pt x="4451" y="20543"/>
                  </a:cubicBezTo>
                  <a:cubicBezTo>
                    <a:pt x="5159" y="18877"/>
                    <a:pt x="5296" y="17097"/>
                    <a:pt x="5433" y="15819"/>
                  </a:cubicBezTo>
                  <a:cubicBezTo>
                    <a:pt x="5455" y="15157"/>
                    <a:pt x="5478" y="14609"/>
                    <a:pt x="5501" y="14221"/>
                  </a:cubicBezTo>
                  <a:cubicBezTo>
                    <a:pt x="5501" y="14038"/>
                    <a:pt x="5501" y="13878"/>
                    <a:pt x="5501" y="13764"/>
                  </a:cubicBezTo>
                  <a:cubicBezTo>
                    <a:pt x="5524" y="13673"/>
                    <a:pt x="5501" y="13605"/>
                    <a:pt x="5501" y="13605"/>
                  </a:cubicBezTo>
                  <a:cubicBezTo>
                    <a:pt x="5501" y="13605"/>
                    <a:pt x="5501" y="13399"/>
                    <a:pt x="5455" y="13011"/>
                  </a:cubicBezTo>
                  <a:cubicBezTo>
                    <a:pt x="5433" y="12646"/>
                    <a:pt x="5410" y="12098"/>
                    <a:pt x="5341" y="11436"/>
                  </a:cubicBezTo>
                  <a:cubicBezTo>
                    <a:pt x="5296" y="11117"/>
                    <a:pt x="5227" y="10774"/>
                    <a:pt x="5182" y="10386"/>
                  </a:cubicBezTo>
                  <a:cubicBezTo>
                    <a:pt x="5136" y="10021"/>
                    <a:pt x="5090" y="9633"/>
                    <a:pt x="4999" y="9222"/>
                  </a:cubicBezTo>
                  <a:cubicBezTo>
                    <a:pt x="4816" y="8423"/>
                    <a:pt x="4657" y="7579"/>
                    <a:pt x="4451" y="6757"/>
                  </a:cubicBezTo>
                  <a:cubicBezTo>
                    <a:pt x="4246" y="5912"/>
                    <a:pt x="4086" y="5068"/>
                    <a:pt x="3949" y="4269"/>
                  </a:cubicBezTo>
                  <a:cubicBezTo>
                    <a:pt x="3812" y="3470"/>
                    <a:pt x="3607" y="2740"/>
                    <a:pt x="3492" y="2101"/>
                  </a:cubicBezTo>
                  <a:cubicBezTo>
                    <a:pt x="3378" y="1484"/>
                    <a:pt x="3310" y="959"/>
                    <a:pt x="3356" y="594"/>
                  </a:cubicBezTo>
                  <a:cubicBezTo>
                    <a:pt x="3356" y="389"/>
                    <a:pt x="3401" y="252"/>
                    <a:pt x="3401" y="160"/>
                  </a:cubicBezTo>
                  <a:cubicBezTo>
                    <a:pt x="3424" y="69"/>
                    <a:pt x="3424" y="1"/>
                    <a:pt x="3424"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4927;p56">
              <a:extLst>
                <a:ext uri="{FF2B5EF4-FFF2-40B4-BE49-F238E27FC236}">
                  <a16:creationId xmlns:a16="http://schemas.microsoft.com/office/drawing/2014/main" id="{6B246489-9DB5-A074-97A3-86BAAA7E5F83}"/>
                </a:ext>
              </a:extLst>
            </p:cNvPr>
            <p:cNvSpPr/>
            <p:nvPr/>
          </p:nvSpPr>
          <p:spPr>
            <a:xfrm>
              <a:off x="4181775" y="2553625"/>
              <a:ext cx="422275" cy="571275"/>
            </a:xfrm>
            <a:custGeom>
              <a:avLst/>
              <a:gdLst/>
              <a:ahLst/>
              <a:cxnLst/>
              <a:rect l="l" t="t" r="r" b="b"/>
              <a:pathLst>
                <a:path w="16891" h="22851" extrusionOk="0">
                  <a:moveTo>
                    <a:pt x="14471" y="1"/>
                  </a:moveTo>
                  <a:cubicBezTo>
                    <a:pt x="14471" y="1"/>
                    <a:pt x="11686" y="23"/>
                    <a:pt x="10317" y="4794"/>
                  </a:cubicBezTo>
                  <a:cubicBezTo>
                    <a:pt x="8947" y="9542"/>
                    <a:pt x="7943" y="16663"/>
                    <a:pt x="7943" y="16663"/>
                  </a:cubicBezTo>
                  <a:cubicBezTo>
                    <a:pt x="7943" y="16663"/>
                    <a:pt x="4405" y="14129"/>
                    <a:pt x="3264" y="12554"/>
                  </a:cubicBezTo>
                  <a:cubicBezTo>
                    <a:pt x="2926" y="12099"/>
                    <a:pt x="2433" y="11890"/>
                    <a:pt x="1938" y="11890"/>
                  </a:cubicBezTo>
                  <a:cubicBezTo>
                    <a:pt x="1091" y="11890"/>
                    <a:pt x="237" y="12500"/>
                    <a:pt x="137" y="13536"/>
                  </a:cubicBezTo>
                  <a:cubicBezTo>
                    <a:pt x="1" y="15165"/>
                    <a:pt x="3970" y="22850"/>
                    <a:pt x="8041" y="22850"/>
                  </a:cubicBezTo>
                  <a:cubicBezTo>
                    <a:pt x="8077" y="22850"/>
                    <a:pt x="8113" y="22850"/>
                    <a:pt x="8148" y="22849"/>
                  </a:cubicBezTo>
                  <a:cubicBezTo>
                    <a:pt x="12234" y="22689"/>
                    <a:pt x="14334" y="17690"/>
                    <a:pt x="15544" y="12007"/>
                  </a:cubicBezTo>
                  <a:cubicBezTo>
                    <a:pt x="16753" y="6323"/>
                    <a:pt x="16890" y="343"/>
                    <a:pt x="14471" y="1"/>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928;p56">
              <a:extLst>
                <a:ext uri="{FF2B5EF4-FFF2-40B4-BE49-F238E27FC236}">
                  <a16:creationId xmlns:a16="http://schemas.microsoft.com/office/drawing/2014/main" id="{F6744347-A360-DCB0-894E-6DBE2BC76293}"/>
                </a:ext>
              </a:extLst>
            </p:cNvPr>
            <p:cNvSpPr/>
            <p:nvPr/>
          </p:nvSpPr>
          <p:spPr>
            <a:xfrm>
              <a:off x="4269625" y="2743650"/>
              <a:ext cx="307025" cy="381275"/>
            </a:xfrm>
            <a:custGeom>
              <a:avLst/>
              <a:gdLst/>
              <a:ahLst/>
              <a:cxnLst/>
              <a:rect l="l" t="t" r="r" b="b"/>
              <a:pathLst>
                <a:path w="12281" h="15251" extrusionOk="0">
                  <a:moveTo>
                    <a:pt x="8281" y="0"/>
                  </a:moveTo>
                  <a:cubicBezTo>
                    <a:pt x="7444" y="0"/>
                    <a:pt x="6614" y="312"/>
                    <a:pt x="5935" y="685"/>
                  </a:cubicBezTo>
                  <a:cubicBezTo>
                    <a:pt x="5593" y="2214"/>
                    <a:pt x="5319" y="3744"/>
                    <a:pt x="5068" y="5090"/>
                  </a:cubicBezTo>
                  <a:cubicBezTo>
                    <a:pt x="6255" y="5319"/>
                    <a:pt x="7602" y="7715"/>
                    <a:pt x="6848" y="8788"/>
                  </a:cubicBezTo>
                  <a:cubicBezTo>
                    <a:pt x="6724" y="8954"/>
                    <a:pt x="6575" y="9025"/>
                    <a:pt x="6411" y="9025"/>
                  </a:cubicBezTo>
                  <a:cubicBezTo>
                    <a:pt x="5855" y="9025"/>
                    <a:pt x="5133" y="8208"/>
                    <a:pt x="4657" y="7556"/>
                  </a:cubicBezTo>
                  <a:cubicBezTo>
                    <a:pt x="4520" y="8491"/>
                    <a:pt x="4429" y="9062"/>
                    <a:pt x="4429" y="9062"/>
                  </a:cubicBezTo>
                  <a:cubicBezTo>
                    <a:pt x="4429" y="9062"/>
                    <a:pt x="2055" y="7350"/>
                    <a:pt x="571" y="5889"/>
                  </a:cubicBezTo>
                  <a:lnTo>
                    <a:pt x="1" y="6871"/>
                  </a:lnTo>
                  <a:cubicBezTo>
                    <a:pt x="1" y="6871"/>
                    <a:pt x="4885" y="10454"/>
                    <a:pt x="5410" y="12897"/>
                  </a:cubicBezTo>
                  <a:cubicBezTo>
                    <a:pt x="5615" y="13855"/>
                    <a:pt x="4831" y="14148"/>
                    <a:pt x="3798" y="14148"/>
                  </a:cubicBezTo>
                  <a:cubicBezTo>
                    <a:pt x="2986" y="14148"/>
                    <a:pt x="2019" y="13968"/>
                    <a:pt x="1256" y="13787"/>
                  </a:cubicBezTo>
                  <a:lnTo>
                    <a:pt x="1256" y="13787"/>
                  </a:lnTo>
                  <a:cubicBezTo>
                    <a:pt x="2290" y="14667"/>
                    <a:pt x="3388" y="15250"/>
                    <a:pt x="4509" y="15250"/>
                  </a:cubicBezTo>
                  <a:cubicBezTo>
                    <a:pt x="4550" y="15250"/>
                    <a:pt x="4592" y="15249"/>
                    <a:pt x="4634" y="15248"/>
                  </a:cubicBezTo>
                  <a:cubicBezTo>
                    <a:pt x="8720" y="15088"/>
                    <a:pt x="10820" y="10089"/>
                    <a:pt x="12030" y="4406"/>
                  </a:cubicBezTo>
                  <a:cubicBezTo>
                    <a:pt x="12121" y="3995"/>
                    <a:pt x="12212" y="3584"/>
                    <a:pt x="12281" y="3150"/>
                  </a:cubicBezTo>
                  <a:cubicBezTo>
                    <a:pt x="11710" y="2443"/>
                    <a:pt x="11162" y="1781"/>
                    <a:pt x="10706" y="1233"/>
                  </a:cubicBezTo>
                  <a:cubicBezTo>
                    <a:pt x="9992" y="323"/>
                    <a:pt x="9133" y="0"/>
                    <a:pt x="828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929;p56">
              <a:extLst>
                <a:ext uri="{FF2B5EF4-FFF2-40B4-BE49-F238E27FC236}">
                  <a16:creationId xmlns:a16="http://schemas.microsoft.com/office/drawing/2014/main" id="{8AD189AE-9D9A-13D9-62F5-4844F49A0EF2}"/>
                </a:ext>
              </a:extLst>
            </p:cNvPr>
            <p:cNvSpPr/>
            <p:nvPr/>
          </p:nvSpPr>
          <p:spPr>
            <a:xfrm>
              <a:off x="4370625" y="2963000"/>
              <a:ext cx="61650" cy="55275"/>
            </a:xfrm>
            <a:custGeom>
              <a:avLst/>
              <a:gdLst/>
              <a:ahLst/>
              <a:cxnLst/>
              <a:rect l="l" t="t" r="r" b="b"/>
              <a:pathLst>
                <a:path w="2466" h="2211" extrusionOk="0">
                  <a:moveTo>
                    <a:pt x="72" y="1"/>
                  </a:moveTo>
                  <a:cubicBezTo>
                    <a:pt x="58" y="1"/>
                    <a:pt x="50" y="5"/>
                    <a:pt x="47" y="14"/>
                  </a:cubicBezTo>
                  <a:cubicBezTo>
                    <a:pt x="1" y="60"/>
                    <a:pt x="298" y="334"/>
                    <a:pt x="594" y="608"/>
                  </a:cubicBezTo>
                  <a:cubicBezTo>
                    <a:pt x="891" y="904"/>
                    <a:pt x="1165" y="1201"/>
                    <a:pt x="1165" y="1201"/>
                  </a:cubicBezTo>
                  <a:cubicBezTo>
                    <a:pt x="1165" y="1201"/>
                    <a:pt x="1462" y="1452"/>
                    <a:pt x="1781" y="1703"/>
                  </a:cubicBezTo>
                  <a:cubicBezTo>
                    <a:pt x="2056" y="1957"/>
                    <a:pt x="2331" y="2210"/>
                    <a:pt x="2406" y="2210"/>
                  </a:cubicBezTo>
                  <a:cubicBezTo>
                    <a:pt x="2412" y="2210"/>
                    <a:pt x="2417" y="2209"/>
                    <a:pt x="2420" y="2205"/>
                  </a:cubicBezTo>
                  <a:cubicBezTo>
                    <a:pt x="2466" y="2182"/>
                    <a:pt x="2238" y="1817"/>
                    <a:pt x="1964" y="1498"/>
                  </a:cubicBezTo>
                  <a:cubicBezTo>
                    <a:pt x="1713" y="1178"/>
                    <a:pt x="1416" y="859"/>
                    <a:pt x="1416" y="859"/>
                  </a:cubicBezTo>
                  <a:cubicBezTo>
                    <a:pt x="1416" y="859"/>
                    <a:pt x="1096" y="608"/>
                    <a:pt x="777" y="356"/>
                  </a:cubicBezTo>
                  <a:cubicBezTo>
                    <a:pt x="461" y="179"/>
                    <a:pt x="161" y="1"/>
                    <a:pt x="7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930;p56">
              <a:extLst>
                <a:ext uri="{FF2B5EF4-FFF2-40B4-BE49-F238E27FC236}">
                  <a16:creationId xmlns:a16="http://schemas.microsoft.com/office/drawing/2014/main" id="{66358D9D-0B52-F0FF-D88A-513818EC1D8E}"/>
                </a:ext>
              </a:extLst>
            </p:cNvPr>
            <p:cNvSpPr/>
            <p:nvPr/>
          </p:nvSpPr>
          <p:spPr>
            <a:xfrm>
              <a:off x="4378625" y="2543850"/>
              <a:ext cx="233400" cy="366450"/>
            </a:xfrm>
            <a:custGeom>
              <a:avLst/>
              <a:gdLst/>
              <a:ahLst/>
              <a:cxnLst/>
              <a:rect l="l" t="t" r="r" b="b"/>
              <a:pathLst>
                <a:path w="9336" h="14658" extrusionOk="0">
                  <a:moveTo>
                    <a:pt x="6586" y="1"/>
                  </a:moveTo>
                  <a:cubicBezTo>
                    <a:pt x="5554" y="1"/>
                    <a:pt x="4517" y="537"/>
                    <a:pt x="3881" y="1305"/>
                  </a:cubicBezTo>
                  <a:cubicBezTo>
                    <a:pt x="2968" y="2423"/>
                    <a:pt x="2214" y="3793"/>
                    <a:pt x="1758" y="5162"/>
                  </a:cubicBezTo>
                  <a:cubicBezTo>
                    <a:pt x="1096" y="7262"/>
                    <a:pt x="480" y="9796"/>
                    <a:pt x="0" y="12032"/>
                  </a:cubicBezTo>
                  <a:cubicBezTo>
                    <a:pt x="1712" y="12694"/>
                    <a:pt x="5433" y="13927"/>
                    <a:pt x="7464" y="14657"/>
                  </a:cubicBezTo>
                  <a:cubicBezTo>
                    <a:pt x="7647" y="14041"/>
                    <a:pt x="7830" y="13402"/>
                    <a:pt x="7966" y="12740"/>
                  </a:cubicBezTo>
                  <a:cubicBezTo>
                    <a:pt x="8560" y="10321"/>
                    <a:pt x="8971" y="7833"/>
                    <a:pt x="9016" y="5367"/>
                  </a:cubicBezTo>
                  <a:cubicBezTo>
                    <a:pt x="9039" y="4021"/>
                    <a:pt x="9336" y="1510"/>
                    <a:pt x="8172" y="574"/>
                  </a:cubicBezTo>
                  <a:cubicBezTo>
                    <a:pt x="7738" y="209"/>
                    <a:pt x="7236" y="49"/>
                    <a:pt x="6711" y="4"/>
                  </a:cubicBezTo>
                  <a:cubicBezTo>
                    <a:pt x="6669" y="2"/>
                    <a:pt x="6628" y="1"/>
                    <a:pt x="6586"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931;p56">
              <a:extLst>
                <a:ext uri="{FF2B5EF4-FFF2-40B4-BE49-F238E27FC236}">
                  <a16:creationId xmlns:a16="http://schemas.microsoft.com/office/drawing/2014/main" id="{6AB9E4E1-BCF5-E1CD-0570-9D1A69DF9B11}"/>
                </a:ext>
              </a:extLst>
            </p:cNvPr>
            <p:cNvSpPr/>
            <p:nvPr/>
          </p:nvSpPr>
          <p:spPr>
            <a:xfrm>
              <a:off x="4391175" y="2807550"/>
              <a:ext cx="121575" cy="29325"/>
            </a:xfrm>
            <a:custGeom>
              <a:avLst/>
              <a:gdLst/>
              <a:ahLst/>
              <a:cxnLst/>
              <a:rect l="l" t="t" r="r" b="b"/>
              <a:pathLst>
                <a:path w="4863" h="1173" extrusionOk="0">
                  <a:moveTo>
                    <a:pt x="1256" y="1"/>
                  </a:moveTo>
                  <a:cubicBezTo>
                    <a:pt x="617" y="1"/>
                    <a:pt x="1" y="24"/>
                    <a:pt x="1" y="69"/>
                  </a:cubicBezTo>
                  <a:cubicBezTo>
                    <a:pt x="1" y="138"/>
                    <a:pt x="617" y="229"/>
                    <a:pt x="1233" y="320"/>
                  </a:cubicBezTo>
                  <a:cubicBezTo>
                    <a:pt x="1827" y="457"/>
                    <a:pt x="2420" y="617"/>
                    <a:pt x="2420" y="617"/>
                  </a:cubicBezTo>
                  <a:cubicBezTo>
                    <a:pt x="2420" y="617"/>
                    <a:pt x="3036" y="754"/>
                    <a:pt x="3630" y="891"/>
                  </a:cubicBezTo>
                  <a:cubicBezTo>
                    <a:pt x="4153" y="1032"/>
                    <a:pt x="4694" y="1173"/>
                    <a:pt x="4830" y="1173"/>
                  </a:cubicBezTo>
                  <a:cubicBezTo>
                    <a:pt x="4849" y="1173"/>
                    <a:pt x="4860" y="1170"/>
                    <a:pt x="4862" y="1165"/>
                  </a:cubicBezTo>
                  <a:cubicBezTo>
                    <a:pt x="4862" y="1119"/>
                    <a:pt x="4292" y="845"/>
                    <a:pt x="3721" y="594"/>
                  </a:cubicBezTo>
                  <a:cubicBezTo>
                    <a:pt x="3105" y="389"/>
                    <a:pt x="2511" y="183"/>
                    <a:pt x="2511" y="183"/>
                  </a:cubicBezTo>
                  <a:cubicBezTo>
                    <a:pt x="2511" y="183"/>
                    <a:pt x="1872" y="92"/>
                    <a:pt x="125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932;p56">
              <a:extLst>
                <a:ext uri="{FF2B5EF4-FFF2-40B4-BE49-F238E27FC236}">
                  <a16:creationId xmlns:a16="http://schemas.microsoft.com/office/drawing/2014/main" id="{FC7CE017-1D1B-8C56-5775-A83CCF69A869}"/>
                </a:ext>
              </a:extLst>
            </p:cNvPr>
            <p:cNvSpPr/>
            <p:nvPr/>
          </p:nvSpPr>
          <p:spPr>
            <a:xfrm>
              <a:off x="4378625" y="2543850"/>
              <a:ext cx="233975" cy="366450"/>
            </a:xfrm>
            <a:custGeom>
              <a:avLst/>
              <a:gdLst/>
              <a:ahLst/>
              <a:cxnLst/>
              <a:rect l="l" t="t" r="r" b="b"/>
              <a:pathLst>
                <a:path w="9359" h="14658" extrusionOk="0">
                  <a:moveTo>
                    <a:pt x="6584" y="1"/>
                  </a:moveTo>
                  <a:cubicBezTo>
                    <a:pt x="5621" y="1"/>
                    <a:pt x="4651" y="490"/>
                    <a:pt x="3995" y="1168"/>
                  </a:cubicBezTo>
                  <a:cubicBezTo>
                    <a:pt x="4155" y="1396"/>
                    <a:pt x="4223" y="1647"/>
                    <a:pt x="4155" y="1898"/>
                  </a:cubicBezTo>
                  <a:cubicBezTo>
                    <a:pt x="3926" y="2902"/>
                    <a:pt x="3196" y="8654"/>
                    <a:pt x="2169" y="9316"/>
                  </a:cubicBezTo>
                  <a:cubicBezTo>
                    <a:pt x="2022" y="9411"/>
                    <a:pt x="1867" y="9453"/>
                    <a:pt x="1707" y="9453"/>
                  </a:cubicBezTo>
                  <a:cubicBezTo>
                    <a:pt x="1368" y="9453"/>
                    <a:pt x="1011" y="9268"/>
                    <a:pt x="685" y="9020"/>
                  </a:cubicBezTo>
                  <a:cubicBezTo>
                    <a:pt x="548" y="9613"/>
                    <a:pt x="411" y="10206"/>
                    <a:pt x="274" y="10800"/>
                  </a:cubicBezTo>
                  <a:cubicBezTo>
                    <a:pt x="1256" y="11097"/>
                    <a:pt x="2694" y="11599"/>
                    <a:pt x="2808" y="12055"/>
                  </a:cubicBezTo>
                  <a:cubicBezTo>
                    <a:pt x="2847" y="12236"/>
                    <a:pt x="2654" y="12303"/>
                    <a:pt x="2341" y="12303"/>
                  </a:cubicBezTo>
                  <a:cubicBezTo>
                    <a:pt x="1746" y="12303"/>
                    <a:pt x="719" y="12060"/>
                    <a:pt x="46" y="11895"/>
                  </a:cubicBezTo>
                  <a:cubicBezTo>
                    <a:pt x="23" y="11941"/>
                    <a:pt x="23" y="11987"/>
                    <a:pt x="0" y="12032"/>
                  </a:cubicBezTo>
                  <a:cubicBezTo>
                    <a:pt x="1712" y="12694"/>
                    <a:pt x="5433" y="13927"/>
                    <a:pt x="7464" y="14657"/>
                  </a:cubicBezTo>
                  <a:cubicBezTo>
                    <a:pt x="7647" y="14041"/>
                    <a:pt x="7830" y="13402"/>
                    <a:pt x="7966" y="12740"/>
                  </a:cubicBezTo>
                  <a:cubicBezTo>
                    <a:pt x="8560" y="10321"/>
                    <a:pt x="8971" y="7833"/>
                    <a:pt x="9016" y="5367"/>
                  </a:cubicBezTo>
                  <a:cubicBezTo>
                    <a:pt x="9039" y="4021"/>
                    <a:pt x="9359" y="1510"/>
                    <a:pt x="8172" y="574"/>
                  </a:cubicBezTo>
                  <a:cubicBezTo>
                    <a:pt x="7738" y="209"/>
                    <a:pt x="7236" y="49"/>
                    <a:pt x="6711" y="4"/>
                  </a:cubicBezTo>
                  <a:cubicBezTo>
                    <a:pt x="6669" y="2"/>
                    <a:pt x="6626" y="1"/>
                    <a:pt x="658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4933;p56">
              <a:extLst>
                <a:ext uri="{FF2B5EF4-FFF2-40B4-BE49-F238E27FC236}">
                  <a16:creationId xmlns:a16="http://schemas.microsoft.com/office/drawing/2014/main" id="{1775B539-A019-31EE-E4C4-FED0EED13DD1}"/>
                </a:ext>
              </a:extLst>
            </p:cNvPr>
            <p:cNvSpPr/>
            <p:nvPr/>
          </p:nvSpPr>
          <p:spPr>
            <a:xfrm>
              <a:off x="4421425" y="2682025"/>
              <a:ext cx="23975" cy="45100"/>
            </a:xfrm>
            <a:custGeom>
              <a:avLst/>
              <a:gdLst/>
              <a:ahLst/>
              <a:cxnLst/>
              <a:rect l="l" t="t" r="r" b="b"/>
              <a:pathLst>
                <a:path w="959" h="1804" extrusionOk="0">
                  <a:moveTo>
                    <a:pt x="594" y="0"/>
                  </a:moveTo>
                  <a:cubicBezTo>
                    <a:pt x="366" y="0"/>
                    <a:pt x="137" y="411"/>
                    <a:pt x="69" y="913"/>
                  </a:cubicBezTo>
                  <a:cubicBezTo>
                    <a:pt x="0" y="1415"/>
                    <a:pt x="137" y="1803"/>
                    <a:pt x="366" y="1803"/>
                  </a:cubicBezTo>
                  <a:cubicBezTo>
                    <a:pt x="594" y="1803"/>
                    <a:pt x="845" y="1393"/>
                    <a:pt x="913" y="890"/>
                  </a:cubicBezTo>
                  <a:cubicBezTo>
                    <a:pt x="959" y="388"/>
                    <a:pt x="822" y="0"/>
                    <a:pt x="594"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4934;p56">
              <a:extLst>
                <a:ext uri="{FF2B5EF4-FFF2-40B4-BE49-F238E27FC236}">
                  <a16:creationId xmlns:a16="http://schemas.microsoft.com/office/drawing/2014/main" id="{4E06D616-2DE5-48F9-AC2D-5DC50A3B2CDD}"/>
                </a:ext>
              </a:extLst>
            </p:cNvPr>
            <p:cNvSpPr/>
            <p:nvPr/>
          </p:nvSpPr>
          <p:spPr>
            <a:xfrm>
              <a:off x="4434550" y="2634075"/>
              <a:ext cx="17700" cy="32550"/>
            </a:xfrm>
            <a:custGeom>
              <a:avLst/>
              <a:gdLst/>
              <a:ahLst/>
              <a:cxnLst/>
              <a:rect l="l" t="t" r="r" b="b"/>
              <a:pathLst>
                <a:path w="708" h="1302" extrusionOk="0">
                  <a:moveTo>
                    <a:pt x="434" y="1"/>
                  </a:moveTo>
                  <a:cubicBezTo>
                    <a:pt x="274" y="24"/>
                    <a:pt x="92" y="320"/>
                    <a:pt x="46" y="663"/>
                  </a:cubicBezTo>
                  <a:cubicBezTo>
                    <a:pt x="0" y="1028"/>
                    <a:pt x="114" y="1302"/>
                    <a:pt x="274" y="1302"/>
                  </a:cubicBezTo>
                  <a:cubicBezTo>
                    <a:pt x="434" y="1302"/>
                    <a:pt x="617" y="1005"/>
                    <a:pt x="662" y="640"/>
                  </a:cubicBezTo>
                  <a:cubicBezTo>
                    <a:pt x="708" y="298"/>
                    <a:pt x="594" y="1"/>
                    <a:pt x="43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4935;p56">
              <a:extLst>
                <a:ext uri="{FF2B5EF4-FFF2-40B4-BE49-F238E27FC236}">
                  <a16:creationId xmlns:a16="http://schemas.microsoft.com/office/drawing/2014/main" id="{6B64C611-3B17-6C5F-1097-8756943E4F39}"/>
                </a:ext>
              </a:extLst>
            </p:cNvPr>
            <p:cNvSpPr/>
            <p:nvPr/>
          </p:nvSpPr>
          <p:spPr>
            <a:xfrm>
              <a:off x="4245675" y="2491800"/>
              <a:ext cx="431975" cy="750250"/>
            </a:xfrm>
            <a:custGeom>
              <a:avLst/>
              <a:gdLst/>
              <a:ahLst/>
              <a:cxnLst/>
              <a:rect l="l" t="t" r="r" b="b"/>
              <a:pathLst>
                <a:path w="17279" h="30010" extrusionOk="0">
                  <a:moveTo>
                    <a:pt x="10559" y="0"/>
                  </a:moveTo>
                  <a:cubicBezTo>
                    <a:pt x="5971" y="0"/>
                    <a:pt x="2141" y="3710"/>
                    <a:pt x="799" y="11284"/>
                  </a:cubicBezTo>
                  <a:cubicBezTo>
                    <a:pt x="0" y="15849"/>
                    <a:pt x="799" y="19592"/>
                    <a:pt x="2625" y="23724"/>
                  </a:cubicBezTo>
                  <a:cubicBezTo>
                    <a:pt x="3013" y="24614"/>
                    <a:pt x="3972" y="25481"/>
                    <a:pt x="4565" y="26235"/>
                  </a:cubicBezTo>
                  <a:cubicBezTo>
                    <a:pt x="6399" y="28511"/>
                    <a:pt x="9090" y="30009"/>
                    <a:pt x="12062" y="30009"/>
                  </a:cubicBezTo>
                  <a:cubicBezTo>
                    <a:pt x="12308" y="30009"/>
                    <a:pt x="12556" y="29999"/>
                    <a:pt x="12805" y="29978"/>
                  </a:cubicBezTo>
                  <a:cubicBezTo>
                    <a:pt x="17279" y="29590"/>
                    <a:pt x="17188" y="26668"/>
                    <a:pt x="17188" y="26668"/>
                  </a:cubicBezTo>
                  <a:lnTo>
                    <a:pt x="14312" y="26486"/>
                  </a:lnTo>
                  <a:cubicBezTo>
                    <a:pt x="13876" y="26560"/>
                    <a:pt x="13460" y="26594"/>
                    <a:pt x="13063" y="26594"/>
                  </a:cubicBezTo>
                  <a:cubicBezTo>
                    <a:pt x="8940" y="26594"/>
                    <a:pt x="6871" y="22948"/>
                    <a:pt x="6871" y="22948"/>
                  </a:cubicBezTo>
                  <a:cubicBezTo>
                    <a:pt x="3492" y="17721"/>
                    <a:pt x="4816" y="8340"/>
                    <a:pt x="7236" y="4756"/>
                  </a:cubicBezTo>
                  <a:cubicBezTo>
                    <a:pt x="9016" y="2154"/>
                    <a:pt x="10431" y="1812"/>
                    <a:pt x="11504" y="1127"/>
                  </a:cubicBezTo>
                  <a:cubicBezTo>
                    <a:pt x="12691" y="944"/>
                    <a:pt x="13262" y="1013"/>
                    <a:pt x="13992" y="648"/>
                  </a:cubicBezTo>
                  <a:cubicBezTo>
                    <a:pt x="12820" y="217"/>
                    <a:pt x="11667" y="0"/>
                    <a:pt x="10559" y="0"/>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4936;p56">
              <a:extLst>
                <a:ext uri="{FF2B5EF4-FFF2-40B4-BE49-F238E27FC236}">
                  <a16:creationId xmlns:a16="http://schemas.microsoft.com/office/drawing/2014/main" id="{B91DBA40-06A4-0CA7-9B84-4934340051A6}"/>
                </a:ext>
              </a:extLst>
            </p:cNvPr>
            <p:cNvSpPr/>
            <p:nvPr/>
          </p:nvSpPr>
          <p:spPr>
            <a:xfrm>
              <a:off x="4321550" y="2520525"/>
              <a:ext cx="354400" cy="684925"/>
            </a:xfrm>
            <a:custGeom>
              <a:avLst/>
              <a:gdLst/>
              <a:ahLst/>
              <a:cxnLst/>
              <a:rect l="l" t="t" r="r" b="b"/>
              <a:pathLst>
                <a:path w="14176" h="27397" extrusionOk="0">
                  <a:moveTo>
                    <a:pt x="8446" y="1"/>
                  </a:moveTo>
                  <a:lnTo>
                    <a:pt x="8446" y="1"/>
                  </a:lnTo>
                  <a:cubicBezTo>
                    <a:pt x="4771" y="480"/>
                    <a:pt x="1873" y="3858"/>
                    <a:pt x="754" y="10249"/>
                  </a:cubicBezTo>
                  <a:cubicBezTo>
                    <a:pt x="1" y="14426"/>
                    <a:pt x="891" y="17919"/>
                    <a:pt x="2557" y="21708"/>
                  </a:cubicBezTo>
                  <a:cubicBezTo>
                    <a:pt x="2900" y="22506"/>
                    <a:pt x="3379" y="23260"/>
                    <a:pt x="3904" y="23944"/>
                  </a:cubicBezTo>
                  <a:cubicBezTo>
                    <a:pt x="5590" y="26031"/>
                    <a:pt x="8054" y="27397"/>
                    <a:pt x="10775" y="27397"/>
                  </a:cubicBezTo>
                  <a:cubicBezTo>
                    <a:pt x="11001" y="27397"/>
                    <a:pt x="11230" y="27387"/>
                    <a:pt x="11459" y="27368"/>
                  </a:cubicBezTo>
                  <a:cubicBezTo>
                    <a:pt x="12464" y="27277"/>
                    <a:pt x="13240" y="27049"/>
                    <a:pt x="13810" y="26752"/>
                  </a:cubicBezTo>
                  <a:cubicBezTo>
                    <a:pt x="14175" y="26090"/>
                    <a:pt x="14153" y="25519"/>
                    <a:pt x="14153" y="25519"/>
                  </a:cubicBezTo>
                  <a:lnTo>
                    <a:pt x="11277" y="25337"/>
                  </a:lnTo>
                  <a:cubicBezTo>
                    <a:pt x="10841" y="25411"/>
                    <a:pt x="10425" y="25445"/>
                    <a:pt x="10028" y="25445"/>
                  </a:cubicBezTo>
                  <a:cubicBezTo>
                    <a:pt x="5905" y="25445"/>
                    <a:pt x="3836" y="21799"/>
                    <a:pt x="3836" y="21799"/>
                  </a:cubicBezTo>
                  <a:cubicBezTo>
                    <a:pt x="457" y="16572"/>
                    <a:pt x="1781" y="7191"/>
                    <a:pt x="4201" y="3607"/>
                  </a:cubicBezTo>
                  <a:cubicBezTo>
                    <a:pt x="5981" y="1005"/>
                    <a:pt x="7396" y="663"/>
                    <a:pt x="844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4937;p56">
              <a:extLst>
                <a:ext uri="{FF2B5EF4-FFF2-40B4-BE49-F238E27FC236}">
                  <a16:creationId xmlns:a16="http://schemas.microsoft.com/office/drawing/2014/main" id="{59C0F7B0-82A5-B39B-7D3E-72141F91A0A2}"/>
                </a:ext>
              </a:extLst>
            </p:cNvPr>
            <p:cNvSpPr/>
            <p:nvPr/>
          </p:nvSpPr>
          <p:spPr>
            <a:xfrm>
              <a:off x="4346675" y="2536375"/>
              <a:ext cx="199750" cy="612525"/>
            </a:xfrm>
            <a:custGeom>
              <a:avLst/>
              <a:gdLst/>
              <a:ahLst/>
              <a:cxnLst/>
              <a:rect l="l" t="t" r="r" b="b"/>
              <a:pathLst>
                <a:path w="7990" h="24501" extrusionOk="0">
                  <a:moveTo>
                    <a:pt x="7010" y="1"/>
                  </a:moveTo>
                  <a:cubicBezTo>
                    <a:pt x="6629" y="1"/>
                    <a:pt x="6151" y="83"/>
                    <a:pt x="5661" y="303"/>
                  </a:cubicBezTo>
                  <a:cubicBezTo>
                    <a:pt x="4999" y="622"/>
                    <a:pt x="4337" y="1147"/>
                    <a:pt x="3721" y="1809"/>
                  </a:cubicBezTo>
                  <a:cubicBezTo>
                    <a:pt x="3127" y="2471"/>
                    <a:pt x="2579" y="3247"/>
                    <a:pt x="2123" y="4069"/>
                  </a:cubicBezTo>
                  <a:cubicBezTo>
                    <a:pt x="1644" y="4890"/>
                    <a:pt x="1256" y="5758"/>
                    <a:pt x="982" y="6625"/>
                  </a:cubicBezTo>
                  <a:cubicBezTo>
                    <a:pt x="753" y="7492"/>
                    <a:pt x="548" y="8291"/>
                    <a:pt x="434" y="8976"/>
                  </a:cubicBezTo>
                  <a:cubicBezTo>
                    <a:pt x="274" y="9661"/>
                    <a:pt x="206" y="10254"/>
                    <a:pt x="137" y="10665"/>
                  </a:cubicBezTo>
                  <a:cubicBezTo>
                    <a:pt x="114" y="10871"/>
                    <a:pt x="92" y="11030"/>
                    <a:pt x="92" y="11145"/>
                  </a:cubicBezTo>
                  <a:cubicBezTo>
                    <a:pt x="92" y="11259"/>
                    <a:pt x="69" y="11304"/>
                    <a:pt x="69" y="11304"/>
                  </a:cubicBezTo>
                  <a:cubicBezTo>
                    <a:pt x="69" y="11304"/>
                    <a:pt x="69" y="11555"/>
                    <a:pt x="46" y="11966"/>
                  </a:cubicBezTo>
                  <a:cubicBezTo>
                    <a:pt x="0" y="12377"/>
                    <a:pt x="23" y="12971"/>
                    <a:pt x="46" y="13701"/>
                  </a:cubicBezTo>
                  <a:cubicBezTo>
                    <a:pt x="114" y="14409"/>
                    <a:pt x="160" y="15253"/>
                    <a:pt x="388" y="16120"/>
                  </a:cubicBezTo>
                  <a:cubicBezTo>
                    <a:pt x="434" y="16326"/>
                    <a:pt x="480" y="16554"/>
                    <a:pt x="548" y="16782"/>
                  </a:cubicBezTo>
                  <a:cubicBezTo>
                    <a:pt x="616" y="16988"/>
                    <a:pt x="685" y="17216"/>
                    <a:pt x="753" y="17444"/>
                  </a:cubicBezTo>
                  <a:cubicBezTo>
                    <a:pt x="845" y="17673"/>
                    <a:pt x="913" y="17901"/>
                    <a:pt x="982" y="18106"/>
                  </a:cubicBezTo>
                  <a:lnTo>
                    <a:pt x="1278" y="18768"/>
                  </a:lnTo>
                  <a:cubicBezTo>
                    <a:pt x="2032" y="20503"/>
                    <a:pt x="3127" y="22101"/>
                    <a:pt x="4132" y="23082"/>
                  </a:cubicBezTo>
                  <a:cubicBezTo>
                    <a:pt x="4360" y="23356"/>
                    <a:pt x="4634" y="23539"/>
                    <a:pt x="4862" y="23744"/>
                  </a:cubicBezTo>
                  <a:cubicBezTo>
                    <a:pt x="4953" y="23835"/>
                    <a:pt x="5067" y="23927"/>
                    <a:pt x="5159" y="23995"/>
                  </a:cubicBezTo>
                  <a:cubicBezTo>
                    <a:pt x="5273" y="24064"/>
                    <a:pt x="5364" y="24132"/>
                    <a:pt x="5455" y="24178"/>
                  </a:cubicBezTo>
                  <a:cubicBezTo>
                    <a:pt x="5769" y="24387"/>
                    <a:pt x="5968" y="24500"/>
                    <a:pt x="6017" y="24500"/>
                  </a:cubicBezTo>
                  <a:cubicBezTo>
                    <a:pt x="6021" y="24500"/>
                    <a:pt x="6024" y="24499"/>
                    <a:pt x="6026" y="24497"/>
                  </a:cubicBezTo>
                  <a:cubicBezTo>
                    <a:pt x="6049" y="24429"/>
                    <a:pt x="5250" y="23927"/>
                    <a:pt x="4337" y="22900"/>
                  </a:cubicBezTo>
                  <a:cubicBezTo>
                    <a:pt x="3401" y="21872"/>
                    <a:pt x="2420" y="20275"/>
                    <a:pt x="1735" y="18563"/>
                  </a:cubicBezTo>
                  <a:lnTo>
                    <a:pt x="1484" y="17924"/>
                  </a:lnTo>
                  <a:cubicBezTo>
                    <a:pt x="1415" y="17718"/>
                    <a:pt x="1347" y="17490"/>
                    <a:pt x="1278" y="17285"/>
                  </a:cubicBezTo>
                  <a:cubicBezTo>
                    <a:pt x="1210" y="17056"/>
                    <a:pt x="1164" y="16851"/>
                    <a:pt x="1096" y="16623"/>
                  </a:cubicBezTo>
                  <a:cubicBezTo>
                    <a:pt x="1027" y="16417"/>
                    <a:pt x="1005" y="16212"/>
                    <a:pt x="959" y="15983"/>
                  </a:cubicBezTo>
                  <a:cubicBezTo>
                    <a:pt x="776" y="15162"/>
                    <a:pt x="731" y="14340"/>
                    <a:pt x="685" y="13655"/>
                  </a:cubicBezTo>
                  <a:cubicBezTo>
                    <a:pt x="708" y="12971"/>
                    <a:pt x="685" y="12400"/>
                    <a:pt x="731" y="12012"/>
                  </a:cubicBezTo>
                  <a:cubicBezTo>
                    <a:pt x="753" y="11601"/>
                    <a:pt x="776" y="11373"/>
                    <a:pt x="776" y="11373"/>
                  </a:cubicBezTo>
                  <a:cubicBezTo>
                    <a:pt x="776" y="11373"/>
                    <a:pt x="776" y="11327"/>
                    <a:pt x="799" y="11213"/>
                  </a:cubicBezTo>
                  <a:cubicBezTo>
                    <a:pt x="799" y="11099"/>
                    <a:pt x="799" y="10939"/>
                    <a:pt x="845" y="10756"/>
                  </a:cubicBezTo>
                  <a:cubicBezTo>
                    <a:pt x="890" y="10346"/>
                    <a:pt x="936" y="9775"/>
                    <a:pt x="1073" y="9090"/>
                  </a:cubicBezTo>
                  <a:cubicBezTo>
                    <a:pt x="1164" y="8405"/>
                    <a:pt x="1347" y="7607"/>
                    <a:pt x="1530" y="6785"/>
                  </a:cubicBezTo>
                  <a:cubicBezTo>
                    <a:pt x="1758" y="5963"/>
                    <a:pt x="2123" y="5119"/>
                    <a:pt x="2557" y="4297"/>
                  </a:cubicBezTo>
                  <a:cubicBezTo>
                    <a:pt x="3401" y="2676"/>
                    <a:pt x="4565" y="1193"/>
                    <a:pt x="5775" y="554"/>
                  </a:cubicBezTo>
                  <a:cubicBezTo>
                    <a:pt x="6368" y="234"/>
                    <a:pt x="6962" y="166"/>
                    <a:pt x="7350" y="166"/>
                  </a:cubicBezTo>
                  <a:cubicBezTo>
                    <a:pt x="7645" y="183"/>
                    <a:pt x="7847" y="227"/>
                    <a:pt x="7938" y="227"/>
                  </a:cubicBezTo>
                  <a:cubicBezTo>
                    <a:pt x="7966" y="227"/>
                    <a:pt x="7984" y="222"/>
                    <a:pt x="7989" y="211"/>
                  </a:cubicBezTo>
                  <a:cubicBezTo>
                    <a:pt x="7989" y="211"/>
                    <a:pt x="7784" y="97"/>
                    <a:pt x="7373" y="29"/>
                  </a:cubicBezTo>
                  <a:cubicBezTo>
                    <a:pt x="7266" y="11"/>
                    <a:pt x="7144" y="1"/>
                    <a:pt x="7010"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4938;p56">
              <a:extLst>
                <a:ext uri="{FF2B5EF4-FFF2-40B4-BE49-F238E27FC236}">
                  <a16:creationId xmlns:a16="http://schemas.microsoft.com/office/drawing/2014/main" id="{BCB84619-6AA8-5A1D-6245-035932E66D60}"/>
                </a:ext>
              </a:extLst>
            </p:cNvPr>
            <p:cNvSpPr/>
            <p:nvPr/>
          </p:nvSpPr>
          <p:spPr>
            <a:xfrm>
              <a:off x="4246800" y="2492725"/>
              <a:ext cx="388050" cy="755025"/>
            </a:xfrm>
            <a:custGeom>
              <a:avLst/>
              <a:gdLst/>
              <a:ahLst/>
              <a:cxnLst/>
              <a:rect l="l" t="t" r="r" b="b"/>
              <a:pathLst>
                <a:path w="15522" h="30201" extrusionOk="0">
                  <a:moveTo>
                    <a:pt x="9575" y="1"/>
                  </a:moveTo>
                  <a:cubicBezTo>
                    <a:pt x="9072" y="1"/>
                    <a:pt x="8483" y="58"/>
                    <a:pt x="7853" y="223"/>
                  </a:cubicBezTo>
                  <a:cubicBezTo>
                    <a:pt x="7328" y="359"/>
                    <a:pt x="6757" y="565"/>
                    <a:pt x="6209" y="862"/>
                  </a:cubicBezTo>
                  <a:cubicBezTo>
                    <a:pt x="5661" y="1181"/>
                    <a:pt x="5114" y="1569"/>
                    <a:pt x="4634" y="2026"/>
                  </a:cubicBezTo>
                  <a:cubicBezTo>
                    <a:pt x="4132" y="2505"/>
                    <a:pt x="3676" y="3053"/>
                    <a:pt x="3242" y="3623"/>
                  </a:cubicBezTo>
                  <a:cubicBezTo>
                    <a:pt x="2831" y="4217"/>
                    <a:pt x="2466" y="4833"/>
                    <a:pt x="2146" y="5495"/>
                  </a:cubicBezTo>
                  <a:cubicBezTo>
                    <a:pt x="845" y="8097"/>
                    <a:pt x="275" y="10973"/>
                    <a:pt x="92" y="13119"/>
                  </a:cubicBezTo>
                  <a:cubicBezTo>
                    <a:pt x="1" y="14214"/>
                    <a:pt x="24" y="15127"/>
                    <a:pt x="46" y="15767"/>
                  </a:cubicBezTo>
                  <a:cubicBezTo>
                    <a:pt x="69" y="16063"/>
                    <a:pt x="92" y="16314"/>
                    <a:pt x="115" y="16497"/>
                  </a:cubicBezTo>
                  <a:cubicBezTo>
                    <a:pt x="138" y="16657"/>
                    <a:pt x="138" y="16748"/>
                    <a:pt x="138" y="16748"/>
                  </a:cubicBezTo>
                  <a:cubicBezTo>
                    <a:pt x="138" y="16748"/>
                    <a:pt x="161" y="16839"/>
                    <a:pt x="161" y="17022"/>
                  </a:cubicBezTo>
                  <a:cubicBezTo>
                    <a:pt x="206" y="17182"/>
                    <a:pt x="229" y="17433"/>
                    <a:pt x="275" y="17752"/>
                  </a:cubicBezTo>
                  <a:cubicBezTo>
                    <a:pt x="389" y="18369"/>
                    <a:pt x="571" y="19259"/>
                    <a:pt x="914" y="20309"/>
                  </a:cubicBezTo>
                  <a:cubicBezTo>
                    <a:pt x="1233" y="21336"/>
                    <a:pt x="1690" y="22546"/>
                    <a:pt x="2329" y="23733"/>
                  </a:cubicBezTo>
                  <a:cubicBezTo>
                    <a:pt x="2649" y="24349"/>
                    <a:pt x="3037" y="24942"/>
                    <a:pt x="3425" y="25536"/>
                  </a:cubicBezTo>
                  <a:cubicBezTo>
                    <a:pt x="3858" y="26106"/>
                    <a:pt x="4315" y="26677"/>
                    <a:pt x="4840" y="27202"/>
                  </a:cubicBezTo>
                  <a:cubicBezTo>
                    <a:pt x="5342" y="27704"/>
                    <a:pt x="5913" y="28183"/>
                    <a:pt x="6506" y="28594"/>
                  </a:cubicBezTo>
                  <a:cubicBezTo>
                    <a:pt x="7099" y="28982"/>
                    <a:pt x="7716" y="29348"/>
                    <a:pt x="8355" y="29576"/>
                  </a:cubicBezTo>
                  <a:cubicBezTo>
                    <a:pt x="9483" y="30039"/>
                    <a:pt x="10629" y="30200"/>
                    <a:pt x="11636" y="30200"/>
                  </a:cubicBezTo>
                  <a:cubicBezTo>
                    <a:pt x="11770" y="30200"/>
                    <a:pt x="11901" y="30197"/>
                    <a:pt x="12030" y="30192"/>
                  </a:cubicBezTo>
                  <a:cubicBezTo>
                    <a:pt x="13103" y="30146"/>
                    <a:pt x="13993" y="29918"/>
                    <a:pt x="14586" y="29736"/>
                  </a:cubicBezTo>
                  <a:cubicBezTo>
                    <a:pt x="15180" y="29530"/>
                    <a:pt x="15522" y="29393"/>
                    <a:pt x="15522" y="29370"/>
                  </a:cubicBezTo>
                  <a:cubicBezTo>
                    <a:pt x="15520" y="29364"/>
                    <a:pt x="15512" y="29361"/>
                    <a:pt x="15497" y="29361"/>
                  </a:cubicBezTo>
                  <a:cubicBezTo>
                    <a:pt x="15300" y="29361"/>
                    <a:pt x="13978" y="29876"/>
                    <a:pt x="12007" y="29918"/>
                  </a:cubicBezTo>
                  <a:cubicBezTo>
                    <a:pt x="10957" y="29918"/>
                    <a:pt x="9724" y="29736"/>
                    <a:pt x="8515" y="29211"/>
                  </a:cubicBezTo>
                  <a:cubicBezTo>
                    <a:pt x="7898" y="28960"/>
                    <a:pt x="7328" y="28617"/>
                    <a:pt x="6757" y="28229"/>
                  </a:cubicBezTo>
                  <a:cubicBezTo>
                    <a:pt x="6186" y="27818"/>
                    <a:pt x="5684" y="27339"/>
                    <a:pt x="5182" y="26837"/>
                  </a:cubicBezTo>
                  <a:cubicBezTo>
                    <a:pt x="4703" y="26335"/>
                    <a:pt x="4269" y="25787"/>
                    <a:pt x="3881" y="25216"/>
                  </a:cubicBezTo>
                  <a:cubicBezTo>
                    <a:pt x="3493" y="24646"/>
                    <a:pt x="3151" y="24052"/>
                    <a:pt x="2854" y="23459"/>
                  </a:cubicBezTo>
                  <a:cubicBezTo>
                    <a:pt x="2238" y="22295"/>
                    <a:pt x="1827" y="21130"/>
                    <a:pt x="1530" y="20103"/>
                  </a:cubicBezTo>
                  <a:cubicBezTo>
                    <a:pt x="1233" y="19099"/>
                    <a:pt x="1074" y="18232"/>
                    <a:pt x="959" y="17638"/>
                  </a:cubicBezTo>
                  <a:cubicBezTo>
                    <a:pt x="914" y="17319"/>
                    <a:pt x="891" y="17090"/>
                    <a:pt x="868" y="16931"/>
                  </a:cubicBezTo>
                  <a:cubicBezTo>
                    <a:pt x="845" y="16748"/>
                    <a:pt x="845" y="16680"/>
                    <a:pt x="845" y="16680"/>
                  </a:cubicBezTo>
                  <a:cubicBezTo>
                    <a:pt x="845" y="16680"/>
                    <a:pt x="822" y="16588"/>
                    <a:pt x="822" y="16428"/>
                  </a:cubicBezTo>
                  <a:cubicBezTo>
                    <a:pt x="800" y="16269"/>
                    <a:pt x="777" y="16018"/>
                    <a:pt x="754" y="15721"/>
                  </a:cubicBezTo>
                  <a:cubicBezTo>
                    <a:pt x="708" y="15105"/>
                    <a:pt x="686" y="14237"/>
                    <a:pt x="754" y="13164"/>
                  </a:cubicBezTo>
                  <a:cubicBezTo>
                    <a:pt x="891" y="11087"/>
                    <a:pt x="1393" y="8257"/>
                    <a:pt x="2603" y="5701"/>
                  </a:cubicBezTo>
                  <a:cubicBezTo>
                    <a:pt x="2900" y="5061"/>
                    <a:pt x="3242" y="4445"/>
                    <a:pt x="3630" y="3875"/>
                  </a:cubicBezTo>
                  <a:cubicBezTo>
                    <a:pt x="4018" y="3304"/>
                    <a:pt x="4429" y="2779"/>
                    <a:pt x="4908" y="2322"/>
                  </a:cubicBezTo>
                  <a:cubicBezTo>
                    <a:pt x="5365" y="1843"/>
                    <a:pt x="5867" y="1478"/>
                    <a:pt x="6369" y="1158"/>
                  </a:cubicBezTo>
                  <a:cubicBezTo>
                    <a:pt x="6894" y="839"/>
                    <a:pt x="7419" y="633"/>
                    <a:pt x="7921" y="474"/>
                  </a:cubicBezTo>
                  <a:cubicBezTo>
                    <a:pt x="8680" y="249"/>
                    <a:pt x="9374" y="181"/>
                    <a:pt x="9934" y="181"/>
                  </a:cubicBezTo>
                  <a:cubicBezTo>
                    <a:pt x="10115" y="181"/>
                    <a:pt x="10282" y="189"/>
                    <a:pt x="10432" y="200"/>
                  </a:cubicBezTo>
                  <a:cubicBezTo>
                    <a:pt x="10905" y="235"/>
                    <a:pt x="11230" y="283"/>
                    <a:pt x="11356" y="283"/>
                  </a:cubicBezTo>
                  <a:cubicBezTo>
                    <a:pt x="11394" y="283"/>
                    <a:pt x="11413" y="279"/>
                    <a:pt x="11413" y="268"/>
                  </a:cubicBezTo>
                  <a:cubicBezTo>
                    <a:pt x="11413" y="268"/>
                    <a:pt x="11345" y="245"/>
                    <a:pt x="11162" y="200"/>
                  </a:cubicBezTo>
                  <a:cubicBezTo>
                    <a:pt x="11003" y="177"/>
                    <a:pt x="10774" y="86"/>
                    <a:pt x="10455" y="63"/>
                  </a:cubicBezTo>
                  <a:cubicBezTo>
                    <a:pt x="10208" y="26"/>
                    <a:pt x="9911" y="1"/>
                    <a:pt x="9575"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4939;p56">
              <a:extLst>
                <a:ext uri="{FF2B5EF4-FFF2-40B4-BE49-F238E27FC236}">
                  <a16:creationId xmlns:a16="http://schemas.microsoft.com/office/drawing/2014/main" id="{E5089104-222C-5F78-82BC-4F9C29FD006B}"/>
                </a:ext>
              </a:extLst>
            </p:cNvPr>
            <p:cNvSpPr/>
            <p:nvPr/>
          </p:nvSpPr>
          <p:spPr>
            <a:xfrm>
              <a:off x="4295300" y="2647200"/>
              <a:ext cx="46825" cy="102750"/>
            </a:xfrm>
            <a:custGeom>
              <a:avLst/>
              <a:gdLst/>
              <a:ahLst/>
              <a:cxnLst/>
              <a:rect l="l" t="t" r="r" b="b"/>
              <a:pathLst>
                <a:path w="1873" h="4110" extrusionOk="0">
                  <a:moveTo>
                    <a:pt x="1394" y="0"/>
                  </a:moveTo>
                  <a:cubicBezTo>
                    <a:pt x="1102" y="0"/>
                    <a:pt x="774" y="426"/>
                    <a:pt x="640" y="960"/>
                  </a:cubicBezTo>
                  <a:cubicBezTo>
                    <a:pt x="503" y="1507"/>
                    <a:pt x="663" y="1987"/>
                    <a:pt x="960" y="2010"/>
                  </a:cubicBezTo>
                  <a:cubicBezTo>
                    <a:pt x="968" y="2010"/>
                    <a:pt x="976" y="2010"/>
                    <a:pt x="984" y="2010"/>
                  </a:cubicBezTo>
                  <a:cubicBezTo>
                    <a:pt x="1296" y="2010"/>
                    <a:pt x="1625" y="1585"/>
                    <a:pt x="1758" y="1051"/>
                  </a:cubicBezTo>
                  <a:cubicBezTo>
                    <a:pt x="1873" y="480"/>
                    <a:pt x="1736" y="24"/>
                    <a:pt x="1416" y="1"/>
                  </a:cubicBezTo>
                  <a:cubicBezTo>
                    <a:pt x="1409" y="0"/>
                    <a:pt x="1401" y="0"/>
                    <a:pt x="1394" y="0"/>
                  </a:cubicBezTo>
                  <a:close/>
                  <a:moveTo>
                    <a:pt x="638" y="2670"/>
                  </a:moveTo>
                  <a:cubicBezTo>
                    <a:pt x="417" y="2670"/>
                    <a:pt x="180" y="2960"/>
                    <a:pt x="92" y="3356"/>
                  </a:cubicBezTo>
                  <a:cubicBezTo>
                    <a:pt x="1" y="3744"/>
                    <a:pt x="115" y="4087"/>
                    <a:pt x="320" y="4109"/>
                  </a:cubicBezTo>
                  <a:cubicBezTo>
                    <a:pt x="549" y="4109"/>
                    <a:pt x="800" y="3813"/>
                    <a:pt x="891" y="3402"/>
                  </a:cubicBezTo>
                  <a:cubicBezTo>
                    <a:pt x="982" y="3014"/>
                    <a:pt x="868" y="2671"/>
                    <a:pt x="663" y="2671"/>
                  </a:cubicBezTo>
                  <a:cubicBezTo>
                    <a:pt x="655" y="2671"/>
                    <a:pt x="646" y="2670"/>
                    <a:pt x="638" y="267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4940;p56">
              <a:extLst>
                <a:ext uri="{FF2B5EF4-FFF2-40B4-BE49-F238E27FC236}">
                  <a16:creationId xmlns:a16="http://schemas.microsoft.com/office/drawing/2014/main" id="{52A24184-E7F6-80D2-76A8-69BD34FCA715}"/>
                </a:ext>
              </a:extLst>
            </p:cNvPr>
            <p:cNvSpPr/>
            <p:nvPr/>
          </p:nvSpPr>
          <p:spPr>
            <a:xfrm>
              <a:off x="4168050" y="2695000"/>
              <a:ext cx="224200" cy="222925"/>
            </a:xfrm>
            <a:custGeom>
              <a:avLst/>
              <a:gdLst/>
              <a:ahLst/>
              <a:cxnLst/>
              <a:rect l="l" t="t" r="r" b="b"/>
              <a:pathLst>
                <a:path w="8968" h="8917" extrusionOk="0">
                  <a:moveTo>
                    <a:pt x="5013" y="1"/>
                  </a:moveTo>
                  <a:cubicBezTo>
                    <a:pt x="4453" y="1"/>
                    <a:pt x="3826" y="119"/>
                    <a:pt x="3128" y="394"/>
                  </a:cubicBezTo>
                  <a:cubicBezTo>
                    <a:pt x="1325" y="1079"/>
                    <a:pt x="457" y="2859"/>
                    <a:pt x="183" y="4685"/>
                  </a:cubicBezTo>
                  <a:cubicBezTo>
                    <a:pt x="47" y="5576"/>
                    <a:pt x="1" y="6671"/>
                    <a:pt x="275" y="7516"/>
                  </a:cubicBezTo>
                  <a:cubicBezTo>
                    <a:pt x="503" y="8324"/>
                    <a:pt x="1016" y="8916"/>
                    <a:pt x="1959" y="8916"/>
                  </a:cubicBezTo>
                  <a:cubicBezTo>
                    <a:pt x="2241" y="8916"/>
                    <a:pt x="2561" y="8864"/>
                    <a:pt x="2923" y="8748"/>
                  </a:cubicBezTo>
                  <a:cubicBezTo>
                    <a:pt x="4475" y="8246"/>
                    <a:pt x="5593" y="6717"/>
                    <a:pt x="5593" y="6717"/>
                  </a:cubicBezTo>
                  <a:cubicBezTo>
                    <a:pt x="5823" y="6896"/>
                    <a:pt x="6079" y="6976"/>
                    <a:pt x="6345" y="6976"/>
                  </a:cubicBezTo>
                  <a:cubicBezTo>
                    <a:pt x="7533" y="6976"/>
                    <a:pt x="8911" y="5389"/>
                    <a:pt x="8948" y="4046"/>
                  </a:cubicBezTo>
                  <a:cubicBezTo>
                    <a:pt x="8967" y="3017"/>
                    <a:pt x="7841" y="1"/>
                    <a:pt x="5013" y="1"/>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4941;p56">
              <a:extLst>
                <a:ext uri="{FF2B5EF4-FFF2-40B4-BE49-F238E27FC236}">
                  <a16:creationId xmlns:a16="http://schemas.microsoft.com/office/drawing/2014/main" id="{BD03618E-E0D6-5CB4-579A-ECF6A6C873EA}"/>
                </a:ext>
              </a:extLst>
            </p:cNvPr>
            <p:cNvSpPr/>
            <p:nvPr/>
          </p:nvSpPr>
          <p:spPr>
            <a:xfrm>
              <a:off x="4322700" y="2706300"/>
              <a:ext cx="67925" cy="72200"/>
            </a:xfrm>
            <a:custGeom>
              <a:avLst/>
              <a:gdLst/>
              <a:ahLst/>
              <a:cxnLst/>
              <a:rect l="l" t="t" r="r" b="b"/>
              <a:pathLst>
                <a:path w="2717" h="2888" extrusionOk="0">
                  <a:moveTo>
                    <a:pt x="53" y="1"/>
                  </a:moveTo>
                  <a:cubicBezTo>
                    <a:pt x="34" y="1"/>
                    <a:pt x="23" y="4"/>
                    <a:pt x="23" y="11"/>
                  </a:cubicBezTo>
                  <a:cubicBezTo>
                    <a:pt x="1" y="56"/>
                    <a:pt x="434" y="285"/>
                    <a:pt x="799" y="581"/>
                  </a:cubicBezTo>
                  <a:cubicBezTo>
                    <a:pt x="1165" y="924"/>
                    <a:pt x="1461" y="1312"/>
                    <a:pt x="1461" y="1312"/>
                  </a:cubicBezTo>
                  <a:cubicBezTo>
                    <a:pt x="1461" y="1312"/>
                    <a:pt x="1758" y="1677"/>
                    <a:pt x="2055" y="2088"/>
                  </a:cubicBezTo>
                  <a:cubicBezTo>
                    <a:pt x="2344" y="2466"/>
                    <a:pt x="2612" y="2888"/>
                    <a:pt x="2667" y="2888"/>
                  </a:cubicBezTo>
                  <a:cubicBezTo>
                    <a:pt x="2669" y="2888"/>
                    <a:pt x="2670" y="2887"/>
                    <a:pt x="2671" y="2887"/>
                  </a:cubicBezTo>
                  <a:cubicBezTo>
                    <a:pt x="2717" y="2841"/>
                    <a:pt x="2534" y="2385"/>
                    <a:pt x="2306" y="1928"/>
                  </a:cubicBezTo>
                  <a:cubicBezTo>
                    <a:pt x="2078" y="1472"/>
                    <a:pt x="1781" y="1038"/>
                    <a:pt x="1781" y="1038"/>
                  </a:cubicBezTo>
                  <a:cubicBezTo>
                    <a:pt x="1781" y="1038"/>
                    <a:pt x="1416" y="650"/>
                    <a:pt x="982" y="353"/>
                  </a:cubicBezTo>
                  <a:cubicBezTo>
                    <a:pt x="591" y="118"/>
                    <a:pt x="166" y="1"/>
                    <a:pt x="5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4942;p56">
              <a:extLst>
                <a:ext uri="{FF2B5EF4-FFF2-40B4-BE49-F238E27FC236}">
                  <a16:creationId xmlns:a16="http://schemas.microsoft.com/office/drawing/2014/main" id="{777A1F3E-FE72-A098-7E3D-62C2F2C451BE}"/>
                </a:ext>
              </a:extLst>
            </p:cNvPr>
            <p:cNvSpPr/>
            <p:nvPr/>
          </p:nvSpPr>
          <p:spPr>
            <a:xfrm>
              <a:off x="4319850" y="2737225"/>
              <a:ext cx="70775" cy="96650"/>
            </a:xfrm>
            <a:custGeom>
              <a:avLst/>
              <a:gdLst/>
              <a:ahLst/>
              <a:cxnLst/>
              <a:rect l="l" t="t" r="r" b="b"/>
              <a:pathLst>
                <a:path w="2831" h="3866" extrusionOk="0">
                  <a:moveTo>
                    <a:pt x="299" y="0"/>
                  </a:moveTo>
                  <a:cubicBezTo>
                    <a:pt x="120" y="0"/>
                    <a:pt x="0" y="33"/>
                    <a:pt x="0" y="52"/>
                  </a:cubicBezTo>
                  <a:cubicBezTo>
                    <a:pt x="0" y="75"/>
                    <a:pt x="160" y="120"/>
                    <a:pt x="411" y="166"/>
                  </a:cubicBezTo>
                  <a:cubicBezTo>
                    <a:pt x="640" y="235"/>
                    <a:pt x="936" y="371"/>
                    <a:pt x="1187" y="531"/>
                  </a:cubicBezTo>
                  <a:cubicBezTo>
                    <a:pt x="1461" y="714"/>
                    <a:pt x="1689" y="942"/>
                    <a:pt x="1826" y="1125"/>
                  </a:cubicBezTo>
                  <a:cubicBezTo>
                    <a:pt x="1895" y="1216"/>
                    <a:pt x="1941" y="1285"/>
                    <a:pt x="1986" y="1353"/>
                  </a:cubicBezTo>
                  <a:cubicBezTo>
                    <a:pt x="2032" y="1399"/>
                    <a:pt x="2055" y="1444"/>
                    <a:pt x="2055" y="1444"/>
                  </a:cubicBezTo>
                  <a:cubicBezTo>
                    <a:pt x="2055" y="1444"/>
                    <a:pt x="2055" y="1467"/>
                    <a:pt x="2100" y="1513"/>
                  </a:cubicBezTo>
                  <a:cubicBezTo>
                    <a:pt x="2146" y="1581"/>
                    <a:pt x="2192" y="1650"/>
                    <a:pt x="2237" y="1764"/>
                  </a:cubicBezTo>
                  <a:cubicBezTo>
                    <a:pt x="2351" y="1969"/>
                    <a:pt x="2443" y="2266"/>
                    <a:pt x="2511" y="2586"/>
                  </a:cubicBezTo>
                  <a:cubicBezTo>
                    <a:pt x="2580" y="2882"/>
                    <a:pt x="2557" y="3225"/>
                    <a:pt x="2534" y="3453"/>
                  </a:cubicBezTo>
                  <a:cubicBezTo>
                    <a:pt x="2488" y="3704"/>
                    <a:pt x="2466" y="3864"/>
                    <a:pt x="2488" y="3864"/>
                  </a:cubicBezTo>
                  <a:cubicBezTo>
                    <a:pt x="2490" y="3865"/>
                    <a:pt x="2492" y="3866"/>
                    <a:pt x="2494" y="3866"/>
                  </a:cubicBezTo>
                  <a:cubicBezTo>
                    <a:pt x="2523" y="3866"/>
                    <a:pt x="2608" y="3712"/>
                    <a:pt x="2694" y="3499"/>
                  </a:cubicBezTo>
                  <a:cubicBezTo>
                    <a:pt x="2762" y="3247"/>
                    <a:pt x="2831" y="2905"/>
                    <a:pt x="2808" y="2540"/>
                  </a:cubicBezTo>
                  <a:cubicBezTo>
                    <a:pt x="2785" y="2198"/>
                    <a:pt x="2717" y="1855"/>
                    <a:pt x="2603" y="1604"/>
                  </a:cubicBezTo>
                  <a:cubicBezTo>
                    <a:pt x="2557" y="1467"/>
                    <a:pt x="2488" y="1376"/>
                    <a:pt x="2466" y="1307"/>
                  </a:cubicBezTo>
                  <a:cubicBezTo>
                    <a:pt x="2420" y="1239"/>
                    <a:pt x="2397" y="1193"/>
                    <a:pt x="2397" y="1193"/>
                  </a:cubicBezTo>
                  <a:cubicBezTo>
                    <a:pt x="2397" y="1193"/>
                    <a:pt x="2374" y="1170"/>
                    <a:pt x="2329" y="1102"/>
                  </a:cubicBezTo>
                  <a:cubicBezTo>
                    <a:pt x="2283" y="1056"/>
                    <a:pt x="2214" y="965"/>
                    <a:pt x="2123" y="851"/>
                  </a:cubicBezTo>
                  <a:cubicBezTo>
                    <a:pt x="1941" y="668"/>
                    <a:pt x="1667" y="440"/>
                    <a:pt x="1347" y="280"/>
                  </a:cubicBezTo>
                  <a:cubicBezTo>
                    <a:pt x="1028" y="120"/>
                    <a:pt x="685" y="29"/>
                    <a:pt x="434" y="6"/>
                  </a:cubicBezTo>
                  <a:cubicBezTo>
                    <a:pt x="386" y="2"/>
                    <a:pt x="341" y="0"/>
                    <a:pt x="29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4943;p56">
              <a:extLst>
                <a:ext uri="{FF2B5EF4-FFF2-40B4-BE49-F238E27FC236}">
                  <a16:creationId xmlns:a16="http://schemas.microsoft.com/office/drawing/2014/main" id="{EBE9C080-66A4-4E9E-2A63-80E275FACEEC}"/>
                </a:ext>
              </a:extLst>
            </p:cNvPr>
            <p:cNvSpPr/>
            <p:nvPr/>
          </p:nvSpPr>
          <p:spPr>
            <a:xfrm>
              <a:off x="4305000" y="2787825"/>
              <a:ext cx="71925" cy="89600"/>
            </a:xfrm>
            <a:custGeom>
              <a:avLst/>
              <a:gdLst/>
              <a:ahLst/>
              <a:cxnLst/>
              <a:rect l="l" t="t" r="r" b="b"/>
              <a:pathLst>
                <a:path w="2877" h="3584" extrusionOk="0">
                  <a:moveTo>
                    <a:pt x="1159" y="0"/>
                  </a:moveTo>
                  <a:cubicBezTo>
                    <a:pt x="1021" y="0"/>
                    <a:pt x="937" y="23"/>
                    <a:pt x="937" y="37"/>
                  </a:cubicBezTo>
                  <a:cubicBezTo>
                    <a:pt x="937" y="59"/>
                    <a:pt x="1165" y="82"/>
                    <a:pt x="1439" y="196"/>
                  </a:cubicBezTo>
                  <a:cubicBezTo>
                    <a:pt x="1713" y="310"/>
                    <a:pt x="2032" y="562"/>
                    <a:pt x="2238" y="904"/>
                  </a:cubicBezTo>
                  <a:cubicBezTo>
                    <a:pt x="2420" y="1223"/>
                    <a:pt x="2489" y="1657"/>
                    <a:pt x="2443" y="1908"/>
                  </a:cubicBezTo>
                  <a:cubicBezTo>
                    <a:pt x="2420" y="2045"/>
                    <a:pt x="2375" y="2159"/>
                    <a:pt x="2352" y="2228"/>
                  </a:cubicBezTo>
                  <a:cubicBezTo>
                    <a:pt x="2306" y="2296"/>
                    <a:pt x="2283" y="2319"/>
                    <a:pt x="2283" y="2319"/>
                  </a:cubicBezTo>
                  <a:cubicBezTo>
                    <a:pt x="2283" y="2319"/>
                    <a:pt x="2261" y="2365"/>
                    <a:pt x="2215" y="2433"/>
                  </a:cubicBezTo>
                  <a:cubicBezTo>
                    <a:pt x="2169" y="2502"/>
                    <a:pt x="2101" y="2593"/>
                    <a:pt x="2010" y="2707"/>
                  </a:cubicBezTo>
                  <a:cubicBezTo>
                    <a:pt x="1804" y="2913"/>
                    <a:pt x="1439" y="3118"/>
                    <a:pt x="1074" y="3232"/>
                  </a:cubicBezTo>
                  <a:cubicBezTo>
                    <a:pt x="912" y="3293"/>
                    <a:pt x="728" y="3331"/>
                    <a:pt x="569" y="3331"/>
                  </a:cubicBezTo>
                  <a:cubicBezTo>
                    <a:pt x="369" y="3331"/>
                    <a:pt x="209" y="3271"/>
                    <a:pt x="184" y="3118"/>
                  </a:cubicBezTo>
                  <a:cubicBezTo>
                    <a:pt x="138" y="2844"/>
                    <a:pt x="229" y="2639"/>
                    <a:pt x="184" y="2616"/>
                  </a:cubicBezTo>
                  <a:lnTo>
                    <a:pt x="184" y="2616"/>
                  </a:lnTo>
                  <a:cubicBezTo>
                    <a:pt x="184" y="2616"/>
                    <a:pt x="138" y="2661"/>
                    <a:pt x="92" y="2753"/>
                  </a:cubicBezTo>
                  <a:cubicBezTo>
                    <a:pt x="69" y="2844"/>
                    <a:pt x="1" y="2981"/>
                    <a:pt x="24" y="3164"/>
                  </a:cubicBezTo>
                  <a:cubicBezTo>
                    <a:pt x="24" y="3209"/>
                    <a:pt x="47" y="3255"/>
                    <a:pt x="69" y="3301"/>
                  </a:cubicBezTo>
                  <a:cubicBezTo>
                    <a:pt x="92" y="3346"/>
                    <a:pt x="115" y="3415"/>
                    <a:pt x="161" y="3438"/>
                  </a:cubicBezTo>
                  <a:cubicBezTo>
                    <a:pt x="252" y="3529"/>
                    <a:pt x="366" y="3552"/>
                    <a:pt x="480" y="3574"/>
                  </a:cubicBezTo>
                  <a:cubicBezTo>
                    <a:pt x="541" y="3581"/>
                    <a:pt x="603" y="3583"/>
                    <a:pt x="663" y="3583"/>
                  </a:cubicBezTo>
                  <a:cubicBezTo>
                    <a:pt x="829" y="3583"/>
                    <a:pt x="992" y="3562"/>
                    <a:pt x="1142" y="3529"/>
                  </a:cubicBezTo>
                  <a:cubicBezTo>
                    <a:pt x="1576" y="3415"/>
                    <a:pt x="1987" y="3232"/>
                    <a:pt x="2261" y="2981"/>
                  </a:cubicBezTo>
                  <a:cubicBezTo>
                    <a:pt x="2398" y="2890"/>
                    <a:pt x="2489" y="2753"/>
                    <a:pt x="2557" y="2684"/>
                  </a:cubicBezTo>
                  <a:cubicBezTo>
                    <a:pt x="2603" y="2593"/>
                    <a:pt x="2649" y="2547"/>
                    <a:pt x="2649" y="2547"/>
                  </a:cubicBezTo>
                  <a:cubicBezTo>
                    <a:pt x="2649" y="2547"/>
                    <a:pt x="2672" y="2479"/>
                    <a:pt x="2717" y="2388"/>
                  </a:cubicBezTo>
                  <a:cubicBezTo>
                    <a:pt x="2740" y="2296"/>
                    <a:pt x="2808" y="2136"/>
                    <a:pt x="2831" y="1954"/>
                  </a:cubicBezTo>
                  <a:cubicBezTo>
                    <a:pt x="2877" y="1589"/>
                    <a:pt x="2763" y="1132"/>
                    <a:pt x="2489" y="744"/>
                  </a:cubicBezTo>
                  <a:cubicBezTo>
                    <a:pt x="2215" y="379"/>
                    <a:pt x="1827" y="105"/>
                    <a:pt x="1485" y="37"/>
                  </a:cubicBezTo>
                  <a:cubicBezTo>
                    <a:pt x="1359" y="10"/>
                    <a:pt x="1248" y="0"/>
                    <a:pt x="115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4944;p56">
              <a:extLst>
                <a:ext uri="{FF2B5EF4-FFF2-40B4-BE49-F238E27FC236}">
                  <a16:creationId xmlns:a16="http://schemas.microsoft.com/office/drawing/2014/main" id="{C56813F2-9165-A942-BA0B-B13576FC9730}"/>
                </a:ext>
              </a:extLst>
            </p:cNvPr>
            <p:cNvSpPr/>
            <p:nvPr/>
          </p:nvSpPr>
          <p:spPr>
            <a:xfrm>
              <a:off x="4306725" y="2833300"/>
              <a:ext cx="34250" cy="14025"/>
            </a:xfrm>
            <a:custGeom>
              <a:avLst/>
              <a:gdLst/>
              <a:ahLst/>
              <a:cxnLst/>
              <a:rect l="l" t="t" r="r" b="b"/>
              <a:pathLst>
                <a:path w="1370" h="561" extrusionOk="0">
                  <a:moveTo>
                    <a:pt x="547" y="0"/>
                  </a:moveTo>
                  <a:cubicBezTo>
                    <a:pt x="482" y="0"/>
                    <a:pt x="411" y="6"/>
                    <a:pt x="343" y="21"/>
                  </a:cubicBezTo>
                  <a:cubicBezTo>
                    <a:pt x="115" y="89"/>
                    <a:pt x="0" y="272"/>
                    <a:pt x="23" y="295"/>
                  </a:cubicBezTo>
                  <a:cubicBezTo>
                    <a:pt x="39" y="319"/>
                    <a:pt x="70" y="326"/>
                    <a:pt x="109" y="326"/>
                  </a:cubicBezTo>
                  <a:cubicBezTo>
                    <a:pt x="163" y="326"/>
                    <a:pt x="232" y="313"/>
                    <a:pt x="301" y="313"/>
                  </a:cubicBezTo>
                  <a:cubicBezTo>
                    <a:pt x="323" y="313"/>
                    <a:pt x="344" y="314"/>
                    <a:pt x="366" y="317"/>
                  </a:cubicBezTo>
                  <a:cubicBezTo>
                    <a:pt x="525" y="363"/>
                    <a:pt x="640" y="409"/>
                    <a:pt x="640" y="409"/>
                  </a:cubicBezTo>
                  <a:cubicBezTo>
                    <a:pt x="640" y="409"/>
                    <a:pt x="799" y="432"/>
                    <a:pt x="959" y="477"/>
                  </a:cubicBezTo>
                  <a:cubicBezTo>
                    <a:pt x="1082" y="512"/>
                    <a:pt x="1218" y="561"/>
                    <a:pt x="1285" y="561"/>
                  </a:cubicBezTo>
                  <a:cubicBezTo>
                    <a:pt x="1305" y="561"/>
                    <a:pt x="1319" y="556"/>
                    <a:pt x="1324" y="546"/>
                  </a:cubicBezTo>
                  <a:cubicBezTo>
                    <a:pt x="1370" y="500"/>
                    <a:pt x="1256" y="340"/>
                    <a:pt x="1096" y="226"/>
                  </a:cubicBezTo>
                  <a:cubicBezTo>
                    <a:pt x="959" y="89"/>
                    <a:pt x="776" y="21"/>
                    <a:pt x="776" y="21"/>
                  </a:cubicBezTo>
                  <a:cubicBezTo>
                    <a:pt x="776" y="21"/>
                    <a:pt x="675" y="0"/>
                    <a:pt x="547"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4945;p56">
              <a:extLst>
                <a:ext uri="{FF2B5EF4-FFF2-40B4-BE49-F238E27FC236}">
                  <a16:creationId xmlns:a16="http://schemas.microsoft.com/office/drawing/2014/main" id="{FE7FEBB2-F3D1-71B2-9848-E79E86563FF8}"/>
                </a:ext>
              </a:extLst>
            </p:cNvPr>
            <p:cNvSpPr/>
            <p:nvPr/>
          </p:nvSpPr>
          <p:spPr>
            <a:xfrm>
              <a:off x="4240525" y="2840075"/>
              <a:ext cx="79350" cy="66675"/>
            </a:xfrm>
            <a:custGeom>
              <a:avLst/>
              <a:gdLst/>
              <a:ahLst/>
              <a:cxnLst/>
              <a:rect l="l" t="t" r="r" b="b"/>
              <a:pathLst>
                <a:path w="3174" h="2667" extrusionOk="0">
                  <a:moveTo>
                    <a:pt x="3100" y="0"/>
                  </a:moveTo>
                  <a:cubicBezTo>
                    <a:pt x="3028" y="0"/>
                    <a:pt x="2847" y="489"/>
                    <a:pt x="2534" y="891"/>
                  </a:cubicBezTo>
                  <a:cubicBezTo>
                    <a:pt x="2215" y="1325"/>
                    <a:pt x="1804" y="1667"/>
                    <a:pt x="1804" y="1667"/>
                  </a:cubicBezTo>
                  <a:cubicBezTo>
                    <a:pt x="1804" y="1667"/>
                    <a:pt x="1713" y="1758"/>
                    <a:pt x="1576" y="1873"/>
                  </a:cubicBezTo>
                  <a:cubicBezTo>
                    <a:pt x="1439" y="2009"/>
                    <a:pt x="1233" y="2169"/>
                    <a:pt x="1005" y="2283"/>
                  </a:cubicBezTo>
                  <a:cubicBezTo>
                    <a:pt x="777" y="2375"/>
                    <a:pt x="526" y="2466"/>
                    <a:pt x="343" y="2489"/>
                  </a:cubicBezTo>
                  <a:cubicBezTo>
                    <a:pt x="138" y="2512"/>
                    <a:pt x="1" y="2489"/>
                    <a:pt x="1" y="2534"/>
                  </a:cubicBezTo>
                  <a:cubicBezTo>
                    <a:pt x="1" y="2534"/>
                    <a:pt x="115" y="2626"/>
                    <a:pt x="343" y="2649"/>
                  </a:cubicBezTo>
                  <a:cubicBezTo>
                    <a:pt x="398" y="2661"/>
                    <a:pt x="460" y="2666"/>
                    <a:pt x="526" y="2666"/>
                  </a:cubicBezTo>
                  <a:cubicBezTo>
                    <a:pt x="706" y="2666"/>
                    <a:pt x="919" y="2624"/>
                    <a:pt x="1119" y="2557"/>
                  </a:cubicBezTo>
                  <a:cubicBezTo>
                    <a:pt x="1393" y="2466"/>
                    <a:pt x="1644" y="2306"/>
                    <a:pt x="1827" y="2192"/>
                  </a:cubicBezTo>
                  <a:cubicBezTo>
                    <a:pt x="1987" y="2055"/>
                    <a:pt x="2101" y="1964"/>
                    <a:pt x="2101" y="1964"/>
                  </a:cubicBezTo>
                  <a:cubicBezTo>
                    <a:pt x="2101" y="1964"/>
                    <a:pt x="2511" y="1553"/>
                    <a:pt x="2785" y="1051"/>
                  </a:cubicBezTo>
                  <a:cubicBezTo>
                    <a:pt x="3059" y="571"/>
                    <a:pt x="3173" y="1"/>
                    <a:pt x="3105" y="1"/>
                  </a:cubicBezTo>
                  <a:cubicBezTo>
                    <a:pt x="3103" y="0"/>
                    <a:pt x="3102" y="0"/>
                    <a:pt x="3100"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4946;p56">
              <a:extLst>
                <a:ext uri="{FF2B5EF4-FFF2-40B4-BE49-F238E27FC236}">
                  <a16:creationId xmlns:a16="http://schemas.microsoft.com/office/drawing/2014/main" id="{0BEB982E-B1AE-AA35-CFC9-397C1F6E6A63}"/>
                </a:ext>
              </a:extLst>
            </p:cNvPr>
            <p:cNvSpPr/>
            <p:nvPr/>
          </p:nvSpPr>
          <p:spPr>
            <a:xfrm>
              <a:off x="4165775" y="2736175"/>
              <a:ext cx="38250" cy="162300"/>
            </a:xfrm>
            <a:custGeom>
              <a:avLst/>
              <a:gdLst/>
              <a:ahLst/>
              <a:cxnLst/>
              <a:rect l="l" t="t" r="r" b="b"/>
              <a:pathLst>
                <a:path w="1530" h="6492" extrusionOk="0">
                  <a:moveTo>
                    <a:pt x="1501" y="0"/>
                  </a:moveTo>
                  <a:cubicBezTo>
                    <a:pt x="1464" y="0"/>
                    <a:pt x="1311" y="157"/>
                    <a:pt x="1119" y="413"/>
                  </a:cubicBezTo>
                  <a:cubicBezTo>
                    <a:pt x="914" y="665"/>
                    <a:pt x="708" y="1053"/>
                    <a:pt x="526" y="1463"/>
                  </a:cubicBezTo>
                  <a:cubicBezTo>
                    <a:pt x="343" y="1874"/>
                    <a:pt x="229" y="2308"/>
                    <a:pt x="138" y="2650"/>
                  </a:cubicBezTo>
                  <a:cubicBezTo>
                    <a:pt x="92" y="2810"/>
                    <a:pt x="92" y="2947"/>
                    <a:pt x="69" y="3038"/>
                  </a:cubicBezTo>
                  <a:cubicBezTo>
                    <a:pt x="46" y="3130"/>
                    <a:pt x="46" y="3198"/>
                    <a:pt x="46" y="3198"/>
                  </a:cubicBezTo>
                  <a:cubicBezTo>
                    <a:pt x="46" y="3198"/>
                    <a:pt x="23" y="3244"/>
                    <a:pt x="23" y="3335"/>
                  </a:cubicBezTo>
                  <a:cubicBezTo>
                    <a:pt x="23" y="3449"/>
                    <a:pt x="1" y="3586"/>
                    <a:pt x="1" y="3746"/>
                  </a:cubicBezTo>
                  <a:cubicBezTo>
                    <a:pt x="23" y="4088"/>
                    <a:pt x="23" y="4545"/>
                    <a:pt x="138" y="5001"/>
                  </a:cubicBezTo>
                  <a:cubicBezTo>
                    <a:pt x="274" y="5435"/>
                    <a:pt x="434" y="5869"/>
                    <a:pt x="685" y="6120"/>
                  </a:cubicBezTo>
                  <a:cubicBezTo>
                    <a:pt x="777" y="6257"/>
                    <a:pt x="891" y="6348"/>
                    <a:pt x="959" y="6417"/>
                  </a:cubicBezTo>
                  <a:cubicBezTo>
                    <a:pt x="1015" y="6454"/>
                    <a:pt x="1056" y="6491"/>
                    <a:pt x="1081" y="6491"/>
                  </a:cubicBezTo>
                  <a:cubicBezTo>
                    <a:pt x="1087" y="6491"/>
                    <a:pt x="1092" y="6489"/>
                    <a:pt x="1096" y="6485"/>
                  </a:cubicBezTo>
                  <a:cubicBezTo>
                    <a:pt x="1096" y="6485"/>
                    <a:pt x="1073" y="6417"/>
                    <a:pt x="1028" y="6348"/>
                  </a:cubicBezTo>
                  <a:cubicBezTo>
                    <a:pt x="982" y="6257"/>
                    <a:pt x="868" y="6165"/>
                    <a:pt x="822" y="6029"/>
                  </a:cubicBezTo>
                  <a:cubicBezTo>
                    <a:pt x="640" y="5755"/>
                    <a:pt x="503" y="5344"/>
                    <a:pt x="434" y="4933"/>
                  </a:cubicBezTo>
                  <a:cubicBezTo>
                    <a:pt x="366" y="4522"/>
                    <a:pt x="389" y="4088"/>
                    <a:pt x="389" y="3769"/>
                  </a:cubicBezTo>
                  <a:cubicBezTo>
                    <a:pt x="411" y="3609"/>
                    <a:pt x="434" y="3472"/>
                    <a:pt x="434" y="3381"/>
                  </a:cubicBezTo>
                  <a:cubicBezTo>
                    <a:pt x="457" y="3289"/>
                    <a:pt x="457" y="3244"/>
                    <a:pt x="457" y="3244"/>
                  </a:cubicBezTo>
                  <a:cubicBezTo>
                    <a:pt x="457" y="3244"/>
                    <a:pt x="457" y="3198"/>
                    <a:pt x="480" y="3107"/>
                  </a:cubicBezTo>
                  <a:cubicBezTo>
                    <a:pt x="480" y="3016"/>
                    <a:pt x="503" y="2879"/>
                    <a:pt x="526" y="2719"/>
                  </a:cubicBezTo>
                  <a:cubicBezTo>
                    <a:pt x="571" y="2399"/>
                    <a:pt x="663" y="1988"/>
                    <a:pt x="799" y="1578"/>
                  </a:cubicBezTo>
                  <a:cubicBezTo>
                    <a:pt x="936" y="1167"/>
                    <a:pt x="1096" y="779"/>
                    <a:pt x="1256" y="482"/>
                  </a:cubicBezTo>
                  <a:cubicBezTo>
                    <a:pt x="1416" y="208"/>
                    <a:pt x="1530" y="25"/>
                    <a:pt x="1507" y="3"/>
                  </a:cubicBezTo>
                  <a:cubicBezTo>
                    <a:pt x="1506" y="1"/>
                    <a:pt x="1504" y="0"/>
                    <a:pt x="1501"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4947;p56">
              <a:extLst>
                <a:ext uri="{FF2B5EF4-FFF2-40B4-BE49-F238E27FC236}">
                  <a16:creationId xmlns:a16="http://schemas.microsoft.com/office/drawing/2014/main" id="{78C814F3-8EBB-3C27-3FFB-996E372827FF}"/>
                </a:ext>
              </a:extLst>
            </p:cNvPr>
            <p:cNvSpPr/>
            <p:nvPr/>
          </p:nvSpPr>
          <p:spPr>
            <a:xfrm>
              <a:off x="4168050" y="2729375"/>
              <a:ext cx="223725" cy="188550"/>
            </a:xfrm>
            <a:custGeom>
              <a:avLst/>
              <a:gdLst/>
              <a:ahLst/>
              <a:cxnLst/>
              <a:rect l="l" t="t" r="r" b="b"/>
              <a:pathLst>
                <a:path w="8949" h="7542" extrusionOk="0">
                  <a:moveTo>
                    <a:pt x="7853" y="1"/>
                  </a:moveTo>
                  <a:cubicBezTo>
                    <a:pt x="7898" y="1530"/>
                    <a:pt x="7579" y="3653"/>
                    <a:pt x="6643" y="3744"/>
                  </a:cubicBezTo>
                  <a:cubicBezTo>
                    <a:pt x="5525" y="3813"/>
                    <a:pt x="5456" y="4543"/>
                    <a:pt x="2512" y="5205"/>
                  </a:cubicBezTo>
                  <a:cubicBezTo>
                    <a:pt x="2375" y="5235"/>
                    <a:pt x="2248" y="5250"/>
                    <a:pt x="2130" y="5250"/>
                  </a:cubicBezTo>
                  <a:cubicBezTo>
                    <a:pt x="750" y="5250"/>
                    <a:pt x="598" y="3258"/>
                    <a:pt x="640" y="1576"/>
                  </a:cubicBezTo>
                  <a:lnTo>
                    <a:pt x="640" y="1576"/>
                  </a:lnTo>
                  <a:cubicBezTo>
                    <a:pt x="412" y="2123"/>
                    <a:pt x="275" y="2717"/>
                    <a:pt x="183" y="3310"/>
                  </a:cubicBezTo>
                  <a:cubicBezTo>
                    <a:pt x="47" y="4201"/>
                    <a:pt x="1" y="5296"/>
                    <a:pt x="275" y="6141"/>
                  </a:cubicBezTo>
                  <a:cubicBezTo>
                    <a:pt x="503" y="6949"/>
                    <a:pt x="1016" y="7541"/>
                    <a:pt x="1959" y="7541"/>
                  </a:cubicBezTo>
                  <a:cubicBezTo>
                    <a:pt x="2241" y="7541"/>
                    <a:pt x="2561" y="7489"/>
                    <a:pt x="2923" y="7373"/>
                  </a:cubicBezTo>
                  <a:cubicBezTo>
                    <a:pt x="4475" y="6871"/>
                    <a:pt x="5593" y="5342"/>
                    <a:pt x="5593" y="5342"/>
                  </a:cubicBezTo>
                  <a:cubicBezTo>
                    <a:pt x="5823" y="5521"/>
                    <a:pt x="6079" y="5601"/>
                    <a:pt x="6345" y="5601"/>
                  </a:cubicBezTo>
                  <a:cubicBezTo>
                    <a:pt x="7533" y="5601"/>
                    <a:pt x="8911" y="4014"/>
                    <a:pt x="8948" y="2671"/>
                  </a:cubicBezTo>
                  <a:cubicBezTo>
                    <a:pt x="8948" y="2101"/>
                    <a:pt x="8606" y="937"/>
                    <a:pt x="785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4948;p56">
              <a:extLst>
                <a:ext uri="{FF2B5EF4-FFF2-40B4-BE49-F238E27FC236}">
                  <a16:creationId xmlns:a16="http://schemas.microsoft.com/office/drawing/2014/main" id="{1E4D6268-A793-AF8D-80A5-28A351A82246}"/>
                </a:ext>
              </a:extLst>
            </p:cNvPr>
            <p:cNvSpPr/>
            <p:nvPr/>
          </p:nvSpPr>
          <p:spPr>
            <a:xfrm>
              <a:off x="4400300" y="3619725"/>
              <a:ext cx="330425" cy="676000"/>
            </a:xfrm>
            <a:custGeom>
              <a:avLst/>
              <a:gdLst/>
              <a:ahLst/>
              <a:cxnLst/>
              <a:rect l="l" t="t" r="r" b="b"/>
              <a:pathLst>
                <a:path w="13217" h="27040" extrusionOk="0">
                  <a:moveTo>
                    <a:pt x="4117" y="0"/>
                  </a:moveTo>
                  <a:cubicBezTo>
                    <a:pt x="2425" y="0"/>
                    <a:pt x="1086" y="158"/>
                    <a:pt x="822" y="519"/>
                  </a:cubicBezTo>
                  <a:cubicBezTo>
                    <a:pt x="1" y="1592"/>
                    <a:pt x="6301" y="21381"/>
                    <a:pt x="8880" y="26768"/>
                  </a:cubicBezTo>
                  <a:cubicBezTo>
                    <a:pt x="8880" y="26768"/>
                    <a:pt x="9860" y="27039"/>
                    <a:pt x="10885" y="27039"/>
                  </a:cubicBezTo>
                  <a:cubicBezTo>
                    <a:pt x="11788" y="27039"/>
                    <a:pt x="12725" y="26829"/>
                    <a:pt x="13057" y="26038"/>
                  </a:cubicBezTo>
                  <a:cubicBezTo>
                    <a:pt x="13057" y="26038"/>
                    <a:pt x="13217" y="2939"/>
                    <a:pt x="12760" y="1569"/>
                  </a:cubicBezTo>
                  <a:cubicBezTo>
                    <a:pt x="12454" y="651"/>
                    <a:pt x="7556" y="0"/>
                    <a:pt x="4117" y="0"/>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4949;p56">
              <a:extLst>
                <a:ext uri="{FF2B5EF4-FFF2-40B4-BE49-F238E27FC236}">
                  <a16:creationId xmlns:a16="http://schemas.microsoft.com/office/drawing/2014/main" id="{DDAD80EC-7006-5A23-FA74-895052CE528C}"/>
                </a:ext>
              </a:extLst>
            </p:cNvPr>
            <p:cNvSpPr/>
            <p:nvPr/>
          </p:nvSpPr>
          <p:spPr>
            <a:xfrm>
              <a:off x="4418000" y="3619725"/>
              <a:ext cx="308175" cy="417625"/>
            </a:xfrm>
            <a:custGeom>
              <a:avLst/>
              <a:gdLst/>
              <a:ahLst/>
              <a:cxnLst/>
              <a:rect l="l" t="t" r="r" b="b"/>
              <a:pathLst>
                <a:path w="12327" h="16705" extrusionOk="0">
                  <a:moveTo>
                    <a:pt x="3409" y="0"/>
                  </a:moveTo>
                  <a:cubicBezTo>
                    <a:pt x="1717" y="0"/>
                    <a:pt x="378" y="158"/>
                    <a:pt x="114" y="519"/>
                  </a:cubicBezTo>
                  <a:cubicBezTo>
                    <a:pt x="0" y="656"/>
                    <a:pt x="23" y="1135"/>
                    <a:pt x="137" y="1866"/>
                  </a:cubicBezTo>
                  <a:cubicBezTo>
                    <a:pt x="320" y="2893"/>
                    <a:pt x="662" y="4285"/>
                    <a:pt x="1096" y="5906"/>
                  </a:cubicBezTo>
                  <a:cubicBezTo>
                    <a:pt x="3767" y="6294"/>
                    <a:pt x="6985" y="6134"/>
                    <a:pt x="7738" y="6454"/>
                  </a:cubicBezTo>
                  <a:cubicBezTo>
                    <a:pt x="9130" y="7047"/>
                    <a:pt x="10386" y="12480"/>
                    <a:pt x="7670" y="14009"/>
                  </a:cubicBezTo>
                  <a:cubicBezTo>
                    <a:pt x="7114" y="14307"/>
                    <a:pt x="6480" y="14439"/>
                    <a:pt x="5825" y="14439"/>
                  </a:cubicBezTo>
                  <a:cubicBezTo>
                    <a:pt x="5027" y="14439"/>
                    <a:pt x="4199" y="14244"/>
                    <a:pt x="3447" y="13918"/>
                  </a:cubicBezTo>
                  <a:lnTo>
                    <a:pt x="3447" y="13918"/>
                  </a:lnTo>
                  <a:cubicBezTo>
                    <a:pt x="3698" y="14648"/>
                    <a:pt x="3926" y="15356"/>
                    <a:pt x="4155" y="16086"/>
                  </a:cubicBezTo>
                  <a:cubicBezTo>
                    <a:pt x="4269" y="16269"/>
                    <a:pt x="4360" y="16474"/>
                    <a:pt x="4428" y="16702"/>
                  </a:cubicBezTo>
                  <a:cubicBezTo>
                    <a:pt x="4565" y="16704"/>
                    <a:pt x="4705" y="16705"/>
                    <a:pt x="4849" y="16705"/>
                  </a:cubicBezTo>
                  <a:cubicBezTo>
                    <a:pt x="6839" y="16705"/>
                    <a:pt x="9473" y="16548"/>
                    <a:pt x="12326" y="15995"/>
                  </a:cubicBezTo>
                  <a:cubicBezTo>
                    <a:pt x="12303" y="10060"/>
                    <a:pt x="12258" y="3281"/>
                    <a:pt x="12052" y="1569"/>
                  </a:cubicBezTo>
                  <a:cubicBezTo>
                    <a:pt x="11746" y="651"/>
                    <a:pt x="6848" y="0"/>
                    <a:pt x="340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4950;p56">
              <a:extLst>
                <a:ext uri="{FF2B5EF4-FFF2-40B4-BE49-F238E27FC236}">
                  <a16:creationId xmlns:a16="http://schemas.microsoft.com/office/drawing/2014/main" id="{08A48EB0-EA5B-D730-D010-B95467695F79}"/>
                </a:ext>
              </a:extLst>
            </p:cNvPr>
            <p:cNvSpPr/>
            <p:nvPr/>
          </p:nvSpPr>
          <p:spPr>
            <a:xfrm>
              <a:off x="4516725" y="3965950"/>
              <a:ext cx="209450" cy="320950"/>
            </a:xfrm>
            <a:custGeom>
              <a:avLst/>
              <a:gdLst/>
              <a:ahLst/>
              <a:cxnLst/>
              <a:rect l="l" t="t" r="r" b="b"/>
              <a:pathLst>
                <a:path w="8378" h="12838" extrusionOk="0">
                  <a:moveTo>
                    <a:pt x="8354" y="0"/>
                  </a:moveTo>
                  <a:cubicBezTo>
                    <a:pt x="6972" y="1261"/>
                    <a:pt x="5357" y="1764"/>
                    <a:pt x="3348" y="1764"/>
                  </a:cubicBezTo>
                  <a:cubicBezTo>
                    <a:pt x="2338" y="1764"/>
                    <a:pt x="1229" y="1637"/>
                    <a:pt x="0" y="1415"/>
                  </a:cubicBezTo>
                  <a:lnTo>
                    <a:pt x="0" y="1415"/>
                  </a:lnTo>
                  <a:cubicBezTo>
                    <a:pt x="1529" y="6026"/>
                    <a:pt x="3127" y="10431"/>
                    <a:pt x="4154" y="12554"/>
                  </a:cubicBezTo>
                  <a:cubicBezTo>
                    <a:pt x="4154" y="12554"/>
                    <a:pt x="5157" y="12838"/>
                    <a:pt x="6197" y="12838"/>
                  </a:cubicBezTo>
                  <a:cubicBezTo>
                    <a:pt x="7093" y="12838"/>
                    <a:pt x="8016" y="12628"/>
                    <a:pt x="8354" y="11846"/>
                  </a:cubicBezTo>
                  <a:cubicBezTo>
                    <a:pt x="8354" y="11846"/>
                    <a:pt x="8377" y="5980"/>
                    <a:pt x="8354"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4951;p56">
              <a:extLst>
                <a:ext uri="{FF2B5EF4-FFF2-40B4-BE49-F238E27FC236}">
                  <a16:creationId xmlns:a16="http://schemas.microsoft.com/office/drawing/2014/main" id="{E0033924-B6D9-1775-12FC-0000025C7841}"/>
                </a:ext>
              </a:extLst>
            </p:cNvPr>
            <p:cNvSpPr/>
            <p:nvPr/>
          </p:nvSpPr>
          <p:spPr>
            <a:xfrm>
              <a:off x="4527550" y="3996175"/>
              <a:ext cx="198625" cy="51150"/>
            </a:xfrm>
            <a:custGeom>
              <a:avLst/>
              <a:gdLst/>
              <a:ahLst/>
              <a:cxnLst/>
              <a:rect l="l" t="t" r="r" b="b"/>
              <a:pathLst>
                <a:path w="7945" h="2046" extrusionOk="0">
                  <a:moveTo>
                    <a:pt x="7944" y="1"/>
                  </a:moveTo>
                  <a:cubicBezTo>
                    <a:pt x="7693" y="366"/>
                    <a:pt x="7282" y="731"/>
                    <a:pt x="6803" y="982"/>
                  </a:cubicBezTo>
                  <a:cubicBezTo>
                    <a:pt x="6255" y="1302"/>
                    <a:pt x="5639" y="1484"/>
                    <a:pt x="5182" y="1576"/>
                  </a:cubicBezTo>
                  <a:cubicBezTo>
                    <a:pt x="4726" y="1690"/>
                    <a:pt x="4406" y="1736"/>
                    <a:pt x="4406" y="1736"/>
                  </a:cubicBezTo>
                  <a:cubicBezTo>
                    <a:pt x="4406" y="1736"/>
                    <a:pt x="4087" y="1781"/>
                    <a:pt x="3607" y="1827"/>
                  </a:cubicBezTo>
                  <a:cubicBezTo>
                    <a:pt x="3330" y="1840"/>
                    <a:pt x="3000" y="1853"/>
                    <a:pt x="2648" y="1853"/>
                  </a:cubicBezTo>
                  <a:cubicBezTo>
                    <a:pt x="2390" y="1853"/>
                    <a:pt x="2120" y="1846"/>
                    <a:pt x="1850" y="1827"/>
                  </a:cubicBezTo>
                  <a:cubicBezTo>
                    <a:pt x="1211" y="1781"/>
                    <a:pt x="571" y="1667"/>
                    <a:pt x="115" y="1530"/>
                  </a:cubicBezTo>
                  <a:cubicBezTo>
                    <a:pt x="69" y="1530"/>
                    <a:pt x="24" y="1507"/>
                    <a:pt x="1" y="1507"/>
                  </a:cubicBezTo>
                  <a:cubicBezTo>
                    <a:pt x="1" y="1530"/>
                    <a:pt x="24" y="1576"/>
                    <a:pt x="24" y="1599"/>
                  </a:cubicBezTo>
                  <a:cubicBezTo>
                    <a:pt x="46" y="1599"/>
                    <a:pt x="69" y="1621"/>
                    <a:pt x="69" y="1621"/>
                  </a:cubicBezTo>
                  <a:cubicBezTo>
                    <a:pt x="526" y="1781"/>
                    <a:pt x="1165" y="1918"/>
                    <a:pt x="1827" y="1987"/>
                  </a:cubicBezTo>
                  <a:cubicBezTo>
                    <a:pt x="2232" y="2030"/>
                    <a:pt x="2646" y="2046"/>
                    <a:pt x="3023" y="2046"/>
                  </a:cubicBezTo>
                  <a:cubicBezTo>
                    <a:pt x="3241" y="2046"/>
                    <a:pt x="3446" y="2041"/>
                    <a:pt x="3630" y="2032"/>
                  </a:cubicBezTo>
                  <a:cubicBezTo>
                    <a:pt x="4109" y="1987"/>
                    <a:pt x="4429" y="1941"/>
                    <a:pt x="4429" y="1941"/>
                  </a:cubicBezTo>
                  <a:cubicBezTo>
                    <a:pt x="4429" y="1941"/>
                    <a:pt x="4771" y="1895"/>
                    <a:pt x="5251" y="1781"/>
                  </a:cubicBezTo>
                  <a:cubicBezTo>
                    <a:pt x="5707" y="1667"/>
                    <a:pt x="6346" y="1462"/>
                    <a:pt x="6894" y="1119"/>
                  </a:cubicBezTo>
                  <a:cubicBezTo>
                    <a:pt x="7328" y="868"/>
                    <a:pt x="7693" y="526"/>
                    <a:pt x="7944" y="183"/>
                  </a:cubicBezTo>
                  <a:cubicBezTo>
                    <a:pt x="7944" y="115"/>
                    <a:pt x="7944" y="69"/>
                    <a:pt x="7944"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4952;p56">
              <a:extLst>
                <a:ext uri="{FF2B5EF4-FFF2-40B4-BE49-F238E27FC236}">
                  <a16:creationId xmlns:a16="http://schemas.microsoft.com/office/drawing/2014/main" id="{ED903191-1C38-9A01-2FCB-DAA20F289E19}"/>
                </a:ext>
              </a:extLst>
            </p:cNvPr>
            <p:cNvSpPr/>
            <p:nvPr/>
          </p:nvSpPr>
          <p:spPr>
            <a:xfrm>
              <a:off x="4516725" y="3965950"/>
              <a:ext cx="209450" cy="320950"/>
            </a:xfrm>
            <a:custGeom>
              <a:avLst/>
              <a:gdLst/>
              <a:ahLst/>
              <a:cxnLst/>
              <a:rect l="l" t="t" r="r" b="b"/>
              <a:pathLst>
                <a:path w="8378" h="12838" extrusionOk="0">
                  <a:moveTo>
                    <a:pt x="8354" y="0"/>
                  </a:moveTo>
                  <a:cubicBezTo>
                    <a:pt x="6972" y="1261"/>
                    <a:pt x="5357" y="1764"/>
                    <a:pt x="3348" y="1764"/>
                  </a:cubicBezTo>
                  <a:cubicBezTo>
                    <a:pt x="2338" y="1764"/>
                    <a:pt x="1229" y="1637"/>
                    <a:pt x="0" y="1415"/>
                  </a:cubicBezTo>
                  <a:lnTo>
                    <a:pt x="0" y="1415"/>
                  </a:lnTo>
                  <a:cubicBezTo>
                    <a:pt x="23" y="1461"/>
                    <a:pt x="23" y="1507"/>
                    <a:pt x="46" y="1552"/>
                  </a:cubicBezTo>
                  <a:cubicBezTo>
                    <a:pt x="702" y="1902"/>
                    <a:pt x="1638" y="2009"/>
                    <a:pt x="2592" y="2009"/>
                  </a:cubicBezTo>
                  <a:cubicBezTo>
                    <a:pt x="4120" y="2009"/>
                    <a:pt x="5694" y="1733"/>
                    <a:pt x="6231" y="1733"/>
                  </a:cubicBezTo>
                  <a:cubicBezTo>
                    <a:pt x="6256" y="1733"/>
                    <a:pt x="6279" y="1734"/>
                    <a:pt x="6300" y="1735"/>
                  </a:cubicBezTo>
                  <a:cubicBezTo>
                    <a:pt x="7167" y="1780"/>
                    <a:pt x="7761" y="9062"/>
                    <a:pt x="6528" y="10751"/>
                  </a:cubicBezTo>
                  <a:cubicBezTo>
                    <a:pt x="6196" y="11210"/>
                    <a:pt x="5750" y="11381"/>
                    <a:pt x="5271" y="11381"/>
                  </a:cubicBezTo>
                  <a:cubicBezTo>
                    <a:pt x="4631" y="11381"/>
                    <a:pt x="3930" y="11077"/>
                    <a:pt x="3355" y="10751"/>
                  </a:cubicBezTo>
                  <a:lnTo>
                    <a:pt x="3355" y="10751"/>
                  </a:lnTo>
                  <a:cubicBezTo>
                    <a:pt x="3652" y="11458"/>
                    <a:pt x="3926" y="12075"/>
                    <a:pt x="4154" y="12554"/>
                  </a:cubicBezTo>
                  <a:cubicBezTo>
                    <a:pt x="4154" y="12554"/>
                    <a:pt x="5157" y="12838"/>
                    <a:pt x="6197" y="12838"/>
                  </a:cubicBezTo>
                  <a:cubicBezTo>
                    <a:pt x="7093" y="12838"/>
                    <a:pt x="8016" y="12628"/>
                    <a:pt x="8354" y="11846"/>
                  </a:cubicBezTo>
                  <a:cubicBezTo>
                    <a:pt x="8354" y="11846"/>
                    <a:pt x="8377" y="5980"/>
                    <a:pt x="83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4953;p56">
              <a:extLst>
                <a:ext uri="{FF2B5EF4-FFF2-40B4-BE49-F238E27FC236}">
                  <a16:creationId xmlns:a16="http://schemas.microsoft.com/office/drawing/2014/main" id="{2F0EE4C0-4B21-E581-8C2B-F7DE5BE16152}"/>
                </a:ext>
              </a:extLst>
            </p:cNvPr>
            <p:cNvSpPr/>
            <p:nvPr/>
          </p:nvSpPr>
          <p:spPr>
            <a:xfrm>
              <a:off x="4564075" y="4081000"/>
              <a:ext cx="27425" cy="36925"/>
            </a:xfrm>
            <a:custGeom>
              <a:avLst/>
              <a:gdLst/>
              <a:ahLst/>
              <a:cxnLst/>
              <a:rect l="l" t="t" r="r" b="b"/>
              <a:pathLst>
                <a:path w="1097" h="1477" extrusionOk="0">
                  <a:moveTo>
                    <a:pt x="320" y="0"/>
                  </a:moveTo>
                  <a:cubicBezTo>
                    <a:pt x="279" y="0"/>
                    <a:pt x="240" y="10"/>
                    <a:pt x="206" y="32"/>
                  </a:cubicBezTo>
                  <a:cubicBezTo>
                    <a:pt x="1" y="146"/>
                    <a:pt x="23" y="557"/>
                    <a:pt x="206" y="945"/>
                  </a:cubicBezTo>
                  <a:cubicBezTo>
                    <a:pt x="357" y="1265"/>
                    <a:pt x="601" y="1476"/>
                    <a:pt x="797" y="1476"/>
                  </a:cubicBezTo>
                  <a:cubicBezTo>
                    <a:pt x="838" y="1476"/>
                    <a:pt x="878" y="1467"/>
                    <a:pt x="914" y="1447"/>
                  </a:cubicBezTo>
                  <a:cubicBezTo>
                    <a:pt x="1096" y="1310"/>
                    <a:pt x="1096" y="899"/>
                    <a:pt x="891" y="511"/>
                  </a:cubicBezTo>
                  <a:cubicBezTo>
                    <a:pt x="742" y="195"/>
                    <a:pt x="503" y="0"/>
                    <a:pt x="32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4954;p56">
              <a:extLst>
                <a:ext uri="{FF2B5EF4-FFF2-40B4-BE49-F238E27FC236}">
                  <a16:creationId xmlns:a16="http://schemas.microsoft.com/office/drawing/2014/main" id="{B1E1FE91-473E-42D4-8E1B-2F60593BFD23}"/>
                </a:ext>
              </a:extLst>
            </p:cNvPr>
            <p:cNvSpPr/>
            <p:nvPr/>
          </p:nvSpPr>
          <p:spPr>
            <a:xfrm>
              <a:off x="4586325" y="4129625"/>
              <a:ext cx="19425" cy="26425"/>
            </a:xfrm>
            <a:custGeom>
              <a:avLst/>
              <a:gdLst/>
              <a:ahLst/>
              <a:cxnLst/>
              <a:rect l="l" t="t" r="r" b="b"/>
              <a:pathLst>
                <a:path w="777" h="1057" extrusionOk="0">
                  <a:moveTo>
                    <a:pt x="225" y="1"/>
                  </a:moveTo>
                  <a:cubicBezTo>
                    <a:pt x="194" y="1"/>
                    <a:pt x="164" y="9"/>
                    <a:pt x="138" y="27"/>
                  </a:cubicBezTo>
                  <a:cubicBezTo>
                    <a:pt x="1" y="118"/>
                    <a:pt x="1" y="415"/>
                    <a:pt x="138" y="689"/>
                  </a:cubicBezTo>
                  <a:cubicBezTo>
                    <a:pt x="248" y="910"/>
                    <a:pt x="419" y="1057"/>
                    <a:pt x="552" y="1057"/>
                  </a:cubicBezTo>
                  <a:cubicBezTo>
                    <a:pt x="584" y="1057"/>
                    <a:pt x="614" y="1049"/>
                    <a:pt x="640" y="1031"/>
                  </a:cubicBezTo>
                  <a:cubicBezTo>
                    <a:pt x="777" y="940"/>
                    <a:pt x="777" y="643"/>
                    <a:pt x="640" y="369"/>
                  </a:cubicBezTo>
                  <a:cubicBezTo>
                    <a:pt x="529" y="148"/>
                    <a:pt x="359" y="1"/>
                    <a:pt x="22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4955;p56">
              <a:extLst>
                <a:ext uri="{FF2B5EF4-FFF2-40B4-BE49-F238E27FC236}">
                  <a16:creationId xmlns:a16="http://schemas.microsoft.com/office/drawing/2014/main" id="{64A191F3-C6CE-995E-89AD-9CFDB695291D}"/>
                </a:ext>
              </a:extLst>
            </p:cNvPr>
            <p:cNvSpPr/>
            <p:nvPr/>
          </p:nvSpPr>
          <p:spPr>
            <a:xfrm>
              <a:off x="4406025" y="4261525"/>
              <a:ext cx="319575" cy="168350"/>
            </a:xfrm>
            <a:custGeom>
              <a:avLst/>
              <a:gdLst/>
              <a:ahLst/>
              <a:cxnLst/>
              <a:rect l="l" t="t" r="r" b="b"/>
              <a:pathLst>
                <a:path w="12783" h="6734" extrusionOk="0">
                  <a:moveTo>
                    <a:pt x="12782" y="1"/>
                  </a:moveTo>
                  <a:lnTo>
                    <a:pt x="12782" y="1"/>
                  </a:lnTo>
                  <a:cubicBezTo>
                    <a:pt x="12035" y="712"/>
                    <a:pt x="11202" y="943"/>
                    <a:pt x="10429" y="943"/>
                  </a:cubicBezTo>
                  <a:cubicBezTo>
                    <a:pt x="9715" y="943"/>
                    <a:pt x="9053" y="746"/>
                    <a:pt x="8560" y="548"/>
                  </a:cubicBezTo>
                  <a:lnTo>
                    <a:pt x="8560" y="548"/>
                  </a:lnTo>
                  <a:cubicBezTo>
                    <a:pt x="8582" y="662"/>
                    <a:pt x="8582" y="731"/>
                    <a:pt x="8582" y="731"/>
                  </a:cubicBezTo>
                  <a:cubicBezTo>
                    <a:pt x="8582" y="731"/>
                    <a:pt x="0" y="3835"/>
                    <a:pt x="411" y="5798"/>
                  </a:cubicBezTo>
                  <a:cubicBezTo>
                    <a:pt x="543" y="6428"/>
                    <a:pt x="1695" y="6734"/>
                    <a:pt x="3250" y="6734"/>
                  </a:cubicBezTo>
                  <a:cubicBezTo>
                    <a:pt x="6541" y="6734"/>
                    <a:pt x="11637" y="5366"/>
                    <a:pt x="12691" y="2808"/>
                  </a:cubicBezTo>
                  <a:cubicBezTo>
                    <a:pt x="12737" y="1872"/>
                    <a:pt x="12759" y="959"/>
                    <a:pt x="12782"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4956;p56">
              <a:extLst>
                <a:ext uri="{FF2B5EF4-FFF2-40B4-BE49-F238E27FC236}">
                  <a16:creationId xmlns:a16="http://schemas.microsoft.com/office/drawing/2014/main" id="{86D1A2B7-79FB-2ADA-55EF-5C1426424525}"/>
                </a:ext>
              </a:extLst>
            </p:cNvPr>
            <p:cNvSpPr/>
            <p:nvPr/>
          </p:nvSpPr>
          <p:spPr>
            <a:xfrm>
              <a:off x="4415150" y="4322575"/>
              <a:ext cx="308150" cy="107300"/>
            </a:xfrm>
            <a:custGeom>
              <a:avLst/>
              <a:gdLst/>
              <a:ahLst/>
              <a:cxnLst/>
              <a:rect l="l" t="t" r="r" b="b"/>
              <a:pathLst>
                <a:path w="12326" h="4292" extrusionOk="0">
                  <a:moveTo>
                    <a:pt x="12326" y="1"/>
                  </a:moveTo>
                  <a:cubicBezTo>
                    <a:pt x="10751" y="1348"/>
                    <a:pt x="7624" y="2534"/>
                    <a:pt x="3949" y="2945"/>
                  </a:cubicBezTo>
                  <a:cubicBezTo>
                    <a:pt x="3405" y="3006"/>
                    <a:pt x="2930" y="3033"/>
                    <a:pt x="2515" y="3033"/>
                  </a:cubicBezTo>
                  <a:cubicBezTo>
                    <a:pt x="1365" y="3033"/>
                    <a:pt x="683" y="2826"/>
                    <a:pt x="297" y="2557"/>
                  </a:cubicBezTo>
                  <a:cubicBezTo>
                    <a:pt x="92" y="2831"/>
                    <a:pt x="0" y="3105"/>
                    <a:pt x="46" y="3356"/>
                  </a:cubicBezTo>
                  <a:cubicBezTo>
                    <a:pt x="178" y="3986"/>
                    <a:pt x="1330" y="4292"/>
                    <a:pt x="2885" y="4292"/>
                  </a:cubicBezTo>
                  <a:cubicBezTo>
                    <a:pt x="6176" y="4292"/>
                    <a:pt x="11272" y="2924"/>
                    <a:pt x="12326" y="366"/>
                  </a:cubicBezTo>
                  <a:cubicBezTo>
                    <a:pt x="12326" y="252"/>
                    <a:pt x="12326" y="138"/>
                    <a:pt x="1232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4957;p56">
              <a:extLst>
                <a:ext uri="{FF2B5EF4-FFF2-40B4-BE49-F238E27FC236}">
                  <a16:creationId xmlns:a16="http://schemas.microsoft.com/office/drawing/2014/main" id="{0F7686ED-156A-F11D-845F-B9D3B8577E62}"/>
                </a:ext>
              </a:extLst>
            </p:cNvPr>
            <p:cNvSpPr/>
            <p:nvPr/>
          </p:nvSpPr>
          <p:spPr>
            <a:xfrm>
              <a:off x="4751250" y="3626350"/>
              <a:ext cx="327000" cy="686650"/>
            </a:xfrm>
            <a:custGeom>
              <a:avLst/>
              <a:gdLst/>
              <a:ahLst/>
              <a:cxnLst/>
              <a:rect l="l" t="t" r="r" b="b"/>
              <a:pathLst>
                <a:path w="13080" h="27466" extrusionOk="0">
                  <a:moveTo>
                    <a:pt x="10216" y="0"/>
                  </a:moveTo>
                  <a:cubicBezTo>
                    <a:pt x="6890" y="0"/>
                    <a:pt x="622" y="1106"/>
                    <a:pt x="343" y="2171"/>
                  </a:cubicBezTo>
                  <a:cubicBezTo>
                    <a:pt x="0" y="3587"/>
                    <a:pt x="1918" y="26594"/>
                    <a:pt x="1918" y="26594"/>
                  </a:cubicBezTo>
                  <a:cubicBezTo>
                    <a:pt x="2263" y="27267"/>
                    <a:pt x="3033" y="27465"/>
                    <a:pt x="3821" y="27465"/>
                  </a:cubicBezTo>
                  <a:cubicBezTo>
                    <a:pt x="4961" y="27465"/>
                    <a:pt x="6140" y="27051"/>
                    <a:pt x="6140" y="27051"/>
                  </a:cubicBezTo>
                  <a:cubicBezTo>
                    <a:pt x="8309" y="21527"/>
                    <a:pt x="13079" y="1373"/>
                    <a:pt x="12189" y="345"/>
                  </a:cubicBezTo>
                  <a:cubicBezTo>
                    <a:pt x="11980" y="104"/>
                    <a:pt x="11237" y="0"/>
                    <a:pt x="10216" y="0"/>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4958;p56">
              <a:extLst>
                <a:ext uri="{FF2B5EF4-FFF2-40B4-BE49-F238E27FC236}">
                  <a16:creationId xmlns:a16="http://schemas.microsoft.com/office/drawing/2014/main" id="{1F1A95B9-8681-F72D-C88D-6FE9F0F25A9D}"/>
                </a:ext>
              </a:extLst>
            </p:cNvPr>
            <p:cNvSpPr/>
            <p:nvPr/>
          </p:nvSpPr>
          <p:spPr>
            <a:xfrm>
              <a:off x="4758100" y="3626350"/>
              <a:ext cx="301300" cy="422225"/>
            </a:xfrm>
            <a:custGeom>
              <a:avLst/>
              <a:gdLst/>
              <a:ahLst/>
              <a:cxnLst/>
              <a:rect l="l" t="t" r="r" b="b"/>
              <a:pathLst>
                <a:path w="12052" h="16889" extrusionOk="0">
                  <a:moveTo>
                    <a:pt x="9942" y="0"/>
                  </a:moveTo>
                  <a:cubicBezTo>
                    <a:pt x="6616" y="0"/>
                    <a:pt x="348" y="1106"/>
                    <a:pt x="69" y="2171"/>
                  </a:cubicBezTo>
                  <a:cubicBezTo>
                    <a:pt x="0" y="3906"/>
                    <a:pt x="457" y="10662"/>
                    <a:pt x="913" y="16574"/>
                  </a:cubicBezTo>
                  <a:cubicBezTo>
                    <a:pt x="2722" y="16802"/>
                    <a:pt x="4437" y="16888"/>
                    <a:pt x="5956" y="16888"/>
                  </a:cubicBezTo>
                  <a:cubicBezTo>
                    <a:pt x="7024" y="16888"/>
                    <a:pt x="7995" y="16846"/>
                    <a:pt x="8834" y="16780"/>
                  </a:cubicBezTo>
                  <a:cubicBezTo>
                    <a:pt x="8902" y="16529"/>
                    <a:pt x="8971" y="16323"/>
                    <a:pt x="9039" y="16141"/>
                  </a:cubicBezTo>
                  <a:cubicBezTo>
                    <a:pt x="9245" y="15410"/>
                    <a:pt x="9404" y="14657"/>
                    <a:pt x="9587" y="13926"/>
                  </a:cubicBezTo>
                  <a:lnTo>
                    <a:pt x="9587" y="13926"/>
                  </a:lnTo>
                  <a:cubicBezTo>
                    <a:pt x="8780" y="14351"/>
                    <a:pt x="7851" y="14618"/>
                    <a:pt x="6962" y="14618"/>
                  </a:cubicBezTo>
                  <a:cubicBezTo>
                    <a:pt x="6417" y="14618"/>
                    <a:pt x="5887" y="14517"/>
                    <a:pt x="5410" y="14292"/>
                  </a:cubicBezTo>
                  <a:cubicBezTo>
                    <a:pt x="2580" y="12968"/>
                    <a:pt x="3401" y="7444"/>
                    <a:pt x="4748" y="6782"/>
                  </a:cubicBezTo>
                  <a:cubicBezTo>
                    <a:pt x="5501" y="6394"/>
                    <a:pt x="8697" y="6326"/>
                    <a:pt x="11322" y="5801"/>
                  </a:cubicBezTo>
                  <a:cubicBezTo>
                    <a:pt x="11641" y="4134"/>
                    <a:pt x="11892" y="2719"/>
                    <a:pt x="11984" y="1692"/>
                  </a:cubicBezTo>
                  <a:cubicBezTo>
                    <a:pt x="12052" y="962"/>
                    <a:pt x="12029" y="482"/>
                    <a:pt x="11915" y="345"/>
                  </a:cubicBezTo>
                  <a:cubicBezTo>
                    <a:pt x="11706" y="104"/>
                    <a:pt x="10963" y="0"/>
                    <a:pt x="994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4959;p56">
              <a:extLst>
                <a:ext uri="{FF2B5EF4-FFF2-40B4-BE49-F238E27FC236}">
                  <a16:creationId xmlns:a16="http://schemas.microsoft.com/office/drawing/2014/main" id="{B25105DB-66DF-738A-1EBD-434532ACD81A}"/>
                </a:ext>
              </a:extLst>
            </p:cNvPr>
            <p:cNvSpPr/>
            <p:nvPr/>
          </p:nvSpPr>
          <p:spPr>
            <a:xfrm>
              <a:off x="4776925" y="3987625"/>
              <a:ext cx="211150" cy="316825"/>
            </a:xfrm>
            <a:custGeom>
              <a:avLst/>
              <a:gdLst/>
              <a:ahLst/>
              <a:cxnLst/>
              <a:rect l="l" t="t" r="r" b="b"/>
              <a:pathLst>
                <a:path w="8446" h="12673" extrusionOk="0">
                  <a:moveTo>
                    <a:pt x="0" y="0"/>
                  </a:moveTo>
                  <a:lnTo>
                    <a:pt x="0" y="0"/>
                  </a:lnTo>
                  <a:cubicBezTo>
                    <a:pt x="434" y="5958"/>
                    <a:pt x="914" y="11801"/>
                    <a:pt x="914" y="11801"/>
                  </a:cubicBezTo>
                  <a:cubicBezTo>
                    <a:pt x="1259" y="12473"/>
                    <a:pt x="2032" y="12672"/>
                    <a:pt x="2826" y="12672"/>
                  </a:cubicBezTo>
                  <a:cubicBezTo>
                    <a:pt x="3971" y="12672"/>
                    <a:pt x="5159" y="12258"/>
                    <a:pt x="5159" y="12258"/>
                  </a:cubicBezTo>
                  <a:cubicBezTo>
                    <a:pt x="6004" y="10066"/>
                    <a:pt x="7282" y="5547"/>
                    <a:pt x="8446" y="868"/>
                  </a:cubicBezTo>
                  <a:lnTo>
                    <a:pt x="8446" y="868"/>
                  </a:lnTo>
                  <a:cubicBezTo>
                    <a:pt x="6957" y="1235"/>
                    <a:pt x="5635" y="1447"/>
                    <a:pt x="4440" y="1447"/>
                  </a:cubicBezTo>
                  <a:cubicBezTo>
                    <a:pt x="2742" y="1447"/>
                    <a:pt x="1300" y="1019"/>
                    <a:pt x="0"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4960;p56">
              <a:extLst>
                <a:ext uri="{FF2B5EF4-FFF2-40B4-BE49-F238E27FC236}">
                  <a16:creationId xmlns:a16="http://schemas.microsoft.com/office/drawing/2014/main" id="{340ED151-E82E-FD92-DD48-BDA1767B0C60}"/>
                </a:ext>
              </a:extLst>
            </p:cNvPr>
            <p:cNvSpPr/>
            <p:nvPr/>
          </p:nvSpPr>
          <p:spPr>
            <a:xfrm>
              <a:off x="4779200" y="4017875"/>
              <a:ext cx="200900" cy="43375"/>
            </a:xfrm>
            <a:custGeom>
              <a:avLst/>
              <a:gdLst/>
              <a:ahLst/>
              <a:cxnLst/>
              <a:rect l="l" t="t" r="r" b="b"/>
              <a:pathLst>
                <a:path w="8036" h="1735" extrusionOk="0">
                  <a:moveTo>
                    <a:pt x="1" y="0"/>
                  </a:moveTo>
                  <a:cubicBezTo>
                    <a:pt x="1" y="46"/>
                    <a:pt x="1" y="114"/>
                    <a:pt x="1" y="183"/>
                  </a:cubicBezTo>
                  <a:cubicBezTo>
                    <a:pt x="275" y="502"/>
                    <a:pt x="663" y="822"/>
                    <a:pt x="1119" y="1027"/>
                  </a:cubicBezTo>
                  <a:cubicBezTo>
                    <a:pt x="1690" y="1347"/>
                    <a:pt x="2329" y="1507"/>
                    <a:pt x="2831" y="1598"/>
                  </a:cubicBezTo>
                  <a:cubicBezTo>
                    <a:pt x="3310" y="1666"/>
                    <a:pt x="3630" y="1689"/>
                    <a:pt x="3630" y="1689"/>
                  </a:cubicBezTo>
                  <a:cubicBezTo>
                    <a:pt x="3630" y="1689"/>
                    <a:pt x="3950" y="1735"/>
                    <a:pt x="4452" y="1735"/>
                  </a:cubicBezTo>
                  <a:cubicBezTo>
                    <a:pt x="4954" y="1712"/>
                    <a:pt x="5593" y="1689"/>
                    <a:pt x="6232" y="1552"/>
                  </a:cubicBezTo>
                  <a:cubicBezTo>
                    <a:pt x="6894" y="1461"/>
                    <a:pt x="7510" y="1278"/>
                    <a:pt x="7967" y="1096"/>
                  </a:cubicBezTo>
                  <a:cubicBezTo>
                    <a:pt x="7967" y="1073"/>
                    <a:pt x="7990" y="1073"/>
                    <a:pt x="8012" y="1073"/>
                  </a:cubicBezTo>
                  <a:cubicBezTo>
                    <a:pt x="8012" y="1027"/>
                    <a:pt x="8012" y="1004"/>
                    <a:pt x="8035" y="982"/>
                  </a:cubicBezTo>
                  <a:cubicBezTo>
                    <a:pt x="7990" y="982"/>
                    <a:pt x="7967" y="1004"/>
                    <a:pt x="7921" y="1004"/>
                  </a:cubicBezTo>
                  <a:cubicBezTo>
                    <a:pt x="7465" y="1164"/>
                    <a:pt x="6848" y="1324"/>
                    <a:pt x="6209" y="1415"/>
                  </a:cubicBezTo>
                  <a:cubicBezTo>
                    <a:pt x="5570" y="1507"/>
                    <a:pt x="4931" y="1529"/>
                    <a:pt x="4452" y="1529"/>
                  </a:cubicBezTo>
                  <a:cubicBezTo>
                    <a:pt x="3972" y="1507"/>
                    <a:pt x="3653" y="1484"/>
                    <a:pt x="3653" y="1484"/>
                  </a:cubicBezTo>
                  <a:cubicBezTo>
                    <a:pt x="3653" y="1484"/>
                    <a:pt x="3333" y="1461"/>
                    <a:pt x="2854" y="1393"/>
                  </a:cubicBezTo>
                  <a:cubicBezTo>
                    <a:pt x="2397" y="1301"/>
                    <a:pt x="1758" y="1164"/>
                    <a:pt x="1188" y="890"/>
                  </a:cubicBezTo>
                  <a:cubicBezTo>
                    <a:pt x="708" y="662"/>
                    <a:pt x="275" y="320"/>
                    <a:pt x="1"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4961;p56">
              <a:extLst>
                <a:ext uri="{FF2B5EF4-FFF2-40B4-BE49-F238E27FC236}">
                  <a16:creationId xmlns:a16="http://schemas.microsoft.com/office/drawing/2014/main" id="{5D97131C-1AD3-44EF-9A36-5F2A17163403}"/>
                </a:ext>
              </a:extLst>
            </p:cNvPr>
            <p:cNvSpPr/>
            <p:nvPr/>
          </p:nvSpPr>
          <p:spPr>
            <a:xfrm>
              <a:off x="4776925" y="3987625"/>
              <a:ext cx="211150" cy="316825"/>
            </a:xfrm>
            <a:custGeom>
              <a:avLst/>
              <a:gdLst/>
              <a:ahLst/>
              <a:cxnLst/>
              <a:rect l="l" t="t" r="r" b="b"/>
              <a:pathLst>
                <a:path w="8446" h="12673" extrusionOk="0">
                  <a:moveTo>
                    <a:pt x="0" y="0"/>
                  </a:moveTo>
                  <a:lnTo>
                    <a:pt x="0" y="0"/>
                  </a:lnTo>
                  <a:cubicBezTo>
                    <a:pt x="434" y="5958"/>
                    <a:pt x="914" y="11801"/>
                    <a:pt x="914" y="11801"/>
                  </a:cubicBezTo>
                  <a:cubicBezTo>
                    <a:pt x="1259" y="12473"/>
                    <a:pt x="2032" y="12672"/>
                    <a:pt x="2826" y="12672"/>
                  </a:cubicBezTo>
                  <a:cubicBezTo>
                    <a:pt x="3971" y="12672"/>
                    <a:pt x="5159" y="12258"/>
                    <a:pt x="5159" y="12258"/>
                  </a:cubicBezTo>
                  <a:cubicBezTo>
                    <a:pt x="5342" y="11755"/>
                    <a:pt x="5570" y="11116"/>
                    <a:pt x="5798" y="10386"/>
                  </a:cubicBezTo>
                  <a:lnTo>
                    <a:pt x="5798" y="10386"/>
                  </a:lnTo>
                  <a:cubicBezTo>
                    <a:pt x="5228" y="10775"/>
                    <a:pt x="4498" y="11147"/>
                    <a:pt x="3823" y="11147"/>
                  </a:cubicBezTo>
                  <a:cubicBezTo>
                    <a:pt x="3390" y="11147"/>
                    <a:pt x="2979" y="10993"/>
                    <a:pt x="2648" y="10591"/>
                  </a:cubicBezTo>
                  <a:cubicBezTo>
                    <a:pt x="1279" y="8994"/>
                    <a:pt x="1347" y="1690"/>
                    <a:pt x="2192" y="1575"/>
                  </a:cubicBezTo>
                  <a:cubicBezTo>
                    <a:pt x="2240" y="1571"/>
                    <a:pt x="2300" y="1569"/>
                    <a:pt x="2373" y="1569"/>
                  </a:cubicBezTo>
                  <a:cubicBezTo>
                    <a:pt x="2843" y="1569"/>
                    <a:pt x="3801" y="1650"/>
                    <a:pt x="4856" y="1650"/>
                  </a:cubicBezTo>
                  <a:cubicBezTo>
                    <a:pt x="6136" y="1650"/>
                    <a:pt x="7558" y="1531"/>
                    <a:pt x="8423" y="1005"/>
                  </a:cubicBezTo>
                  <a:cubicBezTo>
                    <a:pt x="8423" y="959"/>
                    <a:pt x="8446" y="913"/>
                    <a:pt x="8446" y="868"/>
                  </a:cubicBezTo>
                  <a:lnTo>
                    <a:pt x="8446" y="868"/>
                  </a:lnTo>
                  <a:cubicBezTo>
                    <a:pt x="6957" y="1235"/>
                    <a:pt x="5635" y="1447"/>
                    <a:pt x="4440" y="1447"/>
                  </a:cubicBezTo>
                  <a:cubicBezTo>
                    <a:pt x="2742" y="1447"/>
                    <a:pt x="1300" y="1019"/>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4962;p56">
              <a:extLst>
                <a:ext uri="{FF2B5EF4-FFF2-40B4-BE49-F238E27FC236}">
                  <a16:creationId xmlns:a16="http://schemas.microsoft.com/office/drawing/2014/main" id="{56ADE793-0E83-4D6E-FCDB-A6AA10CCA04A}"/>
                </a:ext>
              </a:extLst>
            </p:cNvPr>
            <p:cNvSpPr/>
            <p:nvPr/>
          </p:nvSpPr>
          <p:spPr>
            <a:xfrm>
              <a:off x="4921300" y="4091925"/>
              <a:ext cx="26275" cy="37750"/>
            </a:xfrm>
            <a:custGeom>
              <a:avLst/>
              <a:gdLst/>
              <a:ahLst/>
              <a:cxnLst/>
              <a:rect l="l" t="t" r="r" b="b"/>
              <a:pathLst>
                <a:path w="1051" h="1510" extrusionOk="0">
                  <a:moveTo>
                    <a:pt x="716" y="1"/>
                  </a:moveTo>
                  <a:cubicBezTo>
                    <a:pt x="529" y="1"/>
                    <a:pt x="313" y="229"/>
                    <a:pt x="160" y="553"/>
                  </a:cubicBezTo>
                  <a:cubicBezTo>
                    <a:pt x="0" y="964"/>
                    <a:pt x="46" y="1375"/>
                    <a:pt x="229" y="1489"/>
                  </a:cubicBezTo>
                  <a:cubicBezTo>
                    <a:pt x="259" y="1503"/>
                    <a:pt x="291" y="1509"/>
                    <a:pt x="325" y="1509"/>
                  </a:cubicBezTo>
                  <a:cubicBezTo>
                    <a:pt x="519" y="1509"/>
                    <a:pt x="754" y="1292"/>
                    <a:pt x="890" y="941"/>
                  </a:cubicBezTo>
                  <a:cubicBezTo>
                    <a:pt x="1050" y="553"/>
                    <a:pt x="1027" y="142"/>
                    <a:pt x="822" y="28"/>
                  </a:cubicBezTo>
                  <a:cubicBezTo>
                    <a:pt x="788" y="9"/>
                    <a:pt x="752" y="1"/>
                    <a:pt x="716" y="1"/>
                  </a:cubicBezTo>
                  <a:close/>
                </a:path>
              </a:pathLst>
            </a:custGeom>
            <a:solidFill>
              <a:srgbClr val="958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4963;p56">
              <a:extLst>
                <a:ext uri="{FF2B5EF4-FFF2-40B4-BE49-F238E27FC236}">
                  <a16:creationId xmlns:a16="http://schemas.microsoft.com/office/drawing/2014/main" id="{0AE7D0FD-7EF7-6636-CCB5-0BD6F58C2806}"/>
                </a:ext>
              </a:extLst>
            </p:cNvPr>
            <p:cNvSpPr/>
            <p:nvPr/>
          </p:nvSpPr>
          <p:spPr>
            <a:xfrm>
              <a:off x="4910450" y="4141875"/>
              <a:ext cx="18850" cy="27050"/>
            </a:xfrm>
            <a:custGeom>
              <a:avLst/>
              <a:gdLst/>
              <a:ahLst/>
              <a:cxnLst/>
              <a:rect l="l" t="t" r="r" b="b"/>
              <a:pathLst>
                <a:path w="754" h="1082" extrusionOk="0">
                  <a:moveTo>
                    <a:pt x="503" y="0"/>
                  </a:moveTo>
                  <a:cubicBezTo>
                    <a:pt x="373" y="0"/>
                    <a:pt x="211" y="153"/>
                    <a:pt x="115" y="404"/>
                  </a:cubicBezTo>
                  <a:cubicBezTo>
                    <a:pt x="1" y="678"/>
                    <a:pt x="23" y="975"/>
                    <a:pt x="160" y="1066"/>
                  </a:cubicBezTo>
                  <a:cubicBezTo>
                    <a:pt x="182" y="1077"/>
                    <a:pt x="205" y="1082"/>
                    <a:pt x="230" y="1082"/>
                  </a:cubicBezTo>
                  <a:cubicBezTo>
                    <a:pt x="365" y="1082"/>
                    <a:pt x="543" y="929"/>
                    <a:pt x="640" y="678"/>
                  </a:cubicBezTo>
                  <a:cubicBezTo>
                    <a:pt x="754" y="404"/>
                    <a:pt x="731" y="107"/>
                    <a:pt x="571" y="16"/>
                  </a:cubicBezTo>
                  <a:cubicBezTo>
                    <a:pt x="550" y="5"/>
                    <a:pt x="527" y="0"/>
                    <a:pt x="50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4964;p56">
              <a:extLst>
                <a:ext uri="{FF2B5EF4-FFF2-40B4-BE49-F238E27FC236}">
                  <a16:creationId xmlns:a16="http://schemas.microsoft.com/office/drawing/2014/main" id="{4B9AD272-AC37-1975-E53F-2586B817BA0A}"/>
                </a:ext>
              </a:extLst>
            </p:cNvPr>
            <p:cNvSpPr/>
            <p:nvPr/>
          </p:nvSpPr>
          <p:spPr>
            <a:xfrm>
              <a:off x="4799750" y="4282650"/>
              <a:ext cx="325850" cy="152725"/>
            </a:xfrm>
            <a:custGeom>
              <a:avLst/>
              <a:gdLst/>
              <a:ahLst/>
              <a:cxnLst/>
              <a:rect l="l" t="t" r="r" b="b"/>
              <a:pathLst>
                <a:path w="13034" h="6109" extrusionOk="0">
                  <a:moveTo>
                    <a:pt x="1" y="0"/>
                  </a:moveTo>
                  <a:cubicBezTo>
                    <a:pt x="92" y="936"/>
                    <a:pt x="183" y="1872"/>
                    <a:pt x="297" y="2785"/>
                  </a:cubicBezTo>
                  <a:cubicBezTo>
                    <a:pt x="1433" y="5055"/>
                    <a:pt x="5876" y="6108"/>
                    <a:pt x="9142" y="6108"/>
                  </a:cubicBezTo>
                  <a:cubicBezTo>
                    <a:pt x="11129" y="6108"/>
                    <a:pt x="12679" y="5719"/>
                    <a:pt x="12783" y="4976"/>
                  </a:cubicBezTo>
                  <a:cubicBezTo>
                    <a:pt x="13034" y="2990"/>
                    <a:pt x="4246" y="457"/>
                    <a:pt x="4246" y="457"/>
                  </a:cubicBezTo>
                  <a:cubicBezTo>
                    <a:pt x="4246" y="457"/>
                    <a:pt x="4246" y="388"/>
                    <a:pt x="4246" y="251"/>
                  </a:cubicBezTo>
                  <a:cubicBezTo>
                    <a:pt x="3718" y="509"/>
                    <a:pt x="2979" y="780"/>
                    <a:pt x="2166" y="780"/>
                  </a:cubicBezTo>
                  <a:cubicBezTo>
                    <a:pt x="1469" y="780"/>
                    <a:pt x="718" y="580"/>
                    <a:pt x="1"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4965;p56">
              <a:extLst>
                <a:ext uri="{FF2B5EF4-FFF2-40B4-BE49-F238E27FC236}">
                  <a16:creationId xmlns:a16="http://schemas.microsoft.com/office/drawing/2014/main" id="{DE695B12-6990-EA50-FC18-54B51D8BA138}"/>
                </a:ext>
              </a:extLst>
            </p:cNvPr>
            <p:cNvSpPr/>
            <p:nvPr/>
          </p:nvSpPr>
          <p:spPr>
            <a:xfrm>
              <a:off x="4806025" y="4343125"/>
              <a:ext cx="313875" cy="92250"/>
            </a:xfrm>
            <a:custGeom>
              <a:avLst/>
              <a:gdLst/>
              <a:ahLst/>
              <a:cxnLst/>
              <a:rect l="l" t="t" r="r" b="b"/>
              <a:pathLst>
                <a:path w="12555" h="3690" extrusionOk="0">
                  <a:moveTo>
                    <a:pt x="1" y="1"/>
                  </a:moveTo>
                  <a:lnTo>
                    <a:pt x="1" y="1"/>
                  </a:lnTo>
                  <a:cubicBezTo>
                    <a:pt x="23" y="115"/>
                    <a:pt x="46" y="252"/>
                    <a:pt x="46" y="366"/>
                  </a:cubicBezTo>
                  <a:cubicBezTo>
                    <a:pt x="1182" y="2636"/>
                    <a:pt x="5625" y="3689"/>
                    <a:pt x="8891" y="3689"/>
                  </a:cubicBezTo>
                  <a:cubicBezTo>
                    <a:pt x="10878" y="3689"/>
                    <a:pt x="12428" y="3300"/>
                    <a:pt x="12532" y="2557"/>
                  </a:cubicBezTo>
                  <a:cubicBezTo>
                    <a:pt x="12554" y="2283"/>
                    <a:pt x="12440" y="2032"/>
                    <a:pt x="12212" y="1758"/>
                  </a:cubicBezTo>
                  <a:cubicBezTo>
                    <a:pt x="11772" y="2118"/>
                    <a:pt x="10928" y="2391"/>
                    <a:pt x="9325" y="2391"/>
                  </a:cubicBezTo>
                  <a:cubicBezTo>
                    <a:pt x="9101" y="2391"/>
                    <a:pt x="8861" y="2386"/>
                    <a:pt x="8606" y="2374"/>
                  </a:cubicBezTo>
                  <a:cubicBezTo>
                    <a:pt x="4908" y="2215"/>
                    <a:pt x="1690" y="1233"/>
                    <a:pt x="1"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4966;p56">
              <a:extLst>
                <a:ext uri="{FF2B5EF4-FFF2-40B4-BE49-F238E27FC236}">
                  <a16:creationId xmlns:a16="http://schemas.microsoft.com/office/drawing/2014/main" id="{25846A7D-DFAD-06B9-D33B-1324AB70A063}"/>
                </a:ext>
              </a:extLst>
            </p:cNvPr>
            <p:cNvSpPr/>
            <p:nvPr/>
          </p:nvSpPr>
          <p:spPr>
            <a:xfrm>
              <a:off x="4418575" y="3619725"/>
              <a:ext cx="308150" cy="253225"/>
            </a:xfrm>
            <a:custGeom>
              <a:avLst/>
              <a:gdLst/>
              <a:ahLst/>
              <a:cxnLst/>
              <a:rect l="l" t="t" r="r" b="b"/>
              <a:pathLst>
                <a:path w="12326" h="10129" extrusionOk="0">
                  <a:moveTo>
                    <a:pt x="3386" y="0"/>
                  </a:moveTo>
                  <a:cubicBezTo>
                    <a:pt x="1694" y="0"/>
                    <a:pt x="355" y="158"/>
                    <a:pt x="91" y="519"/>
                  </a:cubicBezTo>
                  <a:cubicBezTo>
                    <a:pt x="69" y="519"/>
                    <a:pt x="69" y="542"/>
                    <a:pt x="46" y="588"/>
                  </a:cubicBezTo>
                  <a:cubicBezTo>
                    <a:pt x="46" y="588"/>
                    <a:pt x="46" y="588"/>
                    <a:pt x="46" y="610"/>
                  </a:cubicBezTo>
                  <a:cubicBezTo>
                    <a:pt x="46" y="633"/>
                    <a:pt x="23" y="656"/>
                    <a:pt x="23" y="679"/>
                  </a:cubicBezTo>
                  <a:cubicBezTo>
                    <a:pt x="23" y="679"/>
                    <a:pt x="23" y="702"/>
                    <a:pt x="23" y="702"/>
                  </a:cubicBezTo>
                  <a:cubicBezTo>
                    <a:pt x="23" y="747"/>
                    <a:pt x="23" y="770"/>
                    <a:pt x="23" y="816"/>
                  </a:cubicBezTo>
                  <a:cubicBezTo>
                    <a:pt x="23" y="816"/>
                    <a:pt x="23" y="816"/>
                    <a:pt x="23" y="839"/>
                  </a:cubicBezTo>
                  <a:cubicBezTo>
                    <a:pt x="0" y="884"/>
                    <a:pt x="0" y="907"/>
                    <a:pt x="0" y="953"/>
                  </a:cubicBezTo>
                  <a:cubicBezTo>
                    <a:pt x="0" y="976"/>
                    <a:pt x="0" y="976"/>
                    <a:pt x="0" y="976"/>
                  </a:cubicBezTo>
                  <a:cubicBezTo>
                    <a:pt x="23" y="1044"/>
                    <a:pt x="23" y="1090"/>
                    <a:pt x="23" y="1158"/>
                  </a:cubicBezTo>
                  <a:cubicBezTo>
                    <a:pt x="91" y="2026"/>
                    <a:pt x="434" y="3646"/>
                    <a:pt x="982" y="5678"/>
                  </a:cubicBezTo>
                  <a:cubicBezTo>
                    <a:pt x="982" y="5723"/>
                    <a:pt x="982" y="5746"/>
                    <a:pt x="982" y="5792"/>
                  </a:cubicBezTo>
                  <a:cubicBezTo>
                    <a:pt x="959" y="6180"/>
                    <a:pt x="1027" y="6705"/>
                    <a:pt x="1164" y="7207"/>
                  </a:cubicBezTo>
                  <a:cubicBezTo>
                    <a:pt x="1278" y="7709"/>
                    <a:pt x="1438" y="8188"/>
                    <a:pt x="1575" y="8554"/>
                  </a:cubicBezTo>
                  <a:cubicBezTo>
                    <a:pt x="1644" y="8736"/>
                    <a:pt x="1712" y="8873"/>
                    <a:pt x="1758" y="8987"/>
                  </a:cubicBezTo>
                  <a:cubicBezTo>
                    <a:pt x="4565" y="9672"/>
                    <a:pt x="8058" y="10106"/>
                    <a:pt x="12326" y="10129"/>
                  </a:cubicBezTo>
                  <a:cubicBezTo>
                    <a:pt x="12280" y="5769"/>
                    <a:pt x="12212" y="2094"/>
                    <a:pt x="12029" y="1569"/>
                  </a:cubicBezTo>
                  <a:cubicBezTo>
                    <a:pt x="11723" y="651"/>
                    <a:pt x="6825" y="0"/>
                    <a:pt x="3386"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4967;p56">
              <a:extLst>
                <a:ext uri="{FF2B5EF4-FFF2-40B4-BE49-F238E27FC236}">
                  <a16:creationId xmlns:a16="http://schemas.microsoft.com/office/drawing/2014/main" id="{8CCD4E6E-40C6-F378-FDE5-11B48818CDAB}"/>
                </a:ext>
              </a:extLst>
            </p:cNvPr>
            <p:cNvSpPr/>
            <p:nvPr/>
          </p:nvSpPr>
          <p:spPr>
            <a:xfrm>
              <a:off x="4756950" y="3626350"/>
              <a:ext cx="301900" cy="246600"/>
            </a:xfrm>
            <a:custGeom>
              <a:avLst/>
              <a:gdLst/>
              <a:ahLst/>
              <a:cxnLst/>
              <a:rect l="l" t="t" r="r" b="b"/>
              <a:pathLst>
                <a:path w="12076" h="9864" extrusionOk="0">
                  <a:moveTo>
                    <a:pt x="9988" y="0"/>
                  </a:moveTo>
                  <a:cubicBezTo>
                    <a:pt x="6662" y="0"/>
                    <a:pt x="394" y="1106"/>
                    <a:pt x="115" y="2171"/>
                  </a:cubicBezTo>
                  <a:cubicBezTo>
                    <a:pt x="1" y="2674"/>
                    <a:pt x="160" y="5915"/>
                    <a:pt x="411" y="9864"/>
                  </a:cubicBezTo>
                  <a:cubicBezTo>
                    <a:pt x="4748" y="9772"/>
                    <a:pt x="8263" y="9202"/>
                    <a:pt x="11094" y="8380"/>
                  </a:cubicBezTo>
                  <a:cubicBezTo>
                    <a:pt x="11208" y="8015"/>
                    <a:pt x="11322" y="7558"/>
                    <a:pt x="11413" y="7079"/>
                  </a:cubicBezTo>
                  <a:cubicBezTo>
                    <a:pt x="11482" y="6577"/>
                    <a:pt x="11527" y="6052"/>
                    <a:pt x="11482" y="5664"/>
                  </a:cubicBezTo>
                  <a:cubicBezTo>
                    <a:pt x="11459" y="5641"/>
                    <a:pt x="11459" y="5595"/>
                    <a:pt x="11459" y="5550"/>
                  </a:cubicBezTo>
                  <a:cubicBezTo>
                    <a:pt x="11801" y="3655"/>
                    <a:pt x="12030" y="2103"/>
                    <a:pt x="12075" y="1190"/>
                  </a:cubicBezTo>
                  <a:cubicBezTo>
                    <a:pt x="12075" y="1121"/>
                    <a:pt x="12075" y="1053"/>
                    <a:pt x="12075" y="985"/>
                  </a:cubicBezTo>
                  <a:lnTo>
                    <a:pt x="12075" y="962"/>
                  </a:lnTo>
                  <a:cubicBezTo>
                    <a:pt x="12075" y="916"/>
                    <a:pt x="12075" y="870"/>
                    <a:pt x="12075" y="825"/>
                  </a:cubicBezTo>
                  <a:cubicBezTo>
                    <a:pt x="12075" y="802"/>
                    <a:pt x="12075" y="802"/>
                    <a:pt x="12075" y="779"/>
                  </a:cubicBezTo>
                  <a:cubicBezTo>
                    <a:pt x="12075" y="733"/>
                    <a:pt x="12052" y="711"/>
                    <a:pt x="12052" y="665"/>
                  </a:cubicBezTo>
                  <a:cubicBezTo>
                    <a:pt x="12052" y="642"/>
                    <a:pt x="12052" y="642"/>
                    <a:pt x="12052" y="619"/>
                  </a:cubicBezTo>
                  <a:cubicBezTo>
                    <a:pt x="12052" y="597"/>
                    <a:pt x="12052" y="574"/>
                    <a:pt x="12030" y="551"/>
                  </a:cubicBezTo>
                  <a:cubicBezTo>
                    <a:pt x="12030" y="528"/>
                    <a:pt x="12030" y="505"/>
                    <a:pt x="12030" y="505"/>
                  </a:cubicBezTo>
                  <a:cubicBezTo>
                    <a:pt x="12030" y="482"/>
                    <a:pt x="12030" y="460"/>
                    <a:pt x="12007" y="437"/>
                  </a:cubicBezTo>
                  <a:cubicBezTo>
                    <a:pt x="12007" y="437"/>
                    <a:pt x="12007" y="414"/>
                    <a:pt x="12007" y="414"/>
                  </a:cubicBezTo>
                  <a:cubicBezTo>
                    <a:pt x="11984" y="368"/>
                    <a:pt x="11984" y="345"/>
                    <a:pt x="11961" y="345"/>
                  </a:cubicBezTo>
                  <a:cubicBezTo>
                    <a:pt x="11752" y="104"/>
                    <a:pt x="11009" y="0"/>
                    <a:pt x="998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4968;p56">
              <a:extLst>
                <a:ext uri="{FF2B5EF4-FFF2-40B4-BE49-F238E27FC236}">
                  <a16:creationId xmlns:a16="http://schemas.microsoft.com/office/drawing/2014/main" id="{C50E859B-21C1-CFD8-148C-B3951EA0294E}"/>
                </a:ext>
              </a:extLst>
            </p:cNvPr>
            <p:cNvSpPr/>
            <p:nvPr/>
          </p:nvSpPr>
          <p:spPr>
            <a:xfrm>
              <a:off x="4166525" y="2509525"/>
              <a:ext cx="1160525" cy="1324050"/>
            </a:xfrm>
            <a:custGeom>
              <a:avLst/>
              <a:gdLst/>
              <a:ahLst/>
              <a:cxnLst/>
              <a:rect l="l" t="t" r="r" b="b"/>
              <a:pathLst>
                <a:path w="46421" h="52962" extrusionOk="0">
                  <a:moveTo>
                    <a:pt x="21455" y="1"/>
                  </a:moveTo>
                  <a:cubicBezTo>
                    <a:pt x="15829" y="1"/>
                    <a:pt x="13643" y="1765"/>
                    <a:pt x="13643" y="1765"/>
                  </a:cubicBezTo>
                  <a:cubicBezTo>
                    <a:pt x="10356" y="3887"/>
                    <a:pt x="11155" y="18495"/>
                    <a:pt x="11155" y="18495"/>
                  </a:cubicBezTo>
                  <a:cubicBezTo>
                    <a:pt x="11155" y="18495"/>
                    <a:pt x="545" y="44017"/>
                    <a:pt x="159" y="44017"/>
                  </a:cubicBezTo>
                  <a:cubicBezTo>
                    <a:pt x="157" y="44017"/>
                    <a:pt x="155" y="44016"/>
                    <a:pt x="153" y="44014"/>
                  </a:cubicBezTo>
                  <a:cubicBezTo>
                    <a:pt x="148" y="44007"/>
                    <a:pt x="145" y="44004"/>
                    <a:pt x="142" y="44004"/>
                  </a:cubicBezTo>
                  <a:cubicBezTo>
                    <a:pt x="0" y="44004"/>
                    <a:pt x="2671" y="52962"/>
                    <a:pt x="22796" y="52962"/>
                  </a:cubicBezTo>
                  <a:cubicBezTo>
                    <a:pt x="43293" y="52962"/>
                    <a:pt x="46420" y="42964"/>
                    <a:pt x="46420" y="42964"/>
                  </a:cubicBezTo>
                  <a:lnTo>
                    <a:pt x="31972" y="19454"/>
                  </a:lnTo>
                  <a:cubicBezTo>
                    <a:pt x="31972" y="19454"/>
                    <a:pt x="32908" y="3317"/>
                    <a:pt x="32405" y="2518"/>
                  </a:cubicBezTo>
                  <a:cubicBezTo>
                    <a:pt x="31903" y="1696"/>
                    <a:pt x="28525" y="418"/>
                    <a:pt x="23526" y="75"/>
                  </a:cubicBezTo>
                  <a:cubicBezTo>
                    <a:pt x="22789" y="24"/>
                    <a:pt x="22100" y="1"/>
                    <a:pt x="21455"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4969;p56">
              <a:extLst>
                <a:ext uri="{FF2B5EF4-FFF2-40B4-BE49-F238E27FC236}">
                  <a16:creationId xmlns:a16="http://schemas.microsoft.com/office/drawing/2014/main" id="{03635BBC-DE85-4FA8-C787-86330B5D3420}"/>
                </a:ext>
              </a:extLst>
            </p:cNvPr>
            <p:cNvSpPr/>
            <p:nvPr/>
          </p:nvSpPr>
          <p:spPr>
            <a:xfrm>
              <a:off x="4438550" y="2509525"/>
              <a:ext cx="548400" cy="451075"/>
            </a:xfrm>
            <a:custGeom>
              <a:avLst/>
              <a:gdLst/>
              <a:ahLst/>
              <a:cxnLst/>
              <a:rect l="l" t="t" r="r" b="b"/>
              <a:pathLst>
                <a:path w="21936" h="18043" extrusionOk="0">
                  <a:moveTo>
                    <a:pt x="10574" y="1"/>
                  </a:moveTo>
                  <a:cubicBezTo>
                    <a:pt x="4948" y="1"/>
                    <a:pt x="2762" y="1765"/>
                    <a:pt x="2762" y="1765"/>
                  </a:cubicBezTo>
                  <a:cubicBezTo>
                    <a:pt x="2648" y="1833"/>
                    <a:pt x="2534" y="1924"/>
                    <a:pt x="2442" y="2016"/>
                  </a:cubicBezTo>
                  <a:cubicBezTo>
                    <a:pt x="3654" y="1566"/>
                    <a:pt x="5167" y="1359"/>
                    <a:pt x="6720" y="1359"/>
                  </a:cubicBezTo>
                  <a:cubicBezTo>
                    <a:pt x="8794" y="1359"/>
                    <a:pt x="10939" y="1728"/>
                    <a:pt x="12531" y="2381"/>
                  </a:cubicBezTo>
                  <a:cubicBezTo>
                    <a:pt x="14677" y="3248"/>
                    <a:pt x="16297" y="6284"/>
                    <a:pt x="16526" y="8315"/>
                  </a:cubicBezTo>
                  <a:cubicBezTo>
                    <a:pt x="16754" y="10119"/>
                    <a:pt x="16914" y="12287"/>
                    <a:pt x="15453" y="13679"/>
                  </a:cubicBezTo>
                  <a:cubicBezTo>
                    <a:pt x="14255" y="14816"/>
                    <a:pt x="12564" y="15047"/>
                    <a:pt x="10881" y="15047"/>
                  </a:cubicBezTo>
                  <a:cubicBezTo>
                    <a:pt x="10030" y="15047"/>
                    <a:pt x="9182" y="14988"/>
                    <a:pt x="8400" y="14958"/>
                  </a:cubicBezTo>
                  <a:cubicBezTo>
                    <a:pt x="4200" y="14752"/>
                    <a:pt x="0" y="14273"/>
                    <a:pt x="388" y="9594"/>
                  </a:cubicBezTo>
                  <a:lnTo>
                    <a:pt x="388" y="9594"/>
                  </a:lnTo>
                  <a:cubicBezTo>
                    <a:pt x="160" y="12287"/>
                    <a:pt x="183" y="15049"/>
                    <a:pt x="206" y="16761"/>
                  </a:cubicBezTo>
                  <a:cubicBezTo>
                    <a:pt x="3515" y="17286"/>
                    <a:pt x="8560" y="17970"/>
                    <a:pt x="12349" y="17970"/>
                  </a:cubicBezTo>
                  <a:cubicBezTo>
                    <a:pt x="14027" y="17970"/>
                    <a:pt x="15619" y="18043"/>
                    <a:pt x="17179" y="18043"/>
                  </a:cubicBezTo>
                  <a:cubicBezTo>
                    <a:pt x="18526" y="18043"/>
                    <a:pt x="19849" y="17989"/>
                    <a:pt x="21182" y="17788"/>
                  </a:cubicBezTo>
                  <a:cubicBezTo>
                    <a:pt x="21410" y="13657"/>
                    <a:pt x="21935" y="3157"/>
                    <a:pt x="21524" y="2518"/>
                  </a:cubicBezTo>
                  <a:cubicBezTo>
                    <a:pt x="21022" y="1696"/>
                    <a:pt x="17644" y="418"/>
                    <a:pt x="12645" y="75"/>
                  </a:cubicBezTo>
                  <a:cubicBezTo>
                    <a:pt x="11908" y="24"/>
                    <a:pt x="11219" y="1"/>
                    <a:pt x="10574"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4970;p56">
              <a:extLst>
                <a:ext uri="{FF2B5EF4-FFF2-40B4-BE49-F238E27FC236}">
                  <a16:creationId xmlns:a16="http://schemas.microsoft.com/office/drawing/2014/main" id="{08015CA4-1126-A213-660C-A9E1A6C1736B}"/>
                </a:ext>
              </a:extLst>
            </p:cNvPr>
            <p:cNvSpPr/>
            <p:nvPr/>
          </p:nvSpPr>
          <p:spPr>
            <a:xfrm>
              <a:off x="4167150" y="2957625"/>
              <a:ext cx="1159900" cy="875950"/>
            </a:xfrm>
            <a:custGeom>
              <a:avLst/>
              <a:gdLst/>
              <a:ahLst/>
              <a:cxnLst/>
              <a:rect l="l" t="t" r="r" b="b"/>
              <a:pathLst>
                <a:path w="46396" h="35038" extrusionOk="0">
                  <a:moveTo>
                    <a:pt x="11107" y="1"/>
                  </a:moveTo>
                  <a:cubicBezTo>
                    <a:pt x="11130" y="366"/>
                    <a:pt x="11130" y="571"/>
                    <a:pt x="11130" y="571"/>
                  </a:cubicBezTo>
                  <a:cubicBezTo>
                    <a:pt x="11130" y="571"/>
                    <a:pt x="11107" y="663"/>
                    <a:pt x="11039" y="800"/>
                  </a:cubicBezTo>
                  <a:cubicBezTo>
                    <a:pt x="12431" y="1553"/>
                    <a:pt x="14348" y="2626"/>
                    <a:pt x="14987" y="3105"/>
                  </a:cubicBezTo>
                  <a:cubicBezTo>
                    <a:pt x="16015" y="3881"/>
                    <a:pt x="8893" y="26113"/>
                    <a:pt x="5698" y="27688"/>
                  </a:cubicBezTo>
                  <a:cubicBezTo>
                    <a:pt x="5398" y="27836"/>
                    <a:pt x="5102" y="27903"/>
                    <a:pt x="4811" y="27903"/>
                  </a:cubicBezTo>
                  <a:cubicBezTo>
                    <a:pt x="3303" y="27903"/>
                    <a:pt x="1933" y="26104"/>
                    <a:pt x="996" y="24401"/>
                  </a:cubicBezTo>
                  <a:cubicBezTo>
                    <a:pt x="510" y="25460"/>
                    <a:pt x="195" y="26092"/>
                    <a:pt x="134" y="26092"/>
                  </a:cubicBezTo>
                  <a:cubicBezTo>
                    <a:pt x="132" y="26092"/>
                    <a:pt x="130" y="26092"/>
                    <a:pt x="128" y="26090"/>
                  </a:cubicBezTo>
                  <a:cubicBezTo>
                    <a:pt x="124" y="26083"/>
                    <a:pt x="120" y="26080"/>
                    <a:pt x="117" y="26080"/>
                  </a:cubicBezTo>
                  <a:cubicBezTo>
                    <a:pt x="1" y="26080"/>
                    <a:pt x="1799" y="32188"/>
                    <a:pt x="13755" y="34307"/>
                  </a:cubicBezTo>
                  <a:cubicBezTo>
                    <a:pt x="12450" y="27962"/>
                    <a:pt x="17644" y="4117"/>
                    <a:pt x="19847" y="4117"/>
                  </a:cubicBezTo>
                  <a:cubicBezTo>
                    <a:pt x="19879" y="4117"/>
                    <a:pt x="19910" y="4122"/>
                    <a:pt x="19941" y="4132"/>
                  </a:cubicBezTo>
                  <a:cubicBezTo>
                    <a:pt x="22018" y="4840"/>
                    <a:pt x="21150" y="29400"/>
                    <a:pt x="20922" y="35015"/>
                  </a:cubicBezTo>
                  <a:cubicBezTo>
                    <a:pt x="21515" y="35015"/>
                    <a:pt x="22132" y="35038"/>
                    <a:pt x="22771" y="35038"/>
                  </a:cubicBezTo>
                  <a:cubicBezTo>
                    <a:pt x="23068" y="35038"/>
                    <a:pt x="23387" y="35038"/>
                    <a:pt x="23684" y="35015"/>
                  </a:cubicBezTo>
                  <a:cubicBezTo>
                    <a:pt x="23617" y="29377"/>
                    <a:pt x="23439" y="4112"/>
                    <a:pt x="24934" y="4112"/>
                  </a:cubicBezTo>
                  <a:cubicBezTo>
                    <a:pt x="24958" y="4112"/>
                    <a:pt x="24983" y="4119"/>
                    <a:pt x="25008" y="4132"/>
                  </a:cubicBezTo>
                  <a:cubicBezTo>
                    <a:pt x="26788" y="5091"/>
                    <a:pt x="33362" y="25337"/>
                    <a:pt x="33727" y="29240"/>
                  </a:cubicBezTo>
                  <a:cubicBezTo>
                    <a:pt x="33910" y="31066"/>
                    <a:pt x="31969" y="33006"/>
                    <a:pt x="29847" y="34581"/>
                  </a:cubicBezTo>
                  <a:cubicBezTo>
                    <a:pt x="44021" y="32618"/>
                    <a:pt x="46395" y="25040"/>
                    <a:pt x="46395" y="25040"/>
                  </a:cubicBezTo>
                  <a:lnTo>
                    <a:pt x="31947" y="1530"/>
                  </a:lnTo>
                  <a:cubicBezTo>
                    <a:pt x="31947" y="1530"/>
                    <a:pt x="31969" y="1211"/>
                    <a:pt x="31992" y="663"/>
                  </a:cubicBezTo>
                  <a:lnTo>
                    <a:pt x="11107" y="1"/>
                  </a:ln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4971;p56">
              <a:extLst>
                <a:ext uri="{FF2B5EF4-FFF2-40B4-BE49-F238E27FC236}">
                  <a16:creationId xmlns:a16="http://schemas.microsoft.com/office/drawing/2014/main" id="{37FD7512-9437-9B45-2585-55D62AE56466}"/>
                </a:ext>
              </a:extLst>
            </p:cNvPr>
            <p:cNvSpPr/>
            <p:nvPr/>
          </p:nvSpPr>
          <p:spPr>
            <a:xfrm>
              <a:off x="4625700" y="2605550"/>
              <a:ext cx="43400" cy="329275"/>
            </a:xfrm>
            <a:custGeom>
              <a:avLst/>
              <a:gdLst/>
              <a:ahLst/>
              <a:cxnLst/>
              <a:rect l="l" t="t" r="r" b="b"/>
              <a:pathLst>
                <a:path w="1736" h="13171" extrusionOk="0">
                  <a:moveTo>
                    <a:pt x="1690" y="1"/>
                  </a:moveTo>
                  <a:cubicBezTo>
                    <a:pt x="1667" y="1"/>
                    <a:pt x="1576" y="412"/>
                    <a:pt x="1439" y="1028"/>
                  </a:cubicBezTo>
                  <a:cubicBezTo>
                    <a:pt x="1302" y="1621"/>
                    <a:pt x="1119" y="2443"/>
                    <a:pt x="914" y="3265"/>
                  </a:cubicBezTo>
                  <a:cubicBezTo>
                    <a:pt x="731" y="4064"/>
                    <a:pt x="549" y="4885"/>
                    <a:pt x="434" y="5502"/>
                  </a:cubicBezTo>
                  <a:cubicBezTo>
                    <a:pt x="320" y="6118"/>
                    <a:pt x="229" y="6529"/>
                    <a:pt x="229" y="6529"/>
                  </a:cubicBezTo>
                  <a:cubicBezTo>
                    <a:pt x="229" y="6529"/>
                    <a:pt x="183" y="6962"/>
                    <a:pt x="115" y="7579"/>
                  </a:cubicBezTo>
                  <a:cubicBezTo>
                    <a:pt x="46" y="8218"/>
                    <a:pt x="1" y="9062"/>
                    <a:pt x="24" y="9884"/>
                  </a:cubicBezTo>
                  <a:cubicBezTo>
                    <a:pt x="69" y="10729"/>
                    <a:pt x="183" y="11573"/>
                    <a:pt x="366" y="12189"/>
                  </a:cubicBezTo>
                  <a:cubicBezTo>
                    <a:pt x="434" y="12486"/>
                    <a:pt x="571" y="12737"/>
                    <a:pt x="617" y="12897"/>
                  </a:cubicBezTo>
                  <a:cubicBezTo>
                    <a:pt x="708" y="13080"/>
                    <a:pt x="754" y="13171"/>
                    <a:pt x="754" y="13171"/>
                  </a:cubicBezTo>
                  <a:cubicBezTo>
                    <a:pt x="777" y="13171"/>
                    <a:pt x="754" y="13057"/>
                    <a:pt x="708" y="12874"/>
                  </a:cubicBezTo>
                  <a:cubicBezTo>
                    <a:pt x="686" y="12691"/>
                    <a:pt x="594" y="12463"/>
                    <a:pt x="549" y="12144"/>
                  </a:cubicBezTo>
                  <a:cubicBezTo>
                    <a:pt x="412" y="11550"/>
                    <a:pt x="366" y="10706"/>
                    <a:pt x="366" y="9884"/>
                  </a:cubicBezTo>
                  <a:cubicBezTo>
                    <a:pt x="366" y="9062"/>
                    <a:pt x="457" y="8241"/>
                    <a:pt x="549" y="7624"/>
                  </a:cubicBezTo>
                  <a:cubicBezTo>
                    <a:pt x="640" y="7008"/>
                    <a:pt x="708" y="6597"/>
                    <a:pt x="708" y="6597"/>
                  </a:cubicBezTo>
                  <a:cubicBezTo>
                    <a:pt x="708" y="6597"/>
                    <a:pt x="754" y="6186"/>
                    <a:pt x="845" y="5570"/>
                  </a:cubicBezTo>
                  <a:cubicBezTo>
                    <a:pt x="959" y="4954"/>
                    <a:pt x="1096" y="4132"/>
                    <a:pt x="1256" y="3310"/>
                  </a:cubicBezTo>
                  <a:cubicBezTo>
                    <a:pt x="1393" y="2489"/>
                    <a:pt x="1553" y="1667"/>
                    <a:pt x="1621" y="1051"/>
                  </a:cubicBezTo>
                  <a:cubicBezTo>
                    <a:pt x="1713" y="434"/>
                    <a:pt x="1736" y="1"/>
                    <a:pt x="1690"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4972;p56">
              <a:extLst>
                <a:ext uri="{FF2B5EF4-FFF2-40B4-BE49-F238E27FC236}">
                  <a16:creationId xmlns:a16="http://schemas.microsoft.com/office/drawing/2014/main" id="{FD7407C7-6AB2-5835-8BCB-9EA7FD12437D}"/>
                </a:ext>
              </a:extLst>
            </p:cNvPr>
            <p:cNvSpPr/>
            <p:nvPr/>
          </p:nvSpPr>
          <p:spPr>
            <a:xfrm>
              <a:off x="4459650" y="2999275"/>
              <a:ext cx="53100" cy="127875"/>
            </a:xfrm>
            <a:custGeom>
              <a:avLst/>
              <a:gdLst/>
              <a:ahLst/>
              <a:cxnLst/>
              <a:rect l="l" t="t" r="r" b="b"/>
              <a:pathLst>
                <a:path w="2124" h="5115" extrusionOk="0">
                  <a:moveTo>
                    <a:pt x="2052" y="0"/>
                  </a:moveTo>
                  <a:cubicBezTo>
                    <a:pt x="1998" y="0"/>
                    <a:pt x="1684" y="606"/>
                    <a:pt x="1370" y="1234"/>
                  </a:cubicBezTo>
                  <a:cubicBezTo>
                    <a:pt x="1096" y="1850"/>
                    <a:pt x="845" y="2489"/>
                    <a:pt x="845" y="2489"/>
                  </a:cubicBezTo>
                  <a:cubicBezTo>
                    <a:pt x="845" y="2489"/>
                    <a:pt x="640" y="3151"/>
                    <a:pt x="434" y="3790"/>
                  </a:cubicBezTo>
                  <a:cubicBezTo>
                    <a:pt x="206" y="4452"/>
                    <a:pt x="1" y="5091"/>
                    <a:pt x="69" y="5114"/>
                  </a:cubicBezTo>
                  <a:cubicBezTo>
                    <a:pt x="70" y="5114"/>
                    <a:pt x="71" y="5115"/>
                    <a:pt x="72" y="5115"/>
                  </a:cubicBezTo>
                  <a:cubicBezTo>
                    <a:pt x="126" y="5115"/>
                    <a:pt x="440" y="4509"/>
                    <a:pt x="754" y="3904"/>
                  </a:cubicBezTo>
                  <a:cubicBezTo>
                    <a:pt x="1005" y="3265"/>
                    <a:pt x="1279" y="2626"/>
                    <a:pt x="1279" y="2626"/>
                  </a:cubicBezTo>
                  <a:cubicBezTo>
                    <a:pt x="1279" y="2626"/>
                    <a:pt x="1484" y="1987"/>
                    <a:pt x="1690" y="1325"/>
                  </a:cubicBezTo>
                  <a:cubicBezTo>
                    <a:pt x="1918" y="686"/>
                    <a:pt x="2123" y="24"/>
                    <a:pt x="2055" y="1"/>
                  </a:cubicBezTo>
                  <a:cubicBezTo>
                    <a:pt x="2054" y="1"/>
                    <a:pt x="2053" y="0"/>
                    <a:pt x="2052"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4973;p56">
              <a:extLst>
                <a:ext uri="{FF2B5EF4-FFF2-40B4-BE49-F238E27FC236}">
                  <a16:creationId xmlns:a16="http://schemas.microsoft.com/office/drawing/2014/main" id="{72E4D231-1170-ED51-5B1F-2AD47D2885D5}"/>
                </a:ext>
              </a:extLst>
            </p:cNvPr>
            <p:cNvSpPr/>
            <p:nvPr/>
          </p:nvSpPr>
          <p:spPr>
            <a:xfrm>
              <a:off x="4447100" y="2977025"/>
              <a:ext cx="152950" cy="677950"/>
            </a:xfrm>
            <a:custGeom>
              <a:avLst/>
              <a:gdLst/>
              <a:ahLst/>
              <a:cxnLst/>
              <a:rect l="l" t="t" r="r" b="b"/>
              <a:pathLst>
                <a:path w="6118" h="27118" extrusionOk="0">
                  <a:moveTo>
                    <a:pt x="6095" y="1"/>
                  </a:moveTo>
                  <a:cubicBezTo>
                    <a:pt x="6072" y="1"/>
                    <a:pt x="5981" y="183"/>
                    <a:pt x="5775" y="526"/>
                  </a:cubicBezTo>
                  <a:cubicBezTo>
                    <a:pt x="5684" y="686"/>
                    <a:pt x="5593" y="914"/>
                    <a:pt x="5479" y="1165"/>
                  </a:cubicBezTo>
                  <a:cubicBezTo>
                    <a:pt x="5364" y="1393"/>
                    <a:pt x="5273" y="1690"/>
                    <a:pt x="5159" y="1987"/>
                  </a:cubicBezTo>
                  <a:cubicBezTo>
                    <a:pt x="4680" y="3219"/>
                    <a:pt x="4360" y="4954"/>
                    <a:pt x="3995" y="6643"/>
                  </a:cubicBezTo>
                  <a:cubicBezTo>
                    <a:pt x="3219" y="10044"/>
                    <a:pt x="2466" y="13422"/>
                    <a:pt x="2466" y="13422"/>
                  </a:cubicBezTo>
                  <a:cubicBezTo>
                    <a:pt x="2466" y="13422"/>
                    <a:pt x="1690" y="16823"/>
                    <a:pt x="1005" y="20247"/>
                  </a:cubicBezTo>
                  <a:cubicBezTo>
                    <a:pt x="708" y="21959"/>
                    <a:pt x="366" y="23671"/>
                    <a:pt x="229" y="24949"/>
                  </a:cubicBezTo>
                  <a:cubicBezTo>
                    <a:pt x="160" y="25611"/>
                    <a:pt x="115" y="26159"/>
                    <a:pt x="69" y="26524"/>
                  </a:cubicBezTo>
                  <a:cubicBezTo>
                    <a:pt x="23" y="26912"/>
                    <a:pt x="0" y="27117"/>
                    <a:pt x="23" y="27117"/>
                  </a:cubicBezTo>
                  <a:cubicBezTo>
                    <a:pt x="46" y="27117"/>
                    <a:pt x="92" y="26912"/>
                    <a:pt x="160" y="26524"/>
                  </a:cubicBezTo>
                  <a:cubicBezTo>
                    <a:pt x="229" y="26159"/>
                    <a:pt x="320" y="25634"/>
                    <a:pt x="411" y="24995"/>
                  </a:cubicBezTo>
                  <a:cubicBezTo>
                    <a:pt x="594" y="23694"/>
                    <a:pt x="982" y="22004"/>
                    <a:pt x="1324" y="20293"/>
                  </a:cubicBezTo>
                  <a:cubicBezTo>
                    <a:pt x="2078" y="16914"/>
                    <a:pt x="2922" y="13513"/>
                    <a:pt x="2922" y="13513"/>
                  </a:cubicBezTo>
                  <a:cubicBezTo>
                    <a:pt x="2922" y="13513"/>
                    <a:pt x="2968" y="13308"/>
                    <a:pt x="3036" y="12943"/>
                  </a:cubicBezTo>
                  <a:cubicBezTo>
                    <a:pt x="3128" y="12555"/>
                    <a:pt x="3219" y="12030"/>
                    <a:pt x="3356" y="11391"/>
                  </a:cubicBezTo>
                  <a:cubicBezTo>
                    <a:pt x="3630" y="10112"/>
                    <a:pt x="3972" y="8401"/>
                    <a:pt x="4314" y="6712"/>
                  </a:cubicBezTo>
                  <a:cubicBezTo>
                    <a:pt x="4634" y="5000"/>
                    <a:pt x="4908" y="3288"/>
                    <a:pt x="5319" y="2032"/>
                  </a:cubicBezTo>
                  <a:cubicBezTo>
                    <a:pt x="5433" y="1736"/>
                    <a:pt x="5524" y="1439"/>
                    <a:pt x="5615" y="1211"/>
                  </a:cubicBezTo>
                  <a:cubicBezTo>
                    <a:pt x="5707" y="960"/>
                    <a:pt x="5798" y="731"/>
                    <a:pt x="5867" y="572"/>
                  </a:cubicBezTo>
                  <a:cubicBezTo>
                    <a:pt x="6026" y="206"/>
                    <a:pt x="6118" y="1"/>
                    <a:pt x="609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4974;p56">
              <a:extLst>
                <a:ext uri="{FF2B5EF4-FFF2-40B4-BE49-F238E27FC236}">
                  <a16:creationId xmlns:a16="http://schemas.microsoft.com/office/drawing/2014/main" id="{E94D9080-1868-0138-44D1-F2AC6E27052E}"/>
                </a:ext>
              </a:extLst>
            </p:cNvPr>
            <p:cNvSpPr/>
            <p:nvPr/>
          </p:nvSpPr>
          <p:spPr>
            <a:xfrm>
              <a:off x="4684475" y="2993575"/>
              <a:ext cx="13150" cy="139275"/>
            </a:xfrm>
            <a:custGeom>
              <a:avLst/>
              <a:gdLst/>
              <a:ahLst/>
              <a:cxnLst/>
              <a:rect l="l" t="t" r="r" b="b"/>
              <a:pathLst>
                <a:path w="526" h="5571" extrusionOk="0">
                  <a:moveTo>
                    <a:pt x="69" y="1"/>
                  </a:moveTo>
                  <a:cubicBezTo>
                    <a:pt x="1" y="1"/>
                    <a:pt x="24" y="708"/>
                    <a:pt x="46" y="1393"/>
                  </a:cubicBezTo>
                  <a:cubicBezTo>
                    <a:pt x="46" y="2101"/>
                    <a:pt x="46" y="2786"/>
                    <a:pt x="46" y="2786"/>
                  </a:cubicBezTo>
                  <a:cubicBezTo>
                    <a:pt x="46" y="2786"/>
                    <a:pt x="92" y="3493"/>
                    <a:pt x="138" y="4178"/>
                  </a:cubicBezTo>
                  <a:cubicBezTo>
                    <a:pt x="183" y="4885"/>
                    <a:pt x="252" y="5570"/>
                    <a:pt x="320" y="5570"/>
                  </a:cubicBezTo>
                  <a:cubicBezTo>
                    <a:pt x="389" y="5570"/>
                    <a:pt x="434" y="4885"/>
                    <a:pt x="480" y="4178"/>
                  </a:cubicBezTo>
                  <a:lnTo>
                    <a:pt x="526" y="2786"/>
                  </a:lnTo>
                  <a:cubicBezTo>
                    <a:pt x="526" y="2786"/>
                    <a:pt x="457" y="2078"/>
                    <a:pt x="389" y="1370"/>
                  </a:cubicBezTo>
                  <a:cubicBezTo>
                    <a:pt x="252" y="686"/>
                    <a:pt x="138" y="1"/>
                    <a:pt x="69"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4975;p56">
              <a:extLst>
                <a:ext uri="{FF2B5EF4-FFF2-40B4-BE49-F238E27FC236}">
                  <a16:creationId xmlns:a16="http://schemas.microsoft.com/office/drawing/2014/main" id="{934B3FBF-F0D5-2FB0-8B1A-B48ED3D6A703}"/>
                </a:ext>
              </a:extLst>
            </p:cNvPr>
            <p:cNvSpPr/>
            <p:nvPr/>
          </p:nvSpPr>
          <p:spPr>
            <a:xfrm>
              <a:off x="4810600" y="2987875"/>
              <a:ext cx="225975" cy="610025"/>
            </a:xfrm>
            <a:custGeom>
              <a:avLst/>
              <a:gdLst/>
              <a:ahLst/>
              <a:cxnLst/>
              <a:rect l="l" t="t" r="r" b="b"/>
              <a:pathLst>
                <a:path w="9039" h="24401" extrusionOk="0">
                  <a:moveTo>
                    <a:pt x="23" y="1"/>
                  </a:moveTo>
                  <a:cubicBezTo>
                    <a:pt x="0" y="1"/>
                    <a:pt x="46" y="206"/>
                    <a:pt x="137" y="548"/>
                  </a:cubicBezTo>
                  <a:cubicBezTo>
                    <a:pt x="183" y="708"/>
                    <a:pt x="228" y="936"/>
                    <a:pt x="297" y="1165"/>
                  </a:cubicBezTo>
                  <a:cubicBezTo>
                    <a:pt x="365" y="1416"/>
                    <a:pt x="457" y="1667"/>
                    <a:pt x="571" y="1964"/>
                  </a:cubicBezTo>
                  <a:cubicBezTo>
                    <a:pt x="982" y="3128"/>
                    <a:pt x="1712" y="4588"/>
                    <a:pt x="2442" y="6049"/>
                  </a:cubicBezTo>
                  <a:cubicBezTo>
                    <a:pt x="2625" y="6414"/>
                    <a:pt x="2808" y="6780"/>
                    <a:pt x="2990" y="7145"/>
                  </a:cubicBezTo>
                  <a:cubicBezTo>
                    <a:pt x="3173" y="7510"/>
                    <a:pt x="3333" y="7852"/>
                    <a:pt x="3492" y="8218"/>
                  </a:cubicBezTo>
                  <a:cubicBezTo>
                    <a:pt x="3789" y="8902"/>
                    <a:pt x="4086" y="9564"/>
                    <a:pt x="4269" y="10135"/>
                  </a:cubicBezTo>
                  <a:cubicBezTo>
                    <a:pt x="4679" y="11299"/>
                    <a:pt x="4930" y="12052"/>
                    <a:pt x="4930" y="12052"/>
                  </a:cubicBezTo>
                  <a:cubicBezTo>
                    <a:pt x="4930" y="12052"/>
                    <a:pt x="5022" y="12235"/>
                    <a:pt x="5136" y="12577"/>
                  </a:cubicBezTo>
                  <a:cubicBezTo>
                    <a:pt x="5273" y="12920"/>
                    <a:pt x="5433" y="13376"/>
                    <a:pt x="5615" y="13970"/>
                  </a:cubicBezTo>
                  <a:cubicBezTo>
                    <a:pt x="5980" y="15134"/>
                    <a:pt x="6483" y="16686"/>
                    <a:pt x="6939" y="18238"/>
                  </a:cubicBezTo>
                  <a:cubicBezTo>
                    <a:pt x="7167" y="19014"/>
                    <a:pt x="7418" y="19790"/>
                    <a:pt x="7624" y="20520"/>
                  </a:cubicBezTo>
                  <a:cubicBezTo>
                    <a:pt x="7875" y="21251"/>
                    <a:pt x="8103" y="21913"/>
                    <a:pt x="8309" y="22506"/>
                  </a:cubicBezTo>
                  <a:cubicBezTo>
                    <a:pt x="8514" y="23077"/>
                    <a:pt x="8697" y="23556"/>
                    <a:pt x="8811" y="23899"/>
                  </a:cubicBezTo>
                  <a:cubicBezTo>
                    <a:pt x="8925" y="24218"/>
                    <a:pt x="9016" y="24401"/>
                    <a:pt x="9016" y="24401"/>
                  </a:cubicBezTo>
                  <a:cubicBezTo>
                    <a:pt x="9039" y="24401"/>
                    <a:pt x="8993" y="24195"/>
                    <a:pt x="8902" y="23853"/>
                  </a:cubicBezTo>
                  <a:cubicBezTo>
                    <a:pt x="8788" y="23511"/>
                    <a:pt x="8651" y="23031"/>
                    <a:pt x="8491" y="22438"/>
                  </a:cubicBezTo>
                  <a:cubicBezTo>
                    <a:pt x="8309" y="21867"/>
                    <a:pt x="8103" y="21182"/>
                    <a:pt x="7898" y="20452"/>
                  </a:cubicBezTo>
                  <a:cubicBezTo>
                    <a:pt x="7692" y="19722"/>
                    <a:pt x="7464" y="18946"/>
                    <a:pt x="7259" y="18147"/>
                  </a:cubicBezTo>
                  <a:cubicBezTo>
                    <a:pt x="6825" y="16595"/>
                    <a:pt x="6368" y="15020"/>
                    <a:pt x="6026" y="13856"/>
                  </a:cubicBezTo>
                  <a:cubicBezTo>
                    <a:pt x="5866" y="13262"/>
                    <a:pt x="5707" y="12783"/>
                    <a:pt x="5570" y="12440"/>
                  </a:cubicBezTo>
                  <a:cubicBezTo>
                    <a:pt x="5455" y="12121"/>
                    <a:pt x="5387" y="11915"/>
                    <a:pt x="5387" y="11915"/>
                  </a:cubicBezTo>
                  <a:cubicBezTo>
                    <a:pt x="5387" y="11915"/>
                    <a:pt x="5113" y="11162"/>
                    <a:pt x="4679" y="9998"/>
                  </a:cubicBezTo>
                  <a:cubicBezTo>
                    <a:pt x="4474" y="9427"/>
                    <a:pt x="4177" y="8765"/>
                    <a:pt x="3858" y="8058"/>
                  </a:cubicBezTo>
                  <a:cubicBezTo>
                    <a:pt x="3675" y="7716"/>
                    <a:pt x="3515" y="7373"/>
                    <a:pt x="3333" y="7008"/>
                  </a:cubicBezTo>
                  <a:cubicBezTo>
                    <a:pt x="3127" y="6643"/>
                    <a:pt x="2945" y="6278"/>
                    <a:pt x="2739" y="5912"/>
                  </a:cubicBezTo>
                  <a:cubicBezTo>
                    <a:pt x="1963" y="4474"/>
                    <a:pt x="1187" y="3036"/>
                    <a:pt x="731" y="1895"/>
                  </a:cubicBezTo>
                  <a:cubicBezTo>
                    <a:pt x="616" y="1621"/>
                    <a:pt x="502" y="1370"/>
                    <a:pt x="411" y="1119"/>
                  </a:cubicBezTo>
                  <a:cubicBezTo>
                    <a:pt x="343" y="891"/>
                    <a:pt x="274" y="685"/>
                    <a:pt x="228" y="526"/>
                  </a:cubicBezTo>
                  <a:cubicBezTo>
                    <a:pt x="114" y="183"/>
                    <a:pt x="46" y="1"/>
                    <a:pt x="23"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4976;p56">
              <a:extLst>
                <a:ext uri="{FF2B5EF4-FFF2-40B4-BE49-F238E27FC236}">
                  <a16:creationId xmlns:a16="http://schemas.microsoft.com/office/drawing/2014/main" id="{CE2BEE05-71CE-FB91-ED03-B3F7D8FF8EDD}"/>
                </a:ext>
              </a:extLst>
            </p:cNvPr>
            <p:cNvSpPr/>
            <p:nvPr/>
          </p:nvSpPr>
          <p:spPr>
            <a:xfrm>
              <a:off x="4952100" y="3086600"/>
              <a:ext cx="149550" cy="255675"/>
            </a:xfrm>
            <a:custGeom>
              <a:avLst/>
              <a:gdLst/>
              <a:ahLst/>
              <a:cxnLst/>
              <a:rect l="l" t="t" r="r" b="b"/>
              <a:pathLst>
                <a:path w="5982" h="10227" extrusionOk="0">
                  <a:moveTo>
                    <a:pt x="117" y="0"/>
                  </a:moveTo>
                  <a:cubicBezTo>
                    <a:pt x="116" y="0"/>
                    <a:pt x="115" y="0"/>
                    <a:pt x="115" y="0"/>
                  </a:cubicBezTo>
                  <a:cubicBezTo>
                    <a:pt x="1" y="46"/>
                    <a:pt x="2671" y="5273"/>
                    <a:pt x="2671" y="5273"/>
                  </a:cubicBezTo>
                  <a:cubicBezTo>
                    <a:pt x="2671" y="5273"/>
                    <a:pt x="5711" y="10227"/>
                    <a:pt x="5864" y="10227"/>
                  </a:cubicBezTo>
                  <a:cubicBezTo>
                    <a:pt x="5865" y="10227"/>
                    <a:pt x="5866" y="10227"/>
                    <a:pt x="5867" y="10226"/>
                  </a:cubicBezTo>
                  <a:cubicBezTo>
                    <a:pt x="5981" y="10158"/>
                    <a:pt x="3082" y="5068"/>
                    <a:pt x="3082" y="5068"/>
                  </a:cubicBezTo>
                  <a:cubicBezTo>
                    <a:pt x="3082" y="5068"/>
                    <a:pt x="254" y="0"/>
                    <a:pt x="117"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4977;p56">
              <a:extLst>
                <a:ext uri="{FF2B5EF4-FFF2-40B4-BE49-F238E27FC236}">
                  <a16:creationId xmlns:a16="http://schemas.microsoft.com/office/drawing/2014/main" id="{BA9D9962-D671-4314-7301-DDA79A866613}"/>
                </a:ext>
              </a:extLst>
            </p:cNvPr>
            <p:cNvSpPr/>
            <p:nvPr/>
          </p:nvSpPr>
          <p:spPr>
            <a:xfrm>
              <a:off x="4601750" y="3284025"/>
              <a:ext cx="31400" cy="267650"/>
            </a:xfrm>
            <a:custGeom>
              <a:avLst/>
              <a:gdLst/>
              <a:ahLst/>
              <a:cxnLst/>
              <a:rect l="l" t="t" r="r" b="b"/>
              <a:pathLst>
                <a:path w="1256" h="10706" extrusionOk="0">
                  <a:moveTo>
                    <a:pt x="1119" y="1"/>
                  </a:moveTo>
                  <a:lnTo>
                    <a:pt x="1119" y="1"/>
                  </a:lnTo>
                  <a:cubicBezTo>
                    <a:pt x="1004" y="1"/>
                    <a:pt x="388" y="5342"/>
                    <a:pt x="388" y="5342"/>
                  </a:cubicBezTo>
                  <a:cubicBezTo>
                    <a:pt x="388" y="5342"/>
                    <a:pt x="0" y="10683"/>
                    <a:pt x="137" y="10706"/>
                  </a:cubicBezTo>
                  <a:cubicBezTo>
                    <a:pt x="251" y="10706"/>
                    <a:pt x="867" y="5365"/>
                    <a:pt x="867" y="5365"/>
                  </a:cubicBezTo>
                  <a:cubicBezTo>
                    <a:pt x="867" y="5365"/>
                    <a:pt x="1256" y="24"/>
                    <a:pt x="1119"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4978;p56">
              <a:extLst>
                <a:ext uri="{FF2B5EF4-FFF2-40B4-BE49-F238E27FC236}">
                  <a16:creationId xmlns:a16="http://schemas.microsoft.com/office/drawing/2014/main" id="{FA229598-0886-DDBB-D96F-7E297DC7A344}"/>
                </a:ext>
              </a:extLst>
            </p:cNvPr>
            <p:cNvSpPr/>
            <p:nvPr/>
          </p:nvSpPr>
          <p:spPr>
            <a:xfrm>
              <a:off x="4473350" y="2684275"/>
              <a:ext cx="27975" cy="106275"/>
            </a:xfrm>
            <a:custGeom>
              <a:avLst/>
              <a:gdLst/>
              <a:ahLst/>
              <a:cxnLst/>
              <a:rect l="l" t="t" r="r" b="b"/>
              <a:pathLst>
                <a:path w="1119" h="4251" extrusionOk="0">
                  <a:moveTo>
                    <a:pt x="620" y="0"/>
                  </a:moveTo>
                  <a:cubicBezTo>
                    <a:pt x="612" y="0"/>
                    <a:pt x="603" y="1"/>
                    <a:pt x="594" y="2"/>
                  </a:cubicBezTo>
                  <a:cubicBezTo>
                    <a:pt x="388" y="47"/>
                    <a:pt x="229" y="412"/>
                    <a:pt x="229" y="823"/>
                  </a:cubicBezTo>
                  <a:cubicBezTo>
                    <a:pt x="251" y="1197"/>
                    <a:pt x="421" y="1486"/>
                    <a:pt x="638" y="1486"/>
                  </a:cubicBezTo>
                  <a:cubicBezTo>
                    <a:pt x="646" y="1486"/>
                    <a:pt x="654" y="1486"/>
                    <a:pt x="662" y="1485"/>
                  </a:cubicBezTo>
                  <a:cubicBezTo>
                    <a:pt x="868" y="1440"/>
                    <a:pt x="1028" y="1074"/>
                    <a:pt x="1028" y="663"/>
                  </a:cubicBezTo>
                  <a:cubicBezTo>
                    <a:pt x="1006" y="269"/>
                    <a:pt x="836" y="0"/>
                    <a:pt x="620" y="0"/>
                  </a:cubicBezTo>
                  <a:close/>
                  <a:moveTo>
                    <a:pt x="570" y="2189"/>
                  </a:moveTo>
                  <a:cubicBezTo>
                    <a:pt x="555" y="2189"/>
                    <a:pt x="540" y="2190"/>
                    <a:pt x="525" y="2193"/>
                  </a:cubicBezTo>
                  <a:cubicBezTo>
                    <a:pt x="229" y="2261"/>
                    <a:pt x="0" y="2763"/>
                    <a:pt x="0" y="3311"/>
                  </a:cubicBezTo>
                  <a:cubicBezTo>
                    <a:pt x="22" y="3853"/>
                    <a:pt x="270" y="4250"/>
                    <a:pt x="549" y="4250"/>
                  </a:cubicBezTo>
                  <a:cubicBezTo>
                    <a:pt x="564" y="4250"/>
                    <a:pt x="579" y="4249"/>
                    <a:pt x="594" y="4247"/>
                  </a:cubicBezTo>
                  <a:cubicBezTo>
                    <a:pt x="891" y="4201"/>
                    <a:pt x="1119" y="3699"/>
                    <a:pt x="1096" y="3129"/>
                  </a:cubicBezTo>
                  <a:cubicBezTo>
                    <a:pt x="1074" y="2587"/>
                    <a:pt x="847" y="2189"/>
                    <a:pt x="570" y="2189"/>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4979;p56">
              <a:extLst>
                <a:ext uri="{FF2B5EF4-FFF2-40B4-BE49-F238E27FC236}">
                  <a16:creationId xmlns:a16="http://schemas.microsoft.com/office/drawing/2014/main" id="{0766F04D-77D6-57E1-60E2-5C7EBC530CDB}"/>
                </a:ext>
              </a:extLst>
            </p:cNvPr>
            <p:cNvSpPr/>
            <p:nvPr/>
          </p:nvSpPr>
          <p:spPr>
            <a:xfrm>
              <a:off x="4254800" y="3403825"/>
              <a:ext cx="52525" cy="101650"/>
            </a:xfrm>
            <a:custGeom>
              <a:avLst/>
              <a:gdLst/>
              <a:ahLst/>
              <a:cxnLst/>
              <a:rect l="l" t="t" r="r" b="b"/>
              <a:pathLst>
                <a:path w="2101" h="4066" extrusionOk="0">
                  <a:moveTo>
                    <a:pt x="1758" y="1"/>
                  </a:moveTo>
                  <a:cubicBezTo>
                    <a:pt x="1556" y="1"/>
                    <a:pt x="1297" y="290"/>
                    <a:pt x="1187" y="664"/>
                  </a:cubicBezTo>
                  <a:cubicBezTo>
                    <a:pt x="1073" y="1075"/>
                    <a:pt x="1142" y="1395"/>
                    <a:pt x="1370" y="1417"/>
                  </a:cubicBezTo>
                  <a:cubicBezTo>
                    <a:pt x="1378" y="1418"/>
                    <a:pt x="1386" y="1419"/>
                    <a:pt x="1395" y="1419"/>
                  </a:cubicBezTo>
                  <a:cubicBezTo>
                    <a:pt x="1616" y="1419"/>
                    <a:pt x="1854" y="1129"/>
                    <a:pt x="1986" y="755"/>
                  </a:cubicBezTo>
                  <a:cubicBezTo>
                    <a:pt x="2100" y="367"/>
                    <a:pt x="2009" y="25"/>
                    <a:pt x="1781" y="2"/>
                  </a:cubicBezTo>
                  <a:cubicBezTo>
                    <a:pt x="1773" y="1"/>
                    <a:pt x="1766" y="1"/>
                    <a:pt x="1758" y="1"/>
                  </a:cubicBezTo>
                  <a:close/>
                  <a:moveTo>
                    <a:pt x="982" y="2056"/>
                  </a:moveTo>
                  <a:cubicBezTo>
                    <a:pt x="688" y="2056"/>
                    <a:pt x="316" y="2481"/>
                    <a:pt x="160" y="3015"/>
                  </a:cubicBezTo>
                  <a:cubicBezTo>
                    <a:pt x="0" y="3563"/>
                    <a:pt x="114" y="4019"/>
                    <a:pt x="434" y="4065"/>
                  </a:cubicBezTo>
                  <a:cubicBezTo>
                    <a:pt x="442" y="4066"/>
                    <a:pt x="449" y="4066"/>
                    <a:pt x="457" y="4066"/>
                  </a:cubicBezTo>
                  <a:cubicBezTo>
                    <a:pt x="750" y="4066"/>
                    <a:pt x="1123" y="3640"/>
                    <a:pt x="1279" y="3106"/>
                  </a:cubicBezTo>
                  <a:cubicBezTo>
                    <a:pt x="1438" y="2559"/>
                    <a:pt x="1324" y="2102"/>
                    <a:pt x="1005" y="2056"/>
                  </a:cubicBezTo>
                  <a:cubicBezTo>
                    <a:pt x="997" y="2056"/>
                    <a:pt x="990" y="2056"/>
                    <a:pt x="982" y="2056"/>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4980;p56">
              <a:extLst>
                <a:ext uri="{FF2B5EF4-FFF2-40B4-BE49-F238E27FC236}">
                  <a16:creationId xmlns:a16="http://schemas.microsoft.com/office/drawing/2014/main" id="{EE5BA122-5906-5DDB-CDA2-04C294A4B8C3}"/>
                </a:ext>
              </a:extLst>
            </p:cNvPr>
            <p:cNvSpPr/>
            <p:nvPr/>
          </p:nvSpPr>
          <p:spPr>
            <a:xfrm>
              <a:off x="4438550" y="2875450"/>
              <a:ext cx="532975" cy="146675"/>
            </a:xfrm>
            <a:custGeom>
              <a:avLst/>
              <a:gdLst/>
              <a:ahLst/>
              <a:cxnLst/>
              <a:rect l="l" t="t" r="r" b="b"/>
              <a:pathLst>
                <a:path w="21319" h="5867" extrusionOk="0">
                  <a:moveTo>
                    <a:pt x="0" y="1"/>
                  </a:moveTo>
                  <a:lnTo>
                    <a:pt x="0" y="1"/>
                  </a:lnTo>
                  <a:cubicBezTo>
                    <a:pt x="114" y="2238"/>
                    <a:pt x="274" y="3858"/>
                    <a:pt x="274" y="3858"/>
                  </a:cubicBezTo>
                  <a:cubicBezTo>
                    <a:pt x="274" y="3858"/>
                    <a:pt x="251" y="3904"/>
                    <a:pt x="206" y="4018"/>
                  </a:cubicBezTo>
                  <a:cubicBezTo>
                    <a:pt x="2976" y="4789"/>
                    <a:pt x="7738" y="5867"/>
                    <a:pt x="12823" y="5867"/>
                  </a:cubicBezTo>
                  <a:cubicBezTo>
                    <a:pt x="15572" y="5867"/>
                    <a:pt x="18416" y="5552"/>
                    <a:pt x="21091" y="4703"/>
                  </a:cubicBezTo>
                  <a:cubicBezTo>
                    <a:pt x="21113" y="4292"/>
                    <a:pt x="21205" y="2694"/>
                    <a:pt x="21319" y="640"/>
                  </a:cubicBezTo>
                  <a:lnTo>
                    <a:pt x="21319" y="640"/>
                  </a:lnTo>
                  <a:cubicBezTo>
                    <a:pt x="19249" y="1085"/>
                    <a:pt x="16285" y="1511"/>
                    <a:pt x="12564" y="1511"/>
                  </a:cubicBezTo>
                  <a:cubicBezTo>
                    <a:pt x="9023" y="1511"/>
                    <a:pt x="4797" y="1125"/>
                    <a:pt x="0"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4981;p56">
              <a:extLst>
                <a:ext uri="{FF2B5EF4-FFF2-40B4-BE49-F238E27FC236}">
                  <a16:creationId xmlns:a16="http://schemas.microsoft.com/office/drawing/2014/main" id="{4EFCED06-D7A6-FD33-CE98-7905C7AAA735}"/>
                </a:ext>
              </a:extLst>
            </p:cNvPr>
            <p:cNvSpPr/>
            <p:nvPr/>
          </p:nvSpPr>
          <p:spPr>
            <a:xfrm>
              <a:off x="4441975" y="2888025"/>
              <a:ext cx="529550" cy="134100"/>
            </a:xfrm>
            <a:custGeom>
              <a:avLst/>
              <a:gdLst/>
              <a:ahLst/>
              <a:cxnLst/>
              <a:rect l="l" t="t" r="r" b="b"/>
              <a:pathLst>
                <a:path w="21182" h="5364" extrusionOk="0">
                  <a:moveTo>
                    <a:pt x="2146" y="0"/>
                  </a:moveTo>
                  <a:lnTo>
                    <a:pt x="2146" y="0"/>
                  </a:lnTo>
                  <a:cubicBezTo>
                    <a:pt x="6072" y="1803"/>
                    <a:pt x="14494" y="1621"/>
                    <a:pt x="14768" y="3059"/>
                  </a:cubicBezTo>
                  <a:cubicBezTo>
                    <a:pt x="14911" y="3764"/>
                    <a:pt x="13751" y="4025"/>
                    <a:pt x="11955" y="4025"/>
                  </a:cubicBezTo>
                  <a:cubicBezTo>
                    <a:pt x="9738" y="4025"/>
                    <a:pt x="6552" y="3627"/>
                    <a:pt x="3652" y="3173"/>
                  </a:cubicBezTo>
                  <a:cubicBezTo>
                    <a:pt x="1643" y="2876"/>
                    <a:pt x="548" y="2260"/>
                    <a:pt x="0" y="1621"/>
                  </a:cubicBezTo>
                  <a:lnTo>
                    <a:pt x="0" y="1621"/>
                  </a:lnTo>
                  <a:cubicBezTo>
                    <a:pt x="69" y="2694"/>
                    <a:pt x="137" y="3355"/>
                    <a:pt x="137" y="3355"/>
                  </a:cubicBezTo>
                  <a:cubicBezTo>
                    <a:pt x="137" y="3355"/>
                    <a:pt x="114" y="3401"/>
                    <a:pt x="69" y="3515"/>
                  </a:cubicBezTo>
                  <a:cubicBezTo>
                    <a:pt x="2839" y="4286"/>
                    <a:pt x="7601" y="5364"/>
                    <a:pt x="12686" y="5364"/>
                  </a:cubicBezTo>
                  <a:cubicBezTo>
                    <a:pt x="15435" y="5364"/>
                    <a:pt x="18279" y="5049"/>
                    <a:pt x="20954" y="4200"/>
                  </a:cubicBezTo>
                  <a:cubicBezTo>
                    <a:pt x="20976" y="3789"/>
                    <a:pt x="21068" y="2191"/>
                    <a:pt x="21182" y="137"/>
                  </a:cubicBezTo>
                  <a:lnTo>
                    <a:pt x="21182" y="137"/>
                  </a:lnTo>
                  <a:cubicBezTo>
                    <a:pt x="19109" y="582"/>
                    <a:pt x="16144" y="1006"/>
                    <a:pt x="12416" y="1006"/>
                  </a:cubicBezTo>
                  <a:cubicBezTo>
                    <a:pt x="9453" y="1006"/>
                    <a:pt x="6007" y="738"/>
                    <a:pt x="2146"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4982;p56">
              <a:extLst>
                <a:ext uri="{FF2B5EF4-FFF2-40B4-BE49-F238E27FC236}">
                  <a16:creationId xmlns:a16="http://schemas.microsoft.com/office/drawing/2014/main" id="{B6884529-AABC-F1C5-D017-A91017981866}"/>
                </a:ext>
              </a:extLst>
            </p:cNvPr>
            <p:cNvSpPr/>
            <p:nvPr/>
          </p:nvSpPr>
          <p:spPr>
            <a:xfrm>
              <a:off x="4463075" y="2898625"/>
              <a:ext cx="79350" cy="33250"/>
            </a:xfrm>
            <a:custGeom>
              <a:avLst/>
              <a:gdLst/>
              <a:ahLst/>
              <a:cxnLst/>
              <a:rect l="l" t="t" r="r" b="b"/>
              <a:pathLst>
                <a:path w="3174" h="1330" extrusionOk="0">
                  <a:moveTo>
                    <a:pt x="457" y="1"/>
                  </a:moveTo>
                  <a:cubicBezTo>
                    <a:pt x="220" y="1"/>
                    <a:pt x="54" y="77"/>
                    <a:pt x="23" y="215"/>
                  </a:cubicBezTo>
                  <a:cubicBezTo>
                    <a:pt x="1" y="421"/>
                    <a:pt x="320" y="695"/>
                    <a:pt x="754" y="809"/>
                  </a:cubicBezTo>
                  <a:cubicBezTo>
                    <a:pt x="876" y="843"/>
                    <a:pt x="994" y="858"/>
                    <a:pt x="1101" y="858"/>
                  </a:cubicBezTo>
                  <a:cubicBezTo>
                    <a:pt x="1354" y="858"/>
                    <a:pt x="1543" y="770"/>
                    <a:pt x="1576" y="626"/>
                  </a:cubicBezTo>
                  <a:cubicBezTo>
                    <a:pt x="1598" y="421"/>
                    <a:pt x="1256" y="170"/>
                    <a:pt x="845" y="55"/>
                  </a:cubicBezTo>
                  <a:cubicBezTo>
                    <a:pt x="704" y="18"/>
                    <a:pt x="572" y="1"/>
                    <a:pt x="457" y="1"/>
                  </a:cubicBezTo>
                  <a:close/>
                  <a:moveTo>
                    <a:pt x="2383" y="721"/>
                  </a:moveTo>
                  <a:cubicBezTo>
                    <a:pt x="2204" y="721"/>
                    <a:pt x="2071" y="783"/>
                    <a:pt x="2055" y="877"/>
                  </a:cubicBezTo>
                  <a:cubicBezTo>
                    <a:pt x="2055" y="1014"/>
                    <a:pt x="2283" y="1220"/>
                    <a:pt x="2580" y="1288"/>
                  </a:cubicBezTo>
                  <a:cubicBezTo>
                    <a:pt x="2673" y="1317"/>
                    <a:pt x="2764" y="1330"/>
                    <a:pt x="2845" y="1330"/>
                  </a:cubicBezTo>
                  <a:cubicBezTo>
                    <a:pt x="3024" y="1330"/>
                    <a:pt x="3158" y="1268"/>
                    <a:pt x="3173" y="1174"/>
                  </a:cubicBezTo>
                  <a:cubicBezTo>
                    <a:pt x="3173" y="1014"/>
                    <a:pt x="2945" y="832"/>
                    <a:pt x="2648" y="763"/>
                  </a:cubicBezTo>
                  <a:cubicBezTo>
                    <a:pt x="2555" y="734"/>
                    <a:pt x="2464" y="721"/>
                    <a:pt x="2383" y="72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4983;p56">
              <a:extLst>
                <a:ext uri="{FF2B5EF4-FFF2-40B4-BE49-F238E27FC236}">
                  <a16:creationId xmlns:a16="http://schemas.microsoft.com/office/drawing/2014/main" id="{067C0A65-E658-1882-9751-DC00A2B05F2D}"/>
                </a:ext>
              </a:extLst>
            </p:cNvPr>
            <p:cNvSpPr/>
            <p:nvPr/>
          </p:nvSpPr>
          <p:spPr>
            <a:xfrm>
              <a:off x="4487050" y="2504500"/>
              <a:ext cx="427650" cy="185275"/>
            </a:xfrm>
            <a:custGeom>
              <a:avLst/>
              <a:gdLst/>
              <a:ahLst/>
              <a:cxnLst/>
              <a:rect l="l" t="t" r="r" b="b"/>
              <a:pathLst>
                <a:path w="17106" h="7411" extrusionOk="0">
                  <a:moveTo>
                    <a:pt x="10529" y="0"/>
                  </a:moveTo>
                  <a:cubicBezTo>
                    <a:pt x="8964" y="0"/>
                    <a:pt x="7016" y="296"/>
                    <a:pt x="4634" y="1007"/>
                  </a:cubicBezTo>
                  <a:cubicBezTo>
                    <a:pt x="4634" y="1007"/>
                    <a:pt x="0" y="3769"/>
                    <a:pt x="1986" y="5914"/>
                  </a:cubicBezTo>
                  <a:cubicBezTo>
                    <a:pt x="2492" y="6467"/>
                    <a:pt x="3101" y="6672"/>
                    <a:pt x="3729" y="6672"/>
                  </a:cubicBezTo>
                  <a:cubicBezTo>
                    <a:pt x="5565" y="6672"/>
                    <a:pt x="7555" y="4910"/>
                    <a:pt x="7555" y="4910"/>
                  </a:cubicBezTo>
                  <a:cubicBezTo>
                    <a:pt x="7555" y="4910"/>
                    <a:pt x="8748" y="7411"/>
                    <a:pt x="11330" y="7411"/>
                  </a:cubicBezTo>
                  <a:cubicBezTo>
                    <a:pt x="11983" y="7411"/>
                    <a:pt x="12725" y="7251"/>
                    <a:pt x="13558" y="6850"/>
                  </a:cubicBezTo>
                  <a:cubicBezTo>
                    <a:pt x="16896" y="5228"/>
                    <a:pt x="17105" y="0"/>
                    <a:pt x="10529"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4984;p56">
              <a:extLst>
                <a:ext uri="{FF2B5EF4-FFF2-40B4-BE49-F238E27FC236}">
                  <a16:creationId xmlns:a16="http://schemas.microsoft.com/office/drawing/2014/main" id="{1D2DD256-7041-B8B7-C7BF-C439036E867B}"/>
                </a:ext>
              </a:extLst>
            </p:cNvPr>
            <p:cNvSpPr/>
            <p:nvPr/>
          </p:nvSpPr>
          <p:spPr>
            <a:xfrm>
              <a:off x="4486475" y="2478250"/>
              <a:ext cx="427650" cy="185350"/>
            </a:xfrm>
            <a:custGeom>
              <a:avLst/>
              <a:gdLst/>
              <a:ahLst/>
              <a:cxnLst/>
              <a:rect l="l" t="t" r="r" b="b"/>
              <a:pathLst>
                <a:path w="17106" h="7414" extrusionOk="0">
                  <a:moveTo>
                    <a:pt x="10529" y="0"/>
                  </a:moveTo>
                  <a:cubicBezTo>
                    <a:pt x="8965" y="0"/>
                    <a:pt x="7016" y="296"/>
                    <a:pt x="4634" y="1007"/>
                  </a:cubicBezTo>
                  <a:cubicBezTo>
                    <a:pt x="4634" y="1007"/>
                    <a:pt x="0" y="3769"/>
                    <a:pt x="1986" y="5937"/>
                  </a:cubicBezTo>
                  <a:cubicBezTo>
                    <a:pt x="2491" y="6482"/>
                    <a:pt x="3098" y="6686"/>
                    <a:pt x="3724" y="6686"/>
                  </a:cubicBezTo>
                  <a:cubicBezTo>
                    <a:pt x="5562" y="6686"/>
                    <a:pt x="7556" y="4933"/>
                    <a:pt x="7556" y="4933"/>
                  </a:cubicBezTo>
                  <a:cubicBezTo>
                    <a:pt x="7556" y="4933"/>
                    <a:pt x="8745" y="7413"/>
                    <a:pt x="11321" y="7413"/>
                  </a:cubicBezTo>
                  <a:cubicBezTo>
                    <a:pt x="11976" y="7413"/>
                    <a:pt x="12721" y="7253"/>
                    <a:pt x="13559" y="6850"/>
                  </a:cubicBezTo>
                  <a:cubicBezTo>
                    <a:pt x="16896" y="5228"/>
                    <a:pt x="17105" y="0"/>
                    <a:pt x="10529"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4985;p56">
              <a:extLst>
                <a:ext uri="{FF2B5EF4-FFF2-40B4-BE49-F238E27FC236}">
                  <a16:creationId xmlns:a16="http://schemas.microsoft.com/office/drawing/2014/main" id="{B0F57E37-C57E-74DF-A73F-030FC090074B}"/>
                </a:ext>
              </a:extLst>
            </p:cNvPr>
            <p:cNvSpPr/>
            <p:nvPr/>
          </p:nvSpPr>
          <p:spPr>
            <a:xfrm>
              <a:off x="4521850" y="2478300"/>
              <a:ext cx="392050" cy="185525"/>
            </a:xfrm>
            <a:custGeom>
              <a:avLst/>
              <a:gdLst/>
              <a:ahLst/>
              <a:cxnLst/>
              <a:rect l="l" t="t" r="r" b="b"/>
              <a:pathLst>
                <a:path w="15682" h="7421" extrusionOk="0">
                  <a:moveTo>
                    <a:pt x="9154" y="1"/>
                  </a:moveTo>
                  <a:cubicBezTo>
                    <a:pt x="8218" y="183"/>
                    <a:pt x="7213" y="434"/>
                    <a:pt x="6141" y="571"/>
                  </a:cubicBezTo>
                  <a:cubicBezTo>
                    <a:pt x="2625" y="1005"/>
                    <a:pt x="3265" y="2945"/>
                    <a:pt x="3265" y="2945"/>
                  </a:cubicBezTo>
                  <a:cubicBezTo>
                    <a:pt x="4675" y="3866"/>
                    <a:pt x="6106" y="4236"/>
                    <a:pt x="7437" y="4236"/>
                  </a:cubicBezTo>
                  <a:cubicBezTo>
                    <a:pt x="9209" y="4236"/>
                    <a:pt x="10804" y="3580"/>
                    <a:pt x="11938" y="2694"/>
                  </a:cubicBezTo>
                  <a:cubicBezTo>
                    <a:pt x="11952" y="2683"/>
                    <a:pt x="11968" y="2678"/>
                    <a:pt x="11986" y="2678"/>
                  </a:cubicBezTo>
                  <a:cubicBezTo>
                    <a:pt x="12386" y="2678"/>
                    <a:pt x="13706" y="5233"/>
                    <a:pt x="10911" y="6369"/>
                  </a:cubicBezTo>
                  <a:cubicBezTo>
                    <a:pt x="10451" y="6554"/>
                    <a:pt x="10015" y="6632"/>
                    <a:pt x="9607" y="6632"/>
                  </a:cubicBezTo>
                  <a:cubicBezTo>
                    <a:pt x="7451" y="6632"/>
                    <a:pt x="6095" y="4452"/>
                    <a:pt x="6095" y="4452"/>
                  </a:cubicBezTo>
                  <a:cubicBezTo>
                    <a:pt x="6095" y="4452"/>
                    <a:pt x="4497" y="5798"/>
                    <a:pt x="1964" y="5844"/>
                  </a:cubicBezTo>
                  <a:cubicBezTo>
                    <a:pt x="1945" y="5844"/>
                    <a:pt x="1926" y="5844"/>
                    <a:pt x="1908" y="5844"/>
                  </a:cubicBezTo>
                  <a:cubicBezTo>
                    <a:pt x="717" y="5844"/>
                    <a:pt x="272" y="5125"/>
                    <a:pt x="115" y="4383"/>
                  </a:cubicBezTo>
                  <a:lnTo>
                    <a:pt x="115" y="4383"/>
                  </a:lnTo>
                  <a:cubicBezTo>
                    <a:pt x="1" y="4908"/>
                    <a:pt x="115" y="5433"/>
                    <a:pt x="571" y="5935"/>
                  </a:cubicBezTo>
                  <a:cubicBezTo>
                    <a:pt x="1076" y="6480"/>
                    <a:pt x="1683" y="6684"/>
                    <a:pt x="2309" y="6684"/>
                  </a:cubicBezTo>
                  <a:cubicBezTo>
                    <a:pt x="4147" y="6684"/>
                    <a:pt x="6141" y="4931"/>
                    <a:pt x="6141" y="4931"/>
                  </a:cubicBezTo>
                  <a:cubicBezTo>
                    <a:pt x="6141" y="4931"/>
                    <a:pt x="7327" y="7420"/>
                    <a:pt x="9897" y="7420"/>
                  </a:cubicBezTo>
                  <a:cubicBezTo>
                    <a:pt x="10554" y="7420"/>
                    <a:pt x="11302" y="7257"/>
                    <a:pt x="12144" y="6848"/>
                  </a:cubicBezTo>
                  <a:cubicBezTo>
                    <a:pt x="15476" y="5228"/>
                    <a:pt x="15682" y="46"/>
                    <a:pt x="915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4986;p56">
              <a:extLst>
                <a:ext uri="{FF2B5EF4-FFF2-40B4-BE49-F238E27FC236}">
                  <a16:creationId xmlns:a16="http://schemas.microsoft.com/office/drawing/2014/main" id="{DDFBF8A8-C52E-790B-15A8-AC94B1A096EA}"/>
                </a:ext>
              </a:extLst>
            </p:cNvPr>
            <p:cNvSpPr/>
            <p:nvPr/>
          </p:nvSpPr>
          <p:spPr>
            <a:xfrm>
              <a:off x="4598875" y="2525100"/>
              <a:ext cx="224875" cy="67600"/>
            </a:xfrm>
            <a:custGeom>
              <a:avLst/>
              <a:gdLst/>
              <a:ahLst/>
              <a:cxnLst/>
              <a:rect l="l" t="t" r="r" b="b"/>
              <a:pathLst>
                <a:path w="8995" h="2704" extrusionOk="0">
                  <a:moveTo>
                    <a:pt x="8949" y="0"/>
                  </a:moveTo>
                  <a:cubicBezTo>
                    <a:pt x="8903" y="0"/>
                    <a:pt x="8949" y="320"/>
                    <a:pt x="8697" y="685"/>
                  </a:cubicBezTo>
                  <a:cubicBezTo>
                    <a:pt x="8469" y="1073"/>
                    <a:pt x="7967" y="1438"/>
                    <a:pt x="7374" y="1667"/>
                  </a:cubicBezTo>
                  <a:cubicBezTo>
                    <a:pt x="6803" y="1895"/>
                    <a:pt x="6187" y="2055"/>
                    <a:pt x="5707" y="2146"/>
                  </a:cubicBezTo>
                  <a:cubicBezTo>
                    <a:pt x="5251" y="2214"/>
                    <a:pt x="4931" y="2237"/>
                    <a:pt x="4931" y="2237"/>
                  </a:cubicBezTo>
                  <a:cubicBezTo>
                    <a:pt x="4931" y="2237"/>
                    <a:pt x="4863" y="2260"/>
                    <a:pt x="4726" y="2260"/>
                  </a:cubicBezTo>
                  <a:cubicBezTo>
                    <a:pt x="4629" y="2276"/>
                    <a:pt x="4498" y="2292"/>
                    <a:pt x="4349" y="2292"/>
                  </a:cubicBezTo>
                  <a:cubicBezTo>
                    <a:pt x="4287" y="2292"/>
                    <a:pt x="4222" y="2290"/>
                    <a:pt x="4155" y="2283"/>
                  </a:cubicBezTo>
                  <a:cubicBezTo>
                    <a:pt x="4122" y="2284"/>
                    <a:pt x="4087" y="2285"/>
                    <a:pt x="4052" y="2285"/>
                  </a:cubicBezTo>
                  <a:cubicBezTo>
                    <a:pt x="3605" y="2285"/>
                    <a:pt x="3016" y="2155"/>
                    <a:pt x="2466" y="1986"/>
                  </a:cubicBezTo>
                  <a:cubicBezTo>
                    <a:pt x="1850" y="1803"/>
                    <a:pt x="1256" y="1552"/>
                    <a:pt x="800" y="1393"/>
                  </a:cubicBezTo>
                  <a:cubicBezTo>
                    <a:pt x="400" y="1233"/>
                    <a:pt x="105" y="1160"/>
                    <a:pt x="38" y="1160"/>
                  </a:cubicBezTo>
                  <a:cubicBezTo>
                    <a:pt x="29" y="1160"/>
                    <a:pt x="24" y="1162"/>
                    <a:pt x="24" y="1164"/>
                  </a:cubicBezTo>
                  <a:cubicBezTo>
                    <a:pt x="1" y="1187"/>
                    <a:pt x="298" y="1324"/>
                    <a:pt x="731" y="1530"/>
                  </a:cubicBezTo>
                  <a:cubicBezTo>
                    <a:pt x="1165" y="1758"/>
                    <a:pt x="1736" y="2055"/>
                    <a:pt x="2352" y="2283"/>
                  </a:cubicBezTo>
                  <a:cubicBezTo>
                    <a:pt x="2968" y="2511"/>
                    <a:pt x="3630" y="2671"/>
                    <a:pt x="4132" y="2694"/>
                  </a:cubicBezTo>
                  <a:cubicBezTo>
                    <a:pt x="4216" y="2701"/>
                    <a:pt x="4297" y="2704"/>
                    <a:pt x="4373" y="2704"/>
                  </a:cubicBezTo>
                  <a:cubicBezTo>
                    <a:pt x="4525" y="2704"/>
                    <a:pt x="4657" y="2694"/>
                    <a:pt x="4749" y="2694"/>
                  </a:cubicBezTo>
                  <a:cubicBezTo>
                    <a:pt x="4908" y="2694"/>
                    <a:pt x="4977" y="2671"/>
                    <a:pt x="4977" y="2671"/>
                  </a:cubicBezTo>
                  <a:cubicBezTo>
                    <a:pt x="4977" y="2671"/>
                    <a:pt x="5319" y="2648"/>
                    <a:pt x="5799" y="2534"/>
                  </a:cubicBezTo>
                  <a:cubicBezTo>
                    <a:pt x="6301" y="2420"/>
                    <a:pt x="6940" y="2237"/>
                    <a:pt x="7533" y="1940"/>
                  </a:cubicBezTo>
                  <a:cubicBezTo>
                    <a:pt x="8127" y="1667"/>
                    <a:pt x="8652" y="1210"/>
                    <a:pt x="8857" y="776"/>
                  </a:cubicBezTo>
                  <a:cubicBezTo>
                    <a:pt x="8926" y="662"/>
                    <a:pt x="8949" y="548"/>
                    <a:pt x="8971" y="457"/>
                  </a:cubicBezTo>
                  <a:cubicBezTo>
                    <a:pt x="8971" y="411"/>
                    <a:pt x="8994" y="365"/>
                    <a:pt x="8994" y="320"/>
                  </a:cubicBezTo>
                  <a:cubicBezTo>
                    <a:pt x="8994" y="274"/>
                    <a:pt x="8994" y="251"/>
                    <a:pt x="8994" y="206"/>
                  </a:cubicBezTo>
                  <a:cubicBezTo>
                    <a:pt x="8994" y="69"/>
                    <a:pt x="8971" y="0"/>
                    <a:pt x="8949"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4987;p56">
              <a:extLst>
                <a:ext uri="{FF2B5EF4-FFF2-40B4-BE49-F238E27FC236}">
                  <a16:creationId xmlns:a16="http://schemas.microsoft.com/office/drawing/2014/main" id="{04706907-1457-0C63-4136-4B7666C6B682}"/>
                </a:ext>
              </a:extLst>
            </p:cNvPr>
            <p:cNvSpPr/>
            <p:nvPr/>
          </p:nvSpPr>
          <p:spPr>
            <a:xfrm>
              <a:off x="4735850" y="2611700"/>
              <a:ext cx="52500" cy="22850"/>
            </a:xfrm>
            <a:custGeom>
              <a:avLst/>
              <a:gdLst/>
              <a:ahLst/>
              <a:cxnLst/>
              <a:rect l="l" t="t" r="r" b="b"/>
              <a:pathLst>
                <a:path w="2100" h="914" extrusionOk="0">
                  <a:moveTo>
                    <a:pt x="1227" y="0"/>
                  </a:moveTo>
                  <a:cubicBezTo>
                    <a:pt x="1120" y="0"/>
                    <a:pt x="1006" y="9"/>
                    <a:pt x="890" y="29"/>
                  </a:cubicBezTo>
                  <a:cubicBezTo>
                    <a:pt x="365" y="97"/>
                    <a:pt x="0" y="348"/>
                    <a:pt x="69" y="599"/>
                  </a:cubicBezTo>
                  <a:cubicBezTo>
                    <a:pt x="144" y="787"/>
                    <a:pt x="499" y="914"/>
                    <a:pt x="915" y="914"/>
                  </a:cubicBezTo>
                  <a:cubicBezTo>
                    <a:pt x="1004" y="914"/>
                    <a:pt x="1095" y="908"/>
                    <a:pt x="1187" y="896"/>
                  </a:cubicBezTo>
                  <a:cubicBezTo>
                    <a:pt x="1735" y="827"/>
                    <a:pt x="2100" y="554"/>
                    <a:pt x="2009" y="325"/>
                  </a:cubicBezTo>
                  <a:cubicBezTo>
                    <a:pt x="1955" y="127"/>
                    <a:pt x="1631" y="0"/>
                    <a:pt x="12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4988;p56">
              <a:extLst>
                <a:ext uri="{FF2B5EF4-FFF2-40B4-BE49-F238E27FC236}">
                  <a16:creationId xmlns:a16="http://schemas.microsoft.com/office/drawing/2014/main" id="{36FAA754-4766-8224-FCD8-A0775A17393B}"/>
                </a:ext>
              </a:extLst>
            </p:cNvPr>
            <p:cNvSpPr/>
            <p:nvPr/>
          </p:nvSpPr>
          <p:spPr>
            <a:xfrm>
              <a:off x="4543525" y="2586725"/>
              <a:ext cx="37125" cy="16000"/>
            </a:xfrm>
            <a:custGeom>
              <a:avLst/>
              <a:gdLst/>
              <a:ahLst/>
              <a:cxnLst/>
              <a:rect l="l" t="t" r="r" b="b"/>
              <a:pathLst>
                <a:path w="1485" h="640" extrusionOk="0">
                  <a:moveTo>
                    <a:pt x="686" y="0"/>
                  </a:moveTo>
                  <a:cubicBezTo>
                    <a:pt x="298" y="0"/>
                    <a:pt x="1" y="137"/>
                    <a:pt x="47" y="320"/>
                  </a:cubicBezTo>
                  <a:cubicBezTo>
                    <a:pt x="69" y="503"/>
                    <a:pt x="412" y="640"/>
                    <a:pt x="800" y="640"/>
                  </a:cubicBezTo>
                  <a:cubicBezTo>
                    <a:pt x="1188" y="640"/>
                    <a:pt x="1485" y="503"/>
                    <a:pt x="1439" y="320"/>
                  </a:cubicBezTo>
                  <a:cubicBezTo>
                    <a:pt x="1416" y="137"/>
                    <a:pt x="1074" y="0"/>
                    <a:pt x="686"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4989;p56">
              <a:extLst>
                <a:ext uri="{FF2B5EF4-FFF2-40B4-BE49-F238E27FC236}">
                  <a16:creationId xmlns:a16="http://schemas.microsoft.com/office/drawing/2014/main" id="{2A343A50-9412-3EE2-6806-89FB801BC246}"/>
                </a:ext>
              </a:extLst>
            </p:cNvPr>
            <p:cNvSpPr/>
            <p:nvPr/>
          </p:nvSpPr>
          <p:spPr>
            <a:xfrm>
              <a:off x="4072200" y="1828225"/>
              <a:ext cx="226725" cy="279200"/>
            </a:xfrm>
            <a:custGeom>
              <a:avLst/>
              <a:gdLst/>
              <a:ahLst/>
              <a:cxnLst/>
              <a:rect l="l" t="t" r="r" b="b"/>
              <a:pathLst>
                <a:path w="9069" h="11168" extrusionOk="0">
                  <a:moveTo>
                    <a:pt x="5911" y="1"/>
                  </a:moveTo>
                  <a:cubicBezTo>
                    <a:pt x="5484" y="1"/>
                    <a:pt x="4985" y="93"/>
                    <a:pt x="4406" y="325"/>
                  </a:cubicBezTo>
                  <a:cubicBezTo>
                    <a:pt x="0" y="2083"/>
                    <a:pt x="2808" y="10368"/>
                    <a:pt x="5113" y="11122"/>
                  </a:cubicBezTo>
                  <a:cubicBezTo>
                    <a:pt x="5206" y="11153"/>
                    <a:pt x="5298" y="11168"/>
                    <a:pt x="5388" y="11168"/>
                  </a:cubicBezTo>
                  <a:cubicBezTo>
                    <a:pt x="7550" y="11168"/>
                    <a:pt x="9069" y="2626"/>
                    <a:pt x="8149" y="1421"/>
                  </a:cubicBezTo>
                  <a:cubicBezTo>
                    <a:pt x="8149" y="1421"/>
                    <a:pt x="7584" y="1"/>
                    <a:pt x="5911" y="1"/>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4990;p56">
              <a:extLst>
                <a:ext uri="{FF2B5EF4-FFF2-40B4-BE49-F238E27FC236}">
                  <a16:creationId xmlns:a16="http://schemas.microsoft.com/office/drawing/2014/main" id="{7B5D73D6-CC17-4B26-A04C-92CD5BD077AE}"/>
                </a:ext>
              </a:extLst>
            </p:cNvPr>
            <p:cNvSpPr/>
            <p:nvPr/>
          </p:nvSpPr>
          <p:spPr>
            <a:xfrm>
              <a:off x="4072200" y="1828225"/>
              <a:ext cx="226600" cy="279625"/>
            </a:xfrm>
            <a:custGeom>
              <a:avLst/>
              <a:gdLst/>
              <a:ahLst/>
              <a:cxnLst/>
              <a:rect l="l" t="t" r="r" b="b"/>
              <a:pathLst>
                <a:path w="9064" h="11185" extrusionOk="0">
                  <a:moveTo>
                    <a:pt x="5911" y="1"/>
                  </a:moveTo>
                  <a:cubicBezTo>
                    <a:pt x="5484" y="1"/>
                    <a:pt x="4985" y="93"/>
                    <a:pt x="4406" y="325"/>
                  </a:cubicBezTo>
                  <a:cubicBezTo>
                    <a:pt x="0" y="2083"/>
                    <a:pt x="2762" y="10551"/>
                    <a:pt x="5113" y="11122"/>
                  </a:cubicBezTo>
                  <a:cubicBezTo>
                    <a:pt x="5280" y="11164"/>
                    <a:pt x="5441" y="11184"/>
                    <a:pt x="5594" y="11184"/>
                  </a:cubicBezTo>
                  <a:cubicBezTo>
                    <a:pt x="8753" y="11184"/>
                    <a:pt x="9063" y="2618"/>
                    <a:pt x="8149" y="1421"/>
                  </a:cubicBezTo>
                  <a:cubicBezTo>
                    <a:pt x="8149" y="1421"/>
                    <a:pt x="7584" y="1"/>
                    <a:pt x="5911" y="1"/>
                  </a:cubicBezTo>
                  <a:close/>
                </a:path>
              </a:pathLst>
            </a:custGeom>
            <a:solidFill>
              <a:srgbClr val="FF9C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4991;p56">
              <a:extLst>
                <a:ext uri="{FF2B5EF4-FFF2-40B4-BE49-F238E27FC236}">
                  <a16:creationId xmlns:a16="http://schemas.microsoft.com/office/drawing/2014/main" id="{C557478C-706D-5FB6-9D6C-5D8D1F66DC91}"/>
                </a:ext>
              </a:extLst>
            </p:cNvPr>
            <p:cNvSpPr/>
            <p:nvPr/>
          </p:nvSpPr>
          <p:spPr>
            <a:xfrm>
              <a:off x="4179475" y="1874450"/>
              <a:ext cx="89050" cy="176825"/>
            </a:xfrm>
            <a:custGeom>
              <a:avLst/>
              <a:gdLst/>
              <a:ahLst/>
              <a:cxnLst/>
              <a:rect l="l" t="t" r="r" b="b"/>
              <a:pathLst>
                <a:path w="3562" h="7073" extrusionOk="0">
                  <a:moveTo>
                    <a:pt x="685" y="3794"/>
                  </a:moveTo>
                  <a:cubicBezTo>
                    <a:pt x="672" y="3822"/>
                    <a:pt x="666" y="3833"/>
                    <a:pt x="664" y="3837"/>
                  </a:cubicBezTo>
                  <a:lnTo>
                    <a:pt x="664" y="3837"/>
                  </a:lnTo>
                  <a:cubicBezTo>
                    <a:pt x="672" y="3822"/>
                    <a:pt x="680" y="3808"/>
                    <a:pt x="685" y="3794"/>
                  </a:cubicBezTo>
                  <a:close/>
                  <a:moveTo>
                    <a:pt x="48" y="0"/>
                  </a:moveTo>
                  <a:cubicBezTo>
                    <a:pt x="32" y="0"/>
                    <a:pt x="23" y="2"/>
                    <a:pt x="23" y="5"/>
                  </a:cubicBezTo>
                  <a:cubicBezTo>
                    <a:pt x="0" y="51"/>
                    <a:pt x="366" y="188"/>
                    <a:pt x="799" y="485"/>
                  </a:cubicBezTo>
                  <a:cubicBezTo>
                    <a:pt x="1233" y="759"/>
                    <a:pt x="1735" y="1238"/>
                    <a:pt x="2055" y="1763"/>
                  </a:cubicBezTo>
                  <a:cubicBezTo>
                    <a:pt x="2397" y="2288"/>
                    <a:pt x="2602" y="2859"/>
                    <a:pt x="2648" y="3315"/>
                  </a:cubicBezTo>
                  <a:cubicBezTo>
                    <a:pt x="2671" y="3612"/>
                    <a:pt x="2648" y="3543"/>
                    <a:pt x="2625" y="3566"/>
                  </a:cubicBezTo>
                  <a:cubicBezTo>
                    <a:pt x="2625" y="3566"/>
                    <a:pt x="2602" y="3543"/>
                    <a:pt x="2602" y="3543"/>
                  </a:cubicBezTo>
                  <a:cubicBezTo>
                    <a:pt x="2591" y="3532"/>
                    <a:pt x="2597" y="3532"/>
                    <a:pt x="2597" y="3532"/>
                  </a:cubicBezTo>
                  <a:cubicBezTo>
                    <a:pt x="2597" y="3532"/>
                    <a:pt x="2591" y="3532"/>
                    <a:pt x="2557" y="3521"/>
                  </a:cubicBezTo>
                  <a:cubicBezTo>
                    <a:pt x="2534" y="3521"/>
                    <a:pt x="2511" y="3498"/>
                    <a:pt x="2488" y="3498"/>
                  </a:cubicBezTo>
                  <a:cubicBezTo>
                    <a:pt x="2488" y="3475"/>
                    <a:pt x="2397" y="3452"/>
                    <a:pt x="2351" y="3452"/>
                  </a:cubicBezTo>
                  <a:cubicBezTo>
                    <a:pt x="2169" y="3384"/>
                    <a:pt x="2100" y="3384"/>
                    <a:pt x="2100" y="3384"/>
                  </a:cubicBezTo>
                  <a:cubicBezTo>
                    <a:pt x="2100" y="3384"/>
                    <a:pt x="2055" y="3361"/>
                    <a:pt x="1781" y="3338"/>
                  </a:cubicBezTo>
                  <a:cubicBezTo>
                    <a:pt x="1760" y="3334"/>
                    <a:pt x="1736" y="3332"/>
                    <a:pt x="1709" y="3332"/>
                  </a:cubicBezTo>
                  <a:cubicBezTo>
                    <a:pt x="1590" y="3332"/>
                    <a:pt x="1419" y="3369"/>
                    <a:pt x="1233" y="3406"/>
                  </a:cubicBezTo>
                  <a:cubicBezTo>
                    <a:pt x="1142" y="3452"/>
                    <a:pt x="1005" y="3498"/>
                    <a:pt x="891" y="3566"/>
                  </a:cubicBezTo>
                  <a:cubicBezTo>
                    <a:pt x="822" y="3635"/>
                    <a:pt x="731" y="3726"/>
                    <a:pt x="662" y="3840"/>
                  </a:cubicBezTo>
                  <a:cubicBezTo>
                    <a:pt x="662" y="3840"/>
                    <a:pt x="662" y="3840"/>
                    <a:pt x="664" y="3837"/>
                  </a:cubicBezTo>
                  <a:lnTo>
                    <a:pt x="664" y="3837"/>
                  </a:lnTo>
                  <a:cubicBezTo>
                    <a:pt x="600" y="3949"/>
                    <a:pt x="465" y="4106"/>
                    <a:pt x="525" y="4388"/>
                  </a:cubicBezTo>
                  <a:cubicBezTo>
                    <a:pt x="617" y="4730"/>
                    <a:pt x="1005" y="4959"/>
                    <a:pt x="1279" y="5141"/>
                  </a:cubicBezTo>
                  <a:cubicBezTo>
                    <a:pt x="1575" y="5324"/>
                    <a:pt x="1849" y="5484"/>
                    <a:pt x="1986" y="5643"/>
                  </a:cubicBezTo>
                  <a:cubicBezTo>
                    <a:pt x="2146" y="5872"/>
                    <a:pt x="2237" y="6123"/>
                    <a:pt x="2192" y="6305"/>
                  </a:cubicBezTo>
                  <a:cubicBezTo>
                    <a:pt x="2146" y="6511"/>
                    <a:pt x="1941" y="6648"/>
                    <a:pt x="1667" y="6716"/>
                  </a:cubicBezTo>
                  <a:cubicBezTo>
                    <a:pt x="1559" y="6743"/>
                    <a:pt x="1447" y="6756"/>
                    <a:pt x="1339" y="6756"/>
                  </a:cubicBezTo>
                  <a:cubicBezTo>
                    <a:pt x="1173" y="6756"/>
                    <a:pt x="1015" y="6726"/>
                    <a:pt x="891" y="6670"/>
                  </a:cubicBezTo>
                  <a:cubicBezTo>
                    <a:pt x="450" y="6494"/>
                    <a:pt x="456" y="6190"/>
                    <a:pt x="375" y="6190"/>
                  </a:cubicBezTo>
                  <a:cubicBezTo>
                    <a:pt x="372" y="6190"/>
                    <a:pt x="369" y="6190"/>
                    <a:pt x="366" y="6191"/>
                  </a:cubicBezTo>
                  <a:cubicBezTo>
                    <a:pt x="363" y="6188"/>
                    <a:pt x="360" y="6187"/>
                    <a:pt x="357" y="6187"/>
                  </a:cubicBezTo>
                  <a:cubicBezTo>
                    <a:pt x="337" y="6187"/>
                    <a:pt x="320" y="6254"/>
                    <a:pt x="320" y="6374"/>
                  </a:cubicBezTo>
                  <a:cubicBezTo>
                    <a:pt x="343" y="6488"/>
                    <a:pt x="411" y="6693"/>
                    <a:pt x="731" y="6853"/>
                  </a:cubicBezTo>
                  <a:cubicBezTo>
                    <a:pt x="950" y="6999"/>
                    <a:pt x="1271" y="7072"/>
                    <a:pt x="1601" y="7072"/>
                  </a:cubicBezTo>
                  <a:cubicBezTo>
                    <a:pt x="1684" y="7072"/>
                    <a:pt x="1767" y="7068"/>
                    <a:pt x="1849" y="7058"/>
                  </a:cubicBezTo>
                  <a:cubicBezTo>
                    <a:pt x="2260" y="7013"/>
                    <a:pt x="2671" y="6807"/>
                    <a:pt x="2808" y="6488"/>
                  </a:cubicBezTo>
                  <a:cubicBezTo>
                    <a:pt x="2945" y="6168"/>
                    <a:pt x="2831" y="5803"/>
                    <a:pt x="2648" y="5484"/>
                  </a:cubicBezTo>
                  <a:cubicBezTo>
                    <a:pt x="2443" y="5118"/>
                    <a:pt x="2055" y="4913"/>
                    <a:pt x="1804" y="4730"/>
                  </a:cubicBezTo>
                  <a:cubicBezTo>
                    <a:pt x="1530" y="4548"/>
                    <a:pt x="1438" y="4411"/>
                    <a:pt x="1461" y="4388"/>
                  </a:cubicBezTo>
                  <a:cubicBezTo>
                    <a:pt x="1438" y="4342"/>
                    <a:pt x="1507" y="4274"/>
                    <a:pt x="1553" y="4228"/>
                  </a:cubicBezTo>
                  <a:lnTo>
                    <a:pt x="1575" y="4183"/>
                  </a:lnTo>
                  <a:cubicBezTo>
                    <a:pt x="1667" y="4061"/>
                    <a:pt x="1738" y="4040"/>
                    <a:pt x="1795" y="4040"/>
                  </a:cubicBezTo>
                  <a:cubicBezTo>
                    <a:pt x="1824" y="4040"/>
                    <a:pt x="1849" y="4046"/>
                    <a:pt x="1872" y="4046"/>
                  </a:cubicBezTo>
                  <a:lnTo>
                    <a:pt x="1963" y="4046"/>
                  </a:lnTo>
                  <a:cubicBezTo>
                    <a:pt x="1963" y="4046"/>
                    <a:pt x="1986" y="4068"/>
                    <a:pt x="2077" y="4091"/>
                  </a:cubicBezTo>
                  <a:cubicBezTo>
                    <a:pt x="2100" y="4091"/>
                    <a:pt x="2106" y="4086"/>
                    <a:pt x="2117" y="4086"/>
                  </a:cubicBezTo>
                  <a:cubicBezTo>
                    <a:pt x="2129" y="4086"/>
                    <a:pt x="2146" y="4091"/>
                    <a:pt x="2192" y="4114"/>
                  </a:cubicBezTo>
                  <a:cubicBezTo>
                    <a:pt x="2260" y="4160"/>
                    <a:pt x="2351" y="4205"/>
                    <a:pt x="2443" y="4274"/>
                  </a:cubicBezTo>
                  <a:cubicBezTo>
                    <a:pt x="2511" y="4297"/>
                    <a:pt x="2534" y="4319"/>
                    <a:pt x="2625" y="4365"/>
                  </a:cubicBezTo>
                  <a:cubicBezTo>
                    <a:pt x="2694" y="4434"/>
                    <a:pt x="2785" y="4502"/>
                    <a:pt x="2876" y="4571"/>
                  </a:cubicBezTo>
                  <a:cubicBezTo>
                    <a:pt x="3036" y="4707"/>
                    <a:pt x="3219" y="4844"/>
                    <a:pt x="3424" y="5004"/>
                  </a:cubicBezTo>
                  <a:cubicBezTo>
                    <a:pt x="3447" y="4867"/>
                    <a:pt x="3493" y="4639"/>
                    <a:pt x="3515" y="4319"/>
                  </a:cubicBezTo>
                  <a:cubicBezTo>
                    <a:pt x="3538" y="4160"/>
                    <a:pt x="3561" y="3977"/>
                    <a:pt x="3561" y="3794"/>
                  </a:cubicBezTo>
                  <a:cubicBezTo>
                    <a:pt x="3538" y="3543"/>
                    <a:pt x="3538" y="3475"/>
                    <a:pt x="3493" y="3338"/>
                  </a:cubicBezTo>
                  <a:cubicBezTo>
                    <a:pt x="3379" y="2813"/>
                    <a:pt x="3082" y="2174"/>
                    <a:pt x="2625" y="1603"/>
                  </a:cubicBezTo>
                  <a:cubicBezTo>
                    <a:pt x="2192" y="1033"/>
                    <a:pt x="1530" y="553"/>
                    <a:pt x="982" y="302"/>
                  </a:cubicBezTo>
                  <a:cubicBezTo>
                    <a:pt x="512" y="67"/>
                    <a:pt x="143" y="0"/>
                    <a:pt x="4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4992;p56">
              <a:extLst>
                <a:ext uri="{FF2B5EF4-FFF2-40B4-BE49-F238E27FC236}">
                  <a16:creationId xmlns:a16="http://schemas.microsoft.com/office/drawing/2014/main" id="{5038F8B4-F67A-4470-B170-9791DF167F99}"/>
                </a:ext>
              </a:extLst>
            </p:cNvPr>
            <p:cNvSpPr/>
            <p:nvPr/>
          </p:nvSpPr>
          <p:spPr>
            <a:xfrm>
              <a:off x="4182950" y="1842575"/>
              <a:ext cx="52950" cy="18950"/>
            </a:xfrm>
            <a:custGeom>
              <a:avLst/>
              <a:gdLst/>
              <a:ahLst/>
              <a:cxnLst/>
              <a:rect l="l" t="t" r="r" b="b"/>
              <a:pathLst>
                <a:path w="2118" h="758" extrusionOk="0">
                  <a:moveTo>
                    <a:pt x="842" y="0"/>
                  </a:moveTo>
                  <a:cubicBezTo>
                    <a:pt x="344" y="0"/>
                    <a:pt x="1" y="174"/>
                    <a:pt x="44" y="367"/>
                  </a:cubicBezTo>
                  <a:cubicBezTo>
                    <a:pt x="112" y="573"/>
                    <a:pt x="615" y="756"/>
                    <a:pt x="1162" y="756"/>
                  </a:cubicBezTo>
                  <a:cubicBezTo>
                    <a:pt x="1195" y="757"/>
                    <a:pt x="1227" y="757"/>
                    <a:pt x="1258" y="757"/>
                  </a:cubicBezTo>
                  <a:cubicBezTo>
                    <a:pt x="1776" y="757"/>
                    <a:pt x="2117" y="584"/>
                    <a:pt x="2053" y="390"/>
                  </a:cubicBezTo>
                  <a:cubicBezTo>
                    <a:pt x="1984" y="185"/>
                    <a:pt x="1482" y="2"/>
                    <a:pt x="934" y="2"/>
                  </a:cubicBezTo>
                  <a:cubicBezTo>
                    <a:pt x="903" y="1"/>
                    <a:pt x="872" y="0"/>
                    <a:pt x="842"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4993;p56">
              <a:extLst>
                <a:ext uri="{FF2B5EF4-FFF2-40B4-BE49-F238E27FC236}">
                  <a16:creationId xmlns:a16="http://schemas.microsoft.com/office/drawing/2014/main" id="{46C6AE89-1DA0-4545-196E-D1EC3F066EBE}"/>
                </a:ext>
              </a:extLst>
            </p:cNvPr>
            <p:cNvSpPr/>
            <p:nvPr/>
          </p:nvSpPr>
          <p:spPr>
            <a:xfrm>
              <a:off x="4144100" y="1878500"/>
              <a:ext cx="135150" cy="171800"/>
            </a:xfrm>
            <a:custGeom>
              <a:avLst/>
              <a:gdLst/>
              <a:ahLst/>
              <a:cxnLst/>
              <a:rect l="l" t="t" r="r" b="b"/>
              <a:pathLst>
                <a:path w="5406" h="6872" extrusionOk="0">
                  <a:moveTo>
                    <a:pt x="1857" y="1"/>
                  </a:moveTo>
                  <a:cubicBezTo>
                    <a:pt x="1727" y="1"/>
                    <a:pt x="1595" y="23"/>
                    <a:pt x="1461" y="72"/>
                  </a:cubicBezTo>
                  <a:cubicBezTo>
                    <a:pt x="0" y="620"/>
                    <a:pt x="46" y="6257"/>
                    <a:pt x="2808" y="6828"/>
                  </a:cubicBezTo>
                  <a:cubicBezTo>
                    <a:pt x="2948" y="6857"/>
                    <a:pt x="3077" y="6871"/>
                    <a:pt x="3196" y="6871"/>
                  </a:cubicBezTo>
                  <a:cubicBezTo>
                    <a:pt x="5406" y="6871"/>
                    <a:pt x="4132" y="2103"/>
                    <a:pt x="4132" y="2103"/>
                  </a:cubicBezTo>
                  <a:cubicBezTo>
                    <a:pt x="4132" y="2103"/>
                    <a:pt x="3118" y="1"/>
                    <a:pt x="185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4994;p56">
              <a:extLst>
                <a:ext uri="{FF2B5EF4-FFF2-40B4-BE49-F238E27FC236}">
                  <a16:creationId xmlns:a16="http://schemas.microsoft.com/office/drawing/2014/main" id="{162EC899-5252-1780-4C08-EAD976D0C670}"/>
                </a:ext>
              </a:extLst>
            </p:cNvPr>
            <p:cNvSpPr/>
            <p:nvPr/>
          </p:nvSpPr>
          <p:spPr>
            <a:xfrm>
              <a:off x="3916975" y="1714800"/>
              <a:ext cx="788650" cy="752650"/>
            </a:xfrm>
            <a:custGeom>
              <a:avLst/>
              <a:gdLst/>
              <a:ahLst/>
              <a:cxnLst/>
              <a:rect l="l" t="t" r="r" b="b"/>
              <a:pathLst>
                <a:path w="31546" h="30106" extrusionOk="0">
                  <a:moveTo>
                    <a:pt x="14221" y="0"/>
                  </a:moveTo>
                  <a:cubicBezTo>
                    <a:pt x="14221" y="0"/>
                    <a:pt x="10992" y="17325"/>
                    <a:pt x="65" y="17325"/>
                  </a:cubicBezTo>
                  <a:cubicBezTo>
                    <a:pt x="44" y="17325"/>
                    <a:pt x="22" y="17325"/>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4995;p56">
              <a:extLst>
                <a:ext uri="{FF2B5EF4-FFF2-40B4-BE49-F238E27FC236}">
                  <a16:creationId xmlns:a16="http://schemas.microsoft.com/office/drawing/2014/main" id="{26A16003-586F-30EB-7808-AA28628A2282}"/>
                </a:ext>
              </a:extLst>
            </p:cNvPr>
            <p:cNvSpPr/>
            <p:nvPr/>
          </p:nvSpPr>
          <p:spPr>
            <a:xfrm>
              <a:off x="3916975" y="1714800"/>
              <a:ext cx="788650" cy="752650"/>
            </a:xfrm>
            <a:custGeom>
              <a:avLst/>
              <a:gdLst/>
              <a:ahLst/>
              <a:cxnLst/>
              <a:rect l="l" t="t" r="r" b="b"/>
              <a:pathLst>
                <a:path w="31546" h="30106" extrusionOk="0">
                  <a:moveTo>
                    <a:pt x="14221" y="0"/>
                  </a:moveTo>
                  <a:cubicBezTo>
                    <a:pt x="14221" y="0"/>
                    <a:pt x="10992" y="17325"/>
                    <a:pt x="65" y="17325"/>
                  </a:cubicBezTo>
                  <a:cubicBezTo>
                    <a:pt x="44" y="17325"/>
                    <a:pt x="22" y="17325"/>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4996;p56">
              <a:extLst>
                <a:ext uri="{FF2B5EF4-FFF2-40B4-BE49-F238E27FC236}">
                  <a16:creationId xmlns:a16="http://schemas.microsoft.com/office/drawing/2014/main" id="{CAC998BA-8046-72FB-A4D6-0AC56037A52A}"/>
                </a:ext>
              </a:extLst>
            </p:cNvPr>
            <p:cNvSpPr/>
            <p:nvPr/>
          </p:nvSpPr>
          <p:spPr>
            <a:xfrm>
              <a:off x="3958625" y="2078825"/>
              <a:ext cx="191200" cy="115325"/>
            </a:xfrm>
            <a:custGeom>
              <a:avLst/>
              <a:gdLst/>
              <a:ahLst/>
              <a:cxnLst/>
              <a:rect l="l" t="t" r="r" b="b"/>
              <a:pathLst>
                <a:path w="7648" h="4613" extrusionOk="0">
                  <a:moveTo>
                    <a:pt x="7619" y="0"/>
                  </a:moveTo>
                  <a:cubicBezTo>
                    <a:pt x="7520" y="0"/>
                    <a:pt x="6454" y="799"/>
                    <a:pt x="5365" y="1554"/>
                  </a:cubicBezTo>
                  <a:cubicBezTo>
                    <a:pt x="4817" y="1965"/>
                    <a:pt x="4247" y="2330"/>
                    <a:pt x="3813" y="2604"/>
                  </a:cubicBezTo>
                  <a:cubicBezTo>
                    <a:pt x="3607" y="2741"/>
                    <a:pt x="3425" y="2832"/>
                    <a:pt x="3288" y="2924"/>
                  </a:cubicBezTo>
                  <a:cubicBezTo>
                    <a:pt x="3174" y="2992"/>
                    <a:pt x="3105" y="3038"/>
                    <a:pt x="3105" y="3038"/>
                  </a:cubicBezTo>
                  <a:cubicBezTo>
                    <a:pt x="3105" y="3038"/>
                    <a:pt x="2809" y="3220"/>
                    <a:pt x="2375" y="3449"/>
                  </a:cubicBezTo>
                  <a:cubicBezTo>
                    <a:pt x="1918" y="3700"/>
                    <a:pt x="1302" y="3974"/>
                    <a:pt x="686" y="4179"/>
                  </a:cubicBezTo>
                  <a:cubicBezTo>
                    <a:pt x="458" y="4270"/>
                    <a:pt x="229" y="4316"/>
                    <a:pt x="1" y="4384"/>
                  </a:cubicBezTo>
                  <a:cubicBezTo>
                    <a:pt x="92" y="4453"/>
                    <a:pt x="184" y="4521"/>
                    <a:pt x="275" y="4613"/>
                  </a:cubicBezTo>
                  <a:cubicBezTo>
                    <a:pt x="435" y="4567"/>
                    <a:pt x="617" y="4544"/>
                    <a:pt x="777" y="4499"/>
                  </a:cubicBezTo>
                  <a:cubicBezTo>
                    <a:pt x="1439" y="4316"/>
                    <a:pt x="2078" y="4065"/>
                    <a:pt x="2557" y="3814"/>
                  </a:cubicBezTo>
                  <a:cubicBezTo>
                    <a:pt x="3014" y="3608"/>
                    <a:pt x="3333" y="3426"/>
                    <a:pt x="3333" y="3426"/>
                  </a:cubicBezTo>
                  <a:cubicBezTo>
                    <a:pt x="3333" y="3426"/>
                    <a:pt x="3402" y="3380"/>
                    <a:pt x="3539" y="3289"/>
                  </a:cubicBezTo>
                  <a:cubicBezTo>
                    <a:pt x="3653" y="3220"/>
                    <a:pt x="3836" y="3106"/>
                    <a:pt x="4041" y="2946"/>
                  </a:cubicBezTo>
                  <a:cubicBezTo>
                    <a:pt x="4475" y="2672"/>
                    <a:pt x="5023" y="2239"/>
                    <a:pt x="5570" y="1828"/>
                  </a:cubicBezTo>
                  <a:cubicBezTo>
                    <a:pt x="6620" y="961"/>
                    <a:pt x="7647" y="48"/>
                    <a:pt x="7625" y="2"/>
                  </a:cubicBezTo>
                  <a:cubicBezTo>
                    <a:pt x="7623" y="1"/>
                    <a:pt x="7621" y="0"/>
                    <a:pt x="761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4997;p56">
              <a:extLst>
                <a:ext uri="{FF2B5EF4-FFF2-40B4-BE49-F238E27FC236}">
                  <a16:creationId xmlns:a16="http://schemas.microsoft.com/office/drawing/2014/main" id="{8D2240E3-BD54-F4F5-256B-1DCF145457A5}"/>
                </a:ext>
              </a:extLst>
            </p:cNvPr>
            <p:cNvSpPr/>
            <p:nvPr/>
          </p:nvSpPr>
          <p:spPr>
            <a:xfrm>
              <a:off x="4201150" y="2212350"/>
              <a:ext cx="97600" cy="159275"/>
            </a:xfrm>
            <a:custGeom>
              <a:avLst/>
              <a:gdLst/>
              <a:ahLst/>
              <a:cxnLst/>
              <a:rect l="l" t="t" r="r" b="b"/>
              <a:pathLst>
                <a:path w="3904" h="6371" extrusionOk="0">
                  <a:moveTo>
                    <a:pt x="3878" y="1"/>
                  </a:moveTo>
                  <a:cubicBezTo>
                    <a:pt x="3842" y="1"/>
                    <a:pt x="3642" y="269"/>
                    <a:pt x="3379" y="664"/>
                  </a:cubicBezTo>
                  <a:cubicBezTo>
                    <a:pt x="3105" y="1075"/>
                    <a:pt x="2785" y="1645"/>
                    <a:pt x="2466" y="2216"/>
                  </a:cubicBezTo>
                  <a:cubicBezTo>
                    <a:pt x="2124" y="2810"/>
                    <a:pt x="1804" y="3380"/>
                    <a:pt x="1553" y="3791"/>
                  </a:cubicBezTo>
                  <a:cubicBezTo>
                    <a:pt x="1302" y="4202"/>
                    <a:pt x="1119" y="4499"/>
                    <a:pt x="1119" y="4499"/>
                  </a:cubicBezTo>
                  <a:cubicBezTo>
                    <a:pt x="1119" y="4499"/>
                    <a:pt x="959" y="4773"/>
                    <a:pt x="708" y="5183"/>
                  </a:cubicBezTo>
                  <a:cubicBezTo>
                    <a:pt x="526" y="5480"/>
                    <a:pt x="275" y="5845"/>
                    <a:pt x="1" y="6188"/>
                  </a:cubicBezTo>
                  <a:cubicBezTo>
                    <a:pt x="115" y="6256"/>
                    <a:pt x="206" y="6302"/>
                    <a:pt x="320" y="6370"/>
                  </a:cubicBezTo>
                  <a:cubicBezTo>
                    <a:pt x="594" y="6028"/>
                    <a:pt x="845" y="5686"/>
                    <a:pt x="1051" y="5412"/>
                  </a:cubicBezTo>
                  <a:cubicBezTo>
                    <a:pt x="1325" y="5001"/>
                    <a:pt x="1507" y="4727"/>
                    <a:pt x="1507" y="4727"/>
                  </a:cubicBezTo>
                  <a:cubicBezTo>
                    <a:pt x="1507" y="4727"/>
                    <a:pt x="1667" y="4430"/>
                    <a:pt x="1918" y="3996"/>
                  </a:cubicBezTo>
                  <a:cubicBezTo>
                    <a:pt x="2146" y="3563"/>
                    <a:pt x="2443" y="2969"/>
                    <a:pt x="2740" y="2376"/>
                  </a:cubicBezTo>
                  <a:cubicBezTo>
                    <a:pt x="3037" y="1782"/>
                    <a:pt x="3310" y="1189"/>
                    <a:pt x="3539" y="755"/>
                  </a:cubicBezTo>
                  <a:cubicBezTo>
                    <a:pt x="3767" y="322"/>
                    <a:pt x="3904" y="25"/>
                    <a:pt x="3881" y="2"/>
                  </a:cubicBezTo>
                  <a:cubicBezTo>
                    <a:pt x="3880" y="1"/>
                    <a:pt x="3879" y="1"/>
                    <a:pt x="3878"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4998;p56">
              <a:extLst>
                <a:ext uri="{FF2B5EF4-FFF2-40B4-BE49-F238E27FC236}">
                  <a16:creationId xmlns:a16="http://schemas.microsoft.com/office/drawing/2014/main" id="{C1B24660-6D10-E342-6891-D30E299D466A}"/>
                </a:ext>
              </a:extLst>
            </p:cNvPr>
            <p:cNvSpPr/>
            <p:nvPr/>
          </p:nvSpPr>
          <p:spPr>
            <a:xfrm>
              <a:off x="4163500" y="1810075"/>
              <a:ext cx="120425" cy="262000"/>
            </a:xfrm>
            <a:custGeom>
              <a:avLst/>
              <a:gdLst/>
              <a:ahLst/>
              <a:cxnLst/>
              <a:rect l="l" t="t" r="r" b="b"/>
              <a:pathLst>
                <a:path w="4817" h="10480" extrusionOk="0">
                  <a:moveTo>
                    <a:pt x="4747" y="1"/>
                  </a:moveTo>
                  <a:cubicBezTo>
                    <a:pt x="4693" y="1"/>
                    <a:pt x="4150" y="1336"/>
                    <a:pt x="3675" y="2672"/>
                  </a:cubicBezTo>
                  <a:cubicBezTo>
                    <a:pt x="3173" y="4041"/>
                    <a:pt x="2648" y="5365"/>
                    <a:pt x="2648" y="5365"/>
                  </a:cubicBezTo>
                  <a:cubicBezTo>
                    <a:pt x="2648" y="5365"/>
                    <a:pt x="2511" y="5708"/>
                    <a:pt x="2306" y="6210"/>
                  </a:cubicBezTo>
                  <a:cubicBezTo>
                    <a:pt x="2260" y="6324"/>
                    <a:pt x="2214" y="6461"/>
                    <a:pt x="2146" y="6598"/>
                  </a:cubicBezTo>
                  <a:cubicBezTo>
                    <a:pt x="2077" y="6735"/>
                    <a:pt x="2009" y="6894"/>
                    <a:pt x="1940" y="7054"/>
                  </a:cubicBezTo>
                  <a:cubicBezTo>
                    <a:pt x="1803" y="7351"/>
                    <a:pt x="1667" y="7671"/>
                    <a:pt x="1507" y="7990"/>
                  </a:cubicBezTo>
                  <a:cubicBezTo>
                    <a:pt x="845" y="9268"/>
                    <a:pt x="0" y="10432"/>
                    <a:pt x="46" y="10478"/>
                  </a:cubicBezTo>
                  <a:cubicBezTo>
                    <a:pt x="48" y="10479"/>
                    <a:pt x="50" y="10479"/>
                    <a:pt x="52" y="10479"/>
                  </a:cubicBezTo>
                  <a:cubicBezTo>
                    <a:pt x="109" y="10479"/>
                    <a:pt x="333" y="10210"/>
                    <a:pt x="662" y="9793"/>
                  </a:cubicBezTo>
                  <a:cubicBezTo>
                    <a:pt x="1005" y="9382"/>
                    <a:pt x="1393" y="8766"/>
                    <a:pt x="1781" y="8150"/>
                  </a:cubicBezTo>
                  <a:cubicBezTo>
                    <a:pt x="1963" y="7830"/>
                    <a:pt x="2123" y="7511"/>
                    <a:pt x="2283" y="7214"/>
                  </a:cubicBezTo>
                  <a:cubicBezTo>
                    <a:pt x="2374" y="7054"/>
                    <a:pt x="2443" y="6917"/>
                    <a:pt x="2511" y="6780"/>
                  </a:cubicBezTo>
                  <a:cubicBezTo>
                    <a:pt x="2580" y="6621"/>
                    <a:pt x="2648" y="6484"/>
                    <a:pt x="2694" y="6369"/>
                  </a:cubicBezTo>
                  <a:cubicBezTo>
                    <a:pt x="2922" y="5867"/>
                    <a:pt x="3059" y="5525"/>
                    <a:pt x="3059" y="5525"/>
                  </a:cubicBezTo>
                  <a:cubicBezTo>
                    <a:pt x="3059" y="5525"/>
                    <a:pt x="3561" y="4155"/>
                    <a:pt x="3972" y="2786"/>
                  </a:cubicBezTo>
                  <a:cubicBezTo>
                    <a:pt x="4383" y="1394"/>
                    <a:pt x="4816" y="24"/>
                    <a:pt x="4748" y="1"/>
                  </a:cubicBezTo>
                  <a:cubicBezTo>
                    <a:pt x="4748" y="1"/>
                    <a:pt x="4747" y="1"/>
                    <a:pt x="4747"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4999;p56">
              <a:extLst>
                <a:ext uri="{FF2B5EF4-FFF2-40B4-BE49-F238E27FC236}">
                  <a16:creationId xmlns:a16="http://schemas.microsoft.com/office/drawing/2014/main" id="{29CDD31D-6DDA-EAFB-2E31-F836460ABB74}"/>
                </a:ext>
              </a:extLst>
            </p:cNvPr>
            <p:cNvSpPr/>
            <p:nvPr/>
          </p:nvSpPr>
          <p:spPr>
            <a:xfrm>
              <a:off x="3916975" y="1714800"/>
              <a:ext cx="788650" cy="752650"/>
            </a:xfrm>
            <a:custGeom>
              <a:avLst/>
              <a:gdLst/>
              <a:ahLst/>
              <a:cxnLst/>
              <a:rect l="l" t="t" r="r" b="b"/>
              <a:pathLst>
                <a:path w="31546" h="30106" extrusionOk="0">
                  <a:moveTo>
                    <a:pt x="14221" y="0"/>
                  </a:moveTo>
                  <a:cubicBezTo>
                    <a:pt x="14221" y="0"/>
                    <a:pt x="13513" y="3767"/>
                    <a:pt x="11664" y="7784"/>
                  </a:cubicBezTo>
                  <a:cubicBezTo>
                    <a:pt x="12053" y="8811"/>
                    <a:pt x="12509" y="10523"/>
                    <a:pt x="12235" y="11892"/>
                  </a:cubicBezTo>
                  <a:cubicBezTo>
                    <a:pt x="11824" y="13947"/>
                    <a:pt x="8264" y="18763"/>
                    <a:pt x="5661" y="18763"/>
                  </a:cubicBezTo>
                  <a:cubicBezTo>
                    <a:pt x="4223" y="18763"/>
                    <a:pt x="3858" y="17599"/>
                    <a:pt x="3835" y="16572"/>
                  </a:cubicBezTo>
                  <a:cubicBezTo>
                    <a:pt x="2713" y="17034"/>
                    <a:pt x="1485" y="17326"/>
                    <a:pt x="151" y="17326"/>
                  </a:cubicBezTo>
                  <a:cubicBezTo>
                    <a:pt x="101" y="17326"/>
                    <a:pt x="51" y="17326"/>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5000;p56">
              <a:extLst>
                <a:ext uri="{FF2B5EF4-FFF2-40B4-BE49-F238E27FC236}">
                  <a16:creationId xmlns:a16="http://schemas.microsoft.com/office/drawing/2014/main" id="{07ADBC71-8211-48F7-4BCF-DB1BB74F8FCB}"/>
                </a:ext>
              </a:extLst>
            </p:cNvPr>
            <p:cNvSpPr/>
            <p:nvPr/>
          </p:nvSpPr>
          <p:spPr>
            <a:xfrm>
              <a:off x="4614875" y="2396125"/>
              <a:ext cx="190025" cy="191450"/>
            </a:xfrm>
            <a:custGeom>
              <a:avLst/>
              <a:gdLst/>
              <a:ahLst/>
              <a:cxnLst/>
              <a:rect l="l" t="t" r="r" b="b"/>
              <a:pathLst>
                <a:path w="7601" h="7658" extrusionOk="0">
                  <a:moveTo>
                    <a:pt x="7373" y="1"/>
                  </a:moveTo>
                  <a:lnTo>
                    <a:pt x="0" y="2260"/>
                  </a:lnTo>
                  <a:lnTo>
                    <a:pt x="594" y="6734"/>
                  </a:lnTo>
                  <a:cubicBezTo>
                    <a:pt x="594" y="6734"/>
                    <a:pt x="1944" y="7657"/>
                    <a:pt x="3771" y="7657"/>
                  </a:cubicBezTo>
                  <a:cubicBezTo>
                    <a:pt x="4930" y="7657"/>
                    <a:pt x="6281" y="7286"/>
                    <a:pt x="7601" y="6072"/>
                  </a:cubicBezTo>
                  <a:lnTo>
                    <a:pt x="7373" y="1"/>
                  </a:ln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5001;p56">
              <a:extLst>
                <a:ext uri="{FF2B5EF4-FFF2-40B4-BE49-F238E27FC236}">
                  <a16:creationId xmlns:a16="http://schemas.microsoft.com/office/drawing/2014/main" id="{FCDAB2B1-6631-C0E7-68DA-EB151738FD0F}"/>
                </a:ext>
              </a:extLst>
            </p:cNvPr>
            <p:cNvSpPr/>
            <p:nvPr/>
          </p:nvSpPr>
          <p:spPr>
            <a:xfrm>
              <a:off x="4614875" y="2396125"/>
              <a:ext cx="190025" cy="180350"/>
            </a:xfrm>
            <a:custGeom>
              <a:avLst/>
              <a:gdLst/>
              <a:ahLst/>
              <a:cxnLst/>
              <a:rect l="l" t="t" r="r" b="b"/>
              <a:pathLst>
                <a:path w="7601" h="7214" extrusionOk="0">
                  <a:moveTo>
                    <a:pt x="7373" y="1"/>
                  </a:moveTo>
                  <a:lnTo>
                    <a:pt x="0" y="2260"/>
                  </a:lnTo>
                  <a:lnTo>
                    <a:pt x="206" y="3813"/>
                  </a:lnTo>
                  <a:cubicBezTo>
                    <a:pt x="845" y="3767"/>
                    <a:pt x="1484" y="3698"/>
                    <a:pt x="2123" y="3630"/>
                  </a:cubicBezTo>
                  <a:cubicBezTo>
                    <a:pt x="2945" y="3562"/>
                    <a:pt x="3766" y="3425"/>
                    <a:pt x="4588" y="3402"/>
                  </a:cubicBezTo>
                  <a:cubicBezTo>
                    <a:pt x="4608" y="3401"/>
                    <a:pt x="4628" y="3401"/>
                    <a:pt x="4647" y="3401"/>
                  </a:cubicBezTo>
                  <a:cubicBezTo>
                    <a:pt x="6455" y="3401"/>
                    <a:pt x="6250" y="5475"/>
                    <a:pt x="5866" y="7214"/>
                  </a:cubicBezTo>
                  <a:cubicBezTo>
                    <a:pt x="6437" y="6962"/>
                    <a:pt x="7007" y="6597"/>
                    <a:pt x="7601" y="6072"/>
                  </a:cubicBezTo>
                  <a:lnTo>
                    <a:pt x="7373"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5002;p56">
              <a:extLst>
                <a:ext uri="{FF2B5EF4-FFF2-40B4-BE49-F238E27FC236}">
                  <a16:creationId xmlns:a16="http://schemas.microsoft.com/office/drawing/2014/main" id="{B84D8C21-F599-5827-FC2F-6E27443A0C34}"/>
                </a:ext>
              </a:extLst>
            </p:cNvPr>
            <p:cNvSpPr/>
            <p:nvPr/>
          </p:nvSpPr>
          <p:spPr>
            <a:xfrm>
              <a:off x="4097300" y="1482450"/>
              <a:ext cx="1221750" cy="969375"/>
            </a:xfrm>
            <a:custGeom>
              <a:avLst/>
              <a:gdLst/>
              <a:ahLst/>
              <a:cxnLst/>
              <a:rect l="l" t="t" r="r" b="b"/>
              <a:pathLst>
                <a:path w="48870" h="38775" extrusionOk="0">
                  <a:moveTo>
                    <a:pt x="24619" y="1"/>
                  </a:moveTo>
                  <a:cubicBezTo>
                    <a:pt x="22259" y="1"/>
                    <a:pt x="19559" y="365"/>
                    <a:pt x="16572" y="1351"/>
                  </a:cubicBezTo>
                  <a:cubicBezTo>
                    <a:pt x="6871" y="4547"/>
                    <a:pt x="7350" y="13357"/>
                    <a:pt x="6620" y="19474"/>
                  </a:cubicBezTo>
                  <a:cubicBezTo>
                    <a:pt x="1" y="30248"/>
                    <a:pt x="7989" y="37233"/>
                    <a:pt x="16412" y="38534"/>
                  </a:cubicBezTo>
                  <a:cubicBezTo>
                    <a:pt x="17484" y="38698"/>
                    <a:pt x="18555" y="38774"/>
                    <a:pt x="19613" y="38774"/>
                  </a:cubicBezTo>
                  <a:cubicBezTo>
                    <a:pt x="27381" y="38774"/>
                    <a:pt x="34453" y="34645"/>
                    <a:pt x="36361" y="30727"/>
                  </a:cubicBezTo>
                  <a:cubicBezTo>
                    <a:pt x="36361" y="30727"/>
                    <a:pt x="37060" y="33208"/>
                    <a:pt x="39738" y="33208"/>
                  </a:cubicBezTo>
                  <a:cubicBezTo>
                    <a:pt x="40380" y="33208"/>
                    <a:pt x="41135" y="33066"/>
                    <a:pt x="42022" y="32713"/>
                  </a:cubicBezTo>
                  <a:cubicBezTo>
                    <a:pt x="45606" y="31298"/>
                    <a:pt x="48870" y="25569"/>
                    <a:pt x="46359" y="23058"/>
                  </a:cubicBezTo>
                  <a:cubicBezTo>
                    <a:pt x="45284" y="21983"/>
                    <a:pt x="44206" y="21633"/>
                    <a:pt x="43258" y="21633"/>
                  </a:cubicBezTo>
                  <a:cubicBezTo>
                    <a:pt x="41489" y="21633"/>
                    <a:pt x="40173" y="22853"/>
                    <a:pt x="40173" y="22853"/>
                  </a:cubicBezTo>
                  <a:cubicBezTo>
                    <a:pt x="40173" y="22853"/>
                    <a:pt x="46815" y="10664"/>
                    <a:pt x="35288" y="2949"/>
                  </a:cubicBezTo>
                  <a:cubicBezTo>
                    <a:pt x="35288" y="2949"/>
                    <a:pt x="31328" y="1"/>
                    <a:pt x="24619" y="1"/>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5003;p56">
              <a:extLst>
                <a:ext uri="{FF2B5EF4-FFF2-40B4-BE49-F238E27FC236}">
                  <a16:creationId xmlns:a16="http://schemas.microsoft.com/office/drawing/2014/main" id="{BCBD1F98-2195-F9A3-14D3-19A93AF2D82E}"/>
                </a:ext>
              </a:extLst>
            </p:cNvPr>
            <p:cNvSpPr/>
            <p:nvPr/>
          </p:nvSpPr>
          <p:spPr>
            <a:xfrm>
              <a:off x="4097300" y="1610375"/>
              <a:ext cx="894775" cy="841500"/>
            </a:xfrm>
            <a:custGeom>
              <a:avLst/>
              <a:gdLst/>
              <a:ahLst/>
              <a:cxnLst/>
              <a:rect l="l" t="t" r="r" b="b"/>
              <a:pathLst>
                <a:path w="35791" h="33660" extrusionOk="0">
                  <a:moveTo>
                    <a:pt x="10614" y="0"/>
                  </a:moveTo>
                  <a:lnTo>
                    <a:pt x="10614" y="0"/>
                  </a:lnTo>
                  <a:cubicBezTo>
                    <a:pt x="7054" y="4109"/>
                    <a:pt x="7145" y="9929"/>
                    <a:pt x="6620" y="14357"/>
                  </a:cubicBezTo>
                  <a:cubicBezTo>
                    <a:pt x="1" y="25131"/>
                    <a:pt x="7989" y="32116"/>
                    <a:pt x="16412" y="33417"/>
                  </a:cubicBezTo>
                  <a:cubicBezTo>
                    <a:pt x="17487" y="33582"/>
                    <a:pt x="18560" y="33659"/>
                    <a:pt x="19619" y="33659"/>
                  </a:cubicBezTo>
                  <a:cubicBezTo>
                    <a:pt x="26751" y="33659"/>
                    <a:pt x="33287" y="30166"/>
                    <a:pt x="35791" y="26569"/>
                  </a:cubicBezTo>
                  <a:lnTo>
                    <a:pt x="35791" y="26569"/>
                  </a:lnTo>
                  <a:cubicBezTo>
                    <a:pt x="32920" y="29852"/>
                    <a:pt x="26850" y="32813"/>
                    <a:pt x="20277" y="32813"/>
                  </a:cubicBezTo>
                  <a:cubicBezTo>
                    <a:pt x="19219" y="32813"/>
                    <a:pt x="18147" y="32737"/>
                    <a:pt x="17074" y="32572"/>
                  </a:cubicBezTo>
                  <a:cubicBezTo>
                    <a:pt x="8651" y="31271"/>
                    <a:pt x="662" y="24286"/>
                    <a:pt x="7282" y="13513"/>
                  </a:cubicBezTo>
                  <a:cubicBezTo>
                    <a:pt x="7761" y="9382"/>
                    <a:pt x="7716" y="4040"/>
                    <a:pt x="10614"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5004;p56">
              <a:extLst>
                <a:ext uri="{FF2B5EF4-FFF2-40B4-BE49-F238E27FC236}">
                  <a16:creationId xmlns:a16="http://schemas.microsoft.com/office/drawing/2014/main" id="{E5F3AAFE-8E0A-54B7-89B8-C10B82419CAC}"/>
                </a:ext>
              </a:extLst>
            </p:cNvPr>
            <p:cNvSpPr/>
            <p:nvPr/>
          </p:nvSpPr>
          <p:spPr>
            <a:xfrm>
              <a:off x="5008025" y="2223225"/>
              <a:ext cx="231125" cy="89450"/>
            </a:xfrm>
            <a:custGeom>
              <a:avLst/>
              <a:gdLst/>
              <a:ahLst/>
              <a:cxnLst/>
              <a:rect l="l" t="t" r="r" b="b"/>
              <a:pathLst>
                <a:path w="9245" h="3578" extrusionOk="0">
                  <a:moveTo>
                    <a:pt x="9245" y="1"/>
                  </a:moveTo>
                  <a:cubicBezTo>
                    <a:pt x="8378" y="1005"/>
                    <a:pt x="7328" y="1827"/>
                    <a:pt x="6255" y="2260"/>
                  </a:cubicBezTo>
                  <a:cubicBezTo>
                    <a:pt x="5373" y="2607"/>
                    <a:pt x="4621" y="2747"/>
                    <a:pt x="3982" y="2747"/>
                  </a:cubicBezTo>
                  <a:cubicBezTo>
                    <a:pt x="1294" y="2747"/>
                    <a:pt x="594" y="275"/>
                    <a:pt x="594" y="275"/>
                  </a:cubicBezTo>
                  <a:cubicBezTo>
                    <a:pt x="434" y="594"/>
                    <a:pt x="229" y="937"/>
                    <a:pt x="1" y="1279"/>
                  </a:cubicBezTo>
                  <a:cubicBezTo>
                    <a:pt x="214" y="1812"/>
                    <a:pt x="1050" y="3578"/>
                    <a:pt x="3308" y="3578"/>
                  </a:cubicBezTo>
                  <a:cubicBezTo>
                    <a:pt x="3949" y="3578"/>
                    <a:pt x="4704" y="3435"/>
                    <a:pt x="5593" y="3082"/>
                  </a:cubicBezTo>
                  <a:cubicBezTo>
                    <a:pt x="6962" y="2557"/>
                    <a:pt x="8286" y="1393"/>
                    <a:pt x="9245" y="1"/>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5005;p56">
              <a:extLst>
                <a:ext uri="{FF2B5EF4-FFF2-40B4-BE49-F238E27FC236}">
                  <a16:creationId xmlns:a16="http://schemas.microsoft.com/office/drawing/2014/main" id="{4EE8AD38-3736-CE02-29A7-858C92CB8165}"/>
                </a:ext>
              </a:extLst>
            </p:cNvPr>
            <p:cNvSpPr/>
            <p:nvPr/>
          </p:nvSpPr>
          <p:spPr>
            <a:xfrm>
              <a:off x="4437400" y="2367700"/>
              <a:ext cx="38825" cy="22275"/>
            </a:xfrm>
            <a:custGeom>
              <a:avLst/>
              <a:gdLst/>
              <a:ahLst/>
              <a:cxnLst/>
              <a:rect l="l" t="t" r="r" b="b"/>
              <a:pathLst>
                <a:path w="1553" h="891" extrusionOk="0">
                  <a:moveTo>
                    <a:pt x="451" y="1"/>
                  </a:moveTo>
                  <a:cubicBezTo>
                    <a:pt x="212" y="1"/>
                    <a:pt x="39" y="93"/>
                    <a:pt x="23" y="248"/>
                  </a:cubicBezTo>
                  <a:cubicBezTo>
                    <a:pt x="0" y="453"/>
                    <a:pt x="320" y="727"/>
                    <a:pt x="731" y="841"/>
                  </a:cubicBezTo>
                  <a:cubicBezTo>
                    <a:pt x="860" y="875"/>
                    <a:pt x="981" y="891"/>
                    <a:pt x="1088" y="891"/>
                  </a:cubicBezTo>
                  <a:cubicBezTo>
                    <a:pt x="1340" y="891"/>
                    <a:pt x="1514" y="803"/>
                    <a:pt x="1530" y="658"/>
                  </a:cubicBezTo>
                  <a:cubicBezTo>
                    <a:pt x="1553" y="430"/>
                    <a:pt x="1233" y="179"/>
                    <a:pt x="822" y="65"/>
                  </a:cubicBezTo>
                  <a:cubicBezTo>
                    <a:pt x="690" y="21"/>
                    <a:pt x="563" y="1"/>
                    <a:pt x="4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5006;p56">
              <a:extLst>
                <a:ext uri="{FF2B5EF4-FFF2-40B4-BE49-F238E27FC236}">
                  <a16:creationId xmlns:a16="http://schemas.microsoft.com/office/drawing/2014/main" id="{F1975CC6-586B-A139-CDC6-FF4434016407}"/>
                </a:ext>
              </a:extLst>
            </p:cNvPr>
            <p:cNvSpPr/>
            <p:nvPr/>
          </p:nvSpPr>
          <p:spPr>
            <a:xfrm>
              <a:off x="5071375" y="2080425"/>
              <a:ext cx="158650" cy="192800"/>
            </a:xfrm>
            <a:custGeom>
              <a:avLst/>
              <a:gdLst/>
              <a:ahLst/>
              <a:cxnLst/>
              <a:rect l="l" t="t" r="r" b="b"/>
              <a:pathLst>
                <a:path w="6346" h="7712" extrusionOk="0">
                  <a:moveTo>
                    <a:pt x="5042" y="1"/>
                  </a:moveTo>
                  <a:cubicBezTo>
                    <a:pt x="5006" y="1"/>
                    <a:pt x="4969" y="3"/>
                    <a:pt x="4931" y="6"/>
                  </a:cubicBezTo>
                  <a:cubicBezTo>
                    <a:pt x="3584" y="143"/>
                    <a:pt x="799" y="3111"/>
                    <a:pt x="799" y="3111"/>
                  </a:cubicBezTo>
                  <a:cubicBezTo>
                    <a:pt x="799" y="3111"/>
                    <a:pt x="860" y="3105"/>
                    <a:pt x="955" y="3105"/>
                  </a:cubicBezTo>
                  <a:cubicBezTo>
                    <a:pt x="1364" y="3105"/>
                    <a:pt x="2415" y="3210"/>
                    <a:pt x="2100" y="4320"/>
                  </a:cubicBezTo>
                  <a:cubicBezTo>
                    <a:pt x="1712" y="5667"/>
                    <a:pt x="0" y="6352"/>
                    <a:pt x="0" y="6352"/>
                  </a:cubicBezTo>
                  <a:cubicBezTo>
                    <a:pt x="0" y="6352"/>
                    <a:pt x="269" y="7712"/>
                    <a:pt x="1402" y="7712"/>
                  </a:cubicBezTo>
                  <a:cubicBezTo>
                    <a:pt x="1505" y="7712"/>
                    <a:pt x="1616" y="7701"/>
                    <a:pt x="1735" y="7676"/>
                  </a:cubicBezTo>
                  <a:cubicBezTo>
                    <a:pt x="3127" y="7402"/>
                    <a:pt x="6346" y="4503"/>
                    <a:pt x="6254" y="2220"/>
                  </a:cubicBezTo>
                  <a:cubicBezTo>
                    <a:pt x="6254" y="2220"/>
                    <a:pt x="6276" y="1"/>
                    <a:pt x="5042" y="1"/>
                  </a:cubicBezTo>
                  <a:close/>
                </a:path>
              </a:pathLst>
            </a:custGeom>
            <a:solidFill>
              <a:srgbClr val="FFBE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5007;p56">
              <a:extLst>
                <a:ext uri="{FF2B5EF4-FFF2-40B4-BE49-F238E27FC236}">
                  <a16:creationId xmlns:a16="http://schemas.microsoft.com/office/drawing/2014/main" id="{5AC799A8-F4D3-9EE9-6D95-B4A8EDE352AB}"/>
                </a:ext>
              </a:extLst>
            </p:cNvPr>
            <p:cNvSpPr/>
            <p:nvPr/>
          </p:nvSpPr>
          <p:spPr>
            <a:xfrm>
              <a:off x="5058825" y="2080575"/>
              <a:ext cx="165500" cy="194025"/>
            </a:xfrm>
            <a:custGeom>
              <a:avLst/>
              <a:gdLst/>
              <a:ahLst/>
              <a:cxnLst/>
              <a:rect l="l" t="t" r="r" b="b"/>
              <a:pathLst>
                <a:path w="6620" h="7761" extrusionOk="0">
                  <a:moveTo>
                    <a:pt x="1895" y="2854"/>
                  </a:moveTo>
                  <a:cubicBezTo>
                    <a:pt x="1891" y="2854"/>
                    <a:pt x="1891" y="2854"/>
                    <a:pt x="1893" y="2855"/>
                  </a:cubicBezTo>
                  <a:lnTo>
                    <a:pt x="1893" y="2855"/>
                  </a:lnTo>
                  <a:cubicBezTo>
                    <a:pt x="1894" y="2855"/>
                    <a:pt x="1894" y="2854"/>
                    <a:pt x="1895" y="2854"/>
                  </a:cubicBezTo>
                  <a:close/>
                  <a:moveTo>
                    <a:pt x="5433" y="0"/>
                  </a:moveTo>
                  <a:cubicBezTo>
                    <a:pt x="4999" y="0"/>
                    <a:pt x="4588" y="137"/>
                    <a:pt x="4177" y="297"/>
                  </a:cubicBezTo>
                  <a:cubicBezTo>
                    <a:pt x="3378" y="662"/>
                    <a:pt x="2602" y="1210"/>
                    <a:pt x="1940" y="1758"/>
                  </a:cubicBezTo>
                  <a:cubicBezTo>
                    <a:pt x="1781" y="1918"/>
                    <a:pt x="1621" y="2055"/>
                    <a:pt x="1484" y="2192"/>
                  </a:cubicBezTo>
                  <a:cubicBezTo>
                    <a:pt x="1393" y="2283"/>
                    <a:pt x="1347" y="2306"/>
                    <a:pt x="1233" y="2443"/>
                  </a:cubicBezTo>
                  <a:cubicBezTo>
                    <a:pt x="1096" y="2557"/>
                    <a:pt x="1005" y="2694"/>
                    <a:pt x="890" y="2831"/>
                  </a:cubicBezTo>
                  <a:cubicBezTo>
                    <a:pt x="685" y="3082"/>
                    <a:pt x="525" y="3333"/>
                    <a:pt x="388" y="3561"/>
                  </a:cubicBezTo>
                  <a:cubicBezTo>
                    <a:pt x="206" y="3835"/>
                    <a:pt x="160" y="3949"/>
                    <a:pt x="69" y="4109"/>
                  </a:cubicBezTo>
                  <a:cubicBezTo>
                    <a:pt x="388" y="3995"/>
                    <a:pt x="685" y="3881"/>
                    <a:pt x="982" y="3789"/>
                  </a:cubicBezTo>
                  <a:cubicBezTo>
                    <a:pt x="1119" y="3744"/>
                    <a:pt x="1278" y="3698"/>
                    <a:pt x="1438" y="3630"/>
                  </a:cubicBezTo>
                  <a:cubicBezTo>
                    <a:pt x="1495" y="3618"/>
                    <a:pt x="1541" y="3618"/>
                    <a:pt x="1587" y="3618"/>
                  </a:cubicBezTo>
                  <a:cubicBezTo>
                    <a:pt x="1632" y="3618"/>
                    <a:pt x="1678" y="3618"/>
                    <a:pt x="1735" y="3607"/>
                  </a:cubicBezTo>
                  <a:lnTo>
                    <a:pt x="1872" y="3607"/>
                  </a:lnTo>
                  <a:cubicBezTo>
                    <a:pt x="1895" y="3607"/>
                    <a:pt x="1895" y="3607"/>
                    <a:pt x="1918" y="3630"/>
                  </a:cubicBezTo>
                  <a:cubicBezTo>
                    <a:pt x="1940" y="3652"/>
                    <a:pt x="1986" y="3652"/>
                    <a:pt x="1986" y="3652"/>
                  </a:cubicBezTo>
                  <a:cubicBezTo>
                    <a:pt x="2077" y="3721"/>
                    <a:pt x="2100" y="3789"/>
                    <a:pt x="2100" y="3789"/>
                  </a:cubicBezTo>
                  <a:cubicBezTo>
                    <a:pt x="2100" y="3789"/>
                    <a:pt x="2100" y="3812"/>
                    <a:pt x="2123" y="3835"/>
                  </a:cubicBezTo>
                  <a:cubicBezTo>
                    <a:pt x="2123" y="3881"/>
                    <a:pt x="2146" y="3949"/>
                    <a:pt x="2169" y="4018"/>
                  </a:cubicBezTo>
                  <a:cubicBezTo>
                    <a:pt x="2191" y="4200"/>
                    <a:pt x="2146" y="4474"/>
                    <a:pt x="1986" y="4794"/>
                  </a:cubicBezTo>
                  <a:cubicBezTo>
                    <a:pt x="1849" y="5113"/>
                    <a:pt x="1552" y="5456"/>
                    <a:pt x="1141" y="5707"/>
                  </a:cubicBezTo>
                  <a:cubicBezTo>
                    <a:pt x="1050" y="5775"/>
                    <a:pt x="936" y="5821"/>
                    <a:pt x="822" y="5889"/>
                  </a:cubicBezTo>
                  <a:cubicBezTo>
                    <a:pt x="753" y="5912"/>
                    <a:pt x="708" y="5935"/>
                    <a:pt x="639" y="5958"/>
                  </a:cubicBezTo>
                  <a:lnTo>
                    <a:pt x="297" y="6072"/>
                  </a:lnTo>
                  <a:lnTo>
                    <a:pt x="114" y="6118"/>
                  </a:lnTo>
                  <a:lnTo>
                    <a:pt x="23" y="6163"/>
                  </a:lnTo>
                  <a:cubicBezTo>
                    <a:pt x="0" y="6186"/>
                    <a:pt x="23" y="6209"/>
                    <a:pt x="23" y="6232"/>
                  </a:cubicBezTo>
                  <a:lnTo>
                    <a:pt x="114" y="6597"/>
                  </a:lnTo>
                  <a:cubicBezTo>
                    <a:pt x="160" y="6848"/>
                    <a:pt x="251" y="6962"/>
                    <a:pt x="343" y="7122"/>
                  </a:cubicBezTo>
                  <a:cubicBezTo>
                    <a:pt x="525" y="7396"/>
                    <a:pt x="868" y="7670"/>
                    <a:pt x="1233" y="7738"/>
                  </a:cubicBezTo>
                  <a:cubicBezTo>
                    <a:pt x="1354" y="7753"/>
                    <a:pt x="1474" y="7761"/>
                    <a:pt x="1590" y="7761"/>
                  </a:cubicBezTo>
                  <a:cubicBezTo>
                    <a:pt x="1821" y="7761"/>
                    <a:pt x="2039" y="7731"/>
                    <a:pt x="2237" y="7670"/>
                  </a:cubicBezTo>
                  <a:cubicBezTo>
                    <a:pt x="2831" y="7533"/>
                    <a:pt x="3287" y="7282"/>
                    <a:pt x="3675" y="7031"/>
                  </a:cubicBezTo>
                  <a:cubicBezTo>
                    <a:pt x="4428" y="6551"/>
                    <a:pt x="4771" y="6049"/>
                    <a:pt x="4725" y="6026"/>
                  </a:cubicBezTo>
                  <a:cubicBezTo>
                    <a:pt x="4722" y="6024"/>
                    <a:pt x="4717" y="6023"/>
                    <a:pt x="4712" y="6023"/>
                  </a:cubicBezTo>
                  <a:cubicBezTo>
                    <a:pt x="4616" y="6023"/>
                    <a:pt x="4229" y="6411"/>
                    <a:pt x="3492" y="6780"/>
                  </a:cubicBezTo>
                  <a:cubicBezTo>
                    <a:pt x="3104" y="6962"/>
                    <a:pt x="2625" y="7168"/>
                    <a:pt x="2100" y="7259"/>
                  </a:cubicBezTo>
                  <a:cubicBezTo>
                    <a:pt x="1975" y="7282"/>
                    <a:pt x="1849" y="7293"/>
                    <a:pt x="1726" y="7293"/>
                  </a:cubicBezTo>
                  <a:cubicBezTo>
                    <a:pt x="1604" y="7293"/>
                    <a:pt x="1484" y="7282"/>
                    <a:pt x="1370" y="7259"/>
                  </a:cubicBezTo>
                  <a:cubicBezTo>
                    <a:pt x="1119" y="7190"/>
                    <a:pt x="982" y="7053"/>
                    <a:pt x="868" y="6871"/>
                  </a:cubicBezTo>
                  <a:cubicBezTo>
                    <a:pt x="822" y="6757"/>
                    <a:pt x="753" y="6643"/>
                    <a:pt x="776" y="6620"/>
                  </a:cubicBezTo>
                  <a:cubicBezTo>
                    <a:pt x="776" y="6574"/>
                    <a:pt x="753" y="6551"/>
                    <a:pt x="822" y="6551"/>
                  </a:cubicBezTo>
                  <a:cubicBezTo>
                    <a:pt x="845" y="6551"/>
                    <a:pt x="845" y="6551"/>
                    <a:pt x="890" y="6528"/>
                  </a:cubicBezTo>
                  <a:cubicBezTo>
                    <a:pt x="959" y="6506"/>
                    <a:pt x="1050" y="6483"/>
                    <a:pt x="1119" y="6460"/>
                  </a:cubicBezTo>
                  <a:cubicBezTo>
                    <a:pt x="1256" y="6391"/>
                    <a:pt x="1415" y="6346"/>
                    <a:pt x="1552" y="6255"/>
                  </a:cubicBezTo>
                  <a:cubicBezTo>
                    <a:pt x="2100" y="5958"/>
                    <a:pt x="2488" y="5547"/>
                    <a:pt x="2716" y="5113"/>
                  </a:cubicBezTo>
                  <a:cubicBezTo>
                    <a:pt x="2945" y="4702"/>
                    <a:pt x="3036" y="4292"/>
                    <a:pt x="3013" y="3995"/>
                  </a:cubicBezTo>
                  <a:cubicBezTo>
                    <a:pt x="2990" y="3835"/>
                    <a:pt x="2967" y="3698"/>
                    <a:pt x="2945" y="3607"/>
                  </a:cubicBezTo>
                  <a:cubicBezTo>
                    <a:pt x="2899" y="3538"/>
                    <a:pt x="2876" y="3493"/>
                    <a:pt x="2876" y="3493"/>
                  </a:cubicBezTo>
                  <a:cubicBezTo>
                    <a:pt x="2876" y="3493"/>
                    <a:pt x="2853" y="3447"/>
                    <a:pt x="2808" y="3356"/>
                  </a:cubicBezTo>
                  <a:cubicBezTo>
                    <a:pt x="2762" y="3287"/>
                    <a:pt x="2648" y="3173"/>
                    <a:pt x="2488" y="3059"/>
                  </a:cubicBezTo>
                  <a:cubicBezTo>
                    <a:pt x="2420" y="3013"/>
                    <a:pt x="2306" y="2968"/>
                    <a:pt x="2214" y="2922"/>
                  </a:cubicBezTo>
                  <a:cubicBezTo>
                    <a:pt x="2146" y="2899"/>
                    <a:pt x="2100" y="2876"/>
                    <a:pt x="2032" y="2876"/>
                  </a:cubicBezTo>
                  <a:cubicBezTo>
                    <a:pt x="1993" y="2876"/>
                    <a:pt x="1906" y="2860"/>
                    <a:pt x="1893" y="2855"/>
                  </a:cubicBezTo>
                  <a:lnTo>
                    <a:pt x="1893" y="2855"/>
                  </a:lnTo>
                  <a:cubicBezTo>
                    <a:pt x="1872" y="2876"/>
                    <a:pt x="1871" y="2876"/>
                    <a:pt x="1849" y="2876"/>
                  </a:cubicBezTo>
                  <a:cubicBezTo>
                    <a:pt x="1835" y="2891"/>
                    <a:pt x="1825" y="2896"/>
                    <a:pt x="1819" y="2896"/>
                  </a:cubicBezTo>
                  <a:cubicBezTo>
                    <a:pt x="1806" y="2896"/>
                    <a:pt x="1810" y="2869"/>
                    <a:pt x="1826" y="2854"/>
                  </a:cubicBezTo>
                  <a:lnTo>
                    <a:pt x="1826" y="2808"/>
                  </a:lnTo>
                  <a:cubicBezTo>
                    <a:pt x="1849" y="2785"/>
                    <a:pt x="1940" y="2694"/>
                    <a:pt x="2009" y="2625"/>
                  </a:cubicBezTo>
                  <a:cubicBezTo>
                    <a:pt x="2146" y="2488"/>
                    <a:pt x="2283" y="2351"/>
                    <a:pt x="2442" y="2192"/>
                  </a:cubicBezTo>
                  <a:cubicBezTo>
                    <a:pt x="3013" y="1621"/>
                    <a:pt x="3721" y="1073"/>
                    <a:pt x="4405" y="685"/>
                  </a:cubicBezTo>
                  <a:cubicBezTo>
                    <a:pt x="4771" y="503"/>
                    <a:pt x="5136" y="366"/>
                    <a:pt x="5455" y="343"/>
                  </a:cubicBezTo>
                  <a:cubicBezTo>
                    <a:pt x="5483" y="341"/>
                    <a:pt x="5510" y="340"/>
                    <a:pt x="5536" y="340"/>
                  </a:cubicBezTo>
                  <a:cubicBezTo>
                    <a:pt x="5821" y="340"/>
                    <a:pt x="6061" y="450"/>
                    <a:pt x="6186" y="617"/>
                  </a:cubicBezTo>
                  <a:cubicBezTo>
                    <a:pt x="6495" y="992"/>
                    <a:pt x="6526" y="1325"/>
                    <a:pt x="6590" y="1325"/>
                  </a:cubicBezTo>
                  <a:cubicBezTo>
                    <a:pt x="6592" y="1325"/>
                    <a:pt x="6595" y="1325"/>
                    <a:pt x="6597" y="1324"/>
                  </a:cubicBezTo>
                  <a:cubicBezTo>
                    <a:pt x="6620" y="1324"/>
                    <a:pt x="6620" y="1256"/>
                    <a:pt x="6620" y="1096"/>
                  </a:cubicBezTo>
                  <a:cubicBezTo>
                    <a:pt x="6597" y="959"/>
                    <a:pt x="6574" y="731"/>
                    <a:pt x="6414" y="480"/>
                  </a:cubicBezTo>
                  <a:cubicBezTo>
                    <a:pt x="6323" y="366"/>
                    <a:pt x="6209" y="229"/>
                    <a:pt x="6026" y="137"/>
                  </a:cubicBezTo>
                  <a:cubicBezTo>
                    <a:pt x="5866" y="46"/>
                    <a:pt x="5638" y="0"/>
                    <a:pt x="5433" y="0"/>
                  </a:cubicBezTo>
                  <a:close/>
                </a:path>
              </a:pathLst>
            </a:custGeom>
            <a:solidFill>
              <a:srgbClr val="FF6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5008;p56">
              <a:extLst>
                <a:ext uri="{FF2B5EF4-FFF2-40B4-BE49-F238E27FC236}">
                  <a16:creationId xmlns:a16="http://schemas.microsoft.com/office/drawing/2014/main" id="{E9908005-6A47-7B36-0505-BB83EB21CF50}"/>
                </a:ext>
              </a:extLst>
            </p:cNvPr>
            <p:cNvSpPr/>
            <p:nvPr/>
          </p:nvSpPr>
          <p:spPr>
            <a:xfrm>
              <a:off x="5166675" y="2039850"/>
              <a:ext cx="41675" cy="19275"/>
            </a:xfrm>
            <a:custGeom>
              <a:avLst/>
              <a:gdLst/>
              <a:ahLst/>
              <a:cxnLst/>
              <a:rect l="l" t="t" r="r" b="b"/>
              <a:pathLst>
                <a:path w="1667" h="771" extrusionOk="0">
                  <a:moveTo>
                    <a:pt x="897" y="0"/>
                  </a:moveTo>
                  <a:cubicBezTo>
                    <a:pt x="843" y="0"/>
                    <a:pt x="787" y="3"/>
                    <a:pt x="731" y="9"/>
                  </a:cubicBezTo>
                  <a:cubicBezTo>
                    <a:pt x="297" y="54"/>
                    <a:pt x="0" y="260"/>
                    <a:pt x="46" y="465"/>
                  </a:cubicBezTo>
                  <a:cubicBezTo>
                    <a:pt x="105" y="644"/>
                    <a:pt x="407" y="771"/>
                    <a:pt x="769" y="771"/>
                  </a:cubicBezTo>
                  <a:cubicBezTo>
                    <a:pt x="824" y="771"/>
                    <a:pt x="879" y="768"/>
                    <a:pt x="936" y="762"/>
                  </a:cubicBezTo>
                  <a:cubicBezTo>
                    <a:pt x="1370" y="716"/>
                    <a:pt x="1666" y="511"/>
                    <a:pt x="1621" y="306"/>
                  </a:cubicBezTo>
                  <a:cubicBezTo>
                    <a:pt x="1561" y="127"/>
                    <a:pt x="1260" y="0"/>
                    <a:pt x="897" y="0"/>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5009;p56">
              <a:extLst>
                <a:ext uri="{FF2B5EF4-FFF2-40B4-BE49-F238E27FC236}">
                  <a16:creationId xmlns:a16="http://schemas.microsoft.com/office/drawing/2014/main" id="{BF4F88A8-97AE-935B-6FE7-9A5F852EB570}"/>
                </a:ext>
              </a:extLst>
            </p:cNvPr>
            <p:cNvSpPr/>
            <p:nvPr/>
          </p:nvSpPr>
          <p:spPr>
            <a:xfrm>
              <a:off x="4293025" y="1815225"/>
              <a:ext cx="527775" cy="115950"/>
            </a:xfrm>
            <a:custGeom>
              <a:avLst/>
              <a:gdLst/>
              <a:ahLst/>
              <a:cxnLst/>
              <a:rect l="l" t="t" r="r" b="b"/>
              <a:pathLst>
                <a:path w="21111" h="4638" extrusionOk="0">
                  <a:moveTo>
                    <a:pt x="2676" y="1430"/>
                  </a:moveTo>
                  <a:cubicBezTo>
                    <a:pt x="2684" y="1430"/>
                    <a:pt x="2642" y="1440"/>
                    <a:pt x="2551" y="1458"/>
                  </a:cubicBezTo>
                  <a:lnTo>
                    <a:pt x="2551" y="1458"/>
                  </a:lnTo>
                  <a:cubicBezTo>
                    <a:pt x="2558" y="1456"/>
                    <a:pt x="2565" y="1452"/>
                    <a:pt x="2573" y="1448"/>
                  </a:cubicBezTo>
                  <a:lnTo>
                    <a:pt x="2573" y="1448"/>
                  </a:lnTo>
                  <a:cubicBezTo>
                    <a:pt x="2636" y="1436"/>
                    <a:pt x="2670" y="1430"/>
                    <a:pt x="2676" y="1430"/>
                  </a:cubicBezTo>
                  <a:close/>
                  <a:moveTo>
                    <a:pt x="2215" y="1"/>
                  </a:moveTo>
                  <a:cubicBezTo>
                    <a:pt x="1484" y="1"/>
                    <a:pt x="457" y="138"/>
                    <a:pt x="183" y="708"/>
                  </a:cubicBezTo>
                  <a:cubicBezTo>
                    <a:pt x="1" y="1051"/>
                    <a:pt x="92" y="1507"/>
                    <a:pt x="640" y="1621"/>
                  </a:cubicBezTo>
                  <a:cubicBezTo>
                    <a:pt x="822" y="1655"/>
                    <a:pt x="1005" y="1678"/>
                    <a:pt x="1190" y="1678"/>
                  </a:cubicBezTo>
                  <a:cubicBezTo>
                    <a:pt x="1376" y="1678"/>
                    <a:pt x="1564" y="1655"/>
                    <a:pt x="1758" y="1598"/>
                  </a:cubicBezTo>
                  <a:cubicBezTo>
                    <a:pt x="1849" y="1553"/>
                    <a:pt x="1918" y="1530"/>
                    <a:pt x="2009" y="1507"/>
                  </a:cubicBezTo>
                  <a:cubicBezTo>
                    <a:pt x="2011" y="1507"/>
                    <a:pt x="2012" y="1507"/>
                    <a:pt x="2014" y="1506"/>
                  </a:cubicBezTo>
                  <a:lnTo>
                    <a:pt x="2014" y="1506"/>
                  </a:lnTo>
                  <a:cubicBezTo>
                    <a:pt x="2048" y="1505"/>
                    <a:pt x="2094" y="1501"/>
                    <a:pt x="2125" y="1497"/>
                  </a:cubicBezTo>
                  <a:lnTo>
                    <a:pt x="2125" y="1497"/>
                  </a:lnTo>
                  <a:cubicBezTo>
                    <a:pt x="2154" y="1500"/>
                    <a:pt x="2185" y="1501"/>
                    <a:pt x="2215" y="1501"/>
                  </a:cubicBezTo>
                  <a:cubicBezTo>
                    <a:pt x="2277" y="1501"/>
                    <a:pt x="2340" y="1496"/>
                    <a:pt x="2397" y="1484"/>
                  </a:cubicBezTo>
                  <a:cubicBezTo>
                    <a:pt x="2443" y="1475"/>
                    <a:pt x="2482" y="1466"/>
                    <a:pt x="2517" y="1459"/>
                  </a:cubicBezTo>
                  <a:lnTo>
                    <a:pt x="2517" y="1459"/>
                  </a:lnTo>
                  <a:cubicBezTo>
                    <a:pt x="2522" y="1460"/>
                    <a:pt x="2529" y="1461"/>
                    <a:pt x="2537" y="1461"/>
                  </a:cubicBezTo>
                  <a:lnTo>
                    <a:pt x="2537" y="1461"/>
                  </a:lnTo>
                  <a:cubicBezTo>
                    <a:pt x="2536" y="1461"/>
                    <a:pt x="2535" y="1461"/>
                    <a:pt x="2534" y="1461"/>
                  </a:cubicBezTo>
                  <a:cubicBezTo>
                    <a:pt x="2536" y="1461"/>
                    <a:pt x="2538" y="1461"/>
                    <a:pt x="2539" y="1461"/>
                  </a:cubicBezTo>
                  <a:lnTo>
                    <a:pt x="2539" y="1461"/>
                  </a:lnTo>
                  <a:cubicBezTo>
                    <a:pt x="2545" y="1461"/>
                    <a:pt x="2551" y="1461"/>
                    <a:pt x="2557" y="1461"/>
                  </a:cubicBezTo>
                  <a:cubicBezTo>
                    <a:pt x="2589" y="1464"/>
                    <a:pt x="2622" y="1466"/>
                    <a:pt x="2654" y="1466"/>
                  </a:cubicBezTo>
                  <a:cubicBezTo>
                    <a:pt x="3122" y="1466"/>
                    <a:pt x="3558" y="1166"/>
                    <a:pt x="3516" y="845"/>
                  </a:cubicBezTo>
                  <a:cubicBezTo>
                    <a:pt x="3447" y="366"/>
                    <a:pt x="2945" y="1"/>
                    <a:pt x="2215" y="1"/>
                  </a:cubicBezTo>
                  <a:close/>
                  <a:moveTo>
                    <a:pt x="18512" y="3927"/>
                  </a:moveTo>
                  <a:cubicBezTo>
                    <a:pt x="18517" y="3927"/>
                    <a:pt x="18523" y="3927"/>
                    <a:pt x="18528" y="3927"/>
                  </a:cubicBezTo>
                  <a:lnTo>
                    <a:pt x="18528" y="3927"/>
                  </a:lnTo>
                  <a:cubicBezTo>
                    <a:pt x="18531" y="3928"/>
                    <a:pt x="18534" y="3930"/>
                    <a:pt x="18536" y="3931"/>
                  </a:cubicBezTo>
                  <a:lnTo>
                    <a:pt x="18536" y="3931"/>
                  </a:lnTo>
                  <a:cubicBezTo>
                    <a:pt x="18529" y="3930"/>
                    <a:pt x="18521" y="3928"/>
                    <a:pt x="18512" y="3927"/>
                  </a:cubicBezTo>
                  <a:close/>
                  <a:moveTo>
                    <a:pt x="18543" y="3929"/>
                  </a:moveTo>
                  <a:cubicBezTo>
                    <a:pt x="18550" y="3930"/>
                    <a:pt x="18557" y="3933"/>
                    <a:pt x="18564" y="3937"/>
                  </a:cubicBezTo>
                  <a:lnTo>
                    <a:pt x="18564" y="3937"/>
                  </a:lnTo>
                  <a:cubicBezTo>
                    <a:pt x="18561" y="3936"/>
                    <a:pt x="18558" y="3936"/>
                    <a:pt x="18554" y="3935"/>
                  </a:cubicBezTo>
                  <a:lnTo>
                    <a:pt x="18554" y="3935"/>
                  </a:lnTo>
                  <a:cubicBezTo>
                    <a:pt x="18550" y="3933"/>
                    <a:pt x="18547" y="3931"/>
                    <a:pt x="18543" y="3929"/>
                  </a:cubicBezTo>
                  <a:close/>
                  <a:moveTo>
                    <a:pt x="18580" y="3949"/>
                  </a:moveTo>
                  <a:cubicBezTo>
                    <a:pt x="18580" y="3949"/>
                    <a:pt x="18580" y="3949"/>
                    <a:pt x="18580" y="3949"/>
                  </a:cubicBezTo>
                  <a:cubicBezTo>
                    <a:pt x="18580" y="3949"/>
                    <a:pt x="18580" y="3949"/>
                    <a:pt x="18580" y="3949"/>
                  </a:cubicBezTo>
                  <a:lnTo>
                    <a:pt x="18580" y="3949"/>
                  </a:lnTo>
                  <a:cubicBezTo>
                    <a:pt x="18580" y="3949"/>
                    <a:pt x="18580" y="3949"/>
                    <a:pt x="18580" y="3949"/>
                  </a:cubicBezTo>
                  <a:close/>
                  <a:moveTo>
                    <a:pt x="18780" y="2568"/>
                  </a:moveTo>
                  <a:cubicBezTo>
                    <a:pt x="18326" y="2568"/>
                    <a:pt x="17978" y="2764"/>
                    <a:pt x="17827" y="3082"/>
                  </a:cubicBezTo>
                  <a:cubicBezTo>
                    <a:pt x="17690" y="3379"/>
                    <a:pt x="18055" y="3858"/>
                    <a:pt x="18535" y="3949"/>
                  </a:cubicBezTo>
                  <a:cubicBezTo>
                    <a:pt x="18548" y="3949"/>
                    <a:pt x="18559" y="3949"/>
                    <a:pt x="18569" y="3949"/>
                  </a:cubicBezTo>
                  <a:lnTo>
                    <a:pt x="18569" y="3949"/>
                  </a:lnTo>
                  <a:cubicBezTo>
                    <a:pt x="18603" y="3968"/>
                    <a:pt x="18645" y="3991"/>
                    <a:pt x="18695" y="4018"/>
                  </a:cubicBezTo>
                  <a:cubicBezTo>
                    <a:pt x="18773" y="4049"/>
                    <a:pt x="18851" y="4070"/>
                    <a:pt x="18937" y="4094"/>
                  </a:cubicBezTo>
                  <a:lnTo>
                    <a:pt x="18937" y="4094"/>
                  </a:lnTo>
                  <a:cubicBezTo>
                    <a:pt x="18957" y="4104"/>
                    <a:pt x="19056" y="4141"/>
                    <a:pt x="19083" y="4155"/>
                  </a:cubicBezTo>
                  <a:cubicBezTo>
                    <a:pt x="19044" y="4135"/>
                    <a:pt x="19016" y="4121"/>
                    <a:pt x="18998" y="4113"/>
                  </a:cubicBezTo>
                  <a:lnTo>
                    <a:pt x="18998" y="4113"/>
                  </a:lnTo>
                  <a:cubicBezTo>
                    <a:pt x="19018" y="4119"/>
                    <a:pt x="19039" y="4125"/>
                    <a:pt x="19060" y="4132"/>
                  </a:cubicBezTo>
                  <a:cubicBezTo>
                    <a:pt x="19033" y="4123"/>
                    <a:pt x="19012" y="4116"/>
                    <a:pt x="18994" y="4110"/>
                  </a:cubicBezTo>
                  <a:lnTo>
                    <a:pt x="18994" y="4110"/>
                  </a:lnTo>
                  <a:cubicBezTo>
                    <a:pt x="18981" y="4104"/>
                    <a:pt x="18975" y="4100"/>
                    <a:pt x="18977" y="4100"/>
                  </a:cubicBezTo>
                  <a:lnTo>
                    <a:pt x="18977" y="4100"/>
                  </a:lnTo>
                  <a:cubicBezTo>
                    <a:pt x="18980" y="4100"/>
                    <a:pt x="19008" y="4112"/>
                    <a:pt x="19060" y="4132"/>
                  </a:cubicBezTo>
                  <a:cubicBezTo>
                    <a:pt x="19128" y="4178"/>
                    <a:pt x="19220" y="4246"/>
                    <a:pt x="19288" y="4292"/>
                  </a:cubicBezTo>
                  <a:cubicBezTo>
                    <a:pt x="19608" y="4520"/>
                    <a:pt x="19973" y="4611"/>
                    <a:pt x="20338" y="4634"/>
                  </a:cubicBezTo>
                  <a:cubicBezTo>
                    <a:pt x="20367" y="4637"/>
                    <a:pt x="20396" y="4638"/>
                    <a:pt x="20423" y="4638"/>
                  </a:cubicBezTo>
                  <a:cubicBezTo>
                    <a:pt x="20929" y="4638"/>
                    <a:pt x="21111" y="4249"/>
                    <a:pt x="21046" y="3881"/>
                  </a:cubicBezTo>
                  <a:cubicBezTo>
                    <a:pt x="20931" y="3288"/>
                    <a:pt x="19996" y="2831"/>
                    <a:pt x="19311" y="2648"/>
                  </a:cubicBezTo>
                  <a:cubicBezTo>
                    <a:pt x="19123" y="2594"/>
                    <a:pt x="18945" y="2568"/>
                    <a:pt x="18780" y="2568"/>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5010;p56">
              <a:extLst>
                <a:ext uri="{FF2B5EF4-FFF2-40B4-BE49-F238E27FC236}">
                  <a16:creationId xmlns:a16="http://schemas.microsoft.com/office/drawing/2014/main" id="{C86754F1-A189-F982-470D-56EA72B312D7}"/>
                </a:ext>
              </a:extLst>
            </p:cNvPr>
            <p:cNvSpPr/>
            <p:nvPr/>
          </p:nvSpPr>
          <p:spPr>
            <a:xfrm>
              <a:off x="4356950" y="1831775"/>
              <a:ext cx="4000" cy="1175"/>
            </a:xfrm>
            <a:custGeom>
              <a:avLst/>
              <a:gdLst/>
              <a:ahLst/>
              <a:cxnLst/>
              <a:rect l="l" t="t" r="r" b="b"/>
              <a:pathLst>
                <a:path w="160" h="47" extrusionOk="0">
                  <a:moveTo>
                    <a:pt x="0" y="46"/>
                  </a:moveTo>
                  <a:lnTo>
                    <a:pt x="0" y="46"/>
                  </a:lnTo>
                  <a:cubicBezTo>
                    <a:pt x="160" y="1"/>
                    <a:pt x="160" y="1"/>
                    <a:pt x="0" y="46"/>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5011;p56">
              <a:extLst>
                <a:ext uri="{FF2B5EF4-FFF2-40B4-BE49-F238E27FC236}">
                  <a16:creationId xmlns:a16="http://schemas.microsoft.com/office/drawing/2014/main" id="{FAA688C2-7C92-ACDB-2855-222DD32D931B}"/>
                </a:ext>
              </a:extLst>
            </p:cNvPr>
            <p:cNvSpPr/>
            <p:nvPr/>
          </p:nvSpPr>
          <p:spPr>
            <a:xfrm>
              <a:off x="4753525" y="189282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5012;p56">
              <a:extLst>
                <a:ext uri="{FF2B5EF4-FFF2-40B4-BE49-F238E27FC236}">
                  <a16:creationId xmlns:a16="http://schemas.microsoft.com/office/drawing/2014/main" id="{65A98B03-9C0B-B550-73BC-B406AA295E3F}"/>
                </a:ext>
              </a:extLst>
            </p:cNvPr>
            <p:cNvSpPr/>
            <p:nvPr/>
          </p:nvSpPr>
          <p:spPr>
            <a:xfrm>
              <a:off x="4768375" y="1899100"/>
              <a:ext cx="1150" cy="600"/>
            </a:xfrm>
            <a:custGeom>
              <a:avLst/>
              <a:gdLst/>
              <a:ahLst/>
              <a:cxnLst/>
              <a:rect l="l" t="t" r="r" b="b"/>
              <a:pathLst>
                <a:path w="46" h="24" extrusionOk="0">
                  <a:moveTo>
                    <a:pt x="0" y="1"/>
                  </a:moveTo>
                  <a:cubicBezTo>
                    <a:pt x="23" y="24"/>
                    <a:pt x="23" y="24"/>
                    <a:pt x="46" y="24"/>
                  </a:cubicBezTo>
                  <a:cubicBezTo>
                    <a:pt x="23" y="24"/>
                    <a:pt x="1" y="1"/>
                    <a:pt x="0" y="1"/>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5013;p56">
              <a:extLst>
                <a:ext uri="{FF2B5EF4-FFF2-40B4-BE49-F238E27FC236}">
                  <a16:creationId xmlns:a16="http://schemas.microsoft.com/office/drawing/2014/main" id="{2E3E3D77-EB6C-6760-58FC-034C60E3D346}"/>
                </a:ext>
              </a:extLst>
            </p:cNvPr>
            <p:cNvSpPr/>
            <p:nvPr/>
          </p:nvSpPr>
          <p:spPr>
            <a:xfrm>
              <a:off x="4343825" y="1833500"/>
              <a:ext cx="1150" cy="575"/>
            </a:xfrm>
            <a:custGeom>
              <a:avLst/>
              <a:gdLst/>
              <a:ahLst/>
              <a:cxnLst/>
              <a:rect l="l" t="t" r="r" b="b"/>
              <a:pathLst>
                <a:path w="46" h="23" extrusionOk="0">
                  <a:moveTo>
                    <a:pt x="46" y="0"/>
                  </a:moveTo>
                  <a:cubicBezTo>
                    <a:pt x="23" y="0"/>
                    <a:pt x="23" y="23"/>
                    <a:pt x="0" y="23"/>
                  </a:cubicBezTo>
                  <a:lnTo>
                    <a:pt x="23" y="23"/>
                  </a:lnTo>
                  <a:cubicBezTo>
                    <a:pt x="46" y="23"/>
                    <a:pt x="46" y="23"/>
                    <a:pt x="46" y="0"/>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5014;p56">
              <a:extLst>
                <a:ext uri="{FF2B5EF4-FFF2-40B4-BE49-F238E27FC236}">
                  <a16:creationId xmlns:a16="http://schemas.microsoft.com/office/drawing/2014/main" id="{C83BB22B-2A61-B811-79CA-F2B8DA1C233F}"/>
                </a:ext>
              </a:extLst>
            </p:cNvPr>
            <p:cNvSpPr/>
            <p:nvPr/>
          </p:nvSpPr>
          <p:spPr>
            <a:xfrm>
              <a:off x="4394025" y="2196375"/>
              <a:ext cx="222000" cy="99925"/>
            </a:xfrm>
            <a:custGeom>
              <a:avLst/>
              <a:gdLst/>
              <a:ahLst/>
              <a:cxnLst/>
              <a:rect l="l" t="t" r="r" b="b"/>
              <a:pathLst>
                <a:path w="8880" h="3997" extrusionOk="0">
                  <a:moveTo>
                    <a:pt x="1470" y="0"/>
                  </a:moveTo>
                  <a:cubicBezTo>
                    <a:pt x="1379" y="0"/>
                    <a:pt x="1248" y="193"/>
                    <a:pt x="1096" y="344"/>
                  </a:cubicBezTo>
                  <a:cubicBezTo>
                    <a:pt x="1028" y="436"/>
                    <a:pt x="937" y="481"/>
                    <a:pt x="891" y="504"/>
                  </a:cubicBezTo>
                  <a:cubicBezTo>
                    <a:pt x="845" y="527"/>
                    <a:pt x="822" y="527"/>
                    <a:pt x="822" y="527"/>
                  </a:cubicBezTo>
                  <a:cubicBezTo>
                    <a:pt x="822" y="527"/>
                    <a:pt x="754" y="618"/>
                    <a:pt x="549" y="641"/>
                  </a:cubicBezTo>
                  <a:cubicBezTo>
                    <a:pt x="517" y="645"/>
                    <a:pt x="484" y="646"/>
                    <a:pt x="451" y="646"/>
                  </a:cubicBezTo>
                  <a:cubicBezTo>
                    <a:pt x="346" y="646"/>
                    <a:pt x="240" y="633"/>
                    <a:pt x="161" y="633"/>
                  </a:cubicBezTo>
                  <a:cubicBezTo>
                    <a:pt x="105" y="633"/>
                    <a:pt x="63" y="640"/>
                    <a:pt x="46" y="664"/>
                  </a:cubicBezTo>
                  <a:cubicBezTo>
                    <a:pt x="1" y="732"/>
                    <a:pt x="160" y="961"/>
                    <a:pt x="434" y="1098"/>
                  </a:cubicBezTo>
                  <a:cubicBezTo>
                    <a:pt x="554" y="1149"/>
                    <a:pt x="674" y="1175"/>
                    <a:pt x="794" y="1175"/>
                  </a:cubicBezTo>
                  <a:cubicBezTo>
                    <a:pt x="834" y="1175"/>
                    <a:pt x="874" y="1172"/>
                    <a:pt x="914" y="1166"/>
                  </a:cubicBezTo>
                  <a:lnTo>
                    <a:pt x="937" y="1166"/>
                  </a:lnTo>
                  <a:cubicBezTo>
                    <a:pt x="937" y="1280"/>
                    <a:pt x="982" y="1394"/>
                    <a:pt x="1028" y="1531"/>
                  </a:cubicBezTo>
                  <a:cubicBezTo>
                    <a:pt x="1142" y="1988"/>
                    <a:pt x="1439" y="2558"/>
                    <a:pt x="1895" y="3015"/>
                  </a:cubicBezTo>
                  <a:cubicBezTo>
                    <a:pt x="2352" y="3449"/>
                    <a:pt x="2945" y="3768"/>
                    <a:pt x="3425" y="3882"/>
                  </a:cubicBezTo>
                  <a:cubicBezTo>
                    <a:pt x="3653" y="3951"/>
                    <a:pt x="3881" y="3974"/>
                    <a:pt x="4018" y="3996"/>
                  </a:cubicBezTo>
                  <a:lnTo>
                    <a:pt x="4315" y="3996"/>
                  </a:lnTo>
                  <a:cubicBezTo>
                    <a:pt x="4338" y="3996"/>
                    <a:pt x="4406" y="3996"/>
                    <a:pt x="4474" y="3974"/>
                  </a:cubicBezTo>
                  <a:cubicBezTo>
                    <a:pt x="4543" y="3974"/>
                    <a:pt x="4634" y="3951"/>
                    <a:pt x="4726" y="3928"/>
                  </a:cubicBezTo>
                  <a:cubicBezTo>
                    <a:pt x="4840" y="3905"/>
                    <a:pt x="4931" y="3882"/>
                    <a:pt x="5068" y="3837"/>
                  </a:cubicBezTo>
                  <a:cubicBezTo>
                    <a:pt x="5524" y="3700"/>
                    <a:pt x="6095" y="3357"/>
                    <a:pt x="6552" y="2946"/>
                  </a:cubicBezTo>
                  <a:cubicBezTo>
                    <a:pt x="7191" y="2376"/>
                    <a:pt x="7624" y="1668"/>
                    <a:pt x="7830" y="1257"/>
                  </a:cubicBezTo>
                  <a:cubicBezTo>
                    <a:pt x="7921" y="1349"/>
                    <a:pt x="8012" y="1394"/>
                    <a:pt x="8012" y="1394"/>
                  </a:cubicBezTo>
                  <a:cubicBezTo>
                    <a:pt x="8012" y="1394"/>
                    <a:pt x="8081" y="1406"/>
                    <a:pt x="8178" y="1406"/>
                  </a:cubicBezTo>
                  <a:cubicBezTo>
                    <a:pt x="8275" y="1406"/>
                    <a:pt x="8400" y="1394"/>
                    <a:pt x="8515" y="1349"/>
                  </a:cubicBezTo>
                  <a:cubicBezTo>
                    <a:pt x="8743" y="1280"/>
                    <a:pt x="8880" y="1098"/>
                    <a:pt x="8834" y="1029"/>
                  </a:cubicBezTo>
                  <a:cubicBezTo>
                    <a:pt x="8788" y="938"/>
                    <a:pt x="8606" y="938"/>
                    <a:pt x="8469" y="892"/>
                  </a:cubicBezTo>
                  <a:cubicBezTo>
                    <a:pt x="8400" y="869"/>
                    <a:pt x="8332" y="846"/>
                    <a:pt x="8309" y="824"/>
                  </a:cubicBezTo>
                  <a:cubicBezTo>
                    <a:pt x="8263" y="778"/>
                    <a:pt x="8241" y="778"/>
                    <a:pt x="8241" y="778"/>
                  </a:cubicBezTo>
                  <a:lnTo>
                    <a:pt x="8172" y="778"/>
                  </a:lnTo>
                  <a:cubicBezTo>
                    <a:pt x="8127" y="778"/>
                    <a:pt x="8081" y="755"/>
                    <a:pt x="8012" y="732"/>
                  </a:cubicBezTo>
                  <a:cubicBezTo>
                    <a:pt x="7906" y="690"/>
                    <a:pt x="7779" y="548"/>
                    <a:pt x="7689" y="548"/>
                  </a:cubicBezTo>
                  <a:cubicBezTo>
                    <a:pt x="7682" y="548"/>
                    <a:pt x="7676" y="548"/>
                    <a:pt x="7670" y="550"/>
                  </a:cubicBezTo>
                  <a:cubicBezTo>
                    <a:pt x="7602" y="550"/>
                    <a:pt x="7533" y="778"/>
                    <a:pt x="7647" y="1029"/>
                  </a:cubicBezTo>
                  <a:cubicBezTo>
                    <a:pt x="7670" y="1075"/>
                    <a:pt x="7693" y="1098"/>
                    <a:pt x="7716" y="1120"/>
                  </a:cubicBezTo>
                  <a:cubicBezTo>
                    <a:pt x="7442" y="1440"/>
                    <a:pt x="6917" y="2102"/>
                    <a:pt x="6255" y="2581"/>
                  </a:cubicBezTo>
                  <a:cubicBezTo>
                    <a:pt x="5798" y="2924"/>
                    <a:pt x="5273" y="3175"/>
                    <a:pt x="4885" y="3266"/>
                  </a:cubicBezTo>
                  <a:cubicBezTo>
                    <a:pt x="4794" y="3289"/>
                    <a:pt x="4703" y="3289"/>
                    <a:pt x="4611" y="3312"/>
                  </a:cubicBezTo>
                  <a:cubicBezTo>
                    <a:pt x="4543" y="3312"/>
                    <a:pt x="4474" y="3334"/>
                    <a:pt x="4406" y="3334"/>
                  </a:cubicBezTo>
                  <a:lnTo>
                    <a:pt x="4041" y="3334"/>
                  </a:lnTo>
                  <a:cubicBezTo>
                    <a:pt x="3927" y="3334"/>
                    <a:pt x="3767" y="3334"/>
                    <a:pt x="3561" y="3289"/>
                  </a:cubicBezTo>
                  <a:cubicBezTo>
                    <a:pt x="3151" y="3220"/>
                    <a:pt x="2648" y="2992"/>
                    <a:pt x="2215" y="2650"/>
                  </a:cubicBezTo>
                  <a:cubicBezTo>
                    <a:pt x="1781" y="2307"/>
                    <a:pt x="1439" y="1851"/>
                    <a:pt x="1256" y="1440"/>
                  </a:cubicBezTo>
                  <a:cubicBezTo>
                    <a:pt x="1188" y="1326"/>
                    <a:pt x="1142" y="1212"/>
                    <a:pt x="1096" y="1120"/>
                  </a:cubicBezTo>
                  <a:cubicBezTo>
                    <a:pt x="1119" y="1120"/>
                    <a:pt x="1142" y="1098"/>
                    <a:pt x="1142" y="1098"/>
                  </a:cubicBezTo>
                  <a:cubicBezTo>
                    <a:pt x="1142" y="1098"/>
                    <a:pt x="1210" y="1052"/>
                    <a:pt x="1302" y="961"/>
                  </a:cubicBezTo>
                  <a:cubicBezTo>
                    <a:pt x="1393" y="846"/>
                    <a:pt x="1462" y="710"/>
                    <a:pt x="1507" y="573"/>
                  </a:cubicBezTo>
                  <a:cubicBezTo>
                    <a:pt x="1598" y="276"/>
                    <a:pt x="1553" y="25"/>
                    <a:pt x="1484" y="2"/>
                  </a:cubicBezTo>
                  <a:cubicBezTo>
                    <a:pt x="1480" y="1"/>
                    <a:pt x="1475" y="0"/>
                    <a:pt x="1470"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5015;p56">
              <a:extLst>
                <a:ext uri="{FF2B5EF4-FFF2-40B4-BE49-F238E27FC236}">
                  <a16:creationId xmlns:a16="http://schemas.microsoft.com/office/drawing/2014/main" id="{550A2A73-E0EF-C911-0248-C176555A3D7E}"/>
                </a:ext>
              </a:extLst>
            </p:cNvPr>
            <p:cNvSpPr/>
            <p:nvPr/>
          </p:nvSpPr>
          <p:spPr>
            <a:xfrm>
              <a:off x="4818000" y="2196675"/>
              <a:ext cx="38275" cy="19475"/>
            </a:xfrm>
            <a:custGeom>
              <a:avLst/>
              <a:gdLst/>
              <a:ahLst/>
              <a:cxnLst/>
              <a:rect l="l" t="t" r="r" b="b"/>
              <a:pathLst>
                <a:path w="1531" h="779" extrusionOk="0">
                  <a:moveTo>
                    <a:pt x="927" y="0"/>
                  </a:moveTo>
                  <a:cubicBezTo>
                    <a:pt x="834" y="0"/>
                    <a:pt x="736" y="12"/>
                    <a:pt x="640" y="36"/>
                  </a:cubicBezTo>
                  <a:cubicBezTo>
                    <a:pt x="252" y="127"/>
                    <a:pt x="1" y="355"/>
                    <a:pt x="69" y="538"/>
                  </a:cubicBezTo>
                  <a:cubicBezTo>
                    <a:pt x="137" y="689"/>
                    <a:pt x="353" y="779"/>
                    <a:pt x="608" y="779"/>
                  </a:cubicBezTo>
                  <a:cubicBezTo>
                    <a:pt x="699" y="779"/>
                    <a:pt x="795" y="767"/>
                    <a:pt x="891" y="743"/>
                  </a:cubicBezTo>
                  <a:cubicBezTo>
                    <a:pt x="1279" y="652"/>
                    <a:pt x="1530" y="424"/>
                    <a:pt x="1462" y="241"/>
                  </a:cubicBezTo>
                  <a:cubicBezTo>
                    <a:pt x="1411" y="90"/>
                    <a:pt x="1187" y="0"/>
                    <a:pt x="9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5016;p56">
              <a:extLst>
                <a:ext uri="{FF2B5EF4-FFF2-40B4-BE49-F238E27FC236}">
                  <a16:creationId xmlns:a16="http://schemas.microsoft.com/office/drawing/2014/main" id="{BE573868-101E-D065-0D54-AB63336C7C0E}"/>
                </a:ext>
              </a:extLst>
            </p:cNvPr>
            <p:cNvSpPr/>
            <p:nvPr/>
          </p:nvSpPr>
          <p:spPr>
            <a:xfrm>
              <a:off x="4231975" y="2089400"/>
              <a:ext cx="35400" cy="25450"/>
            </a:xfrm>
            <a:custGeom>
              <a:avLst/>
              <a:gdLst/>
              <a:ahLst/>
              <a:cxnLst/>
              <a:rect l="l" t="t" r="r" b="b"/>
              <a:pathLst>
                <a:path w="1416" h="1018" extrusionOk="0">
                  <a:moveTo>
                    <a:pt x="366" y="1"/>
                  </a:moveTo>
                  <a:cubicBezTo>
                    <a:pt x="272" y="1"/>
                    <a:pt x="192" y="26"/>
                    <a:pt x="137" y="81"/>
                  </a:cubicBezTo>
                  <a:cubicBezTo>
                    <a:pt x="0" y="218"/>
                    <a:pt x="114" y="538"/>
                    <a:pt x="434" y="766"/>
                  </a:cubicBezTo>
                  <a:cubicBezTo>
                    <a:pt x="630" y="932"/>
                    <a:pt x="866" y="1018"/>
                    <a:pt x="1043" y="1018"/>
                  </a:cubicBezTo>
                  <a:cubicBezTo>
                    <a:pt x="1134" y="1018"/>
                    <a:pt x="1209" y="995"/>
                    <a:pt x="1256" y="948"/>
                  </a:cubicBezTo>
                  <a:cubicBezTo>
                    <a:pt x="1415" y="789"/>
                    <a:pt x="1279" y="469"/>
                    <a:pt x="982" y="241"/>
                  </a:cubicBezTo>
                  <a:cubicBezTo>
                    <a:pt x="773" y="91"/>
                    <a:pt x="544" y="1"/>
                    <a:pt x="366"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5017;p56">
              <a:extLst>
                <a:ext uri="{FF2B5EF4-FFF2-40B4-BE49-F238E27FC236}">
                  <a16:creationId xmlns:a16="http://schemas.microsoft.com/office/drawing/2014/main" id="{F3D8BFBE-F36A-8DE3-83A2-1F1C36AA1090}"/>
                </a:ext>
              </a:extLst>
            </p:cNvPr>
            <p:cNvSpPr/>
            <p:nvPr/>
          </p:nvSpPr>
          <p:spPr>
            <a:xfrm>
              <a:off x="4433400" y="2110650"/>
              <a:ext cx="142125" cy="79550"/>
            </a:xfrm>
            <a:custGeom>
              <a:avLst/>
              <a:gdLst/>
              <a:ahLst/>
              <a:cxnLst/>
              <a:rect l="l" t="t" r="r" b="b"/>
              <a:pathLst>
                <a:path w="5685" h="3182" extrusionOk="0">
                  <a:moveTo>
                    <a:pt x="4917" y="1192"/>
                  </a:moveTo>
                  <a:cubicBezTo>
                    <a:pt x="4914" y="1192"/>
                    <a:pt x="4911" y="1193"/>
                    <a:pt x="4908" y="1194"/>
                  </a:cubicBezTo>
                  <a:cubicBezTo>
                    <a:pt x="4862" y="1217"/>
                    <a:pt x="4931" y="1468"/>
                    <a:pt x="5045" y="1719"/>
                  </a:cubicBezTo>
                  <a:cubicBezTo>
                    <a:pt x="5091" y="1833"/>
                    <a:pt x="5159" y="1947"/>
                    <a:pt x="5182" y="2016"/>
                  </a:cubicBezTo>
                  <a:cubicBezTo>
                    <a:pt x="5205" y="2107"/>
                    <a:pt x="5228" y="2153"/>
                    <a:pt x="5228" y="2153"/>
                  </a:cubicBezTo>
                  <a:cubicBezTo>
                    <a:pt x="5205" y="2153"/>
                    <a:pt x="5250" y="2198"/>
                    <a:pt x="5273" y="2267"/>
                  </a:cubicBezTo>
                  <a:cubicBezTo>
                    <a:pt x="5296" y="2313"/>
                    <a:pt x="5296" y="2404"/>
                    <a:pt x="5296" y="2518"/>
                  </a:cubicBezTo>
                  <a:cubicBezTo>
                    <a:pt x="5273" y="2723"/>
                    <a:pt x="5114" y="2952"/>
                    <a:pt x="5182" y="2997"/>
                  </a:cubicBezTo>
                  <a:cubicBezTo>
                    <a:pt x="5185" y="3003"/>
                    <a:pt x="5191" y="3006"/>
                    <a:pt x="5201" y="3006"/>
                  </a:cubicBezTo>
                  <a:cubicBezTo>
                    <a:pt x="5266" y="3006"/>
                    <a:pt x="5473" y="2869"/>
                    <a:pt x="5593" y="2609"/>
                  </a:cubicBezTo>
                  <a:cubicBezTo>
                    <a:pt x="5661" y="2472"/>
                    <a:pt x="5684" y="2313"/>
                    <a:pt x="5661" y="2198"/>
                  </a:cubicBezTo>
                  <a:cubicBezTo>
                    <a:pt x="5661" y="2130"/>
                    <a:pt x="5661" y="2084"/>
                    <a:pt x="5639" y="2039"/>
                  </a:cubicBezTo>
                  <a:cubicBezTo>
                    <a:pt x="5639" y="2016"/>
                    <a:pt x="5639" y="1993"/>
                    <a:pt x="5639" y="1993"/>
                  </a:cubicBezTo>
                  <a:cubicBezTo>
                    <a:pt x="5639" y="1993"/>
                    <a:pt x="5593" y="1924"/>
                    <a:pt x="5547" y="1833"/>
                  </a:cubicBezTo>
                  <a:cubicBezTo>
                    <a:pt x="5479" y="1742"/>
                    <a:pt x="5387" y="1628"/>
                    <a:pt x="5319" y="1536"/>
                  </a:cubicBezTo>
                  <a:cubicBezTo>
                    <a:pt x="5147" y="1364"/>
                    <a:pt x="4975" y="1192"/>
                    <a:pt x="4917" y="1192"/>
                  </a:cubicBezTo>
                  <a:close/>
                  <a:moveTo>
                    <a:pt x="3812" y="2358"/>
                  </a:moveTo>
                  <a:cubicBezTo>
                    <a:pt x="3607" y="2358"/>
                    <a:pt x="3424" y="2427"/>
                    <a:pt x="3424" y="2427"/>
                  </a:cubicBezTo>
                  <a:cubicBezTo>
                    <a:pt x="3424" y="2427"/>
                    <a:pt x="3265" y="2541"/>
                    <a:pt x="3151" y="2701"/>
                  </a:cubicBezTo>
                  <a:cubicBezTo>
                    <a:pt x="3059" y="2883"/>
                    <a:pt x="3036" y="3066"/>
                    <a:pt x="3105" y="3089"/>
                  </a:cubicBezTo>
                  <a:cubicBezTo>
                    <a:pt x="3109" y="3091"/>
                    <a:pt x="3113" y="3092"/>
                    <a:pt x="3118" y="3092"/>
                  </a:cubicBezTo>
                  <a:cubicBezTo>
                    <a:pt x="3171" y="3092"/>
                    <a:pt x="3275" y="2989"/>
                    <a:pt x="3379" y="2906"/>
                  </a:cubicBezTo>
                  <a:cubicBezTo>
                    <a:pt x="3516" y="2837"/>
                    <a:pt x="3630" y="2815"/>
                    <a:pt x="3630" y="2815"/>
                  </a:cubicBezTo>
                  <a:cubicBezTo>
                    <a:pt x="3630" y="2815"/>
                    <a:pt x="3744" y="2723"/>
                    <a:pt x="3858" y="2655"/>
                  </a:cubicBezTo>
                  <a:cubicBezTo>
                    <a:pt x="3995" y="2586"/>
                    <a:pt x="4155" y="2541"/>
                    <a:pt x="4155" y="2472"/>
                  </a:cubicBezTo>
                  <a:cubicBezTo>
                    <a:pt x="4155" y="2404"/>
                    <a:pt x="3995" y="2358"/>
                    <a:pt x="3812" y="2358"/>
                  </a:cubicBezTo>
                  <a:close/>
                  <a:moveTo>
                    <a:pt x="1672" y="1"/>
                  </a:moveTo>
                  <a:cubicBezTo>
                    <a:pt x="1577" y="1"/>
                    <a:pt x="1145" y="195"/>
                    <a:pt x="731" y="464"/>
                  </a:cubicBezTo>
                  <a:cubicBezTo>
                    <a:pt x="526" y="623"/>
                    <a:pt x="320" y="806"/>
                    <a:pt x="183" y="1011"/>
                  </a:cubicBezTo>
                  <a:cubicBezTo>
                    <a:pt x="115" y="1103"/>
                    <a:pt x="69" y="1194"/>
                    <a:pt x="46" y="1263"/>
                  </a:cubicBezTo>
                  <a:cubicBezTo>
                    <a:pt x="23" y="1308"/>
                    <a:pt x="23" y="1354"/>
                    <a:pt x="23" y="1354"/>
                  </a:cubicBezTo>
                  <a:cubicBezTo>
                    <a:pt x="23" y="1354"/>
                    <a:pt x="1" y="1399"/>
                    <a:pt x="1" y="1468"/>
                  </a:cubicBezTo>
                  <a:cubicBezTo>
                    <a:pt x="1" y="1536"/>
                    <a:pt x="1" y="1651"/>
                    <a:pt x="23" y="1765"/>
                  </a:cubicBezTo>
                  <a:cubicBezTo>
                    <a:pt x="69" y="1993"/>
                    <a:pt x="206" y="2244"/>
                    <a:pt x="366" y="2449"/>
                  </a:cubicBezTo>
                  <a:cubicBezTo>
                    <a:pt x="697" y="2869"/>
                    <a:pt x="1091" y="3181"/>
                    <a:pt x="1159" y="3181"/>
                  </a:cubicBezTo>
                  <a:cubicBezTo>
                    <a:pt x="1161" y="3181"/>
                    <a:pt x="1163" y="3181"/>
                    <a:pt x="1165" y="3180"/>
                  </a:cubicBezTo>
                  <a:cubicBezTo>
                    <a:pt x="1210" y="3134"/>
                    <a:pt x="868" y="2723"/>
                    <a:pt x="640" y="2290"/>
                  </a:cubicBezTo>
                  <a:cubicBezTo>
                    <a:pt x="526" y="2061"/>
                    <a:pt x="434" y="1856"/>
                    <a:pt x="434" y="1696"/>
                  </a:cubicBezTo>
                  <a:cubicBezTo>
                    <a:pt x="412" y="1536"/>
                    <a:pt x="457" y="1445"/>
                    <a:pt x="457" y="1445"/>
                  </a:cubicBezTo>
                  <a:cubicBezTo>
                    <a:pt x="434" y="1445"/>
                    <a:pt x="457" y="1422"/>
                    <a:pt x="457" y="1377"/>
                  </a:cubicBezTo>
                  <a:cubicBezTo>
                    <a:pt x="480" y="1354"/>
                    <a:pt x="480" y="1285"/>
                    <a:pt x="526" y="1217"/>
                  </a:cubicBezTo>
                  <a:cubicBezTo>
                    <a:pt x="594" y="1080"/>
                    <a:pt x="754" y="875"/>
                    <a:pt x="936" y="715"/>
                  </a:cubicBezTo>
                  <a:cubicBezTo>
                    <a:pt x="1302" y="372"/>
                    <a:pt x="1735" y="53"/>
                    <a:pt x="1690" y="7"/>
                  </a:cubicBezTo>
                  <a:cubicBezTo>
                    <a:pt x="1688" y="3"/>
                    <a:pt x="1681" y="1"/>
                    <a:pt x="167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5018;p56">
              <a:extLst>
                <a:ext uri="{FF2B5EF4-FFF2-40B4-BE49-F238E27FC236}">
                  <a16:creationId xmlns:a16="http://schemas.microsoft.com/office/drawing/2014/main" id="{AE9ACB2B-DE06-8BEF-A0C9-610D510D1893}"/>
                </a:ext>
              </a:extLst>
            </p:cNvPr>
            <p:cNvSpPr/>
            <p:nvPr/>
          </p:nvSpPr>
          <p:spPr>
            <a:xfrm>
              <a:off x="4302150" y="1908250"/>
              <a:ext cx="135275" cy="27400"/>
            </a:xfrm>
            <a:custGeom>
              <a:avLst/>
              <a:gdLst/>
              <a:ahLst/>
              <a:cxnLst/>
              <a:rect l="l" t="t" r="r" b="b"/>
              <a:pathLst>
                <a:path w="5411" h="1096" extrusionOk="0">
                  <a:moveTo>
                    <a:pt x="2671" y="0"/>
                  </a:moveTo>
                  <a:cubicBezTo>
                    <a:pt x="2671" y="0"/>
                    <a:pt x="2626" y="0"/>
                    <a:pt x="2557" y="23"/>
                  </a:cubicBezTo>
                  <a:cubicBezTo>
                    <a:pt x="2466" y="23"/>
                    <a:pt x="2375" y="46"/>
                    <a:pt x="2238" y="69"/>
                  </a:cubicBezTo>
                  <a:cubicBezTo>
                    <a:pt x="2101" y="91"/>
                    <a:pt x="1941" y="137"/>
                    <a:pt x="1781" y="183"/>
                  </a:cubicBezTo>
                  <a:cubicBezTo>
                    <a:pt x="1621" y="228"/>
                    <a:pt x="1439" y="274"/>
                    <a:pt x="1279" y="343"/>
                  </a:cubicBezTo>
                  <a:cubicBezTo>
                    <a:pt x="937" y="457"/>
                    <a:pt x="594" y="639"/>
                    <a:pt x="366" y="799"/>
                  </a:cubicBezTo>
                  <a:cubicBezTo>
                    <a:pt x="161" y="959"/>
                    <a:pt x="1" y="1073"/>
                    <a:pt x="24" y="1096"/>
                  </a:cubicBezTo>
                  <a:cubicBezTo>
                    <a:pt x="24" y="1096"/>
                    <a:pt x="183" y="1004"/>
                    <a:pt x="412" y="868"/>
                  </a:cubicBezTo>
                  <a:cubicBezTo>
                    <a:pt x="640" y="753"/>
                    <a:pt x="982" y="594"/>
                    <a:pt x="1325" y="502"/>
                  </a:cubicBezTo>
                  <a:cubicBezTo>
                    <a:pt x="1484" y="434"/>
                    <a:pt x="1667" y="388"/>
                    <a:pt x="1827" y="365"/>
                  </a:cubicBezTo>
                  <a:cubicBezTo>
                    <a:pt x="1987" y="320"/>
                    <a:pt x="2124" y="297"/>
                    <a:pt x="2261" y="274"/>
                  </a:cubicBezTo>
                  <a:cubicBezTo>
                    <a:pt x="2397" y="251"/>
                    <a:pt x="2489" y="228"/>
                    <a:pt x="2580" y="228"/>
                  </a:cubicBezTo>
                  <a:lnTo>
                    <a:pt x="2808" y="228"/>
                  </a:lnTo>
                  <a:cubicBezTo>
                    <a:pt x="2843" y="217"/>
                    <a:pt x="2888" y="211"/>
                    <a:pt x="2942" y="211"/>
                  </a:cubicBezTo>
                  <a:cubicBezTo>
                    <a:pt x="2997" y="211"/>
                    <a:pt x="3059" y="217"/>
                    <a:pt x="3128" y="228"/>
                  </a:cubicBezTo>
                  <a:lnTo>
                    <a:pt x="3333" y="228"/>
                  </a:lnTo>
                  <a:cubicBezTo>
                    <a:pt x="3402" y="251"/>
                    <a:pt x="3493" y="251"/>
                    <a:pt x="3562" y="274"/>
                  </a:cubicBezTo>
                  <a:cubicBezTo>
                    <a:pt x="3744" y="274"/>
                    <a:pt x="3904" y="343"/>
                    <a:pt x="4064" y="388"/>
                  </a:cubicBezTo>
                  <a:cubicBezTo>
                    <a:pt x="4728" y="565"/>
                    <a:pt x="5349" y="914"/>
                    <a:pt x="5407" y="914"/>
                  </a:cubicBezTo>
                  <a:cubicBezTo>
                    <a:pt x="5409" y="914"/>
                    <a:pt x="5410" y="914"/>
                    <a:pt x="5410" y="913"/>
                  </a:cubicBezTo>
                  <a:cubicBezTo>
                    <a:pt x="5410" y="890"/>
                    <a:pt x="5251" y="799"/>
                    <a:pt x="5022" y="639"/>
                  </a:cubicBezTo>
                  <a:cubicBezTo>
                    <a:pt x="4908" y="594"/>
                    <a:pt x="4771" y="502"/>
                    <a:pt x="4612" y="434"/>
                  </a:cubicBezTo>
                  <a:cubicBezTo>
                    <a:pt x="4452" y="365"/>
                    <a:pt x="4292" y="297"/>
                    <a:pt x="4109" y="228"/>
                  </a:cubicBezTo>
                  <a:cubicBezTo>
                    <a:pt x="3950" y="183"/>
                    <a:pt x="3767" y="114"/>
                    <a:pt x="3607" y="91"/>
                  </a:cubicBezTo>
                  <a:cubicBezTo>
                    <a:pt x="3516" y="69"/>
                    <a:pt x="3425" y="46"/>
                    <a:pt x="3356" y="46"/>
                  </a:cubicBezTo>
                  <a:cubicBezTo>
                    <a:pt x="3288" y="23"/>
                    <a:pt x="3196" y="23"/>
                    <a:pt x="3128" y="23"/>
                  </a:cubicBezTo>
                  <a:cubicBezTo>
                    <a:pt x="2991" y="0"/>
                    <a:pt x="2877" y="0"/>
                    <a:pt x="280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5019;p56">
              <a:extLst>
                <a:ext uri="{FF2B5EF4-FFF2-40B4-BE49-F238E27FC236}">
                  <a16:creationId xmlns:a16="http://schemas.microsoft.com/office/drawing/2014/main" id="{774F9104-B87E-D50D-BFE7-0B306184DC69}"/>
                </a:ext>
              </a:extLst>
            </p:cNvPr>
            <p:cNvSpPr/>
            <p:nvPr/>
          </p:nvSpPr>
          <p:spPr>
            <a:xfrm>
              <a:off x="4290175" y="1951625"/>
              <a:ext cx="123850" cy="126675"/>
            </a:xfrm>
            <a:custGeom>
              <a:avLst/>
              <a:gdLst/>
              <a:ahLst/>
              <a:cxnLst/>
              <a:rect l="l" t="t" r="r" b="b"/>
              <a:pathLst>
                <a:path w="4954" h="5067" extrusionOk="0">
                  <a:moveTo>
                    <a:pt x="2527" y="1"/>
                  </a:moveTo>
                  <a:cubicBezTo>
                    <a:pt x="1515" y="1"/>
                    <a:pt x="571" y="786"/>
                    <a:pt x="297" y="1940"/>
                  </a:cubicBezTo>
                  <a:cubicBezTo>
                    <a:pt x="1" y="3310"/>
                    <a:pt x="708" y="4679"/>
                    <a:pt x="1918" y="4999"/>
                  </a:cubicBezTo>
                  <a:cubicBezTo>
                    <a:pt x="2087" y="5044"/>
                    <a:pt x="2258" y="5066"/>
                    <a:pt x="2427" y="5066"/>
                  </a:cubicBezTo>
                  <a:cubicBezTo>
                    <a:pt x="3438" y="5066"/>
                    <a:pt x="4383" y="4278"/>
                    <a:pt x="4657" y="3104"/>
                  </a:cubicBezTo>
                  <a:cubicBezTo>
                    <a:pt x="4954" y="1757"/>
                    <a:pt x="4246" y="388"/>
                    <a:pt x="3036" y="68"/>
                  </a:cubicBezTo>
                  <a:cubicBezTo>
                    <a:pt x="2866" y="23"/>
                    <a:pt x="2696" y="1"/>
                    <a:pt x="25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5020;p56">
              <a:extLst>
                <a:ext uri="{FF2B5EF4-FFF2-40B4-BE49-F238E27FC236}">
                  <a16:creationId xmlns:a16="http://schemas.microsoft.com/office/drawing/2014/main" id="{684CD5E3-4C1E-E5AA-D102-854EB363B3EA}"/>
                </a:ext>
              </a:extLst>
            </p:cNvPr>
            <p:cNvSpPr/>
            <p:nvPr/>
          </p:nvSpPr>
          <p:spPr>
            <a:xfrm>
              <a:off x="4244525" y="1916050"/>
              <a:ext cx="222575" cy="209850"/>
            </a:xfrm>
            <a:custGeom>
              <a:avLst/>
              <a:gdLst/>
              <a:ahLst/>
              <a:cxnLst/>
              <a:rect l="l" t="t" r="r" b="b"/>
              <a:pathLst>
                <a:path w="8903" h="8394" extrusionOk="0">
                  <a:moveTo>
                    <a:pt x="3950" y="1"/>
                  </a:moveTo>
                  <a:cubicBezTo>
                    <a:pt x="3605" y="1"/>
                    <a:pt x="3263" y="34"/>
                    <a:pt x="2945" y="99"/>
                  </a:cubicBezTo>
                  <a:cubicBezTo>
                    <a:pt x="2603" y="168"/>
                    <a:pt x="2260" y="304"/>
                    <a:pt x="1963" y="533"/>
                  </a:cubicBezTo>
                  <a:cubicBezTo>
                    <a:pt x="1758" y="692"/>
                    <a:pt x="1735" y="738"/>
                    <a:pt x="1690" y="1012"/>
                  </a:cubicBezTo>
                  <a:cubicBezTo>
                    <a:pt x="1644" y="1332"/>
                    <a:pt x="1553" y="1606"/>
                    <a:pt x="1621" y="1925"/>
                  </a:cubicBezTo>
                  <a:cubicBezTo>
                    <a:pt x="1484" y="1697"/>
                    <a:pt x="1324" y="1560"/>
                    <a:pt x="1256" y="1286"/>
                  </a:cubicBezTo>
                  <a:cubicBezTo>
                    <a:pt x="959" y="1514"/>
                    <a:pt x="845" y="2039"/>
                    <a:pt x="708" y="2382"/>
                  </a:cubicBezTo>
                  <a:cubicBezTo>
                    <a:pt x="0" y="4322"/>
                    <a:pt x="959" y="6924"/>
                    <a:pt x="3196" y="7928"/>
                  </a:cubicBezTo>
                  <a:cubicBezTo>
                    <a:pt x="3887" y="8232"/>
                    <a:pt x="4602" y="8394"/>
                    <a:pt x="5277" y="8394"/>
                  </a:cubicBezTo>
                  <a:cubicBezTo>
                    <a:pt x="6632" y="8394"/>
                    <a:pt x="7821" y="7740"/>
                    <a:pt x="8309" y="6262"/>
                  </a:cubicBezTo>
                  <a:cubicBezTo>
                    <a:pt x="8902" y="4459"/>
                    <a:pt x="8377" y="1514"/>
                    <a:pt x="5707" y="327"/>
                  </a:cubicBezTo>
                  <a:cubicBezTo>
                    <a:pt x="5194" y="107"/>
                    <a:pt x="4568" y="1"/>
                    <a:pt x="395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5021;p56">
              <a:extLst>
                <a:ext uri="{FF2B5EF4-FFF2-40B4-BE49-F238E27FC236}">
                  <a16:creationId xmlns:a16="http://schemas.microsoft.com/office/drawing/2014/main" id="{FD50905B-6F3E-54F8-A970-C67750C995D6}"/>
                </a:ext>
              </a:extLst>
            </p:cNvPr>
            <p:cNvSpPr/>
            <p:nvPr/>
          </p:nvSpPr>
          <p:spPr>
            <a:xfrm>
              <a:off x="4255375" y="1939000"/>
              <a:ext cx="205450" cy="190975"/>
            </a:xfrm>
            <a:custGeom>
              <a:avLst/>
              <a:gdLst/>
              <a:ahLst/>
              <a:cxnLst/>
              <a:rect l="l" t="t" r="r" b="b"/>
              <a:pathLst>
                <a:path w="8218" h="7639" extrusionOk="0">
                  <a:moveTo>
                    <a:pt x="4087" y="1"/>
                  </a:moveTo>
                  <a:cubicBezTo>
                    <a:pt x="2422" y="1"/>
                    <a:pt x="906" y="1214"/>
                    <a:pt x="479" y="3039"/>
                  </a:cubicBezTo>
                  <a:cubicBezTo>
                    <a:pt x="0" y="5161"/>
                    <a:pt x="1256" y="6873"/>
                    <a:pt x="3241" y="7398"/>
                  </a:cubicBezTo>
                  <a:cubicBezTo>
                    <a:pt x="3763" y="7541"/>
                    <a:pt x="4272" y="7639"/>
                    <a:pt x="4771" y="7639"/>
                  </a:cubicBezTo>
                  <a:cubicBezTo>
                    <a:pt x="5384" y="7639"/>
                    <a:pt x="5982" y="7492"/>
                    <a:pt x="6574" y="7101"/>
                  </a:cubicBezTo>
                  <a:cubicBezTo>
                    <a:pt x="7510" y="6485"/>
                    <a:pt x="8217" y="5412"/>
                    <a:pt x="7989" y="4134"/>
                  </a:cubicBezTo>
                  <a:cubicBezTo>
                    <a:pt x="7692" y="2422"/>
                    <a:pt x="6551" y="551"/>
                    <a:pt x="4976" y="117"/>
                  </a:cubicBezTo>
                  <a:cubicBezTo>
                    <a:pt x="4679" y="38"/>
                    <a:pt x="4381" y="1"/>
                    <a:pt x="40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5022;p56">
              <a:extLst>
                <a:ext uri="{FF2B5EF4-FFF2-40B4-BE49-F238E27FC236}">
                  <a16:creationId xmlns:a16="http://schemas.microsoft.com/office/drawing/2014/main" id="{09BC97A7-67E3-A1B8-3AC0-0F06172086E8}"/>
                </a:ext>
              </a:extLst>
            </p:cNvPr>
            <p:cNvSpPr/>
            <p:nvPr/>
          </p:nvSpPr>
          <p:spPr>
            <a:xfrm>
              <a:off x="4297600" y="1949350"/>
              <a:ext cx="154100" cy="158525"/>
            </a:xfrm>
            <a:custGeom>
              <a:avLst/>
              <a:gdLst/>
              <a:ahLst/>
              <a:cxnLst/>
              <a:rect l="l" t="t" r="r" b="b"/>
              <a:pathLst>
                <a:path w="6164" h="6341" extrusionOk="0">
                  <a:moveTo>
                    <a:pt x="3008" y="0"/>
                  </a:moveTo>
                  <a:cubicBezTo>
                    <a:pt x="1534" y="0"/>
                    <a:pt x="287" y="1197"/>
                    <a:pt x="160" y="2807"/>
                  </a:cubicBezTo>
                  <a:cubicBezTo>
                    <a:pt x="0" y="4542"/>
                    <a:pt x="1187" y="6117"/>
                    <a:pt x="2808" y="6322"/>
                  </a:cubicBezTo>
                  <a:cubicBezTo>
                    <a:pt x="2915" y="6334"/>
                    <a:pt x="3020" y="6340"/>
                    <a:pt x="3125" y="6340"/>
                  </a:cubicBezTo>
                  <a:cubicBezTo>
                    <a:pt x="4612" y="6340"/>
                    <a:pt x="5875" y="5156"/>
                    <a:pt x="6003" y="3515"/>
                  </a:cubicBezTo>
                  <a:cubicBezTo>
                    <a:pt x="6163" y="1780"/>
                    <a:pt x="4976" y="205"/>
                    <a:pt x="3356" y="22"/>
                  </a:cubicBezTo>
                  <a:cubicBezTo>
                    <a:pt x="3239" y="8"/>
                    <a:pt x="3123" y="0"/>
                    <a:pt x="300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5023;p56">
              <a:extLst>
                <a:ext uri="{FF2B5EF4-FFF2-40B4-BE49-F238E27FC236}">
                  <a16:creationId xmlns:a16="http://schemas.microsoft.com/office/drawing/2014/main" id="{A3E4FC66-1F7F-7AA8-32DC-8CAFBC6EABB3}"/>
                </a:ext>
              </a:extLst>
            </p:cNvPr>
            <p:cNvSpPr/>
            <p:nvPr/>
          </p:nvSpPr>
          <p:spPr>
            <a:xfrm>
              <a:off x="4338100" y="1978125"/>
              <a:ext cx="86200" cy="89075"/>
            </a:xfrm>
            <a:custGeom>
              <a:avLst/>
              <a:gdLst/>
              <a:ahLst/>
              <a:cxnLst/>
              <a:rect l="l" t="t" r="r" b="b"/>
              <a:pathLst>
                <a:path w="3448" h="3563" extrusionOk="0">
                  <a:moveTo>
                    <a:pt x="1680" y="1"/>
                  </a:moveTo>
                  <a:cubicBezTo>
                    <a:pt x="849" y="1"/>
                    <a:pt x="154" y="676"/>
                    <a:pt x="69" y="1588"/>
                  </a:cubicBezTo>
                  <a:cubicBezTo>
                    <a:pt x="1" y="2569"/>
                    <a:pt x="663" y="3459"/>
                    <a:pt x="1576" y="3551"/>
                  </a:cubicBezTo>
                  <a:cubicBezTo>
                    <a:pt x="1641" y="3559"/>
                    <a:pt x="1705" y="3563"/>
                    <a:pt x="1769" y="3563"/>
                  </a:cubicBezTo>
                  <a:cubicBezTo>
                    <a:pt x="2599" y="3563"/>
                    <a:pt x="3294" y="2889"/>
                    <a:pt x="3379" y="1998"/>
                  </a:cubicBezTo>
                  <a:cubicBezTo>
                    <a:pt x="3447" y="1017"/>
                    <a:pt x="2786" y="127"/>
                    <a:pt x="1873" y="13"/>
                  </a:cubicBezTo>
                  <a:cubicBezTo>
                    <a:pt x="1808" y="5"/>
                    <a:pt x="1743" y="1"/>
                    <a:pt x="168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5024;p56">
              <a:extLst>
                <a:ext uri="{FF2B5EF4-FFF2-40B4-BE49-F238E27FC236}">
                  <a16:creationId xmlns:a16="http://schemas.microsoft.com/office/drawing/2014/main" id="{EC768364-DE49-6FA0-AD86-D12DCD79777E}"/>
                </a:ext>
              </a:extLst>
            </p:cNvPr>
            <p:cNvSpPr/>
            <p:nvPr/>
          </p:nvSpPr>
          <p:spPr>
            <a:xfrm>
              <a:off x="4297600" y="1968725"/>
              <a:ext cx="143250" cy="139125"/>
            </a:xfrm>
            <a:custGeom>
              <a:avLst/>
              <a:gdLst/>
              <a:ahLst/>
              <a:cxnLst/>
              <a:rect l="l" t="t" r="r" b="b"/>
              <a:pathLst>
                <a:path w="5730" h="5565" extrusionOk="0">
                  <a:moveTo>
                    <a:pt x="1119" y="1"/>
                  </a:moveTo>
                  <a:lnTo>
                    <a:pt x="1119" y="1"/>
                  </a:lnTo>
                  <a:cubicBezTo>
                    <a:pt x="594" y="503"/>
                    <a:pt x="228" y="1210"/>
                    <a:pt x="160" y="2032"/>
                  </a:cubicBezTo>
                  <a:cubicBezTo>
                    <a:pt x="0" y="3767"/>
                    <a:pt x="1187" y="5342"/>
                    <a:pt x="2808" y="5547"/>
                  </a:cubicBezTo>
                  <a:cubicBezTo>
                    <a:pt x="2912" y="5559"/>
                    <a:pt x="3015" y="5564"/>
                    <a:pt x="3117" y="5564"/>
                  </a:cubicBezTo>
                  <a:cubicBezTo>
                    <a:pt x="4248" y="5564"/>
                    <a:pt x="5248" y="4882"/>
                    <a:pt x="5729" y="3835"/>
                  </a:cubicBezTo>
                  <a:lnTo>
                    <a:pt x="5729" y="3835"/>
                  </a:lnTo>
                  <a:cubicBezTo>
                    <a:pt x="5207" y="4338"/>
                    <a:pt x="4525" y="4628"/>
                    <a:pt x="3778" y="4628"/>
                  </a:cubicBezTo>
                  <a:cubicBezTo>
                    <a:pt x="3676" y="4628"/>
                    <a:pt x="3574" y="4622"/>
                    <a:pt x="3470" y="4611"/>
                  </a:cubicBezTo>
                  <a:cubicBezTo>
                    <a:pt x="1849" y="4406"/>
                    <a:pt x="662" y="2831"/>
                    <a:pt x="822" y="1096"/>
                  </a:cubicBezTo>
                  <a:cubicBezTo>
                    <a:pt x="868" y="708"/>
                    <a:pt x="959" y="343"/>
                    <a:pt x="111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5025;p56">
              <a:extLst>
                <a:ext uri="{FF2B5EF4-FFF2-40B4-BE49-F238E27FC236}">
                  <a16:creationId xmlns:a16="http://schemas.microsoft.com/office/drawing/2014/main" id="{F5AF9175-9B60-C303-1E78-B9CD9915D6CC}"/>
                </a:ext>
              </a:extLst>
            </p:cNvPr>
            <p:cNvSpPr/>
            <p:nvPr/>
          </p:nvSpPr>
          <p:spPr>
            <a:xfrm>
              <a:off x="4293894" y="1986687"/>
              <a:ext cx="46236" cy="47426"/>
            </a:xfrm>
            <a:custGeom>
              <a:avLst/>
              <a:gdLst/>
              <a:ahLst/>
              <a:cxnLst/>
              <a:rect l="l" t="t" r="r" b="b"/>
              <a:pathLst>
                <a:path w="2603" h="2670" extrusionOk="0">
                  <a:moveTo>
                    <a:pt x="1261" y="1"/>
                  </a:moveTo>
                  <a:cubicBezTo>
                    <a:pt x="640" y="1"/>
                    <a:pt x="109" y="500"/>
                    <a:pt x="46" y="1175"/>
                  </a:cubicBezTo>
                  <a:cubicBezTo>
                    <a:pt x="0" y="1906"/>
                    <a:pt x="502" y="2590"/>
                    <a:pt x="1187" y="2659"/>
                  </a:cubicBezTo>
                  <a:cubicBezTo>
                    <a:pt x="1239" y="2666"/>
                    <a:pt x="1291" y="2669"/>
                    <a:pt x="1341" y="2669"/>
                  </a:cubicBezTo>
                  <a:cubicBezTo>
                    <a:pt x="1959" y="2669"/>
                    <a:pt x="2471" y="2168"/>
                    <a:pt x="2534" y="1472"/>
                  </a:cubicBezTo>
                  <a:cubicBezTo>
                    <a:pt x="2602" y="741"/>
                    <a:pt x="2100" y="80"/>
                    <a:pt x="1415" y="11"/>
                  </a:cubicBezTo>
                  <a:cubicBezTo>
                    <a:pt x="1363" y="4"/>
                    <a:pt x="1312" y="1"/>
                    <a:pt x="12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5026;p56">
              <a:extLst>
                <a:ext uri="{FF2B5EF4-FFF2-40B4-BE49-F238E27FC236}">
                  <a16:creationId xmlns:a16="http://schemas.microsoft.com/office/drawing/2014/main" id="{2336BB81-7F9F-F0CA-9D65-CD66180ACC09}"/>
                </a:ext>
              </a:extLst>
            </p:cNvPr>
            <p:cNvSpPr/>
            <p:nvPr/>
          </p:nvSpPr>
          <p:spPr>
            <a:xfrm>
              <a:off x="4697025" y="1956100"/>
              <a:ext cx="176925" cy="104525"/>
            </a:xfrm>
            <a:custGeom>
              <a:avLst/>
              <a:gdLst/>
              <a:ahLst/>
              <a:cxnLst/>
              <a:rect l="l" t="t" r="r" b="b"/>
              <a:pathLst>
                <a:path w="7077" h="4181" extrusionOk="0">
                  <a:moveTo>
                    <a:pt x="2045" y="1"/>
                  </a:moveTo>
                  <a:cubicBezTo>
                    <a:pt x="1521" y="1"/>
                    <a:pt x="995" y="109"/>
                    <a:pt x="640" y="255"/>
                  </a:cubicBezTo>
                  <a:cubicBezTo>
                    <a:pt x="435" y="323"/>
                    <a:pt x="275" y="437"/>
                    <a:pt x="161" y="483"/>
                  </a:cubicBezTo>
                  <a:cubicBezTo>
                    <a:pt x="47" y="551"/>
                    <a:pt x="1" y="574"/>
                    <a:pt x="1" y="597"/>
                  </a:cubicBezTo>
                  <a:cubicBezTo>
                    <a:pt x="1" y="597"/>
                    <a:pt x="252" y="483"/>
                    <a:pt x="663" y="346"/>
                  </a:cubicBezTo>
                  <a:cubicBezTo>
                    <a:pt x="1022" y="226"/>
                    <a:pt x="1485" y="159"/>
                    <a:pt x="1976" y="159"/>
                  </a:cubicBezTo>
                  <a:cubicBezTo>
                    <a:pt x="2048" y="159"/>
                    <a:pt x="2120" y="160"/>
                    <a:pt x="2192" y="163"/>
                  </a:cubicBezTo>
                  <a:cubicBezTo>
                    <a:pt x="2740" y="209"/>
                    <a:pt x="3288" y="323"/>
                    <a:pt x="3676" y="506"/>
                  </a:cubicBezTo>
                  <a:cubicBezTo>
                    <a:pt x="3881" y="574"/>
                    <a:pt x="4041" y="643"/>
                    <a:pt x="4155" y="688"/>
                  </a:cubicBezTo>
                  <a:cubicBezTo>
                    <a:pt x="4269" y="757"/>
                    <a:pt x="4315" y="780"/>
                    <a:pt x="4315" y="780"/>
                  </a:cubicBezTo>
                  <a:cubicBezTo>
                    <a:pt x="4315" y="780"/>
                    <a:pt x="4383" y="802"/>
                    <a:pt x="4498" y="871"/>
                  </a:cubicBezTo>
                  <a:cubicBezTo>
                    <a:pt x="4589" y="939"/>
                    <a:pt x="4749" y="1008"/>
                    <a:pt x="4931" y="1122"/>
                  </a:cubicBezTo>
                  <a:cubicBezTo>
                    <a:pt x="5274" y="1373"/>
                    <a:pt x="5730" y="1693"/>
                    <a:pt x="6095" y="2149"/>
                  </a:cubicBezTo>
                  <a:cubicBezTo>
                    <a:pt x="6461" y="2583"/>
                    <a:pt x="6757" y="3085"/>
                    <a:pt x="6894" y="3496"/>
                  </a:cubicBezTo>
                  <a:cubicBezTo>
                    <a:pt x="6963" y="3701"/>
                    <a:pt x="6985" y="3861"/>
                    <a:pt x="7031" y="3998"/>
                  </a:cubicBezTo>
                  <a:cubicBezTo>
                    <a:pt x="7054" y="4112"/>
                    <a:pt x="7077" y="4181"/>
                    <a:pt x="7077" y="4181"/>
                  </a:cubicBezTo>
                  <a:cubicBezTo>
                    <a:pt x="7077" y="4181"/>
                    <a:pt x="7077" y="4112"/>
                    <a:pt x="7077" y="3998"/>
                  </a:cubicBezTo>
                  <a:cubicBezTo>
                    <a:pt x="7054" y="3861"/>
                    <a:pt x="7054" y="3678"/>
                    <a:pt x="6963" y="3473"/>
                  </a:cubicBezTo>
                  <a:cubicBezTo>
                    <a:pt x="6871" y="3039"/>
                    <a:pt x="6575" y="2514"/>
                    <a:pt x="6209" y="2035"/>
                  </a:cubicBezTo>
                  <a:cubicBezTo>
                    <a:pt x="5867" y="1578"/>
                    <a:pt x="5388" y="1213"/>
                    <a:pt x="5045" y="939"/>
                  </a:cubicBezTo>
                  <a:cubicBezTo>
                    <a:pt x="4863" y="825"/>
                    <a:pt x="4703" y="734"/>
                    <a:pt x="4589" y="665"/>
                  </a:cubicBezTo>
                  <a:cubicBezTo>
                    <a:pt x="4498" y="597"/>
                    <a:pt x="4429" y="574"/>
                    <a:pt x="4429" y="574"/>
                  </a:cubicBezTo>
                  <a:cubicBezTo>
                    <a:pt x="4429" y="574"/>
                    <a:pt x="4361" y="551"/>
                    <a:pt x="4246" y="483"/>
                  </a:cubicBezTo>
                  <a:cubicBezTo>
                    <a:pt x="4132" y="437"/>
                    <a:pt x="3950" y="369"/>
                    <a:pt x="3744" y="300"/>
                  </a:cubicBezTo>
                  <a:cubicBezTo>
                    <a:pt x="3333" y="140"/>
                    <a:pt x="2763" y="26"/>
                    <a:pt x="2192" y="4"/>
                  </a:cubicBezTo>
                  <a:cubicBezTo>
                    <a:pt x="2143" y="2"/>
                    <a:pt x="2094" y="1"/>
                    <a:pt x="2045"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5027;p56">
              <a:extLst>
                <a:ext uri="{FF2B5EF4-FFF2-40B4-BE49-F238E27FC236}">
                  <a16:creationId xmlns:a16="http://schemas.microsoft.com/office/drawing/2014/main" id="{3454B661-D6E4-9C97-770E-BAD8202CCC00}"/>
                </a:ext>
              </a:extLst>
            </p:cNvPr>
            <p:cNvSpPr/>
            <p:nvPr/>
          </p:nvSpPr>
          <p:spPr>
            <a:xfrm>
              <a:off x="4639400" y="1973425"/>
              <a:ext cx="249400" cy="210600"/>
            </a:xfrm>
            <a:custGeom>
              <a:avLst/>
              <a:gdLst/>
              <a:ahLst/>
              <a:cxnLst/>
              <a:rect l="l" t="t" r="r" b="b"/>
              <a:pathLst>
                <a:path w="9976" h="8424" extrusionOk="0">
                  <a:moveTo>
                    <a:pt x="5221" y="1"/>
                  </a:moveTo>
                  <a:cubicBezTo>
                    <a:pt x="5011" y="1"/>
                    <a:pt x="4806" y="14"/>
                    <a:pt x="4611" y="41"/>
                  </a:cubicBezTo>
                  <a:cubicBezTo>
                    <a:pt x="1347" y="497"/>
                    <a:pt x="1" y="3328"/>
                    <a:pt x="206" y="5314"/>
                  </a:cubicBezTo>
                  <a:cubicBezTo>
                    <a:pt x="423" y="7406"/>
                    <a:pt x="2297" y="8423"/>
                    <a:pt x="4454" y="8423"/>
                  </a:cubicBezTo>
                  <a:cubicBezTo>
                    <a:pt x="4790" y="8423"/>
                    <a:pt x="5134" y="8399"/>
                    <a:pt x="5479" y="8349"/>
                  </a:cubicBezTo>
                  <a:cubicBezTo>
                    <a:pt x="8241" y="7961"/>
                    <a:pt x="9975" y="5587"/>
                    <a:pt x="9679" y="3465"/>
                  </a:cubicBezTo>
                  <a:cubicBezTo>
                    <a:pt x="9610" y="3077"/>
                    <a:pt x="9633" y="2506"/>
                    <a:pt x="9359" y="2186"/>
                  </a:cubicBezTo>
                  <a:cubicBezTo>
                    <a:pt x="9199" y="2460"/>
                    <a:pt x="8994" y="2552"/>
                    <a:pt x="8766" y="2734"/>
                  </a:cubicBezTo>
                  <a:cubicBezTo>
                    <a:pt x="8925" y="2438"/>
                    <a:pt x="8902" y="2118"/>
                    <a:pt x="8925" y="1821"/>
                  </a:cubicBezTo>
                  <a:cubicBezTo>
                    <a:pt x="8948" y="1525"/>
                    <a:pt x="8948" y="1456"/>
                    <a:pt x="8743" y="1228"/>
                  </a:cubicBezTo>
                  <a:cubicBezTo>
                    <a:pt x="8469" y="931"/>
                    <a:pt x="8126" y="703"/>
                    <a:pt x="7761" y="520"/>
                  </a:cubicBezTo>
                  <a:cubicBezTo>
                    <a:pt x="7011" y="209"/>
                    <a:pt x="6071" y="1"/>
                    <a:pt x="5221"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5028;p56">
              <a:extLst>
                <a:ext uri="{FF2B5EF4-FFF2-40B4-BE49-F238E27FC236}">
                  <a16:creationId xmlns:a16="http://schemas.microsoft.com/office/drawing/2014/main" id="{524DAAEB-168C-4D74-8AF6-968DA9F3CDE8}"/>
                </a:ext>
              </a:extLst>
            </p:cNvPr>
            <p:cNvSpPr/>
            <p:nvPr/>
          </p:nvSpPr>
          <p:spPr>
            <a:xfrm>
              <a:off x="4634275" y="1993825"/>
              <a:ext cx="231125" cy="195200"/>
            </a:xfrm>
            <a:custGeom>
              <a:avLst/>
              <a:gdLst/>
              <a:ahLst/>
              <a:cxnLst/>
              <a:rect l="l" t="t" r="r" b="b"/>
              <a:pathLst>
                <a:path w="9245" h="7808" extrusionOk="0">
                  <a:moveTo>
                    <a:pt x="4976" y="1"/>
                  </a:moveTo>
                  <a:cubicBezTo>
                    <a:pt x="3104" y="1"/>
                    <a:pt x="1370" y="1599"/>
                    <a:pt x="571" y="3242"/>
                  </a:cubicBezTo>
                  <a:cubicBezTo>
                    <a:pt x="0" y="4452"/>
                    <a:pt x="525" y="5730"/>
                    <a:pt x="1415" y="6597"/>
                  </a:cubicBezTo>
                  <a:cubicBezTo>
                    <a:pt x="2442" y="7602"/>
                    <a:pt x="3675" y="7807"/>
                    <a:pt x="5067" y="7807"/>
                  </a:cubicBezTo>
                  <a:cubicBezTo>
                    <a:pt x="7418" y="7807"/>
                    <a:pt x="9244" y="6438"/>
                    <a:pt x="9244" y="4155"/>
                  </a:cubicBezTo>
                  <a:cubicBezTo>
                    <a:pt x="9244" y="1873"/>
                    <a:pt x="7327" y="1"/>
                    <a:pt x="49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5029;p56">
              <a:extLst>
                <a:ext uri="{FF2B5EF4-FFF2-40B4-BE49-F238E27FC236}">
                  <a16:creationId xmlns:a16="http://schemas.microsoft.com/office/drawing/2014/main" id="{621E4FF2-9457-F033-D3BA-C802B63760EE}"/>
                </a:ext>
              </a:extLst>
            </p:cNvPr>
            <p:cNvSpPr/>
            <p:nvPr/>
          </p:nvSpPr>
          <p:spPr>
            <a:xfrm>
              <a:off x="4692475" y="1998450"/>
              <a:ext cx="169500" cy="164850"/>
            </a:xfrm>
            <a:custGeom>
              <a:avLst/>
              <a:gdLst/>
              <a:ahLst/>
              <a:cxnLst/>
              <a:rect l="l" t="t" r="r" b="b"/>
              <a:pathLst>
                <a:path w="6780" h="6594" extrusionOk="0">
                  <a:moveTo>
                    <a:pt x="3329" y="0"/>
                  </a:moveTo>
                  <a:cubicBezTo>
                    <a:pt x="1705" y="0"/>
                    <a:pt x="330" y="1243"/>
                    <a:pt x="160" y="2920"/>
                  </a:cubicBezTo>
                  <a:cubicBezTo>
                    <a:pt x="0" y="4746"/>
                    <a:pt x="1301" y="6367"/>
                    <a:pt x="3082" y="6572"/>
                  </a:cubicBezTo>
                  <a:cubicBezTo>
                    <a:pt x="3206" y="6587"/>
                    <a:pt x="3329" y="6594"/>
                    <a:pt x="3451" y="6594"/>
                  </a:cubicBezTo>
                  <a:cubicBezTo>
                    <a:pt x="5075" y="6594"/>
                    <a:pt x="6450" y="5351"/>
                    <a:pt x="6620" y="3673"/>
                  </a:cubicBezTo>
                  <a:cubicBezTo>
                    <a:pt x="6779" y="1870"/>
                    <a:pt x="5478" y="227"/>
                    <a:pt x="3698" y="21"/>
                  </a:cubicBezTo>
                  <a:cubicBezTo>
                    <a:pt x="3574" y="7"/>
                    <a:pt x="3450" y="0"/>
                    <a:pt x="332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5030;p56">
              <a:extLst>
                <a:ext uri="{FF2B5EF4-FFF2-40B4-BE49-F238E27FC236}">
                  <a16:creationId xmlns:a16="http://schemas.microsoft.com/office/drawing/2014/main" id="{C4814C23-1069-29AF-60CD-82F9F811295B}"/>
                </a:ext>
              </a:extLst>
            </p:cNvPr>
            <p:cNvSpPr/>
            <p:nvPr/>
          </p:nvSpPr>
          <p:spPr>
            <a:xfrm>
              <a:off x="4736975" y="2028925"/>
              <a:ext cx="94750" cy="92475"/>
            </a:xfrm>
            <a:custGeom>
              <a:avLst/>
              <a:gdLst/>
              <a:ahLst/>
              <a:cxnLst/>
              <a:rect l="l" t="t" r="r" b="b"/>
              <a:pathLst>
                <a:path w="3790" h="3699" extrusionOk="0">
                  <a:moveTo>
                    <a:pt x="1871" y="0"/>
                  </a:moveTo>
                  <a:cubicBezTo>
                    <a:pt x="954" y="0"/>
                    <a:pt x="177" y="698"/>
                    <a:pt x="92" y="1633"/>
                  </a:cubicBezTo>
                  <a:cubicBezTo>
                    <a:pt x="1" y="2660"/>
                    <a:pt x="731" y="3573"/>
                    <a:pt x="1735" y="3687"/>
                  </a:cubicBezTo>
                  <a:cubicBezTo>
                    <a:pt x="1803" y="3695"/>
                    <a:pt x="1871" y="3699"/>
                    <a:pt x="1937" y="3699"/>
                  </a:cubicBezTo>
                  <a:cubicBezTo>
                    <a:pt x="2836" y="3699"/>
                    <a:pt x="3613" y="3000"/>
                    <a:pt x="3698" y="2044"/>
                  </a:cubicBezTo>
                  <a:cubicBezTo>
                    <a:pt x="3790" y="1039"/>
                    <a:pt x="3059" y="126"/>
                    <a:pt x="2078" y="12"/>
                  </a:cubicBezTo>
                  <a:cubicBezTo>
                    <a:pt x="2008" y="4"/>
                    <a:pt x="1939" y="0"/>
                    <a:pt x="1871"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5031;p56">
              <a:extLst>
                <a:ext uri="{FF2B5EF4-FFF2-40B4-BE49-F238E27FC236}">
                  <a16:creationId xmlns:a16="http://schemas.microsoft.com/office/drawing/2014/main" id="{F5DA08E4-0B27-4DB8-50D4-DAB80A9AE8F4}"/>
                </a:ext>
              </a:extLst>
            </p:cNvPr>
            <p:cNvSpPr/>
            <p:nvPr/>
          </p:nvSpPr>
          <p:spPr>
            <a:xfrm>
              <a:off x="4692475" y="2018950"/>
              <a:ext cx="156950" cy="144350"/>
            </a:xfrm>
            <a:custGeom>
              <a:avLst/>
              <a:gdLst/>
              <a:ahLst/>
              <a:cxnLst/>
              <a:rect l="l" t="t" r="r" b="b"/>
              <a:pathLst>
                <a:path w="6278" h="5774" extrusionOk="0">
                  <a:moveTo>
                    <a:pt x="1233" y="0"/>
                  </a:moveTo>
                  <a:lnTo>
                    <a:pt x="1233" y="0"/>
                  </a:lnTo>
                  <a:cubicBezTo>
                    <a:pt x="639" y="525"/>
                    <a:pt x="251" y="1256"/>
                    <a:pt x="160" y="2100"/>
                  </a:cubicBezTo>
                  <a:cubicBezTo>
                    <a:pt x="0" y="3926"/>
                    <a:pt x="1301" y="5547"/>
                    <a:pt x="3082" y="5752"/>
                  </a:cubicBezTo>
                  <a:cubicBezTo>
                    <a:pt x="3205" y="5767"/>
                    <a:pt x="3327" y="5774"/>
                    <a:pt x="3447" y="5774"/>
                  </a:cubicBezTo>
                  <a:cubicBezTo>
                    <a:pt x="4671" y="5774"/>
                    <a:pt x="5758" y="5054"/>
                    <a:pt x="6277" y="3995"/>
                  </a:cubicBezTo>
                  <a:lnTo>
                    <a:pt x="6277" y="3995"/>
                  </a:lnTo>
                  <a:cubicBezTo>
                    <a:pt x="5725" y="4488"/>
                    <a:pt x="5002" y="4794"/>
                    <a:pt x="4196" y="4794"/>
                  </a:cubicBezTo>
                  <a:cubicBezTo>
                    <a:pt x="4070" y="4794"/>
                    <a:pt x="3942" y="4786"/>
                    <a:pt x="3812" y="4771"/>
                  </a:cubicBezTo>
                  <a:cubicBezTo>
                    <a:pt x="2055" y="4565"/>
                    <a:pt x="731" y="2945"/>
                    <a:pt x="913" y="1142"/>
                  </a:cubicBezTo>
                  <a:cubicBezTo>
                    <a:pt x="936" y="731"/>
                    <a:pt x="1050" y="343"/>
                    <a:pt x="123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5032;p56">
              <a:extLst>
                <a:ext uri="{FF2B5EF4-FFF2-40B4-BE49-F238E27FC236}">
                  <a16:creationId xmlns:a16="http://schemas.microsoft.com/office/drawing/2014/main" id="{29F81D50-5BDD-AE62-A906-2F22BD299129}"/>
                </a:ext>
              </a:extLst>
            </p:cNvPr>
            <p:cNvSpPr/>
            <p:nvPr/>
          </p:nvSpPr>
          <p:spPr>
            <a:xfrm>
              <a:off x="4693034" y="2042162"/>
              <a:ext cx="41098" cy="39741"/>
            </a:xfrm>
            <a:custGeom>
              <a:avLst/>
              <a:gdLst/>
              <a:ahLst/>
              <a:cxnLst/>
              <a:rect l="l" t="t" r="r" b="b"/>
              <a:pathLst>
                <a:path w="2877" h="2783" extrusionOk="0">
                  <a:moveTo>
                    <a:pt x="1412" y="1"/>
                  </a:moveTo>
                  <a:cubicBezTo>
                    <a:pt x="726" y="1"/>
                    <a:pt x="133" y="524"/>
                    <a:pt x="69" y="1243"/>
                  </a:cubicBezTo>
                  <a:cubicBezTo>
                    <a:pt x="1" y="1996"/>
                    <a:pt x="572" y="2681"/>
                    <a:pt x="1302" y="2773"/>
                  </a:cubicBezTo>
                  <a:cubicBezTo>
                    <a:pt x="1357" y="2779"/>
                    <a:pt x="1412" y="2782"/>
                    <a:pt x="1466" y="2782"/>
                  </a:cubicBezTo>
                  <a:cubicBezTo>
                    <a:pt x="2152" y="2782"/>
                    <a:pt x="2745" y="2259"/>
                    <a:pt x="2808" y="1540"/>
                  </a:cubicBezTo>
                  <a:cubicBezTo>
                    <a:pt x="2877" y="787"/>
                    <a:pt x="2329" y="102"/>
                    <a:pt x="1576" y="11"/>
                  </a:cubicBezTo>
                  <a:cubicBezTo>
                    <a:pt x="1521" y="4"/>
                    <a:pt x="1466" y="1"/>
                    <a:pt x="14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5033;p56">
              <a:extLst>
                <a:ext uri="{FF2B5EF4-FFF2-40B4-BE49-F238E27FC236}">
                  <a16:creationId xmlns:a16="http://schemas.microsoft.com/office/drawing/2014/main" id="{E5CBA7CD-8E8A-EA03-9F17-88A5D0BF62B0}"/>
                </a:ext>
              </a:extLst>
            </p:cNvPr>
            <p:cNvSpPr/>
            <p:nvPr/>
          </p:nvSpPr>
          <p:spPr>
            <a:xfrm>
              <a:off x="4283325" y="1482450"/>
              <a:ext cx="1035725" cy="948525"/>
            </a:xfrm>
            <a:custGeom>
              <a:avLst/>
              <a:gdLst/>
              <a:ahLst/>
              <a:cxnLst/>
              <a:rect l="l" t="t" r="r" b="b"/>
              <a:pathLst>
                <a:path w="41429" h="37941" extrusionOk="0">
                  <a:moveTo>
                    <a:pt x="17178" y="1"/>
                  </a:moveTo>
                  <a:cubicBezTo>
                    <a:pt x="14818" y="1"/>
                    <a:pt x="12118" y="365"/>
                    <a:pt x="9131" y="1351"/>
                  </a:cubicBezTo>
                  <a:cubicBezTo>
                    <a:pt x="2899" y="3406"/>
                    <a:pt x="868" y="7788"/>
                    <a:pt x="1" y="12285"/>
                  </a:cubicBezTo>
                  <a:cubicBezTo>
                    <a:pt x="2169" y="12558"/>
                    <a:pt x="4315" y="12741"/>
                    <a:pt x="4315" y="12741"/>
                  </a:cubicBezTo>
                  <a:lnTo>
                    <a:pt x="6460" y="8473"/>
                  </a:lnTo>
                  <a:lnTo>
                    <a:pt x="6072" y="12924"/>
                  </a:lnTo>
                  <a:lnTo>
                    <a:pt x="21479" y="16233"/>
                  </a:lnTo>
                  <a:lnTo>
                    <a:pt x="22757" y="12262"/>
                  </a:lnTo>
                  <a:lnTo>
                    <a:pt x="22552" y="16233"/>
                  </a:lnTo>
                  <a:lnTo>
                    <a:pt x="26524" y="16530"/>
                  </a:lnTo>
                  <a:cubicBezTo>
                    <a:pt x="27208" y="26322"/>
                    <a:pt x="20292" y="35498"/>
                    <a:pt x="18284" y="37940"/>
                  </a:cubicBezTo>
                  <a:cubicBezTo>
                    <a:pt x="23419" y="36525"/>
                    <a:pt x="27528" y="33580"/>
                    <a:pt x="28920" y="30727"/>
                  </a:cubicBezTo>
                  <a:cubicBezTo>
                    <a:pt x="28920" y="30727"/>
                    <a:pt x="29619" y="33208"/>
                    <a:pt x="32297" y="33208"/>
                  </a:cubicBezTo>
                  <a:cubicBezTo>
                    <a:pt x="32939" y="33208"/>
                    <a:pt x="33694" y="33066"/>
                    <a:pt x="34581" y="32713"/>
                  </a:cubicBezTo>
                  <a:cubicBezTo>
                    <a:pt x="38165" y="31298"/>
                    <a:pt x="41429" y="25569"/>
                    <a:pt x="38918" y="23058"/>
                  </a:cubicBezTo>
                  <a:cubicBezTo>
                    <a:pt x="37843" y="21983"/>
                    <a:pt x="36765" y="21633"/>
                    <a:pt x="35817" y="21633"/>
                  </a:cubicBezTo>
                  <a:cubicBezTo>
                    <a:pt x="34048" y="21633"/>
                    <a:pt x="32732" y="22853"/>
                    <a:pt x="32732" y="22853"/>
                  </a:cubicBezTo>
                  <a:cubicBezTo>
                    <a:pt x="32732" y="22853"/>
                    <a:pt x="39374" y="10664"/>
                    <a:pt x="27847" y="2949"/>
                  </a:cubicBezTo>
                  <a:cubicBezTo>
                    <a:pt x="27847" y="2949"/>
                    <a:pt x="23887" y="1"/>
                    <a:pt x="1717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5034;p56">
              <a:extLst>
                <a:ext uri="{FF2B5EF4-FFF2-40B4-BE49-F238E27FC236}">
                  <a16:creationId xmlns:a16="http://schemas.microsoft.com/office/drawing/2014/main" id="{21C4AA95-01C0-13F9-2AAE-1ADEDE445EE1}"/>
                </a:ext>
              </a:extLst>
            </p:cNvPr>
            <p:cNvSpPr/>
            <p:nvPr/>
          </p:nvSpPr>
          <p:spPr>
            <a:xfrm>
              <a:off x="4196025" y="1390900"/>
              <a:ext cx="1184075" cy="1064600"/>
            </a:xfrm>
            <a:custGeom>
              <a:avLst/>
              <a:gdLst/>
              <a:ahLst/>
              <a:cxnLst/>
              <a:rect l="l" t="t" r="r" b="b"/>
              <a:pathLst>
                <a:path w="47363" h="42584" extrusionOk="0">
                  <a:moveTo>
                    <a:pt x="25212" y="0"/>
                  </a:moveTo>
                  <a:cubicBezTo>
                    <a:pt x="20016" y="0"/>
                    <a:pt x="16001" y="2000"/>
                    <a:pt x="16001" y="2000"/>
                  </a:cubicBezTo>
                  <a:cubicBezTo>
                    <a:pt x="16001" y="2000"/>
                    <a:pt x="12052" y="2046"/>
                    <a:pt x="7008" y="3415"/>
                  </a:cubicBezTo>
                  <a:cubicBezTo>
                    <a:pt x="1301" y="4945"/>
                    <a:pt x="0" y="13344"/>
                    <a:pt x="480" y="14121"/>
                  </a:cubicBezTo>
                  <a:cubicBezTo>
                    <a:pt x="959" y="14897"/>
                    <a:pt x="9108" y="15581"/>
                    <a:pt x="9108" y="15581"/>
                  </a:cubicBezTo>
                  <a:lnTo>
                    <a:pt x="11230" y="11313"/>
                  </a:lnTo>
                  <a:lnTo>
                    <a:pt x="10842" y="15764"/>
                  </a:lnTo>
                  <a:lnTo>
                    <a:pt x="26272" y="19074"/>
                  </a:lnTo>
                  <a:lnTo>
                    <a:pt x="27528" y="15079"/>
                  </a:lnTo>
                  <a:lnTo>
                    <a:pt x="27345" y="19074"/>
                  </a:lnTo>
                  <a:lnTo>
                    <a:pt x="31317" y="19347"/>
                  </a:lnTo>
                  <a:cubicBezTo>
                    <a:pt x="32093" y="30806"/>
                    <a:pt x="22529" y="41420"/>
                    <a:pt x="22529" y="41420"/>
                  </a:cubicBezTo>
                  <a:cubicBezTo>
                    <a:pt x="24789" y="42127"/>
                    <a:pt x="27162" y="42447"/>
                    <a:pt x="29468" y="42561"/>
                  </a:cubicBezTo>
                  <a:cubicBezTo>
                    <a:pt x="30540" y="40689"/>
                    <a:pt x="32480" y="37197"/>
                    <a:pt x="32481" y="37197"/>
                  </a:cubicBezTo>
                  <a:lnTo>
                    <a:pt x="32481" y="37197"/>
                  </a:lnTo>
                  <a:lnTo>
                    <a:pt x="31088" y="42584"/>
                  </a:lnTo>
                  <a:cubicBezTo>
                    <a:pt x="31522" y="42584"/>
                    <a:pt x="31956" y="42561"/>
                    <a:pt x="32389" y="42561"/>
                  </a:cubicBezTo>
                  <a:lnTo>
                    <a:pt x="33576" y="40438"/>
                  </a:lnTo>
                  <a:lnTo>
                    <a:pt x="32914" y="42538"/>
                  </a:lnTo>
                  <a:cubicBezTo>
                    <a:pt x="35882" y="42378"/>
                    <a:pt x="38575" y="41922"/>
                    <a:pt x="40538" y="41488"/>
                  </a:cubicBezTo>
                  <a:lnTo>
                    <a:pt x="42775" y="36763"/>
                  </a:lnTo>
                  <a:lnTo>
                    <a:pt x="42433" y="41031"/>
                  </a:lnTo>
                  <a:cubicBezTo>
                    <a:pt x="43300" y="40803"/>
                    <a:pt x="43802" y="40643"/>
                    <a:pt x="43802" y="40643"/>
                  </a:cubicBezTo>
                  <a:cubicBezTo>
                    <a:pt x="47363" y="33202"/>
                    <a:pt x="45697" y="20580"/>
                    <a:pt x="45103" y="16357"/>
                  </a:cubicBezTo>
                  <a:cubicBezTo>
                    <a:pt x="44030" y="8871"/>
                    <a:pt x="39853" y="7912"/>
                    <a:pt x="39853" y="7912"/>
                  </a:cubicBezTo>
                  <a:cubicBezTo>
                    <a:pt x="39853" y="7912"/>
                    <a:pt x="42181" y="7615"/>
                    <a:pt x="42181" y="6931"/>
                  </a:cubicBezTo>
                  <a:cubicBezTo>
                    <a:pt x="42181" y="6269"/>
                    <a:pt x="39077" y="6269"/>
                    <a:pt x="39077" y="6269"/>
                  </a:cubicBezTo>
                  <a:cubicBezTo>
                    <a:pt x="39077" y="6269"/>
                    <a:pt x="40059" y="4214"/>
                    <a:pt x="39374" y="3644"/>
                  </a:cubicBezTo>
                  <a:cubicBezTo>
                    <a:pt x="39304" y="3583"/>
                    <a:pt x="39238" y="3556"/>
                    <a:pt x="39175" y="3556"/>
                  </a:cubicBezTo>
                  <a:cubicBezTo>
                    <a:pt x="38614" y="3556"/>
                    <a:pt x="38301" y="5675"/>
                    <a:pt x="38301" y="5675"/>
                  </a:cubicBezTo>
                  <a:cubicBezTo>
                    <a:pt x="34128" y="1241"/>
                    <a:pt x="29304" y="0"/>
                    <a:pt x="25212" y="0"/>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5035;p56">
              <a:extLst>
                <a:ext uri="{FF2B5EF4-FFF2-40B4-BE49-F238E27FC236}">
                  <a16:creationId xmlns:a16="http://schemas.microsoft.com/office/drawing/2014/main" id="{5EA679D9-561D-426B-C6F9-B44E25FD5A06}"/>
                </a:ext>
              </a:extLst>
            </p:cNvPr>
            <p:cNvSpPr/>
            <p:nvPr/>
          </p:nvSpPr>
          <p:spPr>
            <a:xfrm>
              <a:off x="4202300" y="1390900"/>
              <a:ext cx="1177800" cy="1064600"/>
            </a:xfrm>
            <a:custGeom>
              <a:avLst/>
              <a:gdLst/>
              <a:ahLst/>
              <a:cxnLst/>
              <a:rect l="l" t="t" r="r" b="b"/>
              <a:pathLst>
                <a:path w="47112" h="42584" extrusionOk="0">
                  <a:moveTo>
                    <a:pt x="24961" y="0"/>
                  </a:moveTo>
                  <a:cubicBezTo>
                    <a:pt x="19765" y="0"/>
                    <a:pt x="15750" y="2000"/>
                    <a:pt x="15750" y="2000"/>
                  </a:cubicBezTo>
                  <a:cubicBezTo>
                    <a:pt x="15750" y="2000"/>
                    <a:pt x="15522" y="2000"/>
                    <a:pt x="15156" y="2023"/>
                  </a:cubicBezTo>
                  <a:cubicBezTo>
                    <a:pt x="15271" y="2046"/>
                    <a:pt x="15385" y="2092"/>
                    <a:pt x="15544" y="2114"/>
                  </a:cubicBezTo>
                  <a:cubicBezTo>
                    <a:pt x="18443" y="2525"/>
                    <a:pt x="17051" y="5059"/>
                    <a:pt x="17051" y="5059"/>
                  </a:cubicBezTo>
                  <a:cubicBezTo>
                    <a:pt x="17958" y="4443"/>
                    <a:pt x="18901" y="4216"/>
                    <a:pt x="19803" y="4216"/>
                  </a:cubicBezTo>
                  <a:cubicBezTo>
                    <a:pt x="22078" y="4216"/>
                    <a:pt x="24096" y="5661"/>
                    <a:pt x="24652" y="5972"/>
                  </a:cubicBezTo>
                  <a:cubicBezTo>
                    <a:pt x="25610" y="6520"/>
                    <a:pt x="24287" y="8620"/>
                    <a:pt x="24287" y="8620"/>
                  </a:cubicBezTo>
                  <a:cubicBezTo>
                    <a:pt x="24772" y="8548"/>
                    <a:pt x="25262" y="8512"/>
                    <a:pt x="25748" y="8512"/>
                  </a:cubicBezTo>
                  <a:cubicBezTo>
                    <a:pt x="27727" y="8512"/>
                    <a:pt x="29632" y="9104"/>
                    <a:pt x="30860" y="10240"/>
                  </a:cubicBezTo>
                  <a:cubicBezTo>
                    <a:pt x="32412" y="11701"/>
                    <a:pt x="31636" y="17179"/>
                    <a:pt x="29399" y="17293"/>
                  </a:cubicBezTo>
                  <a:cubicBezTo>
                    <a:pt x="29372" y="17295"/>
                    <a:pt x="29345" y="17296"/>
                    <a:pt x="29319" y="17296"/>
                  </a:cubicBezTo>
                  <a:cubicBezTo>
                    <a:pt x="27218" y="17296"/>
                    <a:pt x="28509" y="11930"/>
                    <a:pt x="28509" y="11929"/>
                  </a:cubicBezTo>
                  <a:lnTo>
                    <a:pt x="28509" y="11929"/>
                  </a:lnTo>
                  <a:cubicBezTo>
                    <a:pt x="28509" y="11930"/>
                    <a:pt x="27413" y="14532"/>
                    <a:pt x="26386" y="16335"/>
                  </a:cubicBezTo>
                  <a:cubicBezTo>
                    <a:pt x="26076" y="16879"/>
                    <a:pt x="25201" y="17101"/>
                    <a:pt x="24035" y="17101"/>
                  </a:cubicBezTo>
                  <a:cubicBezTo>
                    <a:pt x="21338" y="17101"/>
                    <a:pt x="17090" y="15914"/>
                    <a:pt x="14700" y="14782"/>
                  </a:cubicBezTo>
                  <a:cubicBezTo>
                    <a:pt x="11253" y="13139"/>
                    <a:pt x="11550" y="9761"/>
                    <a:pt x="11618" y="9601"/>
                  </a:cubicBezTo>
                  <a:cubicBezTo>
                    <a:pt x="11620" y="9597"/>
                    <a:pt x="11620" y="9596"/>
                    <a:pt x="11619" y="9596"/>
                  </a:cubicBezTo>
                  <a:lnTo>
                    <a:pt x="11619" y="9596"/>
                  </a:lnTo>
                  <a:cubicBezTo>
                    <a:pt x="11585" y="9596"/>
                    <a:pt x="9355" y="13312"/>
                    <a:pt x="6802" y="13312"/>
                  </a:cubicBezTo>
                  <a:cubicBezTo>
                    <a:pt x="6621" y="13312"/>
                    <a:pt x="6438" y="13293"/>
                    <a:pt x="6255" y="13253"/>
                  </a:cubicBezTo>
                  <a:cubicBezTo>
                    <a:pt x="3424" y="12660"/>
                    <a:pt x="6072" y="7844"/>
                    <a:pt x="6072" y="7844"/>
                  </a:cubicBezTo>
                  <a:lnTo>
                    <a:pt x="6072" y="7844"/>
                  </a:lnTo>
                  <a:cubicBezTo>
                    <a:pt x="6072" y="7844"/>
                    <a:pt x="3470" y="10742"/>
                    <a:pt x="1735" y="10788"/>
                  </a:cubicBezTo>
                  <a:cubicBezTo>
                    <a:pt x="1725" y="10788"/>
                    <a:pt x="1715" y="10789"/>
                    <a:pt x="1705" y="10789"/>
                  </a:cubicBezTo>
                  <a:cubicBezTo>
                    <a:pt x="1181" y="10789"/>
                    <a:pt x="1005" y="10203"/>
                    <a:pt x="1028" y="9419"/>
                  </a:cubicBezTo>
                  <a:lnTo>
                    <a:pt x="1028" y="9419"/>
                  </a:lnTo>
                  <a:cubicBezTo>
                    <a:pt x="160" y="11678"/>
                    <a:pt x="0" y="13755"/>
                    <a:pt x="229" y="14121"/>
                  </a:cubicBezTo>
                  <a:cubicBezTo>
                    <a:pt x="708" y="14897"/>
                    <a:pt x="8857" y="15581"/>
                    <a:pt x="8857" y="15581"/>
                  </a:cubicBezTo>
                  <a:lnTo>
                    <a:pt x="10979" y="11313"/>
                  </a:lnTo>
                  <a:lnTo>
                    <a:pt x="10591" y="15764"/>
                  </a:lnTo>
                  <a:lnTo>
                    <a:pt x="26021" y="19074"/>
                  </a:lnTo>
                  <a:lnTo>
                    <a:pt x="27277" y="15079"/>
                  </a:lnTo>
                  <a:lnTo>
                    <a:pt x="27094" y="19074"/>
                  </a:lnTo>
                  <a:lnTo>
                    <a:pt x="31066" y="19347"/>
                  </a:lnTo>
                  <a:cubicBezTo>
                    <a:pt x="31317" y="22954"/>
                    <a:pt x="30541" y="26469"/>
                    <a:pt x="29354" y="29596"/>
                  </a:cubicBezTo>
                  <a:cubicBezTo>
                    <a:pt x="29411" y="29607"/>
                    <a:pt x="29462" y="29613"/>
                    <a:pt x="29502" y="29613"/>
                  </a:cubicBezTo>
                  <a:cubicBezTo>
                    <a:pt x="29542" y="29613"/>
                    <a:pt x="29571" y="29607"/>
                    <a:pt x="29582" y="29596"/>
                  </a:cubicBezTo>
                  <a:cubicBezTo>
                    <a:pt x="30381" y="29003"/>
                    <a:pt x="31933" y="23707"/>
                    <a:pt x="32481" y="21105"/>
                  </a:cubicBezTo>
                  <a:cubicBezTo>
                    <a:pt x="32996" y="18657"/>
                    <a:pt x="33512" y="14411"/>
                    <a:pt x="34464" y="14411"/>
                  </a:cubicBezTo>
                  <a:cubicBezTo>
                    <a:pt x="34524" y="14411"/>
                    <a:pt x="34586" y="14428"/>
                    <a:pt x="34649" y="14463"/>
                  </a:cubicBezTo>
                  <a:cubicBezTo>
                    <a:pt x="35745" y="15079"/>
                    <a:pt x="36521" y="25624"/>
                    <a:pt x="36521" y="25624"/>
                  </a:cubicBezTo>
                  <a:cubicBezTo>
                    <a:pt x="36521" y="25624"/>
                    <a:pt x="37434" y="22977"/>
                    <a:pt x="37913" y="20922"/>
                  </a:cubicBezTo>
                  <a:cubicBezTo>
                    <a:pt x="38254" y="19461"/>
                    <a:pt x="39150" y="17826"/>
                    <a:pt x="39827" y="17826"/>
                  </a:cubicBezTo>
                  <a:cubicBezTo>
                    <a:pt x="40102" y="17826"/>
                    <a:pt x="40341" y="18095"/>
                    <a:pt x="40492" y="18754"/>
                  </a:cubicBezTo>
                  <a:cubicBezTo>
                    <a:pt x="41040" y="21037"/>
                    <a:pt x="39351" y="31787"/>
                    <a:pt x="39351" y="31787"/>
                  </a:cubicBezTo>
                  <a:cubicBezTo>
                    <a:pt x="39351" y="31787"/>
                    <a:pt x="37177" y="37997"/>
                    <a:pt x="35360" y="37997"/>
                  </a:cubicBezTo>
                  <a:cubicBezTo>
                    <a:pt x="35344" y="37997"/>
                    <a:pt x="35327" y="37997"/>
                    <a:pt x="35311" y="37996"/>
                  </a:cubicBezTo>
                  <a:cubicBezTo>
                    <a:pt x="33574" y="37864"/>
                    <a:pt x="35925" y="25042"/>
                    <a:pt x="35590" y="25042"/>
                  </a:cubicBezTo>
                  <a:cubicBezTo>
                    <a:pt x="35577" y="25042"/>
                    <a:pt x="35560" y="25061"/>
                    <a:pt x="35539" y="25099"/>
                  </a:cubicBezTo>
                  <a:cubicBezTo>
                    <a:pt x="34992" y="26149"/>
                    <a:pt x="32960" y="36603"/>
                    <a:pt x="31750" y="37197"/>
                  </a:cubicBezTo>
                  <a:cubicBezTo>
                    <a:pt x="31687" y="37230"/>
                    <a:pt x="31632" y="37245"/>
                    <a:pt x="31582" y="37245"/>
                  </a:cubicBezTo>
                  <a:cubicBezTo>
                    <a:pt x="30700" y="37245"/>
                    <a:pt x="31887" y="32313"/>
                    <a:pt x="31887" y="32312"/>
                  </a:cubicBezTo>
                  <a:lnTo>
                    <a:pt x="31887" y="32312"/>
                  </a:lnTo>
                  <a:cubicBezTo>
                    <a:pt x="31887" y="32313"/>
                    <a:pt x="27528" y="39434"/>
                    <a:pt x="25496" y="39502"/>
                  </a:cubicBezTo>
                  <a:cubicBezTo>
                    <a:pt x="24880" y="39502"/>
                    <a:pt x="24743" y="38886"/>
                    <a:pt x="24880" y="38019"/>
                  </a:cubicBezTo>
                  <a:lnTo>
                    <a:pt x="24880" y="38019"/>
                  </a:lnTo>
                  <a:cubicBezTo>
                    <a:pt x="23419" y="40141"/>
                    <a:pt x="22278" y="41420"/>
                    <a:pt x="22278" y="41420"/>
                  </a:cubicBezTo>
                  <a:cubicBezTo>
                    <a:pt x="24538" y="42127"/>
                    <a:pt x="26911" y="42447"/>
                    <a:pt x="29217" y="42561"/>
                  </a:cubicBezTo>
                  <a:cubicBezTo>
                    <a:pt x="30289" y="40689"/>
                    <a:pt x="32229" y="37197"/>
                    <a:pt x="32230" y="37197"/>
                  </a:cubicBezTo>
                  <a:lnTo>
                    <a:pt x="32230" y="37197"/>
                  </a:lnTo>
                  <a:lnTo>
                    <a:pt x="30837" y="42584"/>
                  </a:lnTo>
                  <a:cubicBezTo>
                    <a:pt x="31271" y="42584"/>
                    <a:pt x="31705" y="42561"/>
                    <a:pt x="32138" y="42561"/>
                  </a:cubicBezTo>
                  <a:lnTo>
                    <a:pt x="33325" y="40438"/>
                  </a:lnTo>
                  <a:lnTo>
                    <a:pt x="32663" y="42538"/>
                  </a:lnTo>
                  <a:cubicBezTo>
                    <a:pt x="35631" y="42378"/>
                    <a:pt x="38324" y="41922"/>
                    <a:pt x="40287" y="41488"/>
                  </a:cubicBezTo>
                  <a:lnTo>
                    <a:pt x="42524" y="36763"/>
                  </a:lnTo>
                  <a:lnTo>
                    <a:pt x="42182" y="41031"/>
                  </a:lnTo>
                  <a:cubicBezTo>
                    <a:pt x="43049" y="40803"/>
                    <a:pt x="43551" y="40643"/>
                    <a:pt x="43551" y="40643"/>
                  </a:cubicBezTo>
                  <a:cubicBezTo>
                    <a:pt x="47112" y="33202"/>
                    <a:pt x="45446" y="20580"/>
                    <a:pt x="44852" y="16357"/>
                  </a:cubicBezTo>
                  <a:cubicBezTo>
                    <a:pt x="43779" y="8871"/>
                    <a:pt x="39602" y="7912"/>
                    <a:pt x="39602" y="7912"/>
                  </a:cubicBezTo>
                  <a:cubicBezTo>
                    <a:pt x="39602" y="7912"/>
                    <a:pt x="41930" y="7615"/>
                    <a:pt x="41930" y="6931"/>
                  </a:cubicBezTo>
                  <a:cubicBezTo>
                    <a:pt x="41930" y="6269"/>
                    <a:pt x="38826" y="6269"/>
                    <a:pt x="38826" y="6269"/>
                  </a:cubicBezTo>
                  <a:cubicBezTo>
                    <a:pt x="38826" y="6269"/>
                    <a:pt x="39808" y="4214"/>
                    <a:pt x="39123" y="3644"/>
                  </a:cubicBezTo>
                  <a:cubicBezTo>
                    <a:pt x="39053" y="3583"/>
                    <a:pt x="38987" y="3556"/>
                    <a:pt x="38924" y="3556"/>
                  </a:cubicBezTo>
                  <a:cubicBezTo>
                    <a:pt x="38363" y="3556"/>
                    <a:pt x="38050" y="5675"/>
                    <a:pt x="38050" y="5675"/>
                  </a:cubicBezTo>
                  <a:cubicBezTo>
                    <a:pt x="33877" y="1241"/>
                    <a:pt x="29053" y="0"/>
                    <a:pt x="2496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5036;p56">
              <a:extLst>
                <a:ext uri="{FF2B5EF4-FFF2-40B4-BE49-F238E27FC236}">
                  <a16:creationId xmlns:a16="http://schemas.microsoft.com/office/drawing/2014/main" id="{3C649BD2-B964-A220-69CF-56C12EF38087}"/>
                </a:ext>
              </a:extLst>
            </p:cNvPr>
            <p:cNvSpPr/>
            <p:nvPr/>
          </p:nvSpPr>
          <p:spPr>
            <a:xfrm>
              <a:off x="4238825" y="1590375"/>
              <a:ext cx="58800" cy="165525"/>
            </a:xfrm>
            <a:custGeom>
              <a:avLst/>
              <a:gdLst/>
              <a:ahLst/>
              <a:cxnLst/>
              <a:rect l="l" t="t" r="r" b="b"/>
              <a:pathLst>
                <a:path w="2352" h="6621" extrusionOk="0">
                  <a:moveTo>
                    <a:pt x="2280" y="1"/>
                  </a:moveTo>
                  <a:cubicBezTo>
                    <a:pt x="2220" y="1"/>
                    <a:pt x="1682" y="698"/>
                    <a:pt x="1233" y="1440"/>
                  </a:cubicBezTo>
                  <a:cubicBezTo>
                    <a:pt x="1005" y="1828"/>
                    <a:pt x="776" y="2238"/>
                    <a:pt x="639" y="2535"/>
                  </a:cubicBezTo>
                  <a:cubicBezTo>
                    <a:pt x="502" y="2855"/>
                    <a:pt x="411" y="3060"/>
                    <a:pt x="411" y="3060"/>
                  </a:cubicBezTo>
                  <a:cubicBezTo>
                    <a:pt x="411" y="3060"/>
                    <a:pt x="343" y="3266"/>
                    <a:pt x="228" y="3608"/>
                  </a:cubicBezTo>
                  <a:cubicBezTo>
                    <a:pt x="160" y="3927"/>
                    <a:pt x="69" y="4384"/>
                    <a:pt x="23" y="4840"/>
                  </a:cubicBezTo>
                  <a:cubicBezTo>
                    <a:pt x="0" y="5297"/>
                    <a:pt x="23" y="5753"/>
                    <a:pt x="92" y="6073"/>
                  </a:cubicBezTo>
                  <a:cubicBezTo>
                    <a:pt x="183" y="6415"/>
                    <a:pt x="274" y="6621"/>
                    <a:pt x="297" y="6621"/>
                  </a:cubicBezTo>
                  <a:cubicBezTo>
                    <a:pt x="343" y="6598"/>
                    <a:pt x="297" y="6393"/>
                    <a:pt x="274" y="6050"/>
                  </a:cubicBezTo>
                  <a:cubicBezTo>
                    <a:pt x="251" y="5731"/>
                    <a:pt x="274" y="5297"/>
                    <a:pt x="343" y="4863"/>
                  </a:cubicBezTo>
                  <a:cubicBezTo>
                    <a:pt x="411" y="4452"/>
                    <a:pt x="525" y="4019"/>
                    <a:pt x="639" y="3722"/>
                  </a:cubicBezTo>
                  <a:cubicBezTo>
                    <a:pt x="753" y="3425"/>
                    <a:pt x="822" y="3220"/>
                    <a:pt x="822" y="3220"/>
                  </a:cubicBezTo>
                  <a:cubicBezTo>
                    <a:pt x="822" y="3220"/>
                    <a:pt x="1119" y="2398"/>
                    <a:pt x="1507" y="1599"/>
                  </a:cubicBezTo>
                  <a:cubicBezTo>
                    <a:pt x="1895" y="823"/>
                    <a:pt x="2351" y="47"/>
                    <a:pt x="2283" y="2"/>
                  </a:cubicBezTo>
                  <a:cubicBezTo>
                    <a:pt x="2282" y="1"/>
                    <a:pt x="2281" y="1"/>
                    <a:pt x="228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5037;p56">
              <a:extLst>
                <a:ext uri="{FF2B5EF4-FFF2-40B4-BE49-F238E27FC236}">
                  <a16:creationId xmlns:a16="http://schemas.microsoft.com/office/drawing/2014/main" id="{7DF54179-AE53-78A7-AD7D-AF3EA6364D0E}"/>
                </a:ext>
              </a:extLst>
            </p:cNvPr>
            <p:cNvSpPr/>
            <p:nvPr/>
          </p:nvSpPr>
          <p:spPr>
            <a:xfrm>
              <a:off x="4288475" y="1506850"/>
              <a:ext cx="197450" cy="246775"/>
            </a:xfrm>
            <a:custGeom>
              <a:avLst/>
              <a:gdLst/>
              <a:ahLst/>
              <a:cxnLst/>
              <a:rect l="l" t="t" r="r" b="b"/>
              <a:pathLst>
                <a:path w="7898" h="9871" extrusionOk="0">
                  <a:moveTo>
                    <a:pt x="7869" y="1"/>
                  </a:moveTo>
                  <a:cubicBezTo>
                    <a:pt x="7825" y="1"/>
                    <a:pt x="7730" y="17"/>
                    <a:pt x="7601" y="33"/>
                  </a:cubicBezTo>
                  <a:cubicBezTo>
                    <a:pt x="7441" y="78"/>
                    <a:pt x="7167" y="101"/>
                    <a:pt x="6870" y="215"/>
                  </a:cubicBezTo>
                  <a:cubicBezTo>
                    <a:pt x="6254" y="398"/>
                    <a:pt x="5501" y="809"/>
                    <a:pt x="4793" y="1288"/>
                  </a:cubicBezTo>
                  <a:cubicBezTo>
                    <a:pt x="4086" y="1745"/>
                    <a:pt x="3469" y="2338"/>
                    <a:pt x="3013" y="2795"/>
                  </a:cubicBezTo>
                  <a:cubicBezTo>
                    <a:pt x="2579" y="3274"/>
                    <a:pt x="2305" y="3594"/>
                    <a:pt x="2305" y="3594"/>
                  </a:cubicBezTo>
                  <a:cubicBezTo>
                    <a:pt x="2305" y="3594"/>
                    <a:pt x="2260" y="3685"/>
                    <a:pt x="2146" y="3845"/>
                  </a:cubicBezTo>
                  <a:cubicBezTo>
                    <a:pt x="2031" y="3982"/>
                    <a:pt x="1872" y="4210"/>
                    <a:pt x="1712" y="4484"/>
                  </a:cubicBezTo>
                  <a:cubicBezTo>
                    <a:pt x="1370" y="5009"/>
                    <a:pt x="959" y="5762"/>
                    <a:pt x="639" y="6561"/>
                  </a:cubicBezTo>
                  <a:cubicBezTo>
                    <a:pt x="342" y="7360"/>
                    <a:pt x="114" y="8159"/>
                    <a:pt x="46" y="8798"/>
                  </a:cubicBezTo>
                  <a:cubicBezTo>
                    <a:pt x="0" y="9117"/>
                    <a:pt x="23" y="9391"/>
                    <a:pt x="0" y="9574"/>
                  </a:cubicBezTo>
                  <a:cubicBezTo>
                    <a:pt x="0" y="9756"/>
                    <a:pt x="23" y="9871"/>
                    <a:pt x="23" y="9871"/>
                  </a:cubicBezTo>
                  <a:cubicBezTo>
                    <a:pt x="46" y="9871"/>
                    <a:pt x="69" y="9756"/>
                    <a:pt x="91" y="9574"/>
                  </a:cubicBezTo>
                  <a:cubicBezTo>
                    <a:pt x="137" y="9391"/>
                    <a:pt x="137" y="9140"/>
                    <a:pt x="228" y="8843"/>
                  </a:cubicBezTo>
                  <a:cubicBezTo>
                    <a:pt x="342" y="8227"/>
                    <a:pt x="616" y="7428"/>
                    <a:pt x="936" y="6675"/>
                  </a:cubicBezTo>
                  <a:cubicBezTo>
                    <a:pt x="1278" y="5922"/>
                    <a:pt x="1712" y="5214"/>
                    <a:pt x="2054" y="4712"/>
                  </a:cubicBezTo>
                  <a:cubicBezTo>
                    <a:pt x="2214" y="4438"/>
                    <a:pt x="2397" y="4256"/>
                    <a:pt x="2488" y="4096"/>
                  </a:cubicBezTo>
                  <a:cubicBezTo>
                    <a:pt x="2602" y="3959"/>
                    <a:pt x="2671" y="3867"/>
                    <a:pt x="2671" y="3867"/>
                  </a:cubicBezTo>
                  <a:cubicBezTo>
                    <a:pt x="2671" y="3867"/>
                    <a:pt x="2922" y="3548"/>
                    <a:pt x="3333" y="3091"/>
                  </a:cubicBezTo>
                  <a:cubicBezTo>
                    <a:pt x="3743" y="2635"/>
                    <a:pt x="4314" y="2041"/>
                    <a:pt x="4976" y="1539"/>
                  </a:cubicBezTo>
                  <a:cubicBezTo>
                    <a:pt x="5136" y="1402"/>
                    <a:pt x="5318" y="1311"/>
                    <a:pt x="5478" y="1174"/>
                  </a:cubicBezTo>
                  <a:cubicBezTo>
                    <a:pt x="5638" y="1060"/>
                    <a:pt x="5820" y="946"/>
                    <a:pt x="5980" y="855"/>
                  </a:cubicBezTo>
                  <a:cubicBezTo>
                    <a:pt x="6163" y="763"/>
                    <a:pt x="6323" y="672"/>
                    <a:pt x="6482" y="581"/>
                  </a:cubicBezTo>
                  <a:cubicBezTo>
                    <a:pt x="6642" y="512"/>
                    <a:pt x="6779" y="444"/>
                    <a:pt x="6939" y="398"/>
                  </a:cubicBezTo>
                  <a:cubicBezTo>
                    <a:pt x="7213" y="238"/>
                    <a:pt x="7464" y="193"/>
                    <a:pt x="7624" y="124"/>
                  </a:cubicBezTo>
                  <a:cubicBezTo>
                    <a:pt x="7806" y="56"/>
                    <a:pt x="7898" y="10"/>
                    <a:pt x="7898" y="10"/>
                  </a:cubicBezTo>
                  <a:cubicBezTo>
                    <a:pt x="7898" y="3"/>
                    <a:pt x="7888" y="1"/>
                    <a:pt x="786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5038;p56">
              <a:extLst>
                <a:ext uri="{FF2B5EF4-FFF2-40B4-BE49-F238E27FC236}">
                  <a16:creationId xmlns:a16="http://schemas.microsoft.com/office/drawing/2014/main" id="{5324C692-83DC-F969-FCD5-38EF33E54107}"/>
                </a:ext>
              </a:extLst>
            </p:cNvPr>
            <p:cNvSpPr/>
            <p:nvPr/>
          </p:nvSpPr>
          <p:spPr>
            <a:xfrm>
              <a:off x="4618300" y="1474925"/>
              <a:ext cx="134675" cy="59200"/>
            </a:xfrm>
            <a:custGeom>
              <a:avLst/>
              <a:gdLst/>
              <a:ahLst/>
              <a:cxnLst/>
              <a:rect l="l" t="t" r="r" b="b"/>
              <a:pathLst>
                <a:path w="5387" h="2368" extrusionOk="0">
                  <a:moveTo>
                    <a:pt x="4683" y="0"/>
                  </a:moveTo>
                  <a:cubicBezTo>
                    <a:pt x="4441" y="0"/>
                    <a:pt x="4154" y="26"/>
                    <a:pt x="3880" y="77"/>
                  </a:cubicBezTo>
                  <a:cubicBezTo>
                    <a:pt x="3492" y="169"/>
                    <a:pt x="3127" y="283"/>
                    <a:pt x="2876" y="374"/>
                  </a:cubicBezTo>
                  <a:cubicBezTo>
                    <a:pt x="2602" y="488"/>
                    <a:pt x="2442" y="557"/>
                    <a:pt x="2442" y="557"/>
                  </a:cubicBezTo>
                  <a:cubicBezTo>
                    <a:pt x="2442" y="557"/>
                    <a:pt x="1758" y="922"/>
                    <a:pt x="1164" y="1378"/>
                  </a:cubicBezTo>
                  <a:cubicBezTo>
                    <a:pt x="571" y="1812"/>
                    <a:pt x="0" y="2314"/>
                    <a:pt x="46" y="2360"/>
                  </a:cubicBezTo>
                  <a:cubicBezTo>
                    <a:pt x="49" y="2365"/>
                    <a:pt x="56" y="2367"/>
                    <a:pt x="65" y="2367"/>
                  </a:cubicBezTo>
                  <a:cubicBezTo>
                    <a:pt x="183" y="2367"/>
                    <a:pt x="755" y="1990"/>
                    <a:pt x="1347" y="1652"/>
                  </a:cubicBezTo>
                  <a:cubicBezTo>
                    <a:pt x="1963" y="1264"/>
                    <a:pt x="2625" y="967"/>
                    <a:pt x="2625" y="967"/>
                  </a:cubicBezTo>
                  <a:cubicBezTo>
                    <a:pt x="2625" y="967"/>
                    <a:pt x="2785" y="876"/>
                    <a:pt x="3036" y="762"/>
                  </a:cubicBezTo>
                  <a:cubicBezTo>
                    <a:pt x="3287" y="648"/>
                    <a:pt x="3606" y="511"/>
                    <a:pt x="3949" y="397"/>
                  </a:cubicBezTo>
                  <a:cubicBezTo>
                    <a:pt x="4291" y="283"/>
                    <a:pt x="4656" y="214"/>
                    <a:pt x="4930" y="191"/>
                  </a:cubicBezTo>
                  <a:cubicBezTo>
                    <a:pt x="5181" y="146"/>
                    <a:pt x="5387" y="146"/>
                    <a:pt x="5387" y="100"/>
                  </a:cubicBezTo>
                  <a:cubicBezTo>
                    <a:pt x="5387" y="77"/>
                    <a:pt x="5204" y="32"/>
                    <a:pt x="4907" y="9"/>
                  </a:cubicBezTo>
                  <a:cubicBezTo>
                    <a:pt x="4839" y="3"/>
                    <a:pt x="4763" y="0"/>
                    <a:pt x="468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5039;p56">
              <a:extLst>
                <a:ext uri="{FF2B5EF4-FFF2-40B4-BE49-F238E27FC236}">
                  <a16:creationId xmlns:a16="http://schemas.microsoft.com/office/drawing/2014/main" id="{09AD7A88-3273-4492-8CCB-C07EB2B1D65E}"/>
                </a:ext>
              </a:extLst>
            </p:cNvPr>
            <p:cNvSpPr/>
            <p:nvPr/>
          </p:nvSpPr>
          <p:spPr>
            <a:xfrm>
              <a:off x="4467075" y="1590350"/>
              <a:ext cx="58225" cy="190100"/>
            </a:xfrm>
            <a:custGeom>
              <a:avLst/>
              <a:gdLst/>
              <a:ahLst/>
              <a:cxnLst/>
              <a:rect l="l" t="t" r="r" b="b"/>
              <a:pathLst>
                <a:path w="2329" h="7604" extrusionOk="0">
                  <a:moveTo>
                    <a:pt x="2278" y="1"/>
                  </a:moveTo>
                  <a:cubicBezTo>
                    <a:pt x="2242" y="1"/>
                    <a:pt x="2086" y="179"/>
                    <a:pt x="1849" y="459"/>
                  </a:cubicBezTo>
                  <a:cubicBezTo>
                    <a:pt x="1735" y="619"/>
                    <a:pt x="1552" y="779"/>
                    <a:pt x="1438" y="984"/>
                  </a:cubicBezTo>
                  <a:cubicBezTo>
                    <a:pt x="1301" y="1189"/>
                    <a:pt x="1164" y="1395"/>
                    <a:pt x="1027" y="1623"/>
                  </a:cubicBezTo>
                  <a:cubicBezTo>
                    <a:pt x="891" y="1829"/>
                    <a:pt x="799" y="2080"/>
                    <a:pt x="685" y="2285"/>
                  </a:cubicBezTo>
                  <a:cubicBezTo>
                    <a:pt x="639" y="2399"/>
                    <a:pt x="594" y="2513"/>
                    <a:pt x="548" y="2605"/>
                  </a:cubicBezTo>
                  <a:cubicBezTo>
                    <a:pt x="503" y="2719"/>
                    <a:pt x="480" y="2810"/>
                    <a:pt x="457" y="2901"/>
                  </a:cubicBezTo>
                  <a:cubicBezTo>
                    <a:pt x="320" y="3289"/>
                    <a:pt x="251" y="3540"/>
                    <a:pt x="251" y="3540"/>
                  </a:cubicBezTo>
                  <a:cubicBezTo>
                    <a:pt x="251" y="3540"/>
                    <a:pt x="46" y="4545"/>
                    <a:pt x="23" y="5572"/>
                  </a:cubicBezTo>
                  <a:cubicBezTo>
                    <a:pt x="0" y="6599"/>
                    <a:pt x="69" y="7603"/>
                    <a:pt x="114" y="7603"/>
                  </a:cubicBezTo>
                  <a:cubicBezTo>
                    <a:pt x="183" y="7603"/>
                    <a:pt x="229" y="6599"/>
                    <a:pt x="343" y="5595"/>
                  </a:cubicBezTo>
                  <a:cubicBezTo>
                    <a:pt x="457" y="4590"/>
                    <a:pt x="685" y="3632"/>
                    <a:pt x="685" y="3632"/>
                  </a:cubicBezTo>
                  <a:cubicBezTo>
                    <a:pt x="685" y="3632"/>
                    <a:pt x="754" y="3403"/>
                    <a:pt x="845" y="3038"/>
                  </a:cubicBezTo>
                  <a:cubicBezTo>
                    <a:pt x="868" y="2947"/>
                    <a:pt x="891" y="2856"/>
                    <a:pt x="913" y="2742"/>
                  </a:cubicBezTo>
                  <a:cubicBezTo>
                    <a:pt x="959" y="2650"/>
                    <a:pt x="1005" y="2536"/>
                    <a:pt x="1050" y="2445"/>
                  </a:cubicBezTo>
                  <a:cubicBezTo>
                    <a:pt x="1119" y="2217"/>
                    <a:pt x="1210" y="1988"/>
                    <a:pt x="1301" y="1760"/>
                  </a:cubicBezTo>
                  <a:cubicBezTo>
                    <a:pt x="1416" y="1532"/>
                    <a:pt x="1552" y="1326"/>
                    <a:pt x="1644" y="1121"/>
                  </a:cubicBezTo>
                  <a:cubicBezTo>
                    <a:pt x="1735" y="893"/>
                    <a:pt x="1895" y="733"/>
                    <a:pt x="1986" y="573"/>
                  </a:cubicBezTo>
                  <a:cubicBezTo>
                    <a:pt x="2192" y="254"/>
                    <a:pt x="2329" y="25"/>
                    <a:pt x="2283" y="3"/>
                  </a:cubicBezTo>
                  <a:cubicBezTo>
                    <a:pt x="2282" y="1"/>
                    <a:pt x="2280" y="1"/>
                    <a:pt x="2278"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5040;p56">
              <a:extLst>
                <a:ext uri="{FF2B5EF4-FFF2-40B4-BE49-F238E27FC236}">
                  <a16:creationId xmlns:a16="http://schemas.microsoft.com/office/drawing/2014/main" id="{82BE28D3-3894-D45B-1D43-7010640D11E3}"/>
                </a:ext>
              </a:extLst>
            </p:cNvPr>
            <p:cNvSpPr/>
            <p:nvPr/>
          </p:nvSpPr>
          <p:spPr>
            <a:xfrm>
              <a:off x="4731850" y="1561150"/>
              <a:ext cx="168350" cy="203350"/>
            </a:xfrm>
            <a:custGeom>
              <a:avLst/>
              <a:gdLst/>
              <a:ahLst/>
              <a:cxnLst/>
              <a:rect l="l" t="t" r="r" b="b"/>
              <a:pathLst>
                <a:path w="6734" h="8134" extrusionOk="0">
                  <a:moveTo>
                    <a:pt x="6686" y="1"/>
                  </a:moveTo>
                  <a:cubicBezTo>
                    <a:pt x="6598" y="1"/>
                    <a:pt x="6285" y="55"/>
                    <a:pt x="5844" y="189"/>
                  </a:cubicBezTo>
                  <a:cubicBezTo>
                    <a:pt x="5341" y="349"/>
                    <a:pt x="4679" y="623"/>
                    <a:pt x="4086" y="988"/>
                  </a:cubicBezTo>
                  <a:cubicBezTo>
                    <a:pt x="3470" y="1376"/>
                    <a:pt x="2899" y="1832"/>
                    <a:pt x="2534" y="2220"/>
                  </a:cubicBezTo>
                  <a:cubicBezTo>
                    <a:pt x="2328" y="2380"/>
                    <a:pt x="2192" y="2563"/>
                    <a:pt x="2077" y="2677"/>
                  </a:cubicBezTo>
                  <a:cubicBezTo>
                    <a:pt x="1986" y="2791"/>
                    <a:pt x="1918" y="2860"/>
                    <a:pt x="1918" y="2860"/>
                  </a:cubicBezTo>
                  <a:cubicBezTo>
                    <a:pt x="1918" y="2860"/>
                    <a:pt x="1872" y="2951"/>
                    <a:pt x="1781" y="3065"/>
                  </a:cubicBezTo>
                  <a:cubicBezTo>
                    <a:pt x="1689" y="3202"/>
                    <a:pt x="1530" y="3362"/>
                    <a:pt x="1415" y="3613"/>
                  </a:cubicBezTo>
                  <a:cubicBezTo>
                    <a:pt x="1119" y="4046"/>
                    <a:pt x="799" y="4708"/>
                    <a:pt x="525" y="5370"/>
                  </a:cubicBezTo>
                  <a:cubicBezTo>
                    <a:pt x="297" y="6032"/>
                    <a:pt x="137" y="6740"/>
                    <a:pt x="69" y="7265"/>
                  </a:cubicBezTo>
                  <a:cubicBezTo>
                    <a:pt x="0" y="7790"/>
                    <a:pt x="0" y="8132"/>
                    <a:pt x="23" y="8132"/>
                  </a:cubicBezTo>
                  <a:cubicBezTo>
                    <a:pt x="24" y="8133"/>
                    <a:pt x="26" y="8133"/>
                    <a:pt x="27" y="8133"/>
                  </a:cubicBezTo>
                  <a:cubicBezTo>
                    <a:pt x="72" y="8133"/>
                    <a:pt x="118" y="7775"/>
                    <a:pt x="229" y="7288"/>
                  </a:cubicBezTo>
                  <a:cubicBezTo>
                    <a:pt x="365" y="6786"/>
                    <a:pt x="571" y="6124"/>
                    <a:pt x="822" y="5484"/>
                  </a:cubicBezTo>
                  <a:cubicBezTo>
                    <a:pt x="1119" y="4845"/>
                    <a:pt x="1461" y="4252"/>
                    <a:pt x="1758" y="3841"/>
                  </a:cubicBezTo>
                  <a:cubicBezTo>
                    <a:pt x="1895" y="3613"/>
                    <a:pt x="2032" y="3453"/>
                    <a:pt x="2123" y="3339"/>
                  </a:cubicBezTo>
                  <a:cubicBezTo>
                    <a:pt x="2214" y="3225"/>
                    <a:pt x="2260" y="3156"/>
                    <a:pt x="2260" y="3156"/>
                  </a:cubicBezTo>
                  <a:cubicBezTo>
                    <a:pt x="2260" y="3156"/>
                    <a:pt x="2328" y="3088"/>
                    <a:pt x="2420" y="2974"/>
                  </a:cubicBezTo>
                  <a:cubicBezTo>
                    <a:pt x="2511" y="2860"/>
                    <a:pt x="2648" y="2677"/>
                    <a:pt x="2831" y="2494"/>
                  </a:cubicBezTo>
                  <a:cubicBezTo>
                    <a:pt x="3173" y="2129"/>
                    <a:pt x="3698" y="1673"/>
                    <a:pt x="4246" y="1262"/>
                  </a:cubicBezTo>
                  <a:cubicBezTo>
                    <a:pt x="4816" y="874"/>
                    <a:pt x="5433" y="554"/>
                    <a:pt x="5912" y="349"/>
                  </a:cubicBezTo>
                  <a:cubicBezTo>
                    <a:pt x="6391" y="143"/>
                    <a:pt x="6734" y="29"/>
                    <a:pt x="6711" y="6"/>
                  </a:cubicBezTo>
                  <a:cubicBezTo>
                    <a:pt x="6711" y="3"/>
                    <a:pt x="6702" y="1"/>
                    <a:pt x="6686"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5041;p56">
              <a:extLst>
                <a:ext uri="{FF2B5EF4-FFF2-40B4-BE49-F238E27FC236}">
                  <a16:creationId xmlns:a16="http://schemas.microsoft.com/office/drawing/2014/main" id="{786BAAAC-1847-7CA6-9332-14C1636A4A99}"/>
                </a:ext>
              </a:extLst>
            </p:cNvPr>
            <p:cNvSpPr/>
            <p:nvPr/>
          </p:nvSpPr>
          <p:spPr>
            <a:xfrm>
              <a:off x="5043975" y="1961300"/>
              <a:ext cx="75925" cy="391500"/>
            </a:xfrm>
            <a:custGeom>
              <a:avLst/>
              <a:gdLst/>
              <a:ahLst/>
              <a:cxnLst/>
              <a:rect l="l" t="t" r="r" b="b"/>
              <a:pathLst>
                <a:path w="3037" h="15660" extrusionOk="0">
                  <a:moveTo>
                    <a:pt x="3014" y="1"/>
                  </a:moveTo>
                  <a:cubicBezTo>
                    <a:pt x="2991" y="1"/>
                    <a:pt x="2740" y="435"/>
                    <a:pt x="2397" y="1119"/>
                  </a:cubicBezTo>
                  <a:cubicBezTo>
                    <a:pt x="2329" y="1279"/>
                    <a:pt x="2238" y="1462"/>
                    <a:pt x="2123" y="1667"/>
                  </a:cubicBezTo>
                  <a:cubicBezTo>
                    <a:pt x="2032" y="1850"/>
                    <a:pt x="1964" y="2078"/>
                    <a:pt x="1872" y="2283"/>
                  </a:cubicBezTo>
                  <a:cubicBezTo>
                    <a:pt x="1713" y="2740"/>
                    <a:pt x="1530" y="3219"/>
                    <a:pt x="1370" y="3676"/>
                  </a:cubicBezTo>
                  <a:cubicBezTo>
                    <a:pt x="1096" y="4657"/>
                    <a:pt x="800" y="5616"/>
                    <a:pt x="663" y="6369"/>
                  </a:cubicBezTo>
                  <a:cubicBezTo>
                    <a:pt x="526" y="7122"/>
                    <a:pt x="412" y="7602"/>
                    <a:pt x="412" y="7602"/>
                  </a:cubicBezTo>
                  <a:cubicBezTo>
                    <a:pt x="412" y="7602"/>
                    <a:pt x="366" y="8104"/>
                    <a:pt x="275" y="8857"/>
                  </a:cubicBezTo>
                  <a:cubicBezTo>
                    <a:pt x="161" y="9610"/>
                    <a:pt x="138" y="10615"/>
                    <a:pt x="69" y="11619"/>
                  </a:cubicBezTo>
                  <a:cubicBezTo>
                    <a:pt x="46" y="12646"/>
                    <a:pt x="1" y="13650"/>
                    <a:pt x="46" y="14404"/>
                  </a:cubicBezTo>
                  <a:cubicBezTo>
                    <a:pt x="69" y="15157"/>
                    <a:pt x="92" y="15659"/>
                    <a:pt x="115" y="15659"/>
                  </a:cubicBezTo>
                  <a:cubicBezTo>
                    <a:pt x="138" y="15659"/>
                    <a:pt x="183" y="15157"/>
                    <a:pt x="206" y="14404"/>
                  </a:cubicBezTo>
                  <a:cubicBezTo>
                    <a:pt x="252" y="13650"/>
                    <a:pt x="320" y="12646"/>
                    <a:pt x="389" y="11642"/>
                  </a:cubicBezTo>
                  <a:cubicBezTo>
                    <a:pt x="480" y="10660"/>
                    <a:pt x="571" y="9656"/>
                    <a:pt x="685" y="8926"/>
                  </a:cubicBezTo>
                  <a:cubicBezTo>
                    <a:pt x="800" y="8172"/>
                    <a:pt x="868" y="7693"/>
                    <a:pt x="868" y="7693"/>
                  </a:cubicBezTo>
                  <a:cubicBezTo>
                    <a:pt x="868" y="7693"/>
                    <a:pt x="959" y="7191"/>
                    <a:pt x="1074" y="6460"/>
                  </a:cubicBezTo>
                  <a:cubicBezTo>
                    <a:pt x="1188" y="5707"/>
                    <a:pt x="1439" y="4749"/>
                    <a:pt x="1667" y="3767"/>
                  </a:cubicBezTo>
                  <a:cubicBezTo>
                    <a:pt x="1827" y="3311"/>
                    <a:pt x="1987" y="2831"/>
                    <a:pt x="2123" y="2375"/>
                  </a:cubicBezTo>
                  <a:cubicBezTo>
                    <a:pt x="2192" y="2169"/>
                    <a:pt x="2238" y="1941"/>
                    <a:pt x="2329" y="1736"/>
                  </a:cubicBezTo>
                  <a:cubicBezTo>
                    <a:pt x="2420" y="1553"/>
                    <a:pt x="2489" y="1348"/>
                    <a:pt x="2557" y="1188"/>
                  </a:cubicBezTo>
                  <a:cubicBezTo>
                    <a:pt x="2854" y="480"/>
                    <a:pt x="3036" y="24"/>
                    <a:pt x="3014"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5042;p56">
              <a:extLst>
                <a:ext uri="{FF2B5EF4-FFF2-40B4-BE49-F238E27FC236}">
                  <a16:creationId xmlns:a16="http://schemas.microsoft.com/office/drawing/2014/main" id="{9A6BE50E-0209-EB79-16EF-FA7E8A082DD0}"/>
                </a:ext>
              </a:extLst>
            </p:cNvPr>
            <p:cNvSpPr/>
            <p:nvPr/>
          </p:nvSpPr>
          <p:spPr>
            <a:xfrm>
              <a:off x="4880775" y="2165025"/>
              <a:ext cx="139825" cy="293925"/>
            </a:xfrm>
            <a:custGeom>
              <a:avLst/>
              <a:gdLst/>
              <a:ahLst/>
              <a:cxnLst/>
              <a:rect l="l" t="t" r="r" b="b"/>
              <a:pathLst>
                <a:path w="5593" h="11757" extrusionOk="0">
                  <a:moveTo>
                    <a:pt x="5546" y="0"/>
                  </a:moveTo>
                  <a:cubicBezTo>
                    <a:pt x="5471" y="0"/>
                    <a:pt x="4926" y="1518"/>
                    <a:pt x="4269" y="2991"/>
                  </a:cubicBezTo>
                  <a:cubicBezTo>
                    <a:pt x="3927" y="3721"/>
                    <a:pt x="3607" y="4451"/>
                    <a:pt x="3333" y="4999"/>
                  </a:cubicBezTo>
                  <a:cubicBezTo>
                    <a:pt x="3059" y="5547"/>
                    <a:pt x="2877" y="5912"/>
                    <a:pt x="2877" y="5912"/>
                  </a:cubicBezTo>
                  <a:cubicBezTo>
                    <a:pt x="2877" y="5912"/>
                    <a:pt x="2169" y="7373"/>
                    <a:pt x="1439" y="8811"/>
                  </a:cubicBezTo>
                  <a:cubicBezTo>
                    <a:pt x="1073" y="9542"/>
                    <a:pt x="708" y="10272"/>
                    <a:pt x="434" y="10820"/>
                  </a:cubicBezTo>
                  <a:cubicBezTo>
                    <a:pt x="183" y="11368"/>
                    <a:pt x="1" y="11733"/>
                    <a:pt x="46" y="11756"/>
                  </a:cubicBezTo>
                  <a:cubicBezTo>
                    <a:pt x="47" y="11756"/>
                    <a:pt x="48" y="11757"/>
                    <a:pt x="49" y="11757"/>
                  </a:cubicBezTo>
                  <a:cubicBezTo>
                    <a:pt x="82" y="11757"/>
                    <a:pt x="285" y="11419"/>
                    <a:pt x="594" y="10911"/>
                  </a:cubicBezTo>
                  <a:cubicBezTo>
                    <a:pt x="914" y="10386"/>
                    <a:pt x="1325" y="9678"/>
                    <a:pt x="1713" y="8971"/>
                  </a:cubicBezTo>
                  <a:cubicBezTo>
                    <a:pt x="2534" y="7556"/>
                    <a:pt x="3265" y="6095"/>
                    <a:pt x="3265" y="6095"/>
                  </a:cubicBezTo>
                  <a:cubicBezTo>
                    <a:pt x="3265" y="6095"/>
                    <a:pt x="3447" y="5730"/>
                    <a:pt x="3698" y="5182"/>
                  </a:cubicBezTo>
                  <a:cubicBezTo>
                    <a:pt x="3972" y="4634"/>
                    <a:pt x="4269" y="3858"/>
                    <a:pt x="4566" y="3105"/>
                  </a:cubicBezTo>
                  <a:cubicBezTo>
                    <a:pt x="4862" y="2352"/>
                    <a:pt x="5136" y="1575"/>
                    <a:pt x="5296" y="982"/>
                  </a:cubicBezTo>
                  <a:cubicBezTo>
                    <a:pt x="5479" y="411"/>
                    <a:pt x="5593" y="1"/>
                    <a:pt x="5547" y="1"/>
                  </a:cubicBezTo>
                  <a:cubicBezTo>
                    <a:pt x="5547" y="0"/>
                    <a:pt x="5546" y="0"/>
                    <a:pt x="554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5043;p56">
              <a:extLst>
                <a:ext uri="{FF2B5EF4-FFF2-40B4-BE49-F238E27FC236}">
                  <a16:creationId xmlns:a16="http://schemas.microsoft.com/office/drawing/2014/main" id="{4F655C92-18A6-E517-9147-5F86EA3044F6}"/>
                </a:ext>
              </a:extLst>
            </p:cNvPr>
            <p:cNvSpPr/>
            <p:nvPr/>
          </p:nvSpPr>
          <p:spPr>
            <a:xfrm>
              <a:off x="5232850" y="1780425"/>
              <a:ext cx="14875" cy="222000"/>
            </a:xfrm>
            <a:custGeom>
              <a:avLst/>
              <a:gdLst/>
              <a:ahLst/>
              <a:cxnLst/>
              <a:rect l="l" t="t" r="r" b="b"/>
              <a:pathLst>
                <a:path w="595" h="8880" extrusionOk="0">
                  <a:moveTo>
                    <a:pt x="252" y="0"/>
                  </a:moveTo>
                  <a:cubicBezTo>
                    <a:pt x="184" y="0"/>
                    <a:pt x="138" y="1119"/>
                    <a:pt x="138" y="2237"/>
                  </a:cubicBezTo>
                  <a:lnTo>
                    <a:pt x="138" y="4451"/>
                  </a:lnTo>
                  <a:cubicBezTo>
                    <a:pt x="138" y="4451"/>
                    <a:pt x="184" y="5547"/>
                    <a:pt x="161" y="6665"/>
                  </a:cubicBezTo>
                  <a:cubicBezTo>
                    <a:pt x="138" y="7761"/>
                    <a:pt x="1" y="8857"/>
                    <a:pt x="69" y="8879"/>
                  </a:cubicBezTo>
                  <a:cubicBezTo>
                    <a:pt x="115" y="8879"/>
                    <a:pt x="366" y="7784"/>
                    <a:pt x="480" y="6665"/>
                  </a:cubicBezTo>
                  <a:cubicBezTo>
                    <a:pt x="572" y="5570"/>
                    <a:pt x="594" y="4451"/>
                    <a:pt x="594" y="4451"/>
                  </a:cubicBezTo>
                  <a:cubicBezTo>
                    <a:pt x="594" y="4451"/>
                    <a:pt x="549" y="3333"/>
                    <a:pt x="457" y="2214"/>
                  </a:cubicBezTo>
                  <a:cubicBezTo>
                    <a:pt x="366" y="1119"/>
                    <a:pt x="320" y="0"/>
                    <a:pt x="252"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5044;p56">
              <a:extLst>
                <a:ext uri="{FF2B5EF4-FFF2-40B4-BE49-F238E27FC236}">
                  <a16:creationId xmlns:a16="http://schemas.microsoft.com/office/drawing/2014/main" id="{22A4897B-845C-7553-6D38-65EA9227E65D}"/>
                </a:ext>
              </a:extLst>
            </p:cNvPr>
            <p:cNvSpPr/>
            <p:nvPr/>
          </p:nvSpPr>
          <p:spPr>
            <a:xfrm>
              <a:off x="4953250" y="1456750"/>
              <a:ext cx="146675" cy="81900"/>
            </a:xfrm>
            <a:custGeom>
              <a:avLst/>
              <a:gdLst/>
              <a:ahLst/>
              <a:cxnLst/>
              <a:rect l="l" t="t" r="r" b="b"/>
              <a:pathLst>
                <a:path w="5867" h="3276" extrusionOk="0">
                  <a:moveTo>
                    <a:pt x="43" y="1"/>
                  </a:moveTo>
                  <a:cubicBezTo>
                    <a:pt x="33" y="1"/>
                    <a:pt x="26" y="2"/>
                    <a:pt x="23" y="5"/>
                  </a:cubicBezTo>
                  <a:cubicBezTo>
                    <a:pt x="1" y="74"/>
                    <a:pt x="754" y="462"/>
                    <a:pt x="1507" y="850"/>
                  </a:cubicBezTo>
                  <a:cubicBezTo>
                    <a:pt x="2237" y="1215"/>
                    <a:pt x="2968" y="1603"/>
                    <a:pt x="2968" y="1603"/>
                  </a:cubicBezTo>
                  <a:cubicBezTo>
                    <a:pt x="2968" y="1603"/>
                    <a:pt x="3150" y="1694"/>
                    <a:pt x="3424" y="1831"/>
                  </a:cubicBezTo>
                  <a:cubicBezTo>
                    <a:pt x="3721" y="1968"/>
                    <a:pt x="4063" y="2174"/>
                    <a:pt x="4429" y="2379"/>
                  </a:cubicBezTo>
                  <a:cubicBezTo>
                    <a:pt x="5095" y="2766"/>
                    <a:pt x="5701" y="3275"/>
                    <a:pt x="5807" y="3275"/>
                  </a:cubicBezTo>
                  <a:cubicBezTo>
                    <a:pt x="5814" y="3275"/>
                    <a:pt x="5818" y="3273"/>
                    <a:pt x="5821" y="3269"/>
                  </a:cubicBezTo>
                  <a:cubicBezTo>
                    <a:pt x="5867" y="3247"/>
                    <a:pt x="5273" y="2607"/>
                    <a:pt x="4611" y="2105"/>
                  </a:cubicBezTo>
                  <a:cubicBezTo>
                    <a:pt x="4269" y="1854"/>
                    <a:pt x="3904" y="1626"/>
                    <a:pt x="3630" y="1466"/>
                  </a:cubicBezTo>
                  <a:cubicBezTo>
                    <a:pt x="3356" y="1306"/>
                    <a:pt x="3173" y="1192"/>
                    <a:pt x="3173" y="1192"/>
                  </a:cubicBezTo>
                  <a:cubicBezTo>
                    <a:pt x="3173" y="1192"/>
                    <a:pt x="2397" y="850"/>
                    <a:pt x="1621" y="553"/>
                  </a:cubicBezTo>
                  <a:cubicBezTo>
                    <a:pt x="899" y="277"/>
                    <a:pt x="176" y="1"/>
                    <a:pt x="4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5045;p56">
              <a:extLst>
                <a:ext uri="{FF2B5EF4-FFF2-40B4-BE49-F238E27FC236}">
                  <a16:creationId xmlns:a16="http://schemas.microsoft.com/office/drawing/2014/main" id="{96E62C86-E42D-E0AD-AFC1-5DA4948D2514}"/>
                </a:ext>
              </a:extLst>
            </p:cNvPr>
            <p:cNvSpPr/>
            <p:nvPr/>
          </p:nvSpPr>
          <p:spPr>
            <a:xfrm>
              <a:off x="5133575" y="1577225"/>
              <a:ext cx="77625" cy="174125"/>
            </a:xfrm>
            <a:custGeom>
              <a:avLst/>
              <a:gdLst/>
              <a:ahLst/>
              <a:cxnLst/>
              <a:rect l="l" t="t" r="r" b="b"/>
              <a:pathLst>
                <a:path w="3105" h="6965" extrusionOk="0">
                  <a:moveTo>
                    <a:pt x="53" y="0"/>
                  </a:moveTo>
                  <a:cubicBezTo>
                    <a:pt x="50" y="0"/>
                    <a:pt x="47" y="1"/>
                    <a:pt x="46" y="3"/>
                  </a:cubicBezTo>
                  <a:cubicBezTo>
                    <a:pt x="0" y="48"/>
                    <a:pt x="639" y="756"/>
                    <a:pt x="1119" y="1577"/>
                  </a:cubicBezTo>
                  <a:cubicBezTo>
                    <a:pt x="1324" y="2011"/>
                    <a:pt x="1552" y="2422"/>
                    <a:pt x="1667" y="2764"/>
                  </a:cubicBezTo>
                  <a:cubicBezTo>
                    <a:pt x="1804" y="3084"/>
                    <a:pt x="1895" y="3312"/>
                    <a:pt x="1895" y="3312"/>
                  </a:cubicBezTo>
                  <a:cubicBezTo>
                    <a:pt x="1895" y="3312"/>
                    <a:pt x="1963" y="3518"/>
                    <a:pt x="2100" y="3860"/>
                  </a:cubicBezTo>
                  <a:cubicBezTo>
                    <a:pt x="2237" y="4180"/>
                    <a:pt x="2351" y="4659"/>
                    <a:pt x="2511" y="5115"/>
                  </a:cubicBezTo>
                  <a:cubicBezTo>
                    <a:pt x="2762" y="6028"/>
                    <a:pt x="2968" y="6964"/>
                    <a:pt x="3036" y="6964"/>
                  </a:cubicBezTo>
                  <a:cubicBezTo>
                    <a:pt x="3105" y="6941"/>
                    <a:pt x="2990" y="5983"/>
                    <a:pt x="2808" y="5024"/>
                  </a:cubicBezTo>
                  <a:cubicBezTo>
                    <a:pt x="2717" y="4568"/>
                    <a:pt x="2602" y="4088"/>
                    <a:pt x="2488" y="3723"/>
                  </a:cubicBezTo>
                  <a:cubicBezTo>
                    <a:pt x="2374" y="3381"/>
                    <a:pt x="2306" y="3152"/>
                    <a:pt x="2306" y="3152"/>
                  </a:cubicBezTo>
                  <a:cubicBezTo>
                    <a:pt x="2306" y="3152"/>
                    <a:pt x="2214" y="2924"/>
                    <a:pt x="2055" y="2582"/>
                  </a:cubicBezTo>
                  <a:cubicBezTo>
                    <a:pt x="1918" y="2239"/>
                    <a:pt x="1644" y="1829"/>
                    <a:pt x="1393" y="1418"/>
                  </a:cubicBezTo>
                  <a:cubicBezTo>
                    <a:pt x="841" y="624"/>
                    <a:pt x="141" y="0"/>
                    <a:pt x="5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5046;p56">
              <a:extLst>
                <a:ext uri="{FF2B5EF4-FFF2-40B4-BE49-F238E27FC236}">
                  <a16:creationId xmlns:a16="http://schemas.microsoft.com/office/drawing/2014/main" id="{B68695D2-2D97-A6AD-9648-82620F96DA8C}"/>
                </a:ext>
              </a:extLst>
            </p:cNvPr>
            <p:cNvSpPr/>
            <p:nvPr/>
          </p:nvSpPr>
          <p:spPr>
            <a:xfrm>
              <a:off x="4313000" y="1475950"/>
              <a:ext cx="112450" cy="68450"/>
            </a:xfrm>
            <a:custGeom>
              <a:avLst/>
              <a:gdLst/>
              <a:ahLst/>
              <a:cxnLst/>
              <a:rect l="l" t="t" r="r" b="b"/>
              <a:pathLst>
                <a:path w="4498" h="2738" extrusionOk="0">
                  <a:moveTo>
                    <a:pt x="4043" y="0"/>
                  </a:moveTo>
                  <a:cubicBezTo>
                    <a:pt x="3845" y="0"/>
                    <a:pt x="3592" y="80"/>
                    <a:pt x="3356" y="219"/>
                  </a:cubicBezTo>
                  <a:cubicBezTo>
                    <a:pt x="2968" y="470"/>
                    <a:pt x="2785" y="835"/>
                    <a:pt x="2945" y="1018"/>
                  </a:cubicBezTo>
                  <a:cubicBezTo>
                    <a:pt x="3009" y="1100"/>
                    <a:pt x="3118" y="1139"/>
                    <a:pt x="3250" y="1139"/>
                  </a:cubicBezTo>
                  <a:cubicBezTo>
                    <a:pt x="3446" y="1139"/>
                    <a:pt x="3694" y="1054"/>
                    <a:pt x="3926" y="904"/>
                  </a:cubicBezTo>
                  <a:cubicBezTo>
                    <a:pt x="4314" y="653"/>
                    <a:pt x="4497" y="310"/>
                    <a:pt x="4337" y="105"/>
                  </a:cubicBezTo>
                  <a:cubicBezTo>
                    <a:pt x="4275" y="33"/>
                    <a:pt x="4170" y="0"/>
                    <a:pt x="4043" y="0"/>
                  </a:cubicBezTo>
                  <a:close/>
                  <a:moveTo>
                    <a:pt x="1724" y="1147"/>
                  </a:moveTo>
                  <a:cubicBezTo>
                    <a:pt x="1449" y="1147"/>
                    <a:pt x="1108" y="1259"/>
                    <a:pt x="799" y="1474"/>
                  </a:cubicBezTo>
                  <a:cubicBezTo>
                    <a:pt x="252" y="1817"/>
                    <a:pt x="1" y="2319"/>
                    <a:pt x="229" y="2570"/>
                  </a:cubicBezTo>
                  <a:cubicBezTo>
                    <a:pt x="313" y="2683"/>
                    <a:pt x="467" y="2737"/>
                    <a:pt x="657" y="2737"/>
                  </a:cubicBezTo>
                  <a:cubicBezTo>
                    <a:pt x="930" y="2737"/>
                    <a:pt x="1276" y="2625"/>
                    <a:pt x="1598" y="2410"/>
                  </a:cubicBezTo>
                  <a:cubicBezTo>
                    <a:pt x="2146" y="2068"/>
                    <a:pt x="2397" y="1566"/>
                    <a:pt x="2169" y="1314"/>
                  </a:cubicBezTo>
                  <a:cubicBezTo>
                    <a:pt x="2075" y="1202"/>
                    <a:pt x="1916" y="1147"/>
                    <a:pt x="1724" y="1147"/>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5047;p56">
              <a:extLst>
                <a:ext uri="{FF2B5EF4-FFF2-40B4-BE49-F238E27FC236}">
                  <a16:creationId xmlns:a16="http://schemas.microsoft.com/office/drawing/2014/main" id="{78AD9697-479A-BB03-E846-341E0262E73A}"/>
                </a:ext>
              </a:extLst>
            </p:cNvPr>
            <p:cNvSpPr/>
            <p:nvPr/>
          </p:nvSpPr>
          <p:spPr>
            <a:xfrm>
              <a:off x="4940125" y="2113925"/>
              <a:ext cx="59375" cy="88025"/>
            </a:xfrm>
            <a:custGeom>
              <a:avLst/>
              <a:gdLst/>
              <a:ahLst/>
              <a:cxnLst/>
              <a:rect l="l" t="t" r="r" b="b"/>
              <a:pathLst>
                <a:path w="2375" h="3521" extrusionOk="0">
                  <a:moveTo>
                    <a:pt x="2099" y="1"/>
                  </a:moveTo>
                  <a:cubicBezTo>
                    <a:pt x="1917" y="1"/>
                    <a:pt x="1670" y="214"/>
                    <a:pt x="1530" y="515"/>
                  </a:cubicBezTo>
                  <a:cubicBezTo>
                    <a:pt x="1347" y="858"/>
                    <a:pt x="1370" y="1177"/>
                    <a:pt x="1575" y="1246"/>
                  </a:cubicBezTo>
                  <a:cubicBezTo>
                    <a:pt x="1597" y="1254"/>
                    <a:pt x="1621" y="1258"/>
                    <a:pt x="1646" y="1258"/>
                  </a:cubicBezTo>
                  <a:cubicBezTo>
                    <a:pt x="1827" y="1258"/>
                    <a:pt x="2074" y="1045"/>
                    <a:pt x="2215" y="744"/>
                  </a:cubicBezTo>
                  <a:cubicBezTo>
                    <a:pt x="2374" y="401"/>
                    <a:pt x="2352" y="82"/>
                    <a:pt x="2169" y="13"/>
                  </a:cubicBezTo>
                  <a:cubicBezTo>
                    <a:pt x="2147" y="5"/>
                    <a:pt x="2124" y="1"/>
                    <a:pt x="2099" y="1"/>
                  </a:cubicBezTo>
                  <a:close/>
                  <a:moveTo>
                    <a:pt x="1043" y="1755"/>
                  </a:moveTo>
                  <a:cubicBezTo>
                    <a:pt x="780" y="1755"/>
                    <a:pt x="451" y="2054"/>
                    <a:pt x="229" y="2478"/>
                  </a:cubicBezTo>
                  <a:cubicBezTo>
                    <a:pt x="1" y="2935"/>
                    <a:pt x="23" y="3414"/>
                    <a:pt x="297" y="3505"/>
                  </a:cubicBezTo>
                  <a:cubicBezTo>
                    <a:pt x="329" y="3516"/>
                    <a:pt x="362" y="3521"/>
                    <a:pt x="397" y="3521"/>
                  </a:cubicBezTo>
                  <a:cubicBezTo>
                    <a:pt x="663" y="3521"/>
                    <a:pt x="1008" y="3222"/>
                    <a:pt x="1210" y="2798"/>
                  </a:cubicBezTo>
                  <a:cubicBezTo>
                    <a:pt x="1439" y="2318"/>
                    <a:pt x="1416" y="1862"/>
                    <a:pt x="1142" y="1771"/>
                  </a:cubicBezTo>
                  <a:cubicBezTo>
                    <a:pt x="1110" y="1760"/>
                    <a:pt x="1077" y="1755"/>
                    <a:pt x="1043" y="1755"/>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5048;p56">
              <a:extLst>
                <a:ext uri="{FF2B5EF4-FFF2-40B4-BE49-F238E27FC236}">
                  <a16:creationId xmlns:a16="http://schemas.microsoft.com/office/drawing/2014/main" id="{A3027C7E-2728-430E-0537-F6393F3BE2ED}"/>
                </a:ext>
              </a:extLst>
            </p:cNvPr>
            <p:cNvSpPr/>
            <p:nvPr/>
          </p:nvSpPr>
          <p:spPr>
            <a:xfrm>
              <a:off x="5055975" y="1976125"/>
              <a:ext cx="257375" cy="289625"/>
            </a:xfrm>
            <a:custGeom>
              <a:avLst/>
              <a:gdLst/>
              <a:ahLst/>
              <a:cxnLst/>
              <a:rect l="l" t="t" r="r" b="b"/>
              <a:pathLst>
                <a:path w="10295" h="11585" extrusionOk="0">
                  <a:moveTo>
                    <a:pt x="4693" y="1"/>
                  </a:moveTo>
                  <a:cubicBezTo>
                    <a:pt x="3600" y="1"/>
                    <a:pt x="2674" y="468"/>
                    <a:pt x="2123" y="823"/>
                  </a:cubicBezTo>
                  <a:cubicBezTo>
                    <a:pt x="799" y="4133"/>
                    <a:pt x="0" y="7830"/>
                    <a:pt x="46" y="11414"/>
                  </a:cubicBezTo>
                  <a:cubicBezTo>
                    <a:pt x="371" y="11522"/>
                    <a:pt x="738" y="11584"/>
                    <a:pt x="1155" y="11584"/>
                  </a:cubicBezTo>
                  <a:cubicBezTo>
                    <a:pt x="1791" y="11584"/>
                    <a:pt x="2541" y="11439"/>
                    <a:pt x="3424" y="11094"/>
                  </a:cubicBezTo>
                  <a:cubicBezTo>
                    <a:pt x="7030" y="9679"/>
                    <a:pt x="10294" y="3950"/>
                    <a:pt x="7761" y="1417"/>
                  </a:cubicBezTo>
                  <a:cubicBezTo>
                    <a:pt x="6703" y="349"/>
                    <a:pt x="5636" y="1"/>
                    <a:pt x="4693" y="1"/>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5049;p56">
              <a:extLst>
                <a:ext uri="{FF2B5EF4-FFF2-40B4-BE49-F238E27FC236}">
                  <a16:creationId xmlns:a16="http://schemas.microsoft.com/office/drawing/2014/main" id="{488AFDDF-D54C-3F89-2265-28B1E0FE843B}"/>
                </a:ext>
              </a:extLst>
            </p:cNvPr>
            <p:cNvSpPr/>
            <p:nvPr/>
          </p:nvSpPr>
          <p:spPr>
            <a:xfrm>
              <a:off x="5056525" y="2176450"/>
              <a:ext cx="176925" cy="89300"/>
            </a:xfrm>
            <a:custGeom>
              <a:avLst/>
              <a:gdLst/>
              <a:ahLst/>
              <a:cxnLst/>
              <a:rect l="l" t="t" r="r" b="b"/>
              <a:pathLst>
                <a:path w="7077" h="3572" extrusionOk="0">
                  <a:moveTo>
                    <a:pt x="7077" y="0"/>
                  </a:moveTo>
                  <a:lnTo>
                    <a:pt x="7077" y="0"/>
                  </a:lnTo>
                  <a:cubicBezTo>
                    <a:pt x="6209" y="1004"/>
                    <a:pt x="5159" y="1803"/>
                    <a:pt x="4064" y="2237"/>
                  </a:cubicBezTo>
                  <a:cubicBezTo>
                    <a:pt x="3187" y="2590"/>
                    <a:pt x="2435" y="2732"/>
                    <a:pt x="1794" y="2732"/>
                  </a:cubicBezTo>
                  <a:cubicBezTo>
                    <a:pt x="1068" y="2732"/>
                    <a:pt x="485" y="2549"/>
                    <a:pt x="24" y="2283"/>
                  </a:cubicBezTo>
                  <a:cubicBezTo>
                    <a:pt x="24" y="2648"/>
                    <a:pt x="1" y="3036"/>
                    <a:pt x="24" y="3401"/>
                  </a:cubicBezTo>
                  <a:cubicBezTo>
                    <a:pt x="349" y="3509"/>
                    <a:pt x="716" y="3571"/>
                    <a:pt x="1133" y="3571"/>
                  </a:cubicBezTo>
                  <a:cubicBezTo>
                    <a:pt x="1769" y="3571"/>
                    <a:pt x="2519" y="3426"/>
                    <a:pt x="3402" y="3081"/>
                  </a:cubicBezTo>
                  <a:cubicBezTo>
                    <a:pt x="4771" y="2534"/>
                    <a:pt x="6095" y="1370"/>
                    <a:pt x="7077" y="0"/>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5050;p56">
              <a:extLst>
                <a:ext uri="{FF2B5EF4-FFF2-40B4-BE49-F238E27FC236}">
                  <a16:creationId xmlns:a16="http://schemas.microsoft.com/office/drawing/2014/main" id="{3342E923-8569-35A3-6CC7-49A7CAEECA3E}"/>
                </a:ext>
              </a:extLst>
            </p:cNvPr>
            <p:cNvSpPr/>
            <p:nvPr/>
          </p:nvSpPr>
          <p:spPr>
            <a:xfrm>
              <a:off x="5065100" y="2033625"/>
              <a:ext cx="159225" cy="192825"/>
            </a:xfrm>
            <a:custGeom>
              <a:avLst/>
              <a:gdLst/>
              <a:ahLst/>
              <a:cxnLst/>
              <a:rect l="l" t="t" r="r" b="b"/>
              <a:pathLst>
                <a:path w="6369" h="7713" extrusionOk="0">
                  <a:moveTo>
                    <a:pt x="5065" y="1"/>
                  </a:moveTo>
                  <a:cubicBezTo>
                    <a:pt x="5029" y="1"/>
                    <a:pt x="4992" y="3"/>
                    <a:pt x="4953" y="7"/>
                  </a:cubicBezTo>
                  <a:cubicBezTo>
                    <a:pt x="3584" y="144"/>
                    <a:pt x="799" y="3111"/>
                    <a:pt x="799" y="3111"/>
                  </a:cubicBezTo>
                  <a:cubicBezTo>
                    <a:pt x="799" y="3111"/>
                    <a:pt x="875" y="3103"/>
                    <a:pt x="991" y="3103"/>
                  </a:cubicBezTo>
                  <a:cubicBezTo>
                    <a:pt x="1427" y="3103"/>
                    <a:pt x="2429" y="3217"/>
                    <a:pt x="2123" y="4298"/>
                  </a:cubicBezTo>
                  <a:cubicBezTo>
                    <a:pt x="1735" y="5667"/>
                    <a:pt x="0" y="6352"/>
                    <a:pt x="0" y="6352"/>
                  </a:cubicBezTo>
                  <a:cubicBezTo>
                    <a:pt x="0" y="6352"/>
                    <a:pt x="288" y="7712"/>
                    <a:pt x="1406" y="7712"/>
                  </a:cubicBezTo>
                  <a:cubicBezTo>
                    <a:pt x="1509" y="7712"/>
                    <a:pt x="1618" y="7701"/>
                    <a:pt x="1735" y="7676"/>
                  </a:cubicBezTo>
                  <a:cubicBezTo>
                    <a:pt x="3150" y="7402"/>
                    <a:pt x="6369" y="4480"/>
                    <a:pt x="6254" y="2198"/>
                  </a:cubicBezTo>
                  <a:cubicBezTo>
                    <a:pt x="6254" y="2198"/>
                    <a:pt x="6297" y="1"/>
                    <a:pt x="506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5051;p56">
              <a:extLst>
                <a:ext uri="{FF2B5EF4-FFF2-40B4-BE49-F238E27FC236}">
                  <a16:creationId xmlns:a16="http://schemas.microsoft.com/office/drawing/2014/main" id="{5591E0F9-13B3-1DF1-64F2-A8E00D433B1B}"/>
                </a:ext>
              </a:extLst>
            </p:cNvPr>
            <p:cNvSpPr/>
            <p:nvPr/>
          </p:nvSpPr>
          <p:spPr>
            <a:xfrm>
              <a:off x="5058825" y="2033725"/>
              <a:ext cx="159800" cy="193950"/>
            </a:xfrm>
            <a:custGeom>
              <a:avLst/>
              <a:gdLst/>
              <a:ahLst/>
              <a:cxnLst/>
              <a:rect l="l" t="t" r="r" b="b"/>
              <a:pathLst>
                <a:path w="6392" h="7758" extrusionOk="0">
                  <a:moveTo>
                    <a:pt x="5109" y="0"/>
                  </a:moveTo>
                  <a:cubicBezTo>
                    <a:pt x="4707" y="0"/>
                    <a:pt x="4309" y="130"/>
                    <a:pt x="3949" y="299"/>
                  </a:cubicBezTo>
                  <a:cubicBezTo>
                    <a:pt x="3127" y="665"/>
                    <a:pt x="2374" y="1190"/>
                    <a:pt x="1712" y="1760"/>
                  </a:cubicBezTo>
                  <a:cubicBezTo>
                    <a:pt x="1552" y="1897"/>
                    <a:pt x="1393" y="2034"/>
                    <a:pt x="1233" y="2194"/>
                  </a:cubicBezTo>
                  <a:cubicBezTo>
                    <a:pt x="1164" y="2262"/>
                    <a:pt x="1119" y="2308"/>
                    <a:pt x="1005" y="2422"/>
                  </a:cubicBezTo>
                  <a:cubicBezTo>
                    <a:pt x="868" y="2559"/>
                    <a:pt x="776" y="2696"/>
                    <a:pt x="639" y="2810"/>
                  </a:cubicBezTo>
                  <a:cubicBezTo>
                    <a:pt x="571" y="3175"/>
                    <a:pt x="480" y="3541"/>
                    <a:pt x="411" y="3883"/>
                  </a:cubicBezTo>
                  <a:cubicBezTo>
                    <a:pt x="525" y="3860"/>
                    <a:pt x="639" y="3815"/>
                    <a:pt x="731" y="3792"/>
                  </a:cubicBezTo>
                  <a:cubicBezTo>
                    <a:pt x="890" y="3723"/>
                    <a:pt x="1050" y="3678"/>
                    <a:pt x="1187" y="3632"/>
                  </a:cubicBezTo>
                  <a:cubicBezTo>
                    <a:pt x="1324" y="3586"/>
                    <a:pt x="1393" y="3609"/>
                    <a:pt x="1507" y="3586"/>
                  </a:cubicBezTo>
                  <a:lnTo>
                    <a:pt x="1621" y="3586"/>
                  </a:lnTo>
                  <a:cubicBezTo>
                    <a:pt x="1666" y="3586"/>
                    <a:pt x="1666" y="3609"/>
                    <a:pt x="1689" y="3609"/>
                  </a:cubicBezTo>
                  <a:cubicBezTo>
                    <a:pt x="1712" y="3632"/>
                    <a:pt x="1735" y="3632"/>
                    <a:pt x="1758" y="3655"/>
                  </a:cubicBezTo>
                  <a:cubicBezTo>
                    <a:pt x="1826" y="3723"/>
                    <a:pt x="1849" y="3792"/>
                    <a:pt x="1849" y="3792"/>
                  </a:cubicBezTo>
                  <a:cubicBezTo>
                    <a:pt x="1849" y="3792"/>
                    <a:pt x="1872" y="3815"/>
                    <a:pt x="1895" y="3837"/>
                  </a:cubicBezTo>
                  <a:cubicBezTo>
                    <a:pt x="1895" y="3883"/>
                    <a:pt x="1918" y="3929"/>
                    <a:pt x="1940" y="4020"/>
                  </a:cubicBezTo>
                  <a:cubicBezTo>
                    <a:pt x="1940" y="4180"/>
                    <a:pt x="1918" y="4476"/>
                    <a:pt x="1758" y="4796"/>
                  </a:cubicBezTo>
                  <a:cubicBezTo>
                    <a:pt x="1598" y="5116"/>
                    <a:pt x="1324" y="5458"/>
                    <a:pt x="913" y="5709"/>
                  </a:cubicBezTo>
                  <a:cubicBezTo>
                    <a:pt x="799" y="5778"/>
                    <a:pt x="685" y="5823"/>
                    <a:pt x="571" y="5892"/>
                  </a:cubicBezTo>
                  <a:cubicBezTo>
                    <a:pt x="525" y="5914"/>
                    <a:pt x="457" y="5937"/>
                    <a:pt x="411" y="5960"/>
                  </a:cubicBezTo>
                  <a:lnTo>
                    <a:pt x="91" y="6051"/>
                  </a:lnTo>
                  <a:cubicBezTo>
                    <a:pt x="46" y="6348"/>
                    <a:pt x="23" y="6622"/>
                    <a:pt x="0" y="6919"/>
                  </a:cubicBezTo>
                  <a:cubicBezTo>
                    <a:pt x="23" y="6987"/>
                    <a:pt x="69" y="7056"/>
                    <a:pt x="91" y="7101"/>
                  </a:cubicBezTo>
                  <a:cubicBezTo>
                    <a:pt x="297" y="7398"/>
                    <a:pt x="616" y="7672"/>
                    <a:pt x="1005" y="7718"/>
                  </a:cubicBezTo>
                  <a:cubicBezTo>
                    <a:pt x="1149" y="7745"/>
                    <a:pt x="1289" y="7757"/>
                    <a:pt x="1423" y="7757"/>
                  </a:cubicBezTo>
                  <a:cubicBezTo>
                    <a:pt x="1629" y="7757"/>
                    <a:pt x="1820" y="7727"/>
                    <a:pt x="1986" y="7672"/>
                  </a:cubicBezTo>
                  <a:cubicBezTo>
                    <a:pt x="2579" y="7535"/>
                    <a:pt x="3059" y="7261"/>
                    <a:pt x="3424" y="7033"/>
                  </a:cubicBezTo>
                  <a:cubicBezTo>
                    <a:pt x="4200" y="6531"/>
                    <a:pt x="4520" y="6051"/>
                    <a:pt x="4474" y="6006"/>
                  </a:cubicBezTo>
                  <a:cubicBezTo>
                    <a:pt x="4473" y="6005"/>
                    <a:pt x="4471" y="6005"/>
                    <a:pt x="4469" y="6005"/>
                  </a:cubicBezTo>
                  <a:cubicBezTo>
                    <a:pt x="4405" y="6005"/>
                    <a:pt x="3996" y="6382"/>
                    <a:pt x="3241" y="6759"/>
                  </a:cubicBezTo>
                  <a:cubicBezTo>
                    <a:pt x="2876" y="6964"/>
                    <a:pt x="2397" y="7170"/>
                    <a:pt x="1872" y="7238"/>
                  </a:cubicBezTo>
                  <a:cubicBezTo>
                    <a:pt x="1759" y="7269"/>
                    <a:pt x="1641" y="7282"/>
                    <a:pt x="1524" y="7282"/>
                  </a:cubicBezTo>
                  <a:cubicBezTo>
                    <a:pt x="1383" y="7282"/>
                    <a:pt x="1244" y="7263"/>
                    <a:pt x="1119" y="7238"/>
                  </a:cubicBezTo>
                  <a:cubicBezTo>
                    <a:pt x="890" y="7193"/>
                    <a:pt x="753" y="7033"/>
                    <a:pt x="639" y="6850"/>
                  </a:cubicBezTo>
                  <a:cubicBezTo>
                    <a:pt x="594" y="6759"/>
                    <a:pt x="525" y="6622"/>
                    <a:pt x="548" y="6622"/>
                  </a:cubicBezTo>
                  <a:cubicBezTo>
                    <a:pt x="525" y="6576"/>
                    <a:pt x="525" y="6531"/>
                    <a:pt x="571" y="6531"/>
                  </a:cubicBezTo>
                  <a:lnTo>
                    <a:pt x="662" y="6531"/>
                  </a:lnTo>
                  <a:cubicBezTo>
                    <a:pt x="731" y="6508"/>
                    <a:pt x="799" y="6485"/>
                    <a:pt x="890" y="6439"/>
                  </a:cubicBezTo>
                  <a:cubicBezTo>
                    <a:pt x="1027" y="6371"/>
                    <a:pt x="1187" y="6325"/>
                    <a:pt x="1301" y="6257"/>
                  </a:cubicBezTo>
                  <a:cubicBezTo>
                    <a:pt x="1849" y="5960"/>
                    <a:pt x="2237" y="5526"/>
                    <a:pt x="2488" y="5116"/>
                  </a:cubicBezTo>
                  <a:cubicBezTo>
                    <a:pt x="2716" y="4705"/>
                    <a:pt x="2785" y="4294"/>
                    <a:pt x="2785" y="3974"/>
                  </a:cubicBezTo>
                  <a:cubicBezTo>
                    <a:pt x="2762" y="3815"/>
                    <a:pt x="2716" y="3700"/>
                    <a:pt x="2694" y="3609"/>
                  </a:cubicBezTo>
                  <a:cubicBezTo>
                    <a:pt x="2671" y="3518"/>
                    <a:pt x="2648" y="3472"/>
                    <a:pt x="2648" y="3472"/>
                  </a:cubicBezTo>
                  <a:cubicBezTo>
                    <a:pt x="2648" y="3472"/>
                    <a:pt x="2625" y="3427"/>
                    <a:pt x="2579" y="3358"/>
                  </a:cubicBezTo>
                  <a:cubicBezTo>
                    <a:pt x="2534" y="3267"/>
                    <a:pt x="2397" y="3175"/>
                    <a:pt x="2260" y="3061"/>
                  </a:cubicBezTo>
                  <a:cubicBezTo>
                    <a:pt x="2191" y="2993"/>
                    <a:pt x="2077" y="2970"/>
                    <a:pt x="1963" y="2924"/>
                  </a:cubicBezTo>
                  <a:cubicBezTo>
                    <a:pt x="1918" y="2902"/>
                    <a:pt x="1849" y="2879"/>
                    <a:pt x="1803" y="2879"/>
                  </a:cubicBezTo>
                  <a:cubicBezTo>
                    <a:pt x="1758" y="2856"/>
                    <a:pt x="1644" y="2856"/>
                    <a:pt x="1666" y="2856"/>
                  </a:cubicBezTo>
                  <a:lnTo>
                    <a:pt x="1666" y="2856"/>
                  </a:lnTo>
                  <a:cubicBezTo>
                    <a:pt x="1644" y="2856"/>
                    <a:pt x="1621" y="2856"/>
                    <a:pt x="1621" y="2879"/>
                  </a:cubicBezTo>
                  <a:cubicBezTo>
                    <a:pt x="1602" y="2885"/>
                    <a:pt x="1591" y="2888"/>
                    <a:pt x="1583" y="2888"/>
                  </a:cubicBezTo>
                  <a:cubicBezTo>
                    <a:pt x="1563" y="2888"/>
                    <a:pt x="1575" y="2866"/>
                    <a:pt x="1575" y="2833"/>
                  </a:cubicBezTo>
                  <a:lnTo>
                    <a:pt x="1598" y="2810"/>
                  </a:lnTo>
                  <a:cubicBezTo>
                    <a:pt x="1621" y="2787"/>
                    <a:pt x="1712" y="2673"/>
                    <a:pt x="1781" y="2605"/>
                  </a:cubicBezTo>
                  <a:cubicBezTo>
                    <a:pt x="1918" y="2468"/>
                    <a:pt x="2054" y="2331"/>
                    <a:pt x="2191" y="2194"/>
                  </a:cubicBezTo>
                  <a:cubicBezTo>
                    <a:pt x="2785" y="1623"/>
                    <a:pt x="3470" y="1076"/>
                    <a:pt x="4177" y="687"/>
                  </a:cubicBezTo>
                  <a:cubicBezTo>
                    <a:pt x="4542" y="505"/>
                    <a:pt x="4885" y="368"/>
                    <a:pt x="5204" y="345"/>
                  </a:cubicBezTo>
                  <a:cubicBezTo>
                    <a:pt x="5255" y="338"/>
                    <a:pt x="5303" y="335"/>
                    <a:pt x="5350" y="335"/>
                  </a:cubicBezTo>
                  <a:cubicBezTo>
                    <a:pt x="5619" y="335"/>
                    <a:pt x="5821" y="444"/>
                    <a:pt x="5958" y="619"/>
                  </a:cubicBezTo>
                  <a:cubicBezTo>
                    <a:pt x="6268" y="973"/>
                    <a:pt x="6298" y="1328"/>
                    <a:pt x="6362" y="1328"/>
                  </a:cubicBezTo>
                  <a:cubicBezTo>
                    <a:pt x="6364" y="1328"/>
                    <a:pt x="6366" y="1327"/>
                    <a:pt x="6368" y="1327"/>
                  </a:cubicBezTo>
                  <a:cubicBezTo>
                    <a:pt x="6391" y="1327"/>
                    <a:pt x="6391" y="1235"/>
                    <a:pt x="6391" y="1098"/>
                  </a:cubicBezTo>
                  <a:cubicBezTo>
                    <a:pt x="6368" y="939"/>
                    <a:pt x="6323" y="733"/>
                    <a:pt x="6163" y="482"/>
                  </a:cubicBezTo>
                  <a:cubicBezTo>
                    <a:pt x="6095" y="345"/>
                    <a:pt x="5958" y="231"/>
                    <a:pt x="5798" y="140"/>
                  </a:cubicBezTo>
                  <a:cubicBezTo>
                    <a:pt x="5615" y="48"/>
                    <a:pt x="5410" y="3"/>
                    <a:pt x="5204" y="3"/>
                  </a:cubicBezTo>
                  <a:cubicBezTo>
                    <a:pt x="5173" y="1"/>
                    <a:pt x="5141" y="0"/>
                    <a:pt x="510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5052;p56">
              <a:extLst>
                <a:ext uri="{FF2B5EF4-FFF2-40B4-BE49-F238E27FC236}">
                  <a16:creationId xmlns:a16="http://schemas.microsoft.com/office/drawing/2014/main" id="{185163E6-4B40-382D-9182-B8ABE3EAEF61}"/>
                </a:ext>
              </a:extLst>
            </p:cNvPr>
            <p:cNvSpPr/>
            <p:nvPr/>
          </p:nvSpPr>
          <p:spPr>
            <a:xfrm>
              <a:off x="5160400" y="1992475"/>
              <a:ext cx="42250" cy="19875"/>
            </a:xfrm>
            <a:custGeom>
              <a:avLst/>
              <a:gdLst/>
              <a:ahLst/>
              <a:cxnLst/>
              <a:rect l="l" t="t" r="r" b="b"/>
              <a:pathLst>
                <a:path w="1690" h="795" extrusionOk="0">
                  <a:moveTo>
                    <a:pt x="898" y="1"/>
                  </a:moveTo>
                  <a:cubicBezTo>
                    <a:pt x="843" y="1"/>
                    <a:pt x="787" y="3"/>
                    <a:pt x="731" y="9"/>
                  </a:cubicBezTo>
                  <a:cubicBezTo>
                    <a:pt x="320" y="55"/>
                    <a:pt x="0" y="260"/>
                    <a:pt x="69" y="489"/>
                  </a:cubicBezTo>
                  <a:cubicBezTo>
                    <a:pt x="108" y="667"/>
                    <a:pt x="424" y="794"/>
                    <a:pt x="791" y="794"/>
                  </a:cubicBezTo>
                  <a:cubicBezTo>
                    <a:pt x="846" y="794"/>
                    <a:pt x="902" y="791"/>
                    <a:pt x="959" y="785"/>
                  </a:cubicBezTo>
                  <a:cubicBezTo>
                    <a:pt x="1370" y="740"/>
                    <a:pt x="1689" y="511"/>
                    <a:pt x="1621" y="306"/>
                  </a:cubicBezTo>
                  <a:cubicBezTo>
                    <a:pt x="1581" y="127"/>
                    <a:pt x="1265" y="1"/>
                    <a:pt x="89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5053;p56">
              <a:extLst>
                <a:ext uri="{FF2B5EF4-FFF2-40B4-BE49-F238E27FC236}">
                  <a16:creationId xmlns:a16="http://schemas.microsoft.com/office/drawing/2014/main" id="{D0DA10F7-233E-87DA-695C-D4BC9CBA257E}"/>
                </a:ext>
              </a:extLst>
            </p:cNvPr>
            <p:cNvSpPr/>
            <p:nvPr/>
          </p:nvSpPr>
          <p:spPr>
            <a:xfrm>
              <a:off x="4596025" y="1399800"/>
              <a:ext cx="636850" cy="594050"/>
            </a:xfrm>
            <a:custGeom>
              <a:avLst/>
              <a:gdLst/>
              <a:ahLst/>
              <a:cxnLst/>
              <a:rect l="l" t="t" r="r" b="b"/>
              <a:pathLst>
                <a:path w="25474" h="23762" extrusionOk="0">
                  <a:moveTo>
                    <a:pt x="5319" y="1"/>
                  </a:moveTo>
                  <a:cubicBezTo>
                    <a:pt x="2146" y="572"/>
                    <a:pt x="1" y="1644"/>
                    <a:pt x="1" y="1644"/>
                  </a:cubicBezTo>
                  <a:cubicBezTo>
                    <a:pt x="1" y="1644"/>
                    <a:pt x="23" y="1644"/>
                    <a:pt x="67" y="1644"/>
                  </a:cubicBezTo>
                  <a:cubicBezTo>
                    <a:pt x="727" y="1644"/>
                    <a:pt x="6334" y="1824"/>
                    <a:pt x="15454" y="7647"/>
                  </a:cubicBezTo>
                  <a:cubicBezTo>
                    <a:pt x="22484" y="12121"/>
                    <a:pt x="20818" y="23762"/>
                    <a:pt x="20818" y="23762"/>
                  </a:cubicBezTo>
                  <a:lnTo>
                    <a:pt x="23260" y="23214"/>
                  </a:lnTo>
                  <a:cubicBezTo>
                    <a:pt x="23260" y="23214"/>
                    <a:pt x="25474" y="15842"/>
                    <a:pt x="22141" y="9017"/>
                  </a:cubicBezTo>
                  <a:cubicBezTo>
                    <a:pt x="20133" y="4863"/>
                    <a:pt x="11436" y="298"/>
                    <a:pt x="5319" y="1"/>
                  </a:cubicBezTo>
                  <a:close/>
                </a:path>
              </a:pathLst>
            </a:custGeom>
            <a:solidFill>
              <a:srgbClr val="F5A6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5054;p56">
              <a:extLst>
                <a:ext uri="{FF2B5EF4-FFF2-40B4-BE49-F238E27FC236}">
                  <a16:creationId xmlns:a16="http://schemas.microsoft.com/office/drawing/2014/main" id="{E2C03E29-3324-1D8E-6207-A5A7F1AB9716}"/>
                </a:ext>
              </a:extLst>
            </p:cNvPr>
            <p:cNvSpPr/>
            <p:nvPr/>
          </p:nvSpPr>
          <p:spPr>
            <a:xfrm>
              <a:off x="4596025" y="1425500"/>
              <a:ext cx="614600" cy="568350"/>
            </a:xfrm>
            <a:custGeom>
              <a:avLst/>
              <a:gdLst/>
              <a:ahLst/>
              <a:cxnLst/>
              <a:rect l="l" t="t" r="r" b="b"/>
              <a:pathLst>
                <a:path w="24584" h="22734" extrusionOk="0">
                  <a:moveTo>
                    <a:pt x="1462" y="0"/>
                  </a:moveTo>
                  <a:cubicBezTo>
                    <a:pt x="526" y="342"/>
                    <a:pt x="1" y="616"/>
                    <a:pt x="1" y="616"/>
                  </a:cubicBezTo>
                  <a:cubicBezTo>
                    <a:pt x="1" y="616"/>
                    <a:pt x="23" y="616"/>
                    <a:pt x="67" y="616"/>
                  </a:cubicBezTo>
                  <a:cubicBezTo>
                    <a:pt x="727" y="616"/>
                    <a:pt x="6334" y="796"/>
                    <a:pt x="15454" y="6619"/>
                  </a:cubicBezTo>
                  <a:cubicBezTo>
                    <a:pt x="22484" y="11093"/>
                    <a:pt x="20818" y="22734"/>
                    <a:pt x="20818" y="22734"/>
                  </a:cubicBezTo>
                  <a:lnTo>
                    <a:pt x="23260" y="22186"/>
                  </a:lnTo>
                  <a:cubicBezTo>
                    <a:pt x="23260" y="22186"/>
                    <a:pt x="24584" y="17758"/>
                    <a:pt x="23648" y="12577"/>
                  </a:cubicBezTo>
                  <a:lnTo>
                    <a:pt x="23648" y="12577"/>
                  </a:lnTo>
                  <a:cubicBezTo>
                    <a:pt x="23465" y="13581"/>
                    <a:pt x="23191" y="14426"/>
                    <a:pt x="22735" y="14836"/>
                  </a:cubicBezTo>
                  <a:cubicBezTo>
                    <a:pt x="22584" y="14969"/>
                    <a:pt x="22460" y="15032"/>
                    <a:pt x="22350" y="15032"/>
                  </a:cubicBezTo>
                  <a:cubicBezTo>
                    <a:pt x="21353" y="15032"/>
                    <a:pt x="21647" y="9791"/>
                    <a:pt x="15043" y="4976"/>
                  </a:cubicBezTo>
                  <a:cubicBezTo>
                    <a:pt x="9177" y="708"/>
                    <a:pt x="3493" y="91"/>
                    <a:pt x="14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5055;p56">
              <a:extLst>
                <a:ext uri="{FF2B5EF4-FFF2-40B4-BE49-F238E27FC236}">
                  <a16:creationId xmlns:a16="http://schemas.microsoft.com/office/drawing/2014/main" id="{91D606E2-EFF0-8373-212C-87022D6EE9F1}"/>
                </a:ext>
              </a:extLst>
            </p:cNvPr>
            <p:cNvSpPr/>
            <p:nvPr/>
          </p:nvSpPr>
          <p:spPr>
            <a:xfrm>
              <a:off x="4999475" y="1525050"/>
              <a:ext cx="90175" cy="65875"/>
            </a:xfrm>
            <a:custGeom>
              <a:avLst/>
              <a:gdLst/>
              <a:ahLst/>
              <a:cxnLst/>
              <a:rect l="l" t="t" r="r" b="b"/>
              <a:pathLst>
                <a:path w="3607" h="2635" extrusionOk="0">
                  <a:moveTo>
                    <a:pt x="456" y="1"/>
                  </a:moveTo>
                  <a:cubicBezTo>
                    <a:pt x="280" y="1"/>
                    <a:pt x="146" y="64"/>
                    <a:pt x="92" y="195"/>
                  </a:cubicBezTo>
                  <a:cubicBezTo>
                    <a:pt x="0" y="492"/>
                    <a:pt x="297" y="948"/>
                    <a:pt x="754" y="1222"/>
                  </a:cubicBezTo>
                  <a:cubicBezTo>
                    <a:pt x="998" y="1374"/>
                    <a:pt x="1237" y="1448"/>
                    <a:pt x="1427" y="1448"/>
                  </a:cubicBezTo>
                  <a:cubicBezTo>
                    <a:pt x="1610" y="1448"/>
                    <a:pt x="1748" y="1379"/>
                    <a:pt x="1804" y="1245"/>
                  </a:cubicBezTo>
                  <a:cubicBezTo>
                    <a:pt x="1895" y="971"/>
                    <a:pt x="1598" y="515"/>
                    <a:pt x="1142" y="218"/>
                  </a:cubicBezTo>
                  <a:cubicBezTo>
                    <a:pt x="892" y="75"/>
                    <a:pt x="649" y="1"/>
                    <a:pt x="456" y="1"/>
                  </a:cubicBezTo>
                  <a:close/>
                  <a:moveTo>
                    <a:pt x="2566" y="1604"/>
                  </a:moveTo>
                  <a:cubicBezTo>
                    <a:pt x="2443" y="1604"/>
                    <a:pt x="2349" y="1650"/>
                    <a:pt x="2306" y="1747"/>
                  </a:cubicBezTo>
                  <a:cubicBezTo>
                    <a:pt x="2237" y="1953"/>
                    <a:pt x="2443" y="2272"/>
                    <a:pt x="2785" y="2478"/>
                  </a:cubicBezTo>
                  <a:cubicBezTo>
                    <a:pt x="2961" y="2583"/>
                    <a:pt x="3131" y="2635"/>
                    <a:pt x="3268" y="2635"/>
                  </a:cubicBezTo>
                  <a:cubicBezTo>
                    <a:pt x="3396" y="2635"/>
                    <a:pt x="3494" y="2589"/>
                    <a:pt x="3538" y="2500"/>
                  </a:cubicBezTo>
                  <a:cubicBezTo>
                    <a:pt x="3607" y="2295"/>
                    <a:pt x="3401" y="1975"/>
                    <a:pt x="3059" y="1770"/>
                  </a:cubicBezTo>
                  <a:cubicBezTo>
                    <a:pt x="2878" y="1662"/>
                    <a:pt x="2704" y="1604"/>
                    <a:pt x="2566" y="1604"/>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5056;p56">
              <a:extLst>
                <a:ext uri="{FF2B5EF4-FFF2-40B4-BE49-F238E27FC236}">
                  <a16:creationId xmlns:a16="http://schemas.microsoft.com/office/drawing/2014/main" id="{0BC62F1C-9766-8AF8-CC9A-0C1B19B3626F}"/>
                </a:ext>
              </a:extLst>
            </p:cNvPr>
            <p:cNvSpPr/>
            <p:nvPr/>
          </p:nvSpPr>
          <p:spPr>
            <a:xfrm>
              <a:off x="4705025" y="2494925"/>
              <a:ext cx="432000" cy="749975"/>
            </a:xfrm>
            <a:custGeom>
              <a:avLst/>
              <a:gdLst/>
              <a:ahLst/>
              <a:cxnLst/>
              <a:rect l="l" t="t" r="r" b="b"/>
              <a:pathLst>
                <a:path w="17280" h="29999" extrusionOk="0">
                  <a:moveTo>
                    <a:pt x="10580" y="0"/>
                  </a:moveTo>
                  <a:cubicBezTo>
                    <a:pt x="5983" y="0"/>
                    <a:pt x="2143" y="3706"/>
                    <a:pt x="799" y="11273"/>
                  </a:cubicBezTo>
                  <a:cubicBezTo>
                    <a:pt x="0" y="15838"/>
                    <a:pt x="799" y="19582"/>
                    <a:pt x="2625" y="23713"/>
                  </a:cubicBezTo>
                  <a:cubicBezTo>
                    <a:pt x="3013" y="24603"/>
                    <a:pt x="3972" y="25493"/>
                    <a:pt x="4588" y="26224"/>
                  </a:cubicBezTo>
                  <a:cubicBezTo>
                    <a:pt x="6400" y="28519"/>
                    <a:pt x="9085" y="29999"/>
                    <a:pt x="12053" y="29999"/>
                  </a:cubicBezTo>
                  <a:cubicBezTo>
                    <a:pt x="12302" y="29999"/>
                    <a:pt x="12553" y="29988"/>
                    <a:pt x="12805" y="29967"/>
                  </a:cubicBezTo>
                  <a:cubicBezTo>
                    <a:pt x="17279" y="29602"/>
                    <a:pt x="17188" y="26680"/>
                    <a:pt x="17188" y="26680"/>
                  </a:cubicBezTo>
                  <a:lnTo>
                    <a:pt x="14312" y="26475"/>
                  </a:lnTo>
                  <a:cubicBezTo>
                    <a:pt x="13879" y="26549"/>
                    <a:pt x="13464" y="26583"/>
                    <a:pt x="13068" y="26583"/>
                  </a:cubicBezTo>
                  <a:cubicBezTo>
                    <a:pt x="8960" y="26583"/>
                    <a:pt x="6871" y="22937"/>
                    <a:pt x="6871" y="22937"/>
                  </a:cubicBezTo>
                  <a:cubicBezTo>
                    <a:pt x="3493" y="17710"/>
                    <a:pt x="4817" y="8329"/>
                    <a:pt x="7236" y="4745"/>
                  </a:cubicBezTo>
                  <a:cubicBezTo>
                    <a:pt x="9016" y="2143"/>
                    <a:pt x="10432" y="1801"/>
                    <a:pt x="11504" y="1139"/>
                  </a:cubicBezTo>
                  <a:cubicBezTo>
                    <a:pt x="12691" y="956"/>
                    <a:pt x="13262" y="1025"/>
                    <a:pt x="13992" y="637"/>
                  </a:cubicBezTo>
                  <a:cubicBezTo>
                    <a:pt x="12827" y="213"/>
                    <a:pt x="11682" y="0"/>
                    <a:pt x="10580" y="0"/>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5057;p56">
              <a:extLst>
                <a:ext uri="{FF2B5EF4-FFF2-40B4-BE49-F238E27FC236}">
                  <a16:creationId xmlns:a16="http://schemas.microsoft.com/office/drawing/2014/main" id="{B8D1B5D7-81A3-39A1-2FC3-74BF831C656C}"/>
                </a:ext>
              </a:extLst>
            </p:cNvPr>
            <p:cNvSpPr/>
            <p:nvPr/>
          </p:nvSpPr>
          <p:spPr>
            <a:xfrm>
              <a:off x="4781500" y="2523375"/>
              <a:ext cx="353800" cy="685500"/>
            </a:xfrm>
            <a:custGeom>
              <a:avLst/>
              <a:gdLst/>
              <a:ahLst/>
              <a:cxnLst/>
              <a:rect l="l" t="t" r="r" b="b"/>
              <a:pathLst>
                <a:path w="14152" h="27420" extrusionOk="0">
                  <a:moveTo>
                    <a:pt x="8423" y="1"/>
                  </a:moveTo>
                  <a:lnTo>
                    <a:pt x="8423" y="1"/>
                  </a:lnTo>
                  <a:cubicBezTo>
                    <a:pt x="4748" y="503"/>
                    <a:pt x="1849" y="3881"/>
                    <a:pt x="731" y="10249"/>
                  </a:cubicBezTo>
                  <a:cubicBezTo>
                    <a:pt x="0" y="14426"/>
                    <a:pt x="867" y="17919"/>
                    <a:pt x="2534" y="21708"/>
                  </a:cubicBezTo>
                  <a:cubicBezTo>
                    <a:pt x="2876" y="22529"/>
                    <a:pt x="3355" y="23283"/>
                    <a:pt x="3903" y="23967"/>
                  </a:cubicBezTo>
                  <a:cubicBezTo>
                    <a:pt x="5568" y="26054"/>
                    <a:pt x="8030" y="27420"/>
                    <a:pt x="10751" y="27420"/>
                  </a:cubicBezTo>
                  <a:cubicBezTo>
                    <a:pt x="10978" y="27420"/>
                    <a:pt x="11206" y="27410"/>
                    <a:pt x="11436" y="27391"/>
                  </a:cubicBezTo>
                  <a:cubicBezTo>
                    <a:pt x="12463" y="27300"/>
                    <a:pt x="13216" y="27072"/>
                    <a:pt x="13787" y="26775"/>
                  </a:cubicBezTo>
                  <a:cubicBezTo>
                    <a:pt x="14152" y="26113"/>
                    <a:pt x="14129" y="25542"/>
                    <a:pt x="14129" y="25542"/>
                  </a:cubicBezTo>
                  <a:lnTo>
                    <a:pt x="11253" y="25337"/>
                  </a:lnTo>
                  <a:cubicBezTo>
                    <a:pt x="10820" y="25411"/>
                    <a:pt x="10405" y="25445"/>
                    <a:pt x="10009" y="25445"/>
                  </a:cubicBezTo>
                  <a:cubicBezTo>
                    <a:pt x="5901" y="25445"/>
                    <a:pt x="3812" y="21799"/>
                    <a:pt x="3812" y="21799"/>
                  </a:cubicBezTo>
                  <a:cubicBezTo>
                    <a:pt x="434" y="16572"/>
                    <a:pt x="1758" y="7191"/>
                    <a:pt x="4177" y="3607"/>
                  </a:cubicBezTo>
                  <a:cubicBezTo>
                    <a:pt x="5957" y="1005"/>
                    <a:pt x="7373" y="686"/>
                    <a:pt x="842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5058;p56">
              <a:extLst>
                <a:ext uri="{FF2B5EF4-FFF2-40B4-BE49-F238E27FC236}">
                  <a16:creationId xmlns:a16="http://schemas.microsoft.com/office/drawing/2014/main" id="{DC4FE0DB-E924-BB46-CC0D-9C4F821C7F4C}"/>
                </a:ext>
              </a:extLst>
            </p:cNvPr>
            <p:cNvSpPr/>
            <p:nvPr/>
          </p:nvSpPr>
          <p:spPr>
            <a:xfrm>
              <a:off x="4806025" y="2539475"/>
              <a:ext cx="199750" cy="612775"/>
            </a:xfrm>
            <a:custGeom>
              <a:avLst/>
              <a:gdLst/>
              <a:ahLst/>
              <a:cxnLst/>
              <a:rect l="l" t="t" r="r" b="b"/>
              <a:pathLst>
                <a:path w="7990" h="24511" extrusionOk="0">
                  <a:moveTo>
                    <a:pt x="7043" y="1"/>
                  </a:moveTo>
                  <a:cubicBezTo>
                    <a:pt x="6656" y="1"/>
                    <a:pt x="6165" y="72"/>
                    <a:pt x="5661" y="315"/>
                  </a:cubicBezTo>
                  <a:cubicBezTo>
                    <a:pt x="4999" y="612"/>
                    <a:pt x="4337" y="1137"/>
                    <a:pt x="3744" y="1799"/>
                  </a:cubicBezTo>
                  <a:cubicBezTo>
                    <a:pt x="3128" y="2461"/>
                    <a:pt x="2580" y="3237"/>
                    <a:pt x="2123" y="4059"/>
                  </a:cubicBezTo>
                  <a:cubicBezTo>
                    <a:pt x="1644" y="4903"/>
                    <a:pt x="1256" y="5748"/>
                    <a:pt x="982" y="6615"/>
                  </a:cubicBezTo>
                  <a:cubicBezTo>
                    <a:pt x="754" y="7483"/>
                    <a:pt x="548" y="8281"/>
                    <a:pt x="434" y="8989"/>
                  </a:cubicBezTo>
                  <a:cubicBezTo>
                    <a:pt x="274" y="9674"/>
                    <a:pt x="229" y="10267"/>
                    <a:pt x="160" y="10678"/>
                  </a:cubicBezTo>
                  <a:cubicBezTo>
                    <a:pt x="115" y="10884"/>
                    <a:pt x="92" y="11043"/>
                    <a:pt x="92" y="11157"/>
                  </a:cubicBezTo>
                  <a:cubicBezTo>
                    <a:pt x="92" y="11249"/>
                    <a:pt x="69" y="11317"/>
                    <a:pt x="69" y="11317"/>
                  </a:cubicBezTo>
                  <a:cubicBezTo>
                    <a:pt x="69" y="11317"/>
                    <a:pt x="69" y="11546"/>
                    <a:pt x="46" y="11979"/>
                  </a:cubicBezTo>
                  <a:cubicBezTo>
                    <a:pt x="1" y="12390"/>
                    <a:pt x="46" y="12983"/>
                    <a:pt x="46" y="13691"/>
                  </a:cubicBezTo>
                  <a:cubicBezTo>
                    <a:pt x="115" y="14399"/>
                    <a:pt x="183" y="15243"/>
                    <a:pt x="389" y="16111"/>
                  </a:cubicBezTo>
                  <a:cubicBezTo>
                    <a:pt x="457" y="16339"/>
                    <a:pt x="480" y="16567"/>
                    <a:pt x="548" y="16772"/>
                  </a:cubicBezTo>
                  <a:cubicBezTo>
                    <a:pt x="617" y="17001"/>
                    <a:pt x="685" y="17229"/>
                    <a:pt x="777" y="17434"/>
                  </a:cubicBezTo>
                  <a:cubicBezTo>
                    <a:pt x="845" y="17663"/>
                    <a:pt x="914" y="17891"/>
                    <a:pt x="982" y="18119"/>
                  </a:cubicBezTo>
                  <a:lnTo>
                    <a:pt x="1279" y="18758"/>
                  </a:lnTo>
                  <a:cubicBezTo>
                    <a:pt x="2055" y="20493"/>
                    <a:pt x="3128" y="22091"/>
                    <a:pt x="4132" y="23095"/>
                  </a:cubicBezTo>
                  <a:cubicBezTo>
                    <a:pt x="4360" y="23369"/>
                    <a:pt x="4634" y="23552"/>
                    <a:pt x="4862" y="23734"/>
                  </a:cubicBezTo>
                  <a:cubicBezTo>
                    <a:pt x="4976" y="23825"/>
                    <a:pt x="5068" y="23917"/>
                    <a:pt x="5159" y="23985"/>
                  </a:cubicBezTo>
                  <a:cubicBezTo>
                    <a:pt x="5273" y="24054"/>
                    <a:pt x="5365" y="24122"/>
                    <a:pt x="5456" y="24191"/>
                  </a:cubicBezTo>
                  <a:cubicBezTo>
                    <a:pt x="5798" y="24396"/>
                    <a:pt x="6004" y="24510"/>
                    <a:pt x="6026" y="24510"/>
                  </a:cubicBezTo>
                  <a:cubicBezTo>
                    <a:pt x="6072" y="24442"/>
                    <a:pt x="5250" y="23940"/>
                    <a:pt x="4337" y="22912"/>
                  </a:cubicBezTo>
                  <a:cubicBezTo>
                    <a:pt x="3402" y="21863"/>
                    <a:pt x="2420" y="20288"/>
                    <a:pt x="1735" y="18576"/>
                  </a:cubicBezTo>
                  <a:lnTo>
                    <a:pt x="1484" y="17937"/>
                  </a:lnTo>
                  <a:cubicBezTo>
                    <a:pt x="1416" y="17708"/>
                    <a:pt x="1347" y="17480"/>
                    <a:pt x="1279" y="17275"/>
                  </a:cubicBezTo>
                  <a:cubicBezTo>
                    <a:pt x="1210" y="17069"/>
                    <a:pt x="1165" y="16841"/>
                    <a:pt x="1096" y="16636"/>
                  </a:cubicBezTo>
                  <a:cubicBezTo>
                    <a:pt x="1028" y="16430"/>
                    <a:pt x="1005" y="16202"/>
                    <a:pt x="959" y="15996"/>
                  </a:cubicBezTo>
                  <a:cubicBezTo>
                    <a:pt x="777" y="15152"/>
                    <a:pt x="754" y="14353"/>
                    <a:pt x="685" y="13668"/>
                  </a:cubicBezTo>
                  <a:cubicBezTo>
                    <a:pt x="708" y="12983"/>
                    <a:pt x="685" y="12413"/>
                    <a:pt x="731" y="12002"/>
                  </a:cubicBezTo>
                  <a:cubicBezTo>
                    <a:pt x="754" y="11614"/>
                    <a:pt x="777" y="11386"/>
                    <a:pt x="777" y="11386"/>
                  </a:cubicBezTo>
                  <a:cubicBezTo>
                    <a:pt x="777" y="11386"/>
                    <a:pt x="777" y="11317"/>
                    <a:pt x="799" y="11203"/>
                  </a:cubicBezTo>
                  <a:cubicBezTo>
                    <a:pt x="799" y="11112"/>
                    <a:pt x="799" y="10952"/>
                    <a:pt x="845" y="10747"/>
                  </a:cubicBezTo>
                  <a:cubicBezTo>
                    <a:pt x="891" y="10359"/>
                    <a:pt x="936" y="9788"/>
                    <a:pt x="1073" y="9103"/>
                  </a:cubicBezTo>
                  <a:cubicBezTo>
                    <a:pt x="1187" y="8418"/>
                    <a:pt x="1347" y="7620"/>
                    <a:pt x="1553" y="6775"/>
                  </a:cubicBezTo>
                  <a:cubicBezTo>
                    <a:pt x="1758" y="5976"/>
                    <a:pt x="2123" y="5109"/>
                    <a:pt x="2557" y="4310"/>
                  </a:cubicBezTo>
                  <a:cubicBezTo>
                    <a:pt x="3402" y="2689"/>
                    <a:pt x="4566" y="1183"/>
                    <a:pt x="5775" y="567"/>
                  </a:cubicBezTo>
                  <a:cubicBezTo>
                    <a:pt x="6392" y="224"/>
                    <a:pt x="6962" y="156"/>
                    <a:pt x="7350" y="156"/>
                  </a:cubicBezTo>
                  <a:cubicBezTo>
                    <a:pt x="7704" y="175"/>
                    <a:pt x="7922" y="229"/>
                    <a:pt x="7976" y="229"/>
                  </a:cubicBezTo>
                  <a:cubicBezTo>
                    <a:pt x="7985" y="229"/>
                    <a:pt x="7989" y="227"/>
                    <a:pt x="7989" y="224"/>
                  </a:cubicBezTo>
                  <a:cubicBezTo>
                    <a:pt x="7989" y="201"/>
                    <a:pt x="7784" y="87"/>
                    <a:pt x="7373" y="19"/>
                  </a:cubicBezTo>
                  <a:cubicBezTo>
                    <a:pt x="7275" y="8"/>
                    <a:pt x="7164" y="1"/>
                    <a:pt x="7043"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5059;p56">
              <a:extLst>
                <a:ext uri="{FF2B5EF4-FFF2-40B4-BE49-F238E27FC236}">
                  <a16:creationId xmlns:a16="http://schemas.microsoft.com/office/drawing/2014/main" id="{F172A6A5-E596-824C-936F-43A21EA27A89}"/>
                </a:ext>
              </a:extLst>
            </p:cNvPr>
            <p:cNvSpPr/>
            <p:nvPr/>
          </p:nvSpPr>
          <p:spPr>
            <a:xfrm>
              <a:off x="4706725" y="2495925"/>
              <a:ext cx="387500" cy="754675"/>
            </a:xfrm>
            <a:custGeom>
              <a:avLst/>
              <a:gdLst/>
              <a:ahLst/>
              <a:cxnLst/>
              <a:rect l="l" t="t" r="r" b="b"/>
              <a:pathLst>
                <a:path w="15500" h="30187" extrusionOk="0">
                  <a:moveTo>
                    <a:pt x="9465" y="1"/>
                  </a:moveTo>
                  <a:cubicBezTo>
                    <a:pt x="8982" y="1"/>
                    <a:pt x="8424" y="54"/>
                    <a:pt x="7830" y="209"/>
                  </a:cubicBezTo>
                  <a:cubicBezTo>
                    <a:pt x="7305" y="346"/>
                    <a:pt x="6734" y="551"/>
                    <a:pt x="6187" y="871"/>
                  </a:cubicBezTo>
                  <a:cubicBezTo>
                    <a:pt x="5639" y="1167"/>
                    <a:pt x="5114" y="1555"/>
                    <a:pt x="4612" y="2035"/>
                  </a:cubicBezTo>
                  <a:cubicBezTo>
                    <a:pt x="4110" y="2514"/>
                    <a:pt x="3653" y="3039"/>
                    <a:pt x="3242" y="3610"/>
                  </a:cubicBezTo>
                  <a:cubicBezTo>
                    <a:pt x="2831" y="4203"/>
                    <a:pt x="2466" y="4842"/>
                    <a:pt x="2124" y="5481"/>
                  </a:cubicBezTo>
                  <a:cubicBezTo>
                    <a:pt x="823" y="8083"/>
                    <a:pt x="252" y="10959"/>
                    <a:pt x="69" y="13128"/>
                  </a:cubicBezTo>
                  <a:cubicBezTo>
                    <a:pt x="1" y="14201"/>
                    <a:pt x="1" y="15114"/>
                    <a:pt x="47" y="15753"/>
                  </a:cubicBezTo>
                  <a:cubicBezTo>
                    <a:pt x="47" y="16072"/>
                    <a:pt x="69" y="16323"/>
                    <a:pt x="92" y="16483"/>
                  </a:cubicBezTo>
                  <a:cubicBezTo>
                    <a:pt x="115" y="16666"/>
                    <a:pt x="115" y="16757"/>
                    <a:pt x="115" y="16757"/>
                  </a:cubicBezTo>
                  <a:cubicBezTo>
                    <a:pt x="115" y="16757"/>
                    <a:pt x="138" y="16848"/>
                    <a:pt x="161" y="17008"/>
                  </a:cubicBezTo>
                  <a:cubicBezTo>
                    <a:pt x="184" y="17168"/>
                    <a:pt x="206" y="17419"/>
                    <a:pt x="275" y="17738"/>
                  </a:cubicBezTo>
                  <a:cubicBezTo>
                    <a:pt x="389" y="18355"/>
                    <a:pt x="572" y="19268"/>
                    <a:pt x="891" y="20295"/>
                  </a:cubicBezTo>
                  <a:cubicBezTo>
                    <a:pt x="1211" y="21345"/>
                    <a:pt x="1667" y="22532"/>
                    <a:pt x="2306" y="23741"/>
                  </a:cubicBezTo>
                  <a:cubicBezTo>
                    <a:pt x="2626" y="24335"/>
                    <a:pt x="3014" y="24928"/>
                    <a:pt x="3425" y="25522"/>
                  </a:cubicBezTo>
                  <a:cubicBezTo>
                    <a:pt x="3836" y="26092"/>
                    <a:pt x="4292" y="26663"/>
                    <a:pt x="4817" y="27188"/>
                  </a:cubicBezTo>
                  <a:cubicBezTo>
                    <a:pt x="5319" y="27713"/>
                    <a:pt x="5890" y="28192"/>
                    <a:pt x="6483" y="28580"/>
                  </a:cubicBezTo>
                  <a:cubicBezTo>
                    <a:pt x="7077" y="28991"/>
                    <a:pt x="7693" y="29334"/>
                    <a:pt x="8332" y="29585"/>
                  </a:cubicBezTo>
                  <a:cubicBezTo>
                    <a:pt x="9460" y="30028"/>
                    <a:pt x="10605" y="30186"/>
                    <a:pt x="11611" y="30186"/>
                  </a:cubicBezTo>
                  <a:cubicBezTo>
                    <a:pt x="11746" y="30186"/>
                    <a:pt x="11878" y="30184"/>
                    <a:pt x="12007" y="30178"/>
                  </a:cubicBezTo>
                  <a:cubicBezTo>
                    <a:pt x="13080" y="30133"/>
                    <a:pt x="13970" y="29904"/>
                    <a:pt x="14564" y="29722"/>
                  </a:cubicBezTo>
                  <a:cubicBezTo>
                    <a:pt x="15180" y="29516"/>
                    <a:pt x="15499" y="29379"/>
                    <a:pt x="15499" y="29356"/>
                  </a:cubicBezTo>
                  <a:cubicBezTo>
                    <a:pt x="15498" y="29353"/>
                    <a:pt x="15493" y="29351"/>
                    <a:pt x="15484" y="29351"/>
                  </a:cubicBezTo>
                  <a:cubicBezTo>
                    <a:pt x="15327" y="29351"/>
                    <a:pt x="14013" y="29883"/>
                    <a:pt x="11984" y="29904"/>
                  </a:cubicBezTo>
                  <a:cubicBezTo>
                    <a:pt x="11927" y="29906"/>
                    <a:pt x="11869" y="29906"/>
                    <a:pt x="11811" y="29906"/>
                  </a:cubicBezTo>
                  <a:cubicBezTo>
                    <a:pt x="10800" y="29906"/>
                    <a:pt x="9636" y="29716"/>
                    <a:pt x="8492" y="29220"/>
                  </a:cubicBezTo>
                  <a:cubicBezTo>
                    <a:pt x="7876" y="28968"/>
                    <a:pt x="7305" y="28603"/>
                    <a:pt x="6734" y="28215"/>
                  </a:cubicBezTo>
                  <a:cubicBezTo>
                    <a:pt x="6187" y="27827"/>
                    <a:pt x="5662" y="27348"/>
                    <a:pt x="5159" y="26846"/>
                  </a:cubicBezTo>
                  <a:cubicBezTo>
                    <a:pt x="4680" y="26344"/>
                    <a:pt x="4269" y="25773"/>
                    <a:pt x="3858" y="25202"/>
                  </a:cubicBezTo>
                  <a:cubicBezTo>
                    <a:pt x="3470" y="24632"/>
                    <a:pt x="3128" y="24061"/>
                    <a:pt x="2831" y="23468"/>
                  </a:cubicBezTo>
                  <a:cubicBezTo>
                    <a:pt x="2215" y="22281"/>
                    <a:pt x="1804" y="21117"/>
                    <a:pt x="1507" y="20112"/>
                  </a:cubicBezTo>
                  <a:cubicBezTo>
                    <a:pt x="1211" y="19108"/>
                    <a:pt x="1051" y="18241"/>
                    <a:pt x="937" y="17624"/>
                  </a:cubicBezTo>
                  <a:cubicBezTo>
                    <a:pt x="914" y="17328"/>
                    <a:pt x="868" y="17076"/>
                    <a:pt x="846" y="16917"/>
                  </a:cubicBezTo>
                  <a:cubicBezTo>
                    <a:pt x="823" y="16757"/>
                    <a:pt x="823" y="16666"/>
                    <a:pt x="823" y="16666"/>
                  </a:cubicBezTo>
                  <a:cubicBezTo>
                    <a:pt x="823" y="16666"/>
                    <a:pt x="800" y="16574"/>
                    <a:pt x="800" y="16415"/>
                  </a:cubicBezTo>
                  <a:cubicBezTo>
                    <a:pt x="777" y="16255"/>
                    <a:pt x="754" y="16004"/>
                    <a:pt x="731" y="15707"/>
                  </a:cubicBezTo>
                  <a:cubicBezTo>
                    <a:pt x="686" y="15091"/>
                    <a:pt x="663" y="14223"/>
                    <a:pt x="731" y="13173"/>
                  </a:cubicBezTo>
                  <a:cubicBezTo>
                    <a:pt x="868" y="11073"/>
                    <a:pt x="1370" y="8243"/>
                    <a:pt x="2580" y="5710"/>
                  </a:cubicBezTo>
                  <a:cubicBezTo>
                    <a:pt x="2877" y="5070"/>
                    <a:pt x="3219" y="4454"/>
                    <a:pt x="3607" y="3883"/>
                  </a:cubicBezTo>
                  <a:cubicBezTo>
                    <a:pt x="3995" y="3313"/>
                    <a:pt x="4429" y="2788"/>
                    <a:pt x="4886" y="2309"/>
                  </a:cubicBezTo>
                  <a:cubicBezTo>
                    <a:pt x="5342" y="1852"/>
                    <a:pt x="5844" y="1464"/>
                    <a:pt x="6369" y="1144"/>
                  </a:cubicBezTo>
                  <a:cubicBezTo>
                    <a:pt x="6871" y="848"/>
                    <a:pt x="7396" y="642"/>
                    <a:pt x="7899" y="483"/>
                  </a:cubicBezTo>
                  <a:cubicBezTo>
                    <a:pt x="8658" y="258"/>
                    <a:pt x="9365" y="190"/>
                    <a:pt x="9921" y="190"/>
                  </a:cubicBezTo>
                  <a:cubicBezTo>
                    <a:pt x="10101" y="190"/>
                    <a:pt x="10265" y="197"/>
                    <a:pt x="10409" y="209"/>
                  </a:cubicBezTo>
                  <a:cubicBezTo>
                    <a:pt x="10959" y="228"/>
                    <a:pt x="11289" y="282"/>
                    <a:pt x="11371" y="282"/>
                  </a:cubicBezTo>
                  <a:cubicBezTo>
                    <a:pt x="11384" y="282"/>
                    <a:pt x="11391" y="280"/>
                    <a:pt x="11391" y="277"/>
                  </a:cubicBezTo>
                  <a:cubicBezTo>
                    <a:pt x="11391" y="254"/>
                    <a:pt x="11322" y="231"/>
                    <a:pt x="11140" y="186"/>
                  </a:cubicBezTo>
                  <a:cubicBezTo>
                    <a:pt x="10980" y="163"/>
                    <a:pt x="10752" y="95"/>
                    <a:pt x="10432" y="72"/>
                  </a:cubicBezTo>
                  <a:cubicBezTo>
                    <a:pt x="10165" y="32"/>
                    <a:pt x="9837" y="1"/>
                    <a:pt x="9465"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5060;p56">
              <a:extLst>
                <a:ext uri="{FF2B5EF4-FFF2-40B4-BE49-F238E27FC236}">
                  <a16:creationId xmlns:a16="http://schemas.microsoft.com/office/drawing/2014/main" id="{521F0C55-931D-CECC-4AD0-44F559670964}"/>
                </a:ext>
              </a:extLst>
            </p:cNvPr>
            <p:cNvSpPr/>
            <p:nvPr/>
          </p:nvSpPr>
          <p:spPr>
            <a:xfrm>
              <a:off x="4754675" y="2650050"/>
              <a:ext cx="46800" cy="102775"/>
            </a:xfrm>
            <a:custGeom>
              <a:avLst/>
              <a:gdLst/>
              <a:ahLst/>
              <a:cxnLst/>
              <a:rect l="l" t="t" r="r" b="b"/>
              <a:pathLst>
                <a:path w="1872" h="4111" extrusionOk="0">
                  <a:moveTo>
                    <a:pt x="1393" y="0"/>
                  </a:moveTo>
                  <a:cubicBezTo>
                    <a:pt x="1102" y="0"/>
                    <a:pt x="773" y="426"/>
                    <a:pt x="639" y="960"/>
                  </a:cubicBezTo>
                  <a:cubicBezTo>
                    <a:pt x="525" y="1530"/>
                    <a:pt x="662" y="1987"/>
                    <a:pt x="982" y="2010"/>
                  </a:cubicBezTo>
                  <a:cubicBezTo>
                    <a:pt x="989" y="2010"/>
                    <a:pt x="997" y="2011"/>
                    <a:pt x="1004" y="2011"/>
                  </a:cubicBezTo>
                  <a:cubicBezTo>
                    <a:pt x="1296" y="2011"/>
                    <a:pt x="1624" y="1585"/>
                    <a:pt x="1758" y="1051"/>
                  </a:cubicBezTo>
                  <a:cubicBezTo>
                    <a:pt x="1872" y="503"/>
                    <a:pt x="1735" y="47"/>
                    <a:pt x="1415" y="1"/>
                  </a:cubicBezTo>
                  <a:cubicBezTo>
                    <a:pt x="1408" y="0"/>
                    <a:pt x="1400" y="0"/>
                    <a:pt x="1393" y="0"/>
                  </a:cubicBezTo>
                  <a:close/>
                  <a:moveTo>
                    <a:pt x="639" y="2670"/>
                  </a:moveTo>
                  <a:cubicBezTo>
                    <a:pt x="417" y="2670"/>
                    <a:pt x="180" y="2981"/>
                    <a:pt x="92" y="3356"/>
                  </a:cubicBezTo>
                  <a:cubicBezTo>
                    <a:pt x="0" y="3767"/>
                    <a:pt x="114" y="4087"/>
                    <a:pt x="320" y="4110"/>
                  </a:cubicBezTo>
                  <a:cubicBezTo>
                    <a:pt x="328" y="4110"/>
                    <a:pt x="335" y="4111"/>
                    <a:pt x="343" y="4111"/>
                  </a:cubicBezTo>
                  <a:cubicBezTo>
                    <a:pt x="565" y="4111"/>
                    <a:pt x="802" y="3800"/>
                    <a:pt x="890" y="3425"/>
                  </a:cubicBezTo>
                  <a:cubicBezTo>
                    <a:pt x="982" y="3014"/>
                    <a:pt x="868" y="2694"/>
                    <a:pt x="662" y="2672"/>
                  </a:cubicBezTo>
                  <a:cubicBezTo>
                    <a:pt x="655" y="2671"/>
                    <a:pt x="647" y="2670"/>
                    <a:pt x="639" y="267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5061;p56">
              <a:extLst>
                <a:ext uri="{FF2B5EF4-FFF2-40B4-BE49-F238E27FC236}">
                  <a16:creationId xmlns:a16="http://schemas.microsoft.com/office/drawing/2014/main" id="{6F0F80DE-A5B9-A0CB-E2E6-ABF97BF7A684}"/>
                </a:ext>
              </a:extLst>
            </p:cNvPr>
            <p:cNvSpPr/>
            <p:nvPr/>
          </p:nvSpPr>
          <p:spPr>
            <a:xfrm>
              <a:off x="4839100" y="2562325"/>
              <a:ext cx="422325" cy="637575"/>
            </a:xfrm>
            <a:custGeom>
              <a:avLst/>
              <a:gdLst/>
              <a:ahLst/>
              <a:cxnLst/>
              <a:rect l="l" t="t" r="r" b="b"/>
              <a:pathLst>
                <a:path w="16893" h="25503" extrusionOk="0">
                  <a:moveTo>
                    <a:pt x="5186" y="0"/>
                  </a:moveTo>
                  <a:cubicBezTo>
                    <a:pt x="4058" y="0"/>
                    <a:pt x="2821" y="698"/>
                    <a:pt x="2238" y="1501"/>
                  </a:cubicBezTo>
                  <a:cubicBezTo>
                    <a:pt x="1439" y="2597"/>
                    <a:pt x="1120" y="4103"/>
                    <a:pt x="1462" y="5405"/>
                  </a:cubicBezTo>
                  <a:cubicBezTo>
                    <a:pt x="2033" y="7596"/>
                    <a:pt x="3334" y="9490"/>
                    <a:pt x="4338" y="11499"/>
                  </a:cubicBezTo>
                  <a:cubicBezTo>
                    <a:pt x="5594" y="14032"/>
                    <a:pt x="6986" y="15562"/>
                    <a:pt x="8447" y="17981"/>
                  </a:cubicBezTo>
                  <a:cubicBezTo>
                    <a:pt x="7054" y="17251"/>
                    <a:pt x="5274" y="16680"/>
                    <a:pt x="3768" y="16155"/>
                  </a:cubicBezTo>
                  <a:cubicBezTo>
                    <a:pt x="3482" y="16058"/>
                    <a:pt x="3196" y="16012"/>
                    <a:pt x="2922" y="16012"/>
                  </a:cubicBezTo>
                  <a:cubicBezTo>
                    <a:pt x="1269" y="16012"/>
                    <a:pt x="1" y="17651"/>
                    <a:pt x="1234" y="19374"/>
                  </a:cubicBezTo>
                  <a:cubicBezTo>
                    <a:pt x="2216" y="20743"/>
                    <a:pt x="3768" y="22021"/>
                    <a:pt x="5114" y="23048"/>
                  </a:cubicBezTo>
                  <a:cubicBezTo>
                    <a:pt x="6873" y="24425"/>
                    <a:pt x="9315" y="25502"/>
                    <a:pt x="11486" y="25502"/>
                  </a:cubicBezTo>
                  <a:cubicBezTo>
                    <a:pt x="13204" y="25502"/>
                    <a:pt x="14752" y="24828"/>
                    <a:pt x="15660" y="23094"/>
                  </a:cubicBezTo>
                  <a:cubicBezTo>
                    <a:pt x="16892" y="20743"/>
                    <a:pt x="15774" y="17433"/>
                    <a:pt x="14998" y="15128"/>
                  </a:cubicBezTo>
                  <a:cubicBezTo>
                    <a:pt x="13742" y="11339"/>
                    <a:pt x="11939" y="7619"/>
                    <a:pt x="9748" y="4218"/>
                  </a:cubicBezTo>
                  <a:cubicBezTo>
                    <a:pt x="9040" y="3099"/>
                    <a:pt x="8287" y="1889"/>
                    <a:pt x="7283" y="976"/>
                  </a:cubicBezTo>
                  <a:cubicBezTo>
                    <a:pt x="7054" y="771"/>
                    <a:pt x="6803" y="566"/>
                    <a:pt x="6529" y="406"/>
                  </a:cubicBezTo>
                  <a:cubicBezTo>
                    <a:pt x="6233" y="223"/>
                    <a:pt x="5936" y="86"/>
                    <a:pt x="5639" y="41"/>
                  </a:cubicBezTo>
                  <a:cubicBezTo>
                    <a:pt x="5492" y="13"/>
                    <a:pt x="5340" y="0"/>
                    <a:pt x="5186" y="0"/>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5062;p56">
              <a:extLst>
                <a:ext uri="{FF2B5EF4-FFF2-40B4-BE49-F238E27FC236}">
                  <a16:creationId xmlns:a16="http://schemas.microsoft.com/office/drawing/2014/main" id="{F7567D10-FD82-67C6-A660-179DEED1B3E0}"/>
                </a:ext>
              </a:extLst>
            </p:cNvPr>
            <p:cNvSpPr/>
            <p:nvPr/>
          </p:nvSpPr>
          <p:spPr>
            <a:xfrm>
              <a:off x="5044550" y="3009525"/>
              <a:ext cx="88475" cy="40125"/>
            </a:xfrm>
            <a:custGeom>
              <a:avLst/>
              <a:gdLst/>
              <a:ahLst/>
              <a:cxnLst/>
              <a:rect l="l" t="t" r="r" b="b"/>
              <a:pathLst>
                <a:path w="3539" h="1605" extrusionOk="0">
                  <a:moveTo>
                    <a:pt x="115" y="1"/>
                  </a:moveTo>
                  <a:cubicBezTo>
                    <a:pt x="62" y="1"/>
                    <a:pt x="29" y="8"/>
                    <a:pt x="23" y="25"/>
                  </a:cubicBezTo>
                  <a:cubicBezTo>
                    <a:pt x="1" y="93"/>
                    <a:pt x="457" y="253"/>
                    <a:pt x="914" y="436"/>
                  </a:cubicBezTo>
                  <a:cubicBezTo>
                    <a:pt x="1370" y="618"/>
                    <a:pt x="1804" y="801"/>
                    <a:pt x="1804" y="801"/>
                  </a:cubicBezTo>
                  <a:cubicBezTo>
                    <a:pt x="1804" y="801"/>
                    <a:pt x="1918" y="846"/>
                    <a:pt x="2078" y="915"/>
                  </a:cubicBezTo>
                  <a:cubicBezTo>
                    <a:pt x="2260" y="961"/>
                    <a:pt x="2466" y="1052"/>
                    <a:pt x="2671" y="1143"/>
                  </a:cubicBezTo>
                  <a:cubicBezTo>
                    <a:pt x="2785" y="1189"/>
                    <a:pt x="2877" y="1257"/>
                    <a:pt x="2991" y="1303"/>
                  </a:cubicBezTo>
                  <a:cubicBezTo>
                    <a:pt x="3082" y="1349"/>
                    <a:pt x="3173" y="1394"/>
                    <a:pt x="3242" y="1440"/>
                  </a:cubicBezTo>
                  <a:cubicBezTo>
                    <a:pt x="3361" y="1539"/>
                    <a:pt x="3463" y="1604"/>
                    <a:pt x="3502" y="1604"/>
                  </a:cubicBezTo>
                  <a:cubicBezTo>
                    <a:pt x="3508" y="1604"/>
                    <a:pt x="3513" y="1603"/>
                    <a:pt x="3516" y="1600"/>
                  </a:cubicBezTo>
                  <a:cubicBezTo>
                    <a:pt x="3538" y="1577"/>
                    <a:pt x="3493" y="1463"/>
                    <a:pt x="3379" y="1326"/>
                  </a:cubicBezTo>
                  <a:cubicBezTo>
                    <a:pt x="3310" y="1257"/>
                    <a:pt x="3242" y="1166"/>
                    <a:pt x="3150" y="1098"/>
                  </a:cubicBezTo>
                  <a:cubicBezTo>
                    <a:pt x="3059" y="1029"/>
                    <a:pt x="2968" y="938"/>
                    <a:pt x="2854" y="869"/>
                  </a:cubicBezTo>
                  <a:cubicBezTo>
                    <a:pt x="2648" y="755"/>
                    <a:pt x="2420" y="618"/>
                    <a:pt x="2260" y="527"/>
                  </a:cubicBezTo>
                  <a:cubicBezTo>
                    <a:pt x="2100" y="458"/>
                    <a:pt x="1986" y="413"/>
                    <a:pt x="1986" y="413"/>
                  </a:cubicBezTo>
                  <a:cubicBezTo>
                    <a:pt x="1986" y="413"/>
                    <a:pt x="1507" y="253"/>
                    <a:pt x="1005" y="139"/>
                  </a:cubicBezTo>
                  <a:cubicBezTo>
                    <a:pt x="643" y="70"/>
                    <a:pt x="280" y="1"/>
                    <a:pt x="115"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5063;p56">
              <a:extLst>
                <a:ext uri="{FF2B5EF4-FFF2-40B4-BE49-F238E27FC236}">
                  <a16:creationId xmlns:a16="http://schemas.microsoft.com/office/drawing/2014/main" id="{FFCEFF4B-A405-D691-C90B-2A65A7BA74D6}"/>
                </a:ext>
              </a:extLst>
            </p:cNvPr>
            <p:cNvSpPr/>
            <p:nvPr/>
          </p:nvSpPr>
          <p:spPr>
            <a:xfrm>
              <a:off x="5174650" y="3146875"/>
              <a:ext cx="23425" cy="15450"/>
            </a:xfrm>
            <a:custGeom>
              <a:avLst/>
              <a:gdLst/>
              <a:ahLst/>
              <a:cxnLst/>
              <a:rect l="l" t="t" r="r" b="b"/>
              <a:pathLst>
                <a:path w="937" h="618" extrusionOk="0">
                  <a:moveTo>
                    <a:pt x="712" y="0"/>
                  </a:moveTo>
                  <a:cubicBezTo>
                    <a:pt x="674" y="0"/>
                    <a:pt x="634" y="3"/>
                    <a:pt x="594" y="9"/>
                  </a:cubicBezTo>
                  <a:cubicBezTo>
                    <a:pt x="457" y="32"/>
                    <a:pt x="297" y="77"/>
                    <a:pt x="297" y="77"/>
                  </a:cubicBezTo>
                  <a:cubicBezTo>
                    <a:pt x="297" y="77"/>
                    <a:pt x="206" y="191"/>
                    <a:pt x="115" y="306"/>
                  </a:cubicBezTo>
                  <a:cubicBezTo>
                    <a:pt x="46" y="443"/>
                    <a:pt x="1" y="579"/>
                    <a:pt x="46" y="602"/>
                  </a:cubicBezTo>
                  <a:cubicBezTo>
                    <a:pt x="62" y="613"/>
                    <a:pt x="81" y="617"/>
                    <a:pt x="101" y="617"/>
                  </a:cubicBezTo>
                  <a:cubicBezTo>
                    <a:pt x="168" y="617"/>
                    <a:pt x="256" y="569"/>
                    <a:pt x="343" y="534"/>
                  </a:cubicBezTo>
                  <a:cubicBezTo>
                    <a:pt x="457" y="488"/>
                    <a:pt x="571" y="443"/>
                    <a:pt x="571" y="443"/>
                  </a:cubicBezTo>
                  <a:cubicBezTo>
                    <a:pt x="571" y="443"/>
                    <a:pt x="663" y="374"/>
                    <a:pt x="731" y="283"/>
                  </a:cubicBezTo>
                  <a:cubicBezTo>
                    <a:pt x="822" y="214"/>
                    <a:pt x="937" y="123"/>
                    <a:pt x="914" y="77"/>
                  </a:cubicBezTo>
                  <a:cubicBezTo>
                    <a:pt x="914" y="26"/>
                    <a:pt x="824" y="0"/>
                    <a:pt x="712"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5064;p56">
              <a:extLst>
                <a:ext uri="{FF2B5EF4-FFF2-40B4-BE49-F238E27FC236}">
                  <a16:creationId xmlns:a16="http://schemas.microsoft.com/office/drawing/2014/main" id="{2C1B36B2-4800-6E96-6DE1-7F1748CE415E}"/>
                </a:ext>
              </a:extLst>
            </p:cNvPr>
            <p:cNvSpPr/>
            <p:nvPr/>
          </p:nvSpPr>
          <p:spPr>
            <a:xfrm>
              <a:off x="4842550" y="2749925"/>
              <a:ext cx="418875" cy="449975"/>
            </a:xfrm>
            <a:custGeom>
              <a:avLst/>
              <a:gdLst/>
              <a:ahLst/>
              <a:cxnLst/>
              <a:rect l="l" t="t" r="r" b="b"/>
              <a:pathLst>
                <a:path w="16755" h="17999" extrusionOk="0">
                  <a:moveTo>
                    <a:pt x="11550" y="0"/>
                  </a:moveTo>
                  <a:cubicBezTo>
                    <a:pt x="9427" y="1096"/>
                    <a:pt x="5889" y="3105"/>
                    <a:pt x="4223" y="4041"/>
                  </a:cubicBezTo>
                  <a:cubicBezTo>
                    <a:pt x="4634" y="4862"/>
                    <a:pt x="5068" y="5570"/>
                    <a:pt x="5501" y="6255"/>
                  </a:cubicBezTo>
                  <a:cubicBezTo>
                    <a:pt x="6894" y="5501"/>
                    <a:pt x="9085" y="4406"/>
                    <a:pt x="9907" y="4383"/>
                  </a:cubicBezTo>
                  <a:cubicBezTo>
                    <a:pt x="9914" y="4383"/>
                    <a:pt x="9922" y="4382"/>
                    <a:pt x="9930" y="4382"/>
                  </a:cubicBezTo>
                  <a:cubicBezTo>
                    <a:pt x="11137" y="4382"/>
                    <a:pt x="12759" y="7931"/>
                    <a:pt x="12577" y="9564"/>
                  </a:cubicBezTo>
                  <a:cubicBezTo>
                    <a:pt x="12529" y="9974"/>
                    <a:pt x="12115" y="10129"/>
                    <a:pt x="11518" y="10129"/>
                  </a:cubicBezTo>
                  <a:cubicBezTo>
                    <a:pt x="10419" y="10129"/>
                    <a:pt x="8699" y="9605"/>
                    <a:pt x="7487" y="9176"/>
                  </a:cubicBezTo>
                  <a:lnTo>
                    <a:pt x="7487" y="9176"/>
                  </a:lnTo>
                  <a:cubicBezTo>
                    <a:pt x="7761" y="9587"/>
                    <a:pt x="8035" y="10021"/>
                    <a:pt x="8309" y="10477"/>
                  </a:cubicBezTo>
                  <a:cubicBezTo>
                    <a:pt x="7875" y="10249"/>
                    <a:pt x="7396" y="10044"/>
                    <a:pt x="6894" y="9838"/>
                  </a:cubicBezTo>
                  <a:lnTo>
                    <a:pt x="6894" y="9838"/>
                  </a:lnTo>
                  <a:cubicBezTo>
                    <a:pt x="6894" y="9838"/>
                    <a:pt x="11778" y="12532"/>
                    <a:pt x="12349" y="14289"/>
                  </a:cubicBezTo>
                  <a:cubicBezTo>
                    <a:pt x="12651" y="15247"/>
                    <a:pt x="12077" y="15969"/>
                    <a:pt x="10747" y="15969"/>
                  </a:cubicBezTo>
                  <a:cubicBezTo>
                    <a:pt x="9670" y="15969"/>
                    <a:pt x="8097" y="15495"/>
                    <a:pt x="6095" y="14289"/>
                  </a:cubicBezTo>
                  <a:cubicBezTo>
                    <a:pt x="2237" y="11938"/>
                    <a:pt x="3744" y="9541"/>
                    <a:pt x="4200" y="8857"/>
                  </a:cubicBezTo>
                  <a:cubicBezTo>
                    <a:pt x="4109" y="8811"/>
                    <a:pt x="3995" y="8788"/>
                    <a:pt x="3904" y="8743"/>
                  </a:cubicBezTo>
                  <a:cubicBezTo>
                    <a:pt x="3493" y="8697"/>
                    <a:pt x="2899" y="8628"/>
                    <a:pt x="2260" y="8583"/>
                  </a:cubicBezTo>
                  <a:cubicBezTo>
                    <a:pt x="868" y="8879"/>
                    <a:pt x="0" y="10340"/>
                    <a:pt x="1096" y="11870"/>
                  </a:cubicBezTo>
                  <a:cubicBezTo>
                    <a:pt x="2078" y="13239"/>
                    <a:pt x="3630" y="14517"/>
                    <a:pt x="4976" y="15544"/>
                  </a:cubicBezTo>
                  <a:cubicBezTo>
                    <a:pt x="6735" y="16921"/>
                    <a:pt x="9177" y="17998"/>
                    <a:pt x="11348" y="17998"/>
                  </a:cubicBezTo>
                  <a:cubicBezTo>
                    <a:pt x="13066" y="17998"/>
                    <a:pt x="14614" y="17324"/>
                    <a:pt x="15522" y="15590"/>
                  </a:cubicBezTo>
                  <a:cubicBezTo>
                    <a:pt x="16754" y="13239"/>
                    <a:pt x="15636" y="9929"/>
                    <a:pt x="14860" y="7624"/>
                  </a:cubicBezTo>
                  <a:cubicBezTo>
                    <a:pt x="13992" y="5022"/>
                    <a:pt x="12874" y="2443"/>
                    <a:pt x="115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5065;p56">
              <a:extLst>
                <a:ext uri="{FF2B5EF4-FFF2-40B4-BE49-F238E27FC236}">
                  <a16:creationId xmlns:a16="http://schemas.microsoft.com/office/drawing/2014/main" id="{89535DCD-75BF-9094-E5E6-F6E94CB708E1}"/>
                </a:ext>
              </a:extLst>
            </p:cNvPr>
            <p:cNvSpPr/>
            <p:nvPr/>
          </p:nvSpPr>
          <p:spPr>
            <a:xfrm>
              <a:off x="4852825" y="2553950"/>
              <a:ext cx="330425" cy="335800"/>
            </a:xfrm>
            <a:custGeom>
              <a:avLst/>
              <a:gdLst/>
              <a:ahLst/>
              <a:cxnLst/>
              <a:rect l="l" t="t" r="r" b="b"/>
              <a:pathLst>
                <a:path w="13217" h="13432" extrusionOk="0">
                  <a:moveTo>
                    <a:pt x="4800" y="0"/>
                  </a:moveTo>
                  <a:cubicBezTo>
                    <a:pt x="3492" y="0"/>
                    <a:pt x="2124" y="1104"/>
                    <a:pt x="1438" y="2019"/>
                  </a:cubicBezTo>
                  <a:cubicBezTo>
                    <a:pt x="502" y="3252"/>
                    <a:pt x="0" y="4553"/>
                    <a:pt x="388" y="5991"/>
                  </a:cubicBezTo>
                  <a:cubicBezTo>
                    <a:pt x="1050" y="8433"/>
                    <a:pt x="2511" y="10533"/>
                    <a:pt x="3675" y="12770"/>
                  </a:cubicBezTo>
                  <a:cubicBezTo>
                    <a:pt x="3789" y="12998"/>
                    <a:pt x="3926" y="13203"/>
                    <a:pt x="4040" y="13432"/>
                  </a:cubicBezTo>
                  <a:cubicBezTo>
                    <a:pt x="5296" y="12701"/>
                    <a:pt x="8925" y="10830"/>
                    <a:pt x="13216" y="10396"/>
                  </a:cubicBezTo>
                  <a:cubicBezTo>
                    <a:pt x="12235" y="8433"/>
                    <a:pt x="11116" y="6516"/>
                    <a:pt x="9884" y="4667"/>
                  </a:cubicBezTo>
                  <a:cubicBezTo>
                    <a:pt x="9085" y="3411"/>
                    <a:pt x="8217" y="2087"/>
                    <a:pt x="7053" y="1060"/>
                  </a:cubicBezTo>
                  <a:cubicBezTo>
                    <a:pt x="6802" y="855"/>
                    <a:pt x="6505" y="604"/>
                    <a:pt x="6186" y="421"/>
                  </a:cubicBezTo>
                  <a:cubicBezTo>
                    <a:pt x="5866" y="239"/>
                    <a:pt x="5524" y="79"/>
                    <a:pt x="5182" y="33"/>
                  </a:cubicBezTo>
                  <a:cubicBezTo>
                    <a:pt x="5055" y="11"/>
                    <a:pt x="4928" y="0"/>
                    <a:pt x="4800"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5066;p56">
              <a:extLst>
                <a:ext uri="{FF2B5EF4-FFF2-40B4-BE49-F238E27FC236}">
                  <a16:creationId xmlns:a16="http://schemas.microsoft.com/office/drawing/2014/main" id="{E0B69AA9-D04D-17F8-55AB-BA985DD790FA}"/>
                </a:ext>
              </a:extLst>
            </p:cNvPr>
            <p:cNvSpPr/>
            <p:nvPr/>
          </p:nvSpPr>
          <p:spPr>
            <a:xfrm>
              <a:off x="4942975" y="2773475"/>
              <a:ext cx="208875" cy="69025"/>
            </a:xfrm>
            <a:custGeom>
              <a:avLst/>
              <a:gdLst/>
              <a:ahLst/>
              <a:cxnLst/>
              <a:rect l="l" t="t" r="r" b="b"/>
              <a:pathLst>
                <a:path w="8355" h="2761" extrusionOk="0">
                  <a:moveTo>
                    <a:pt x="7100" y="1"/>
                  </a:moveTo>
                  <a:cubicBezTo>
                    <a:pt x="6780" y="1"/>
                    <a:pt x="6426" y="12"/>
                    <a:pt x="6072" y="40"/>
                  </a:cubicBezTo>
                  <a:cubicBezTo>
                    <a:pt x="5524" y="131"/>
                    <a:pt x="4954" y="177"/>
                    <a:pt x="4520" y="291"/>
                  </a:cubicBezTo>
                  <a:cubicBezTo>
                    <a:pt x="4109" y="382"/>
                    <a:pt x="3835" y="451"/>
                    <a:pt x="3835" y="451"/>
                  </a:cubicBezTo>
                  <a:cubicBezTo>
                    <a:pt x="3835" y="451"/>
                    <a:pt x="3561" y="542"/>
                    <a:pt x="3173" y="702"/>
                  </a:cubicBezTo>
                  <a:cubicBezTo>
                    <a:pt x="2763" y="839"/>
                    <a:pt x="2260" y="1136"/>
                    <a:pt x="1758" y="1387"/>
                  </a:cubicBezTo>
                  <a:cubicBezTo>
                    <a:pt x="800" y="1957"/>
                    <a:pt x="1" y="2733"/>
                    <a:pt x="46" y="2756"/>
                  </a:cubicBezTo>
                  <a:cubicBezTo>
                    <a:pt x="48" y="2759"/>
                    <a:pt x="52" y="2761"/>
                    <a:pt x="58" y="2761"/>
                  </a:cubicBezTo>
                  <a:cubicBezTo>
                    <a:pt x="173" y="2761"/>
                    <a:pt x="1005" y="2116"/>
                    <a:pt x="1941" y="1638"/>
                  </a:cubicBezTo>
                  <a:cubicBezTo>
                    <a:pt x="2443" y="1432"/>
                    <a:pt x="2922" y="1181"/>
                    <a:pt x="3333" y="1090"/>
                  </a:cubicBezTo>
                  <a:cubicBezTo>
                    <a:pt x="3721" y="953"/>
                    <a:pt x="3972" y="862"/>
                    <a:pt x="3972" y="862"/>
                  </a:cubicBezTo>
                  <a:cubicBezTo>
                    <a:pt x="3972" y="862"/>
                    <a:pt x="4246" y="793"/>
                    <a:pt x="4634" y="679"/>
                  </a:cubicBezTo>
                  <a:cubicBezTo>
                    <a:pt x="5022" y="542"/>
                    <a:pt x="5593" y="474"/>
                    <a:pt x="6118" y="359"/>
                  </a:cubicBezTo>
                  <a:cubicBezTo>
                    <a:pt x="7236" y="177"/>
                    <a:pt x="8355" y="154"/>
                    <a:pt x="8355" y="86"/>
                  </a:cubicBezTo>
                  <a:cubicBezTo>
                    <a:pt x="8355" y="54"/>
                    <a:pt x="7812" y="1"/>
                    <a:pt x="7100"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5067;p56">
              <a:extLst>
                <a:ext uri="{FF2B5EF4-FFF2-40B4-BE49-F238E27FC236}">
                  <a16:creationId xmlns:a16="http://schemas.microsoft.com/office/drawing/2014/main" id="{91F0D60C-51BA-3C37-3C13-E3822D384F3D}"/>
                </a:ext>
              </a:extLst>
            </p:cNvPr>
            <p:cNvSpPr/>
            <p:nvPr/>
          </p:nvSpPr>
          <p:spPr>
            <a:xfrm>
              <a:off x="4901900" y="2553750"/>
              <a:ext cx="281350" cy="336000"/>
            </a:xfrm>
            <a:custGeom>
              <a:avLst/>
              <a:gdLst/>
              <a:ahLst/>
              <a:cxnLst/>
              <a:rect l="l" t="t" r="r" b="b"/>
              <a:pathLst>
                <a:path w="11254" h="13440" extrusionOk="0">
                  <a:moveTo>
                    <a:pt x="2724" y="1"/>
                  </a:moveTo>
                  <a:cubicBezTo>
                    <a:pt x="1771" y="1"/>
                    <a:pt x="737" y="418"/>
                    <a:pt x="0" y="1000"/>
                  </a:cubicBezTo>
                  <a:cubicBezTo>
                    <a:pt x="199" y="938"/>
                    <a:pt x="399" y="908"/>
                    <a:pt x="599" y="908"/>
                  </a:cubicBezTo>
                  <a:cubicBezTo>
                    <a:pt x="3115" y="908"/>
                    <a:pt x="5654" y="5520"/>
                    <a:pt x="5570" y="7254"/>
                  </a:cubicBezTo>
                  <a:cubicBezTo>
                    <a:pt x="5455" y="9034"/>
                    <a:pt x="1826" y="9879"/>
                    <a:pt x="274" y="10153"/>
                  </a:cubicBezTo>
                  <a:cubicBezTo>
                    <a:pt x="594" y="10746"/>
                    <a:pt x="913" y="11317"/>
                    <a:pt x="1233" y="11888"/>
                  </a:cubicBezTo>
                  <a:cubicBezTo>
                    <a:pt x="2212" y="11398"/>
                    <a:pt x="5833" y="9615"/>
                    <a:pt x="7179" y="9615"/>
                  </a:cubicBezTo>
                  <a:cubicBezTo>
                    <a:pt x="7340" y="9615"/>
                    <a:pt x="7468" y="9640"/>
                    <a:pt x="7555" y="9696"/>
                  </a:cubicBezTo>
                  <a:cubicBezTo>
                    <a:pt x="8354" y="10176"/>
                    <a:pt x="3424" y="12412"/>
                    <a:pt x="1895" y="13097"/>
                  </a:cubicBezTo>
                  <a:cubicBezTo>
                    <a:pt x="1940" y="13211"/>
                    <a:pt x="2009" y="13326"/>
                    <a:pt x="2077" y="13440"/>
                  </a:cubicBezTo>
                  <a:cubicBezTo>
                    <a:pt x="3333" y="12709"/>
                    <a:pt x="6962" y="10838"/>
                    <a:pt x="11253" y="10404"/>
                  </a:cubicBezTo>
                  <a:cubicBezTo>
                    <a:pt x="10272" y="8441"/>
                    <a:pt x="9153" y="6524"/>
                    <a:pt x="7921" y="4675"/>
                  </a:cubicBezTo>
                  <a:cubicBezTo>
                    <a:pt x="7122" y="3419"/>
                    <a:pt x="6254" y="2095"/>
                    <a:pt x="5090" y="1068"/>
                  </a:cubicBezTo>
                  <a:cubicBezTo>
                    <a:pt x="4839" y="863"/>
                    <a:pt x="4542" y="612"/>
                    <a:pt x="4223" y="429"/>
                  </a:cubicBezTo>
                  <a:cubicBezTo>
                    <a:pt x="3903" y="247"/>
                    <a:pt x="3561" y="87"/>
                    <a:pt x="3219" y="41"/>
                  </a:cubicBezTo>
                  <a:cubicBezTo>
                    <a:pt x="3058" y="14"/>
                    <a:pt x="2892" y="1"/>
                    <a:pt x="272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5068;p56">
              <a:extLst>
                <a:ext uri="{FF2B5EF4-FFF2-40B4-BE49-F238E27FC236}">
                  <a16:creationId xmlns:a16="http://schemas.microsoft.com/office/drawing/2014/main" id="{B61DCBA0-C961-FEE9-5F5A-533A747EA435}"/>
                </a:ext>
              </a:extLst>
            </p:cNvPr>
            <p:cNvSpPr/>
            <p:nvPr/>
          </p:nvSpPr>
          <p:spPr>
            <a:xfrm>
              <a:off x="4883050" y="2694750"/>
              <a:ext cx="28575" cy="45725"/>
            </a:xfrm>
            <a:custGeom>
              <a:avLst/>
              <a:gdLst/>
              <a:ahLst/>
              <a:cxnLst/>
              <a:rect l="l" t="t" r="r" b="b"/>
              <a:pathLst>
                <a:path w="1143" h="1829" extrusionOk="0">
                  <a:moveTo>
                    <a:pt x="461" y="1"/>
                  </a:moveTo>
                  <a:cubicBezTo>
                    <a:pt x="429" y="1"/>
                    <a:pt x="398" y="6"/>
                    <a:pt x="366" y="16"/>
                  </a:cubicBezTo>
                  <a:cubicBezTo>
                    <a:pt x="115" y="108"/>
                    <a:pt x="1" y="587"/>
                    <a:pt x="115" y="1066"/>
                  </a:cubicBezTo>
                  <a:cubicBezTo>
                    <a:pt x="198" y="1523"/>
                    <a:pt x="451" y="1829"/>
                    <a:pt x="685" y="1829"/>
                  </a:cubicBezTo>
                  <a:cubicBezTo>
                    <a:pt x="708" y="1829"/>
                    <a:pt x="732" y="1826"/>
                    <a:pt x="754" y="1819"/>
                  </a:cubicBezTo>
                  <a:cubicBezTo>
                    <a:pt x="1028" y="1728"/>
                    <a:pt x="1142" y="1249"/>
                    <a:pt x="1028" y="747"/>
                  </a:cubicBezTo>
                  <a:cubicBezTo>
                    <a:pt x="947" y="302"/>
                    <a:pt x="706" y="1"/>
                    <a:pt x="46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5069;p56">
              <a:extLst>
                <a:ext uri="{FF2B5EF4-FFF2-40B4-BE49-F238E27FC236}">
                  <a16:creationId xmlns:a16="http://schemas.microsoft.com/office/drawing/2014/main" id="{42990B0C-5C59-C12C-B373-D22CAA54DE69}"/>
                </a:ext>
              </a:extLst>
            </p:cNvPr>
            <p:cNvSpPr/>
            <p:nvPr/>
          </p:nvSpPr>
          <p:spPr>
            <a:xfrm>
              <a:off x="4879075" y="2646500"/>
              <a:ext cx="20000" cy="32825"/>
            </a:xfrm>
            <a:custGeom>
              <a:avLst/>
              <a:gdLst/>
              <a:ahLst/>
              <a:cxnLst/>
              <a:rect l="l" t="t" r="r" b="b"/>
              <a:pathLst>
                <a:path w="800" h="1313" extrusionOk="0">
                  <a:moveTo>
                    <a:pt x="321" y="0"/>
                  </a:moveTo>
                  <a:cubicBezTo>
                    <a:pt x="305" y="0"/>
                    <a:pt x="290" y="2"/>
                    <a:pt x="274" y="6"/>
                  </a:cubicBezTo>
                  <a:cubicBezTo>
                    <a:pt x="92" y="75"/>
                    <a:pt x="0" y="417"/>
                    <a:pt x="69" y="782"/>
                  </a:cubicBezTo>
                  <a:cubicBezTo>
                    <a:pt x="131" y="1095"/>
                    <a:pt x="328" y="1313"/>
                    <a:pt x="500" y="1313"/>
                  </a:cubicBezTo>
                  <a:cubicBezTo>
                    <a:pt x="516" y="1313"/>
                    <a:pt x="532" y="1311"/>
                    <a:pt x="548" y="1307"/>
                  </a:cubicBezTo>
                  <a:cubicBezTo>
                    <a:pt x="731" y="1239"/>
                    <a:pt x="799" y="896"/>
                    <a:pt x="731" y="531"/>
                  </a:cubicBezTo>
                  <a:cubicBezTo>
                    <a:pt x="668" y="218"/>
                    <a:pt x="491" y="0"/>
                    <a:pt x="32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5070;p56">
              <a:extLst>
                <a:ext uri="{FF2B5EF4-FFF2-40B4-BE49-F238E27FC236}">
                  <a16:creationId xmlns:a16="http://schemas.microsoft.com/office/drawing/2014/main" id="{6899A0A1-CD0F-8D3C-D0F4-AD8D0F352797}"/>
                </a:ext>
              </a:extLst>
            </p:cNvPr>
            <p:cNvSpPr/>
            <p:nvPr/>
          </p:nvSpPr>
          <p:spPr>
            <a:xfrm>
              <a:off x="4695125" y="2790700"/>
              <a:ext cx="272975" cy="234475"/>
            </a:xfrm>
            <a:custGeom>
              <a:avLst/>
              <a:gdLst/>
              <a:ahLst/>
              <a:cxnLst/>
              <a:rect l="l" t="t" r="r" b="b"/>
              <a:pathLst>
                <a:path w="10919" h="9379" extrusionOk="0">
                  <a:moveTo>
                    <a:pt x="4430" y="0"/>
                  </a:moveTo>
                  <a:cubicBezTo>
                    <a:pt x="1496" y="0"/>
                    <a:pt x="114" y="2859"/>
                    <a:pt x="77" y="3893"/>
                  </a:cubicBezTo>
                  <a:cubicBezTo>
                    <a:pt x="1" y="5305"/>
                    <a:pt x="1487" y="7083"/>
                    <a:pt x="2830" y="7083"/>
                  </a:cubicBezTo>
                  <a:cubicBezTo>
                    <a:pt x="3094" y="7083"/>
                    <a:pt x="3352" y="7014"/>
                    <a:pt x="3592" y="6860"/>
                  </a:cubicBezTo>
                  <a:cubicBezTo>
                    <a:pt x="3592" y="6860"/>
                    <a:pt x="4710" y="8504"/>
                    <a:pt x="6400" y="9120"/>
                  </a:cubicBezTo>
                  <a:cubicBezTo>
                    <a:pt x="6885" y="9297"/>
                    <a:pt x="7363" y="9378"/>
                    <a:pt x="7794" y="9378"/>
                  </a:cubicBezTo>
                  <a:cubicBezTo>
                    <a:pt x="8864" y="9378"/>
                    <a:pt x="9647" y="8880"/>
                    <a:pt x="9549" y="8116"/>
                  </a:cubicBezTo>
                  <a:cubicBezTo>
                    <a:pt x="9549" y="8116"/>
                    <a:pt x="10919" y="2364"/>
                    <a:pt x="6765" y="538"/>
                  </a:cubicBezTo>
                  <a:cubicBezTo>
                    <a:pt x="5899" y="159"/>
                    <a:pt x="5121" y="0"/>
                    <a:pt x="4430" y="0"/>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5071;p56">
              <a:extLst>
                <a:ext uri="{FF2B5EF4-FFF2-40B4-BE49-F238E27FC236}">
                  <a16:creationId xmlns:a16="http://schemas.microsoft.com/office/drawing/2014/main" id="{DC099CD4-D7C8-F930-DF62-432E63F0FA15}"/>
                </a:ext>
              </a:extLst>
            </p:cNvPr>
            <p:cNvSpPr/>
            <p:nvPr/>
          </p:nvSpPr>
          <p:spPr>
            <a:xfrm>
              <a:off x="4698750" y="2800375"/>
              <a:ext cx="81050" cy="69500"/>
            </a:xfrm>
            <a:custGeom>
              <a:avLst/>
              <a:gdLst/>
              <a:ahLst/>
              <a:cxnLst/>
              <a:rect l="l" t="t" r="r" b="b"/>
              <a:pathLst>
                <a:path w="3242" h="2780" extrusionOk="0">
                  <a:moveTo>
                    <a:pt x="3153" y="1"/>
                  </a:moveTo>
                  <a:cubicBezTo>
                    <a:pt x="2985" y="1"/>
                    <a:pt x="2528" y="88"/>
                    <a:pt x="2100" y="311"/>
                  </a:cubicBezTo>
                  <a:cubicBezTo>
                    <a:pt x="1598" y="562"/>
                    <a:pt x="1187" y="950"/>
                    <a:pt x="1187" y="950"/>
                  </a:cubicBezTo>
                  <a:cubicBezTo>
                    <a:pt x="1187" y="950"/>
                    <a:pt x="822" y="1361"/>
                    <a:pt x="525" y="1817"/>
                  </a:cubicBezTo>
                  <a:cubicBezTo>
                    <a:pt x="251" y="2274"/>
                    <a:pt x="0" y="2753"/>
                    <a:pt x="69" y="2776"/>
                  </a:cubicBezTo>
                  <a:cubicBezTo>
                    <a:pt x="71" y="2778"/>
                    <a:pt x="74" y="2779"/>
                    <a:pt x="78" y="2779"/>
                  </a:cubicBezTo>
                  <a:cubicBezTo>
                    <a:pt x="150" y="2779"/>
                    <a:pt x="474" y="2389"/>
                    <a:pt x="799" y="2000"/>
                  </a:cubicBezTo>
                  <a:cubicBezTo>
                    <a:pt x="1142" y="1612"/>
                    <a:pt x="1530" y="1246"/>
                    <a:pt x="1530" y="1246"/>
                  </a:cubicBezTo>
                  <a:cubicBezTo>
                    <a:pt x="1530" y="1246"/>
                    <a:pt x="1872" y="881"/>
                    <a:pt x="2283" y="562"/>
                  </a:cubicBezTo>
                  <a:cubicBezTo>
                    <a:pt x="2717" y="265"/>
                    <a:pt x="3242" y="82"/>
                    <a:pt x="3219" y="14"/>
                  </a:cubicBezTo>
                  <a:cubicBezTo>
                    <a:pt x="3215" y="5"/>
                    <a:pt x="3191" y="1"/>
                    <a:pt x="315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5072;p56">
              <a:extLst>
                <a:ext uri="{FF2B5EF4-FFF2-40B4-BE49-F238E27FC236}">
                  <a16:creationId xmlns:a16="http://schemas.microsoft.com/office/drawing/2014/main" id="{B1B30E40-7617-4400-7365-0E48F2E8EA7B}"/>
                </a:ext>
              </a:extLst>
            </p:cNvPr>
            <p:cNvSpPr/>
            <p:nvPr/>
          </p:nvSpPr>
          <p:spPr>
            <a:xfrm>
              <a:off x="4697025" y="2832100"/>
              <a:ext cx="83350" cy="95375"/>
            </a:xfrm>
            <a:custGeom>
              <a:avLst/>
              <a:gdLst/>
              <a:ahLst/>
              <a:cxnLst/>
              <a:rect l="l" t="t" r="r" b="b"/>
              <a:pathLst>
                <a:path w="3334" h="3815" extrusionOk="0">
                  <a:moveTo>
                    <a:pt x="2854" y="0"/>
                  </a:moveTo>
                  <a:cubicBezTo>
                    <a:pt x="2580" y="0"/>
                    <a:pt x="2192" y="69"/>
                    <a:pt x="1827" y="206"/>
                  </a:cubicBezTo>
                  <a:cubicBezTo>
                    <a:pt x="1462" y="365"/>
                    <a:pt x="1142" y="571"/>
                    <a:pt x="937" y="754"/>
                  </a:cubicBezTo>
                  <a:cubicBezTo>
                    <a:pt x="823" y="845"/>
                    <a:pt x="754" y="936"/>
                    <a:pt x="686" y="1005"/>
                  </a:cubicBezTo>
                  <a:cubicBezTo>
                    <a:pt x="617" y="1050"/>
                    <a:pt x="594" y="1096"/>
                    <a:pt x="594" y="1096"/>
                  </a:cubicBezTo>
                  <a:cubicBezTo>
                    <a:pt x="594" y="1096"/>
                    <a:pt x="572" y="1119"/>
                    <a:pt x="526" y="1187"/>
                  </a:cubicBezTo>
                  <a:cubicBezTo>
                    <a:pt x="480" y="1256"/>
                    <a:pt x="412" y="1370"/>
                    <a:pt x="343" y="1484"/>
                  </a:cubicBezTo>
                  <a:cubicBezTo>
                    <a:pt x="206" y="1735"/>
                    <a:pt x="92" y="2077"/>
                    <a:pt x="47" y="2443"/>
                  </a:cubicBezTo>
                  <a:cubicBezTo>
                    <a:pt x="1" y="2808"/>
                    <a:pt x="47" y="3173"/>
                    <a:pt x="115" y="3424"/>
                  </a:cubicBezTo>
                  <a:cubicBezTo>
                    <a:pt x="201" y="3659"/>
                    <a:pt x="266" y="3814"/>
                    <a:pt x="312" y="3814"/>
                  </a:cubicBezTo>
                  <a:cubicBezTo>
                    <a:pt x="315" y="3814"/>
                    <a:pt x="318" y="3814"/>
                    <a:pt x="320" y="3812"/>
                  </a:cubicBezTo>
                  <a:cubicBezTo>
                    <a:pt x="343" y="3812"/>
                    <a:pt x="320" y="3629"/>
                    <a:pt x="298" y="3401"/>
                  </a:cubicBezTo>
                  <a:cubicBezTo>
                    <a:pt x="298" y="3150"/>
                    <a:pt x="298" y="2808"/>
                    <a:pt x="366" y="2488"/>
                  </a:cubicBezTo>
                  <a:cubicBezTo>
                    <a:pt x="457" y="2169"/>
                    <a:pt x="594" y="1872"/>
                    <a:pt x="731" y="1667"/>
                  </a:cubicBezTo>
                  <a:cubicBezTo>
                    <a:pt x="800" y="1575"/>
                    <a:pt x="868" y="1484"/>
                    <a:pt x="891" y="1438"/>
                  </a:cubicBezTo>
                  <a:cubicBezTo>
                    <a:pt x="937" y="1393"/>
                    <a:pt x="982" y="1347"/>
                    <a:pt x="982" y="1347"/>
                  </a:cubicBezTo>
                  <a:cubicBezTo>
                    <a:pt x="982" y="1347"/>
                    <a:pt x="982" y="1324"/>
                    <a:pt x="1051" y="1256"/>
                  </a:cubicBezTo>
                  <a:cubicBezTo>
                    <a:pt x="1097" y="1210"/>
                    <a:pt x="1142" y="1119"/>
                    <a:pt x="1234" y="1050"/>
                  </a:cubicBezTo>
                  <a:cubicBezTo>
                    <a:pt x="1416" y="868"/>
                    <a:pt x="1667" y="662"/>
                    <a:pt x="1964" y="480"/>
                  </a:cubicBezTo>
                  <a:cubicBezTo>
                    <a:pt x="2283" y="343"/>
                    <a:pt x="2626" y="229"/>
                    <a:pt x="2877" y="160"/>
                  </a:cubicBezTo>
                  <a:cubicBezTo>
                    <a:pt x="3151" y="114"/>
                    <a:pt x="3333" y="114"/>
                    <a:pt x="3333" y="69"/>
                  </a:cubicBezTo>
                  <a:cubicBezTo>
                    <a:pt x="3333" y="46"/>
                    <a:pt x="3151" y="0"/>
                    <a:pt x="2854"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5073;p56">
              <a:extLst>
                <a:ext uri="{FF2B5EF4-FFF2-40B4-BE49-F238E27FC236}">
                  <a16:creationId xmlns:a16="http://schemas.microsoft.com/office/drawing/2014/main" id="{FC8F4F0D-6F6C-CF72-6C0F-4014BE4D8A66}"/>
                </a:ext>
              </a:extLst>
            </p:cNvPr>
            <p:cNvSpPr/>
            <p:nvPr/>
          </p:nvSpPr>
          <p:spPr>
            <a:xfrm>
              <a:off x="4710725" y="2883275"/>
              <a:ext cx="77075" cy="93325"/>
            </a:xfrm>
            <a:custGeom>
              <a:avLst/>
              <a:gdLst/>
              <a:ahLst/>
              <a:cxnLst/>
              <a:rect l="l" t="t" r="r" b="b"/>
              <a:pathLst>
                <a:path w="3083" h="3733" extrusionOk="0">
                  <a:moveTo>
                    <a:pt x="1963" y="1"/>
                  </a:moveTo>
                  <a:cubicBezTo>
                    <a:pt x="1874" y="1"/>
                    <a:pt x="1767" y="9"/>
                    <a:pt x="1644" y="30"/>
                  </a:cubicBezTo>
                  <a:cubicBezTo>
                    <a:pt x="1279" y="76"/>
                    <a:pt x="822" y="327"/>
                    <a:pt x="503" y="692"/>
                  </a:cubicBezTo>
                  <a:cubicBezTo>
                    <a:pt x="161" y="1058"/>
                    <a:pt x="1" y="1537"/>
                    <a:pt x="46" y="1902"/>
                  </a:cubicBezTo>
                  <a:cubicBezTo>
                    <a:pt x="46" y="2107"/>
                    <a:pt x="92" y="2244"/>
                    <a:pt x="115" y="2359"/>
                  </a:cubicBezTo>
                  <a:cubicBezTo>
                    <a:pt x="161" y="2450"/>
                    <a:pt x="206" y="2518"/>
                    <a:pt x="206" y="2518"/>
                  </a:cubicBezTo>
                  <a:cubicBezTo>
                    <a:pt x="206" y="2518"/>
                    <a:pt x="229" y="2564"/>
                    <a:pt x="275" y="2655"/>
                  </a:cubicBezTo>
                  <a:cubicBezTo>
                    <a:pt x="366" y="2747"/>
                    <a:pt x="457" y="2884"/>
                    <a:pt x="594" y="2998"/>
                  </a:cubicBezTo>
                  <a:cubicBezTo>
                    <a:pt x="868" y="3249"/>
                    <a:pt x="1325" y="3500"/>
                    <a:pt x="1781" y="3637"/>
                  </a:cubicBezTo>
                  <a:cubicBezTo>
                    <a:pt x="1998" y="3676"/>
                    <a:pt x="2198" y="3733"/>
                    <a:pt x="2410" y="3733"/>
                  </a:cubicBezTo>
                  <a:cubicBezTo>
                    <a:pt x="2443" y="3733"/>
                    <a:pt x="2477" y="3731"/>
                    <a:pt x="2512" y="3728"/>
                  </a:cubicBezTo>
                  <a:cubicBezTo>
                    <a:pt x="2648" y="3705"/>
                    <a:pt x="2785" y="3682"/>
                    <a:pt x="2877" y="3614"/>
                  </a:cubicBezTo>
                  <a:cubicBezTo>
                    <a:pt x="2945" y="3568"/>
                    <a:pt x="2968" y="3523"/>
                    <a:pt x="3014" y="3477"/>
                  </a:cubicBezTo>
                  <a:cubicBezTo>
                    <a:pt x="3037" y="3431"/>
                    <a:pt x="3037" y="3386"/>
                    <a:pt x="3059" y="3340"/>
                  </a:cubicBezTo>
                  <a:cubicBezTo>
                    <a:pt x="3082" y="3135"/>
                    <a:pt x="3037" y="2998"/>
                    <a:pt x="2991" y="2906"/>
                  </a:cubicBezTo>
                  <a:cubicBezTo>
                    <a:pt x="2968" y="2815"/>
                    <a:pt x="2922" y="2769"/>
                    <a:pt x="2922" y="2769"/>
                  </a:cubicBezTo>
                  <a:lnTo>
                    <a:pt x="2922" y="2769"/>
                  </a:lnTo>
                  <a:cubicBezTo>
                    <a:pt x="2877" y="2769"/>
                    <a:pt x="2945" y="3020"/>
                    <a:pt x="2877" y="3294"/>
                  </a:cubicBezTo>
                  <a:cubicBezTo>
                    <a:pt x="2843" y="3428"/>
                    <a:pt x="2707" y="3480"/>
                    <a:pt x="2529" y="3480"/>
                  </a:cubicBezTo>
                  <a:cubicBezTo>
                    <a:pt x="2341" y="3480"/>
                    <a:pt x="2106" y="3422"/>
                    <a:pt x="1895" y="3340"/>
                  </a:cubicBezTo>
                  <a:cubicBezTo>
                    <a:pt x="1484" y="3180"/>
                    <a:pt x="1119" y="2952"/>
                    <a:pt x="891" y="2724"/>
                  </a:cubicBezTo>
                  <a:cubicBezTo>
                    <a:pt x="800" y="2610"/>
                    <a:pt x="731" y="2496"/>
                    <a:pt x="686" y="2450"/>
                  </a:cubicBezTo>
                  <a:cubicBezTo>
                    <a:pt x="640" y="2359"/>
                    <a:pt x="617" y="2313"/>
                    <a:pt x="617" y="2313"/>
                  </a:cubicBezTo>
                  <a:cubicBezTo>
                    <a:pt x="617" y="2313"/>
                    <a:pt x="594" y="2290"/>
                    <a:pt x="549" y="2199"/>
                  </a:cubicBezTo>
                  <a:cubicBezTo>
                    <a:pt x="526" y="2130"/>
                    <a:pt x="480" y="2016"/>
                    <a:pt x="480" y="1879"/>
                  </a:cubicBezTo>
                  <a:cubicBezTo>
                    <a:pt x="412" y="1605"/>
                    <a:pt x="526" y="1194"/>
                    <a:pt x="754" y="875"/>
                  </a:cubicBezTo>
                  <a:cubicBezTo>
                    <a:pt x="1005" y="533"/>
                    <a:pt x="1370" y="281"/>
                    <a:pt x="1690" y="190"/>
                  </a:cubicBezTo>
                  <a:cubicBezTo>
                    <a:pt x="2009" y="99"/>
                    <a:pt x="2260" y="99"/>
                    <a:pt x="2260" y="53"/>
                  </a:cubicBezTo>
                  <a:cubicBezTo>
                    <a:pt x="2260" y="38"/>
                    <a:pt x="2154" y="1"/>
                    <a:pt x="196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5074;p56">
              <a:extLst>
                <a:ext uri="{FF2B5EF4-FFF2-40B4-BE49-F238E27FC236}">
                  <a16:creationId xmlns:a16="http://schemas.microsoft.com/office/drawing/2014/main" id="{D808F797-6865-32BF-0323-5615C9B7A4DA}"/>
                </a:ext>
              </a:extLst>
            </p:cNvPr>
            <p:cNvSpPr/>
            <p:nvPr/>
          </p:nvSpPr>
          <p:spPr>
            <a:xfrm>
              <a:off x="4749525" y="2930725"/>
              <a:ext cx="38275" cy="13700"/>
            </a:xfrm>
            <a:custGeom>
              <a:avLst/>
              <a:gdLst/>
              <a:ahLst/>
              <a:cxnLst/>
              <a:rect l="l" t="t" r="r" b="b"/>
              <a:pathLst>
                <a:path w="1531" h="548" extrusionOk="0">
                  <a:moveTo>
                    <a:pt x="803" y="0"/>
                  </a:moveTo>
                  <a:cubicBezTo>
                    <a:pt x="745" y="0"/>
                    <a:pt x="708" y="4"/>
                    <a:pt x="708" y="4"/>
                  </a:cubicBezTo>
                  <a:cubicBezTo>
                    <a:pt x="708" y="4"/>
                    <a:pt x="480" y="95"/>
                    <a:pt x="320" y="209"/>
                  </a:cubicBezTo>
                  <a:cubicBezTo>
                    <a:pt x="138" y="324"/>
                    <a:pt x="1" y="461"/>
                    <a:pt x="47" y="529"/>
                  </a:cubicBezTo>
                  <a:cubicBezTo>
                    <a:pt x="53" y="542"/>
                    <a:pt x="76" y="548"/>
                    <a:pt x="108" y="548"/>
                  </a:cubicBezTo>
                  <a:cubicBezTo>
                    <a:pt x="188" y="548"/>
                    <a:pt x="328" y="516"/>
                    <a:pt x="457" y="483"/>
                  </a:cubicBezTo>
                  <a:cubicBezTo>
                    <a:pt x="640" y="461"/>
                    <a:pt x="800" y="438"/>
                    <a:pt x="800" y="438"/>
                  </a:cubicBezTo>
                  <a:cubicBezTo>
                    <a:pt x="800" y="438"/>
                    <a:pt x="960" y="392"/>
                    <a:pt x="1119" y="369"/>
                  </a:cubicBezTo>
                  <a:cubicBezTo>
                    <a:pt x="1140" y="366"/>
                    <a:pt x="1162" y="364"/>
                    <a:pt x="1184" y="364"/>
                  </a:cubicBezTo>
                  <a:cubicBezTo>
                    <a:pt x="1270" y="364"/>
                    <a:pt x="1362" y="385"/>
                    <a:pt x="1424" y="385"/>
                  </a:cubicBezTo>
                  <a:cubicBezTo>
                    <a:pt x="1451" y="385"/>
                    <a:pt x="1473" y="381"/>
                    <a:pt x="1485" y="369"/>
                  </a:cubicBezTo>
                  <a:cubicBezTo>
                    <a:pt x="1530" y="324"/>
                    <a:pt x="1416" y="141"/>
                    <a:pt x="1165" y="50"/>
                  </a:cubicBezTo>
                  <a:cubicBezTo>
                    <a:pt x="1028" y="9"/>
                    <a:pt x="891" y="0"/>
                    <a:pt x="80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5075;p56">
              <a:extLst>
                <a:ext uri="{FF2B5EF4-FFF2-40B4-BE49-F238E27FC236}">
                  <a16:creationId xmlns:a16="http://schemas.microsoft.com/office/drawing/2014/main" id="{6FCE7EC7-6CEC-0DFF-FF9E-9CC0DE549EDB}"/>
                </a:ext>
              </a:extLst>
            </p:cNvPr>
            <p:cNvSpPr/>
            <p:nvPr/>
          </p:nvSpPr>
          <p:spPr>
            <a:xfrm>
              <a:off x="4773500" y="2938225"/>
              <a:ext cx="83350" cy="72850"/>
            </a:xfrm>
            <a:custGeom>
              <a:avLst/>
              <a:gdLst/>
              <a:ahLst/>
              <a:cxnLst/>
              <a:rect l="l" t="t" r="r" b="b"/>
              <a:pathLst>
                <a:path w="3334" h="2914" extrusionOk="0">
                  <a:moveTo>
                    <a:pt x="73" y="0"/>
                  </a:moveTo>
                  <a:cubicBezTo>
                    <a:pt x="72" y="0"/>
                    <a:pt x="70" y="0"/>
                    <a:pt x="69" y="1"/>
                  </a:cubicBezTo>
                  <a:cubicBezTo>
                    <a:pt x="1" y="1"/>
                    <a:pt x="69" y="594"/>
                    <a:pt x="343" y="1119"/>
                  </a:cubicBezTo>
                  <a:cubicBezTo>
                    <a:pt x="617" y="1644"/>
                    <a:pt x="1028" y="2101"/>
                    <a:pt x="1028" y="2101"/>
                  </a:cubicBezTo>
                  <a:cubicBezTo>
                    <a:pt x="1028" y="2101"/>
                    <a:pt x="1165" y="2192"/>
                    <a:pt x="1347" y="2329"/>
                  </a:cubicBezTo>
                  <a:cubicBezTo>
                    <a:pt x="1530" y="2466"/>
                    <a:pt x="1781" y="2649"/>
                    <a:pt x="2078" y="2763"/>
                  </a:cubicBezTo>
                  <a:cubicBezTo>
                    <a:pt x="2329" y="2852"/>
                    <a:pt x="2580" y="2914"/>
                    <a:pt x="2787" y="2914"/>
                  </a:cubicBezTo>
                  <a:cubicBezTo>
                    <a:pt x="2843" y="2914"/>
                    <a:pt x="2896" y="2909"/>
                    <a:pt x="2945" y="2900"/>
                  </a:cubicBezTo>
                  <a:cubicBezTo>
                    <a:pt x="3196" y="2900"/>
                    <a:pt x="3333" y="2831"/>
                    <a:pt x="3333" y="2808"/>
                  </a:cubicBezTo>
                  <a:cubicBezTo>
                    <a:pt x="3333" y="2763"/>
                    <a:pt x="3173" y="2785"/>
                    <a:pt x="2968" y="2740"/>
                  </a:cubicBezTo>
                  <a:cubicBezTo>
                    <a:pt x="2740" y="2717"/>
                    <a:pt x="2488" y="2603"/>
                    <a:pt x="2237" y="2489"/>
                  </a:cubicBezTo>
                  <a:cubicBezTo>
                    <a:pt x="1986" y="2352"/>
                    <a:pt x="1781" y="2169"/>
                    <a:pt x="1621" y="2032"/>
                  </a:cubicBezTo>
                  <a:cubicBezTo>
                    <a:pt x="1484" y="1895"/>
                    <a:pt x="1370" y="1781"/>
                    <a:pt x="1370" y="1781"/>
                  </a:cubicBezTo>
                  <a:cubicBezTo>
                    <a:pt x="1370" y="1781"/>
                    <a:pt x="959" y="1416"/>
                    <a:pt x="640" y="959"/>
                  </a:cubicBezTo>
                  <a:cubicBezTo>
                    <a:pt x="304" y="513"/>
                    <a:pt x="144" y="0"/>
                    <a:pt x="7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5076;p56">
              <a:extLst>
                <a:ext uri="{FF2B5EF4-FFF2-40B4-BE49-F238E27FC236}">
                  <a16:creationId xmlns:a16="http://schemas.microsoft.com/office/drawing/2014/main" id="{F8801ACC-F34C-5668-B0E0-600CA77C98E2}"/>
                </a:ext>
              </a:extLst>
            </p:cNvPr>
            <p:cNvSpPr/>
            <p:nvPr/>
          </p:nvSpPr>
          <p:spPr>
            <a:xfrm>
              <a:off x="4908750" y="2839475"/>
              <a:ext cx="35975" cy="167250"/>
            </a:xfrm>
            <a:custGeom>
              <a:avLst/>
              <a:gdLst/>
              <a:ahLst/>
              <a:cxnLst/>
              <a:rect l="l" t="t" r="r" b="b"/>
              <a:pathLst>
                <a:path w="1439" h="6690" extrusionOk="0">
                  <a:moveTo>
                    <a:pt x="48" y="0"/>
                  </a:moveTo>
                  <a:cubicBezTo>
                    <a:pt x="46" y="0"/>
                    <a:pt x="46" y="1"/>
                    <a:pt x="46" y="2"/>
                  </a:cubicBezTo>
                  <a:cubicBezTo>
                    <a:pt x="0" y="25"/>
                    <a:pt x="137" y="230"/>
                    <a:pt x="274" y="527"/>
                  </a:cubicBezTo>
                  <a:cubicBezTo>
                    <a:pt x="411" y="824"/>
                    <a:pt x="571" y="1257"/>
                    <a:pt x="685" y="1668"/>
                  </a:cubicBezTo>
                  <a:cubicBezTo>
                    <a:pt x="822" y="2102"/>
                    <a:pt x="890" y="2536"/>
                    <a:pt x="936" y="2855"/>
                  </a:cubicBezTo>
                  <a:cubicBezTo>
                    <a:pt x="959" y="3015"/>
                    <a:pt x="959" y="3152"/>
                    <a:pt x="959" y="3266"/>
                  </a:cubicBezTo>
                  <a:cubicBezTo>
                    <a:pt x="959" y="3357"/>
                    <a:pt x="959" y="3403"/>
                    <a:pt x="959" y="3403"/>
                  </a:cubicBezTo>
                  <a:cubicBezTo>
                    <a:pt x="959" y="3403"/>
                    <a:pt x="982" y="3471"/>
                    <a:pt x="982" y="3563"/>
                  </a:cubicBezTo>
                  <a:cubicBezTo>
                    <a:pt x="982" y="3654"/>
                    <a:pt x="1004" y="3791"/>
                    <a:pt x="1004" y="3951"/>
                  </a:cubicBezTo>
                  <a:cubicBezTo>
                    <a:pt x="982" y="4270"/>
                    <a:pt x="982" y="4727"/>
                    <a:pt x="867" y="5138"/>
                  </a:cubicBezTo>
                  <a:cubicBezTo>
                    <a:pt x="753" y="5549"/>
                    <a:pt x="594" y="5959"/>
                    <a:pt x="388" y="6233"/>
                  </a:cubicBezTo>
                  <a:cubicBezTo>
                    <a:pt x="297" y="6370"/>
                    <a:pt x="183" y="6462"/>
                    <a:pt x="114" y="6553"/>
                  </a:cubicBezTo>
                  <a:cubicBezTo>
                    <a:pt x="69" y="6621"/>
                    <a:pt x="23" y="6667"/>
                    <a:pt x="46" y="6690"/>
                  </a:cubicBezTo>
                  <a:cubicBezTo>
                    <a:pt x="46" y="6690"/>
                    <a:pt x="91" y="6667"/>
                    <a:pt x="183" y="6621"/>
                  </a:cubicBezTo>
                  <a:cubicBezTo>
                    <a:pt x="274" y="6553"/>
                    <a:pt x="411" y="6484"/>
                    <a:pt x="525" y="6325"/>
                  </a:cubicBezTo>
                  <a:cubicBezTo>
                    <a:pt x="799" y="6096"/>
                    <a:pt x="1027" y="5663"/>
                    <a:pt x="1187" y="5229"/>
                  </a:cubicBezTo>
                  <a:cubicBezTo>
                    <a:pt x="1347" y="4772"/>
                    <a:pt x="1392" y="4316"/>
                    <a:pt x="1438" y="3951"/>
                  </a:cubicBezTo>
                  <a:cubicBezTo>
                    <a:pt x="1438" y="3791"/>
                    <a:pt x="1438" y="3631"/>
                    <a:pt x="1438" y="3540"/>
                  </a:cubicBezTo>
                  <a:cubicBezTo>
                    <a:pt x="1438" y="3449"/>
                    <a:pt x="1438" y="3380"/>
                    <a:pt x="1438" y="3380"/>
                  </a:cubicBezTo>
                  <a:cubicBezTo>
                    <a:pt x="1438" y="3380"/>
                    <a:pt x="1438" y="3312"/>
                    <a:pt x="1415" y="3220"/>
                  </a:cubicBezTo>
                  <a:cubicBezTo>
                    <a:pt x="1392" y="3129"/>
                    <a:pt x="1392" y="2969"/>
                    <a:pt x="1347" y="2810"/>
                  </a:cubicBezTo>
                  <a:cubicBezTo>
                    <a:pt x="1301" y="2467"/>
                    <a:pt x="1187" y="2011"/>
                    <a:pt x="1004" y="1577"/>
                  </a:cubicBezTo>
                  <a:cubicBezTo>
                    <a:pt x="845" y="1143"/>
                    <a:pt x="639" y="732"/>
                    <a:pt x="434" y="436"/>
                  </a:cubicBezTo>
                  <a:cubicBezTo>
                    <a:pt x="240" y="177"/>
                    <a:pt x="66" y="0"/>
                    <a:pt x="4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5077;p56">
              <a:extLst>
                <a:ext uri="{FF2B5EF4-FFF2-40B4-BE49-F238E27FC236}">
                  <a16:creationId xmlns:a16="http://schemas.microsoft.com/office/drawing/2014/main" id="{DF3F43AF-D25B-21A2-36D9-03A88BFDA4F9}"/>
                </a:ext>
              </a:extLst>
            </p:cNvPr>
            <p:cNvSpPr/>
            <p:nvPr/>
          </p:nvSpPr>
          <p:spPr>
            <a:xfrm>
              <a:off x="4931575" y="2966150"/>
              <a:ext cx="14850" cy="37800"/>
            </a:xfrm>
            <a:custGeom>
              <a:avLst/>
              <a:gdLst/>
              <a:ahLst/>
              <a:cxnLst/>
              <a:rect l="l" t="t" r="r" b="b"/>
              <a:pathLst>
                <a:path w="594" h="1512" extrusionOk="0">
                  <a:moveTo>
                    <a:pt x="261" y="0"/>
                  </a:moveTo>
                  <a:cubicBezTo>
                    <a:pt x="257" y="0"/>
                    <a:pt x="254" y="1"/>
                    <a:pt x="251" y="2"/>
                  </a:cubicBezTo>
                  <a:cubicBezTo>
                    <a:pt x="183" y="25"/>
                    <a:pt x="206" y="208"/>
                    <a:pt x="183" y="413"/>
                  </a:cubicBezTo>
                  <a:cubicBezTo>
                    <a:pt x="160" y="596"/>
                    <a:pt x="137" y="755"/>
                    <a:pt x="137" y="755"/>
                  </a:cubicBezTo>
                  <a:cubicBezTo>
                    <a:pt x="137" y="755"/>
                    <a:pt x="137" y="915"/>
                    <a:pt x="114" y="1098"/>
                  </a:cubicBezTo>
                  <a:cubicBezTo>
                    <a:pt x="91" y="1280"/>
                    <a:pt x="0" y="1463"/>
                    <a:pt x="69" y="1509"/>
                  </a:cubicBezTo>
                  <a:cubicBezTo>
                    <a:pt x="72" y="1511"/>
                    <a:pt x="77" y="1512"/>
                    <a:pt x="83" y="1512"/>
                  </a:cubicBezTo>
                  <a:cubicBezTo>
                    <a:pt x="145" y="1512"/>
                    <a:pt x="307" y="1400"/>
                    <a:pt x="411" y="1212"/>
                  </a:cubicBezTo>
                  <a:cubicBezTo>
                    <a:pt x="548" y="1029"/>
                    <a:pt x="594" y="801"/>
                    <a:pt x="594" y="801"/>
                  </a:cubicBezTo>
                  <a:cubicBezTo>
                    <a:pt x="594" y="801"/>
                    <a:pt x="594" y="573"/>
                    <a:pt x="502" y="345"/>
                  </a:cubicBezTo>
                  <a:cubicBezTo>
                    <a:pt x="438" y="152"/>
                    <a:pt x="314" y="0"/>
                    <a:pt x="261"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5078;p56">
              <a:extLst>
                <a:ext uri="{FF2B5EF4-FFF2-40B4-BE49-F238E27FC236}">
                  <a16:creationId xmlns:a16="http://schemas.microsoft.com/office/drawing/2014/main" id="{003601FB-2FDC-4217-BB93-29D0762C7D2F}"/>
                </a:ext>
              </a:extLst>
            </p:cNvPr>
            <p:cNvSpPr/>
            <p:nvPr/>
          </p:nvSpPr>
          <p:spPr>
            <a:xfrm>
              <a:off x="4695125" y="3202004"/>
              <a:ext cx="255875" cy="192500"/>
            </a:xfrm>
            <a:custGeom>
              <a:avLst/>
              <a:gdLst/>
              <a:ahLst/>
              <a:cxnLst/>
              <a:rect l="l" t="t" r="r" b="b"/>
              <a:pathLst>
                <a:path w="10235" h="7700" extrusionOk="0">
                  <a:moveTo>
                    <a:pt x="1081" y="0"/>
                  </a:moveTo>
                  <a:lnTo>
                    <a:pt x="1081" y="0"/>
                  </a:lnTo>
                  <a:cubicBezTo>
                    <a:pt x="419" y="822"/>
                    <a:pt x="100" y="1735"/>
                    <a:pt x="77" y="2214"/>
                  </a:cubicBezTo>
                  <a:cubicBezTo>
                    <a:pt x="1" y="3626"/>
                    <a:pt x="1487" y="5404"/>
                    <a:pt x="2830" y="5404"/>
                  </a:cubicBezTo>
                  <a:cubicBezTo>
                    <a:pt x="3094" y="5404"/>
                    <a:pt x="3352" y="5335"/>
                    <a:pt x="3592" y="5181"/>
                  </a:cubicBezTo>
                  <a:cubicBezTo>
                    <a:pt x="3592" y="5181"/>
                    <a:pt x="4710" y="6825"/>
                    <a:pt x="6400" y="7441"/>
                  </a:cubicBezTo>
                  <a:cubicBezTo>
                    <a:pt x="6885" y="7618"/>
                    <a:pt x="7363" y="7699"/>
                    <a:pt x="7794" y="7699"/>
                  </a:cubicBezTo>
                  <a:cubicBezTo>
                    <a:pt x="8864" y="7699"/>
                    <a:pt x="9647" y="7201"/>
                    <a:pt x="9549" y="6437"/>
                  </a:cubicBezTo>
                  <a:cubicBezTo>
                    <a:pt x="9549" y="6437"/>
                    <a:pt x="10234" y="3584"/>
                    <a:pt x="9184" y="1278"/>
                  </a:cubicBezTo>
                  <a:lnTo>
                    <a:pt x="9184" y="1278"/>
                  </a:lnTo>
                  <a:cubicBezTo>
                    <a:pt x="9458" y="2716"/>
                    <a:pt x="9321" y="4656"/>
                    <a:pt x="8294" y="5524"/>
                  </a:cubicBezTo>
                  <a:cubicBezTo>
                    <a:pt x="7983" y="5785"/>
                    <a:pt x="7666" y="5891"/>
                    <a:pt x="7354" y="5891"/>
                  </a:cubicBezTo>
                  <a:cubicBezTo>
                    <a:pt x="6110" y="5891"/>
                    <a:pt x="4943" y="4195"/>
                    <a:pt x="4505" y="3812"/>
                  </a:cubicBezTo>
                  <a:cubicBezTo>
                    <a:pt x="4313" y="3651"/>
                    <a:pt x="4090" y="3603"/>
                    <a:pt x="3816" y="3603"/>
                  </a:cubicBezTo>
                  <a:cubicBezTo>
                    <a:pt x="3421" y="3603"/>
                    <a:pt x="2920" y="3702"/>
                    <a:pt x="2253" y="3702"/>
                  </a:cubicBezTo>
                  <a:cubicBezTo>
                    <a:pt x="2008" y="3702"/>
                    <a:pt x="1740" y="3689"/>
                    <a:pt x="1446" y="3652"/>
                  </a:cubicBezTo>
                  <a:cubicBezTo>
                    <a:pt x="374" y="3515"/>
                    <a:pt x="762" y="1415"/>
                    <a:pt x="108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16" name="Google Shape;2875;p41">
            <a:extLst>
              <a:ext uri="{FF2B5EF4-FFF2-40B4-BE49-F238E27FC236}">
                <a16:creationId xmlns:a16="http://schemas.microsoft.com/office/drawing/2014/main" id="{EE072423-D6AA-76EC-B294-1ABEE9447E7F}"/>
              </a:ext>
            </a:extLst>
          </p:cNvPr>
          <p:cNvGrpSpPr/>
          <p:nvPr/>
        </p:nvGrpSpPr>
        <p:grpSpPr>
          <a:xfrm flipH="1">
            <a:off x="296416" y="2287308"/>
            <a:ext cx="1596795" cy="2965560"/>
            <a:chOff x="3776600" y="1130625"/>
            <a:chExt cx="1772425" cy="3441904"/>
          </a:xfrm>
        </p:grpSpPr>
        <p:sp>
          <p:nvSpPr>
            <p:cNvPr id="217" name="Google Shape;2876;p41">
              <a:extLst>
                <a:ext uri="{FF2B5EF4-FFF2-40B4-BE49-F238E27FC236}">
                  <a16:creationId xmlns:a16="http://schemas.microsoft.com/office/drawing/2014/main" id="{8D560C0C-6C52-DB78-796E-2F1BF88350C6}"/>
                </a:ext>
              </a:extLst>
            </p:cNvPr>
            <p:cNvSpPr/>
            <p:nvPr/>
          </p:nvSpPr>
          <p:spPr>
            <a:xfrm>
              <a:off x="4930200" y="1317250"/>
              <a:ext cx="618825" cy="520675"/>
            </a:xfrm>
            <a:custGeom>
              <a:avLst/>
              <a:gdLst/>
              <a:ahLst/>
              <a:cxnLst/>
              <a:rect l="l" t="t" r="r" b="b"/>
              <a:pathLst>
                <a:path w="24753" h="20827" extrusionOk="0">
                  <a:moveTo>
                    <a:pt x="10086" y="1"/>
                  </a:moveTo>
                  <a:cubicBezTo>
                    <a:pt x="9843" y="1"/>
                    <a:pt x="9595" y="35"/>
                    <a:pt x="9345" y="107"/>
                  </a:cubicBezTo>
                  <a:cubicBezTo>
                    <a:pt x="8364" y="404"/>
                    <a:pt x="7587" y="1066"/>
                    <a:pt x="7085" y="1956"/>
                  </a:cubicBezTo>
                  <a:cubicBezTo>
                    <a:pt x="6834" y="2390"/>
                    <a:pt x="6674" y="2892"/>
                    <a:pt x="6606" y="3394"/>
                  </a:cubicBezTo>
                  <a:cubicBezTo>
                    <a:pt x="6583" y="3508"/>
                    <a:pt x="6560" y="3737"/>
                    <a:pt x="6560" y="3988"/>
                  </a:cubicBezTo>
                  <a:cubicBezTo>
                    <a:pt x="6560" y="4295"/>
                    <a:pt x="6581" y="4624"/>
                    <a:pt x="6705" y="4729"/>
                  </a:cubicBezTo>
                  <a:lnTo>
                    <a:pt x="6705" y="4729"/>
                  </a:lnTo>
                  <a:cubicBezTo>
                    <a:pt x="6326" y="4442"/>
                    <a:pt x="5946" y="4198"/>
                    <a:pt x="5532" y="4198"/>
                  </a:cubicBezTo>
                  <a:cubicBezTo>
                    <a:pt x="5329" y="4198"/>
                    <a:pt x="5118" y="4257"/>
                    <a:pt x="4894" y="4398"/>
                  </a:cubicBezTo>
                  <a:cubicBezTo>
                    <a:pt x="4187" y="4832"/>
                    <a:pt x="3913" y="5677"/>
                    <a:pt x="4050" y="6453"/>
                  </a:cubicBezTo>
                  <a:cubicBezTo>
                    <a:pt x="4164" y="7000"/>
                    <a:pt x="4756" y="8026"/>
                    <a:pt x="5395" y="8096"/>
                  </a:cubicBezTo>
                  <a:lnTo>
                    <a:pt x="5395" y="8096"/>
                  </a:lnTo>
                  <a:cubicBezTo>
                    <a:pt x="5171" y="8072"/>
                    <a:pt x="4962" y="8060"/>
                    <a:pt x="4767" y="8060"/>
                  </a:cubicBezTo>
                  <a:cubicBezTo>
                    <a:pt x="1" y="8060"/>
                    <a:pt x="3470" y="15030"/>
                    <a:pt x="4917" y="17135"/>
                  </a:cubicBezTo>
                  <a:cubicBezTo>
                    <a:pt x="6306" y="19183"/>
                    <a:pt x="8506" y="20826"/>
                    <a:pt x="10599" y="20826"/>
                  </a:cubicBezTo>
                  <a:cubicBezTo>
                    <a:pt x="11982" y="20826"/>
                    <a:pt x="13318" y="20110"/>
                    <a:pt x="14344" y="18322"/>
                  </a:cubicBezTo>
                  <a:cubicBezTo>
                    <a:pt x="15631" y="19554"/>
                    <a:pt x="17028" y="20049"/>
                    <a:pt x="18281" y="20049"/>
                  </a:cubicBezTo>
                  <a:cubicBezTo>
                    <a:pt x="20139" y="20049"/>
                    <a:pt x="21677" y="18959"/>
                    <a:pt x="22059" y="17569"/>
                  </a:cubicBezTo>
                  <a:cubicBezTo>
                    <a:pt x="22721" y="15240"/>
                    <a:pt x="21237" y="13209"/>
                    <a:pt x="21237" y="13209"/>
                  </a:cubicBezTo>
                  <a:cubicBezTo>
                    <a:pt x="21237" y="13209"/>
                    <a:pt x="24752" y="10036"/>
                    <a:pt x="22355" y="6955"/>
                  </a:cubicBezTo>
                  <a:cubicBezTo>
                    <a:pt x="21362" y="5668"/>
                    <a:pt x="20231" y="5291"/>
                    <a:pt x="19247" y="5291"/>
                  </a:cubicBezTo>
                  <a:cubicBezTo>
                    <a:pt x="17858" y="5291"/>
                    <a:pt x="16763" y="6042"/>
                    <a:pt x="16763" y="6042"/>
                  </a:cubicBezTo>
                  <a:cubicBezTo>
                    <a:pt x="16763" y="6042"/>
                    <a:pt x="19046" y="3326"/>
                    <a:pt x="17334" y="2321"/>
                  </a:cubicBezTo>
                  <a:cubicBezTo>
                    <a:pt x="17078" y="2166"/>
                    <a:pt x="16823" y="2100"/>
                    <a:pt x="16575" y="2100"/>
                  </a:cubicBezTo>
                  <a:cubicBezTo>
                    <a:pt x="15185" y="2100"/>
                    <a:pt x="14001" y="4170"/>
                    <a:pt x="14001" y="4170"/>
                  </a:cubicBezTo>
                  <a:cubicBezTo>
                    <a:pt x="13737" y="2239"/>
                    <a:pt x="12061" y="1"/>
                    <a:pt x="10086"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2877;p41">
              <a:extLst>
                <a:ext uri="{FF2B5EF4-FFF2-40B4-BE49-F238E27FC236}">
                  <a16:creationId xmlns:a16="http://schemas.microsoft.com/office/drawing/2014/main" id="{954B1772-7F62-BF50-85AF-F8B10FD2DCBF}"/>
                </a:ext>
              </a:extLst>
            </p:cNvPr>
            <p:cNvSpPr/>
            <p:nvPr/>
          </p:nvSpPr>
          <p:spPr>
            <a:xfrm>
              <a:off x="4049364" y="4260800"/>
              <a:ext cx="1340425" cy="31172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2878;p41">
              <a:extLst>
                <a:ext uri="{FF2B5EF4-FFF2-40B4-BE49-F238E27FC236}">
                  <a16:creationId xmlns:a16="http://schemas.microsoft.com/office/drawing/2014/main" id="{77BD5FCC-4DFB-5C01-6038-0F268271F915}"/>
                </a:ext>
              </a:extLst>
            </p:cNvPr>
            <p:cNvSpPr/>
            <p:nvPr/>
          </p:nvSpPr>
          <p:spPr>
            <a:xfrm>
              <a:off x="4289025" y="2384775"/>
              <a:ext cx="998875" cy="963250"/>
            </a:xfrm>
            <a:custGeom>
              <a:avLst/>
              <a:gdLst/>
              <a:ahLst/>
              <a:cxnLst/>
              <a:rect l="l" t="t" r="r" b="b"/>
              <a:pathLst>
                <a:path w="39955" h="38530" extrusionOk="0">
                  <a:moveTo>
                    <a:pt x="15335" y="0"/>
                  </a:moveTo>
                  <a:cubicBezTo>
                    <a:pt x="7356" y="0"/>
                    <a:pt x="5137" y="4152"/>
                    <a:pt x="5137" y="4152"/>
                  </a:cubicBezTo>
                  <a:cubicBezTo>
                    <a:pt x="2831" y="7165"/>
                    <a:pt x="1" y="33232"/>
                    <a:pt x="3744" y="36633"/>
                  </a:cubicBezTo>
                  <a:cubicBezTo>
                    <a:pt x="5268" y="37999"/>
                    <a:pt x="9506" y="38529"/>
                    <a:pt x="14354" y="38529"/>
                  </a:cubicBezTo>
                  <a:cubicBezTo>
                    <a:pt x="21491" y="38529"/>
                    <a:pt x="29948" y="37381"/>
                    <a:pt x="33006" y="36062"/>
                  </a:cubicBezTo>
                  <a:cubicBezTo>
                    <a:pt x="38142" y="33871"/>
                    <a:pt x="35038" y="18190"/>
                    <a:pt x="35038" y="18190"/>
                  </a:cubicBezTo>
                  <a:lnTo>
                    <a:pt x="35038" y="18190"/>
                  </a:lnTo>
                  <a:cubicBezTo>
                    <a:pt x="35242" y="18197"/>
                    <a:pt x="35435" y="18201"/>
                    <a:pt x="35618" y="18201"/>
                  </a:cubicBezTo>
                  <a:cubicBezTo>
                    <a:pt x="39954" y="18201"/>
                    <a:pt x="38437" y="16169"/>
                    <a:pt x="36772" y="14241"/>
                  </a:cubicBezTo>
                  <a:cubicBezTo>
                    <a:pt x="35038" y="12233"/>
                    <a:pt x="33463" y="5796"/>
                    <a:pt x="31728" y="4152"/>
                  </a:cubicBezTo>
                  <a:cubicBezTo>
                    <a:pt x="29993" y="2486"/>
                    <a:pt x="27597" y="1025"/>
                    <a:pt x="17690" y="112"/>
                  </a:cubicBezTo>
                  <a:cubicBezTo>
                    <a:pt x="16854" y="35"/>
                    <a:pt x="16070" y="0"/>
                    <a:pt x="15335" y="0"/>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2879;p41">
              <a:extLst>
                <a:ext uri="{FF2B5EF4-FFF2-40B4-BE49-F238E27FC236}">
                  <a16:creationId xmlns:a16="http://schemas.microsoft.com/office/drawing/2014/main" id="{3C52D83B-E985-1A60-F4C4-AC4A37C5D531}"/>
                </a:ext>
              </a:extLst>
            </p:cNvPr>
            <p:cNvSpPr/>
            <p:nvPr/>
          </p:nvSpPr>
          <p:spPr>
            <a:xfrm>
              <a:off x="4288475" y="2438150"/>
              <a:ext cx="873650" cy="909825"/>
            </a:xfrm>
            <a:custGeom>
              <a:avLst/>
              <a:gdLst/>
              <a:ahLst/>
              <a:cxnLst/>
              <a:rect l="l" t="t" r="r" b="b"/>
              <a:pathLst>
                <a:path w="34946" h="36393" extrusionOk="0">
                  <a:moveTo>
                    <a:pt x="13457" y="0"/>
                  </a:moveTo>
                  <a:cubicBezTo>
                    <a:pt x="10864" y="0"/>
                    <a:pt x="8389" y="213"/>
                    <a:pt x="6597" y="420"/>
                  </a:cubicBezTo>
                  <a:cubicBezTo>
                    <a:pt x="5547" y="1287"/>
                    <a:pt x="5159" y="2017"/>
                    <a:pt x="5159" y="2017"/>
                  </a:cubicBezTo>
                  <a:cubicBezTo>
                    <a:pt x="2853" y="5030"/>
                    <a:pt x="0" y="31097"/>
                    <a:pt x="3766" y="34498"/>
                  </a:cubicBezTo>
                  <a:cubicBezTo>
                    <a:pt x="4131" y="34817"/>
                    <a:pt x="4656" y="35091"/>
                    <a:pt x="5295" y="35320"/>
                  </a:cubicBezTo>
                  <a:cubicBezTo>
                    <a:pt x="8149" y="35981"/>
                    <a:pt x="11413" y="36278"/>
                    <a:pt x="14654" y="36392"/>
                  </a:cubicBezTo>
                  <a:cubicBezTo>
                    <a:pt x="21045" y="36369"/>
                    <a:pt x="28440" y="35434"/>
                    <a:pt x="32047" y="34292"/>
                  </a:cubicBezTo>
                  <a:cubicBezTo>
                    <a:pt x="34946" y="30024"/>
                    <a:pt x="31316" y="13248"/>
                    <a:pt x="30654" y="8523"/>
                  </a:cubicBezTo>
                  <a:cubicBezTo>
                    <a:pt x="29924" y="3296"/>
                    <a:pt x="27619" y="2657"/>
                    <a:pt x="20931" y="831"/>
                  </a:cubicBezTo>
                  <a:cubicBezTo>
                    <a:pt x="18687" y="207"/>
                    <a:pt x="16014" y="0"/>
                    <a:pt x="134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2880;p41">
              <a:extLst>
                <a:ext uri="{FF2B5EF4-FFF2-40B4-BE49-F238E27FC236}">
                  <a16:creationId xmlns:a16="http://schemas.microsoft.com/office/drawing/2014/main" id="{BD54D03E-2595-013A-B81D-0E83737A3EF0}"/>
                </a:ext>
              </a:extLst>
            </p:cNvPr>
            <p:cNvSpPr/>
            <p:nvPr/>
          </p:nvSpPr>
          <p:spPr>
            <a:xfrm>
              <a:off x="4780350" y="2496925"/>
              <a:ext cx="459950" cy="837925"/>
            </a:xfrm>
            <a:custGeom>
              <a:avLst/>
              <a:gdLst/>
              <a:ahLst/>
              <a:cxnLst/>
              <a:rect l="l" t="t" r="r" b="b"/>
              <a:pathLst>
                <a:path w="18398" h="33517" extrusionOk="0">
                  <a:moveTo>
                    <a:pt x="8547" y="0"/>
                  </a:moveTo>
                  <a:cubicBezTo>
                    <a:pt x="7323" y="0"/>
                    <a:pt x="6185" y="590"/>
                    <a:pt x="5250" y="2040"/>
                  </a:cubicBezTo>
                  <a:cubicBezTo>
                    <a:pt x="3721" y="4437"/>
                    <a:pt x="0" y="25710"/>
                    <a:pt x="2808" y="31097"/>
                  </a:cubicBezTo>
                  <a:cubicBezTo>
                    <a:pt x="3242" y="31919"/>
                    <a:pt x="3561" y="32740"/>
                    <a:pt x="3812" y="33516"/>
                  </a:cubicBezTo>
                  <a:cubicBezTo>
                    <a:pt x="4314" y="33471"/>
                    <a:pt x="4817" y="33402"/>
                    <a:pt x="5296" y="33334"/>
                  </a:cubicBezTo>
                  <a:lnTo>
                    <a:pt x="5342" y="33334"/>
                  </a:lnTo>
                  <a:cubicBezTo>
                    <a:pt x="5844" y="33265"/>
                    <a:pt x="6323" y="33197"/>
                    <a:pt x="6780" y="33128"/>
                  </a:cubicBezTo>
                  <a:lnTo>
                    <a:pt x="6802" y="33128"/>
                  </a:lnTo>
                  <a:cubicBezTo>
                    <a:pt x="7031" y="33105"/>
                    <a:pt x="7259" y="33060"/>
                    <a:pt x="7464" y="33037"/>
                  </a:cubicBezTo>
                  <a:cubicBezTo>
                    <a:pt x="7487" y="33037"/>
                    <a:pt x="7487" y="33014"/>
                    <a:pt x="7510" y="33014"/>
                  </a:cubicBezTo>
                  <a:cubicBezTo>
                    <a:pt x="7944" y="32946"/>
                    <a:pt x="8377" y="32877"/>
                    <a:pt x="8788" y="32809"/>
                  </a:cubicBezTo>
                  <a:cubicBezTo>
                    <a:pt x="8811" y="32786"/>
                    <a:pt x="8857" y="32786"/>
                    <a:pt x="8879" y="32786"/>
                  </a:cubicBezTo>
                  <a:cubicBezTo>
                    <a:pt x="9062" y="32740"/>
                    <a:pt x="9245" y="32717"/>
                    <a:pt x="9427" y="32672"/>
                  </a:cubicBezTo>
                  <a:lnTo>
                    <a:pt x="9473" y="32672"/>
                  </a:lnTo>
                  <a:cubicBezTo>
                    <a:pt x="9656" y="32626"/>
                    <a:pt x="9861" y="32581"/>
                    <a:pt x="10044" y="32558"/>
                  </a:cubicBezTo>
                  <a:cubicBezTo>
                    <a:pt x="10066" y="32535"/>
                    <a:pt x="10089" y="32535"/>
                    <a:pt x="10135" y="32535"/>
                  </a:cubicBezTo>
                  <a:cubicBezTo>
                    <a:pt x="10272" y="32489"/>
                    <a:pt x="10432" y="32466"/>
                    <a:pt x="10569" y="32421"/>
                  </a:cubicBezTo>
                  <a:cubicBezTo>
                    <a:pt x="10614" y="32421"/>
                    <a:pt x="10637" y="32421"/>
                    <a:pt x="10683" y="32398"/>
                  </a:cubicBezTo>
                  <a:cubicBezTo>
                    <a:pt x="10865" y="32375"/>
                    <a:pt x="11025" y="32329"/>
                    <a:pt x="11185" y="32284"/>
                  </a:cubicBezTo>
                  <a:lnTo>
                    <a:pt x="11208" y="32284"/>
                  </a:lnTo>
                  <a:cubicBezTo>
                    <a:pt x="11345" y="32238"/>
                    <a:pt x="11504" y="32192"/>
                    <a:pt x="11641" y="32170"/>
                  </a:cubicBezTo>
                  <a:cubicBezTo>
                    <a:pt x="11687" y="32147"/>
                    <a:pt x="11710" y="32147"/>
                    <a:pt x="11755" y="32124"/>
                  </a:cubicBezTo>
                  <a:cubicBezTo>
                    <a:pt x="11870" y="32101"/>
                    <a:pt x="11984" y="32056"/>
                    <a:pt x="12098" y="32033"/>
                  </a:cubicBezTo>
                  <a:cubicBezTo>
                    <a:pt x="12121" y="32010"/>
                    <a:pt x="12166" y="32010"/>
                    <a:pt x="12189" y="32010"/>
                  </a:cubicBezTo>
                  <a:cubicBezTo>
                    <a:pt x="12326" y="31964"/>
                    <a:pt x="12463" y="31919"/>
                    <a:pt x="12577" y="31873"/>
                  </a:cubicBezTo>
                  <a:cubicBezTo>
                    <a:pt x="12600" y="31873"/>
                    <a:pt x="12646" y="31850"/>
                    <a:pt x="12668" y="31850"/>
                  </a:cubicBezTo>
                  <a:cubicBezTo>
                    <a:pt x="12760" y="31827"/>
                    <a:pt x="12851" y="31782"/>
                    <a:pt x="12942" y="31759"/>
                  </a:cubicBezTo>
                  <a:cubicBezTo>
                    <a:pt x="12988" y="31736"/>
                    <a:pt x="13011" y="31736"/>
                    <a:pt x="13034" y="31713"/>
                  </a:cubicBezTo>
                  <a:cubicBezTo>
                    <a:pt x="13148" y="31667"/>
                    <a:pt x="13262" y="31622"/>
                    <a:pt x="13353" y="31576"/>
                  </a:cubicBezTo>
                  <a:cubicBezTo>
                    <a:pt x="13467" y="31531"/>
                    <a:pt x="13581" y="31485"/>
                    <a:pt x="13696" y="31416"/>
                  </a:cubicBezTo>
                  <a:cubicBezTo>
                    <a:pt x="13741" y="31394"/>
                    <a:pt x="13787" y="31371"/>
                    <a:pt x="13810" y="31348"/>
                  </a:cubicBezTo>
                  <a:cubicBezTo>
                    <a:pt x="13833" y="31348"/>
                    <a:pt x="13833" y="31325"/>
                    <a:pt x="13833" y="31325"/>
                  </a:cubicBezTo>
                  <a:cubicBezTo>
                    <a:pt x="15339" y="30321"/>
                    <a:pt x="16001" y="27993"/>
                    <a:pt x="16229" y="25345"/>
                  </a:cubicBezTo>
                  <a:cubicBezTo>
                    <a:pt x="16252" y="24980"/>
                    <a:pt x="16275" y="24637"/>
                    <a:pt x="16298" y="24272"/>
                  </a:cubicBezTo>
                  <a:cubicBezTo>
                    <a:pt x="16298" y="24226"/>
                    <a:pt x="16298" y="24158"/>
                    <a:pt x="16298" y="24090"/>
                  </a:cubicBezTo>
                  <a:cubicBezTo>
                    <a:pt x="16321" y="23793"/>
                    <a:pt x="16321" y="23496"/>
                    <a:pt x="16321" y="23176"/>
                  </a:cubicBezTo>
                  <a:cubicBezTo>
                    <a:pt x="16321" y="23085"/>
                    <a:pt x="16321" y="22994"/>
                    <a:pt x="16321" y="22903"/>
                  </a:cubicBezTo>
                  <a:cubicBezTo>
                    <a:pt x="16321" y="22583"/>
                    <a:pt x="16321" y="22286"/>
                    <a:pt x="16298" y="21990"/>
                  </a:cubicBezTo>
                  <a:cubicBezTo>
                    <a:pt x="16298" y="21921"/>
                    <a:pt x="16298" y="21875"/>
                    <a:pt x="16298" y="21830"/>
                  </a:cubicBezTo>
                  <a:cubicBezTo>
                    <a:pt x="16275" y="21465"/>
                    <a:pt x="16275" y="21122"/>
                    <a:pt x="16252" y="20757"/>
                  </a:cubicBezTo>
                  <a:cubicBezTo>
                    <a:pt x="16252" y="20757"/>
                    <a:pt x="16252" y="20734"/>
                    <a:pt x="16252" y="20734"/>
                  </a:cubicBezTo>
                  <a:cubicBezTo>
                    <a:pt x="16184" y="19502"/>
                    <a:pt x="15727" y="18155"/>
                    <a:pt x="15887" y="16922"/>
                  </a:cubicBezTo>
                  <a:cubicBezTo>
                    <a:pt x="15636" y="15005"/>
                    <a:pt x="15385" y="13704"/>
                    <a:pt x="15385" y="13704"/>
                  </a:cubicBezTo>
                  <a:lnTo>
                    <a:pt x="15385" y="13704"/>
                  </a:lnTo>
                  <a:cubicBezTo>
                    <a:pt x="15566" y="13709"/>
                    <a:pt x="15739" y="13712"/>
                    <a:pt x="15903" y="13712"/>
                  </a:cubicBezTo>
                  <a:cubicBezTo>
                    <a:pt x="17209" y="13712"/>
                    <a:pt x="17992" y="13552"/>
                    <a:pt x="18398" y="13248"/>
                  </a:cubicBezTo>
                  <a:cubicBezTo>
                    <a:pt x="18032" y="12814"/>
                    <a:pt x="17530" y="12426"/>
                    <a:pt x="17302" y="12129"/>
                  </a:cubicBezTo>
                  <a:cubicBezTo>
                    <a:pt x="16572" y="11262"/>
                    <a:pt x="15841" y="10372"/>
                    <a:pt x="15339" y="9322"/>
                  </a:cubicBezTo>
                  <a:cubicBezTo>
                    <a:pt x="13992" y="6423"/>
                    <a:pt x="14312" y="2314"/>
                    <a:pt x="10957" y="648"/>
                  </a:cubicBezTo>
                  <a:cubicBezTo>
                    <a:pt x="10140" y="239"/>
                    <a:pt x="9326" y="0"/>
                    <a:pt x="8547"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2881;p41">
              <a:extLst>
                <a:ext uri="{FF2B5EF4-FFF2-40B4-BE49-F238E27FC236}">
                  <a16:creationId xmlns:a16="http://schemas.microsoft.com/office/drawing/2014/main" id="{99479FAA-0514-7608-C56F-33103AC89188}"/>
                </a:ext>
              </a:extLst>
            </p:cNvPr>
            <p:cNvSpPr/>
            <p:nvPr/>
          </p:nvSpPr>
          <p:spPr>
            <a:xfrm>
              <a:off x="5077075" y="2527950"/>
              <a:ext cx="163225" cy="311750"/>
            </a:xfrm>
            <a:custGeom>
              <a:avLst/>
              <a:gdLst/>
              <a:ahLst/>
              <a:cxnLst/>
              <a:rect l="l" t="t" r="r" b="b"/>
              <a:pathLst>
                <a:path w="6529" h="12470" extrusionOk="0">
                  <a:moveTo>
                    <a:pt x="1" y="0"/>
                  </a:moveTo>
                  <a:lnTo>
                    <a:pt x="1" y="0"/>
                  </a:lnTo>
                  <a:cubicBezTo>
                    <a:pt x="1210" y="1621"/>
                    <a:pt x="2511" y="6894"/>
                    <a:pt x="2694" y="8948"/>
                  </a:cubicBezTo>
                  <a:cubicBezTo>
                    <a:pt x="2808" y="10295"/>
                    <a:pt x="3265" y="11641"/>
                    <a:pt x="3607" y="12463"/>
                  </a:cubicBezTo>
                  <a:cubicBezTo>
                    <a:pt x="3765" y="12468"/>
                    <a:pt x="3917" y="12470"/>
                    <a:pt x="4063" y="12470"/>
                  </a:cubicBezTo>
                  <a:cubicBezTo>
                    <a:pt x="5341" y="12470"/>
                    <a:pt x="6119" y="12293"/>
                    <a:pt x="6529" y="12007"/>
                  </a:cubicBezTo>
                  <a:cubicBezTo>
                    <a:pt x="6163" y="11573"/>
                    <a:pt x="5661" y="11185"/>
                    <a:pt x="5433" y="10888"/>
                  </a:cubicBezTo>
                  <a:cubicBezTo>
                    <a:pt x="4703" y="10021"/>
                    <a:pt x="3972" y="9131"/>
                    <a:pt x="3470" y="8081"/>
                  </a:cubicBezTo>
                  <a:cubicBezTo>
                    <a:pt x="2260" y="5478"/>
                    <a:pt x="2374" y="1918"/>
                    <a:pt x="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2882;p41">
              <a:extLst>
                <a:ext uri="{FF2B5EF4-FFF2-40B4-BE49-F238E27FC236}">
                  <a16:creationId xmlns:a16="http://schemas.microsoft.com/office/drawing/2014/main" id="{0F7A5B21-B5E8-9B7C-FD27-34D25C8F70F8}"/>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2883;p41">
              <a:extLst>
                <a:ext uri="{FF2B5EF4-FFF2-40B4-BE49-F238E27FC236}">
                  <a16:creationId xmlns:a16="http://schemas.microsoft.com/office/drawing/2014/main" id="{3EC38ED6-288C-CD5C-2902-628384C161DE}"/>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DF9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2884;p41">
              <a:extLst>
                <a:ext uri="{FF2B5EF4-FFF2-40B4-BE49-F238E27FC236}">
                  <a16:creationId xmlns:a16="http://schemas.microsoft.com/office/drawing/2014/main" id="{11512F07-8978-FD01-AFD7-D56735EA6D6F}"/>
                </a:ext>
              </a:extLst>
            </p:cNvPr>
            <p:cNvSpPr/>
            <p:nvPr/>
          </p:nvSpPr>
          <p:spPr>
            <a:xfrm>
              <a:off x="3776600" y="2809275"/>
              <a:ext cx="789225" cy="680200"/>
            </a:xfrm>
            <a:custGeom>
              <a:avLst/>
              <a:gdLst/>
              <a:ahLst/>
              <a:cxnLst/>
              <a:rect l="l" t="t" r="r" b="b"/>
              <a:pathLst>
                <a:path w="31569" h="27208" extrusionOk="0">
                  <a:moveTo>
                    <a:pt x="10820" y="0"/>
                  </a:moveTo>
                  <a:lnTo>
                    <a:pt x="2101" y="12326"/>
                  </a:lnTo>
                  <a:lnTo>
                    <a:pt x="1" y="17690"/>
                  </a:lnTo>
                  <a:lnTo>
                    <a:pt x="21388" y="27208"/>
                  </a:lnTo>
                  <a:lnTo>
                    <a:pt x="30495" y="15111"/>
                  </a:lnTo>
                  <a:lnTo>
                    <a:pt x="31568" y="9815"/>
                  </a:lnTo>
                  <a:lnTo>
                    <a:pt x="10820" y="0"/>
                  </a:ln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2885;p41">
              <a:extLst>
                <a:ext uri="{FF2B5EF4-FFF2-40B4-BE49-F238E27FC236}">
                  <a16:creationId xmlns:a16="http://schemas.microsoft.com/office/drawing/2014/main" id="{5153C168-CF44-39F3-03C2-B1E6A1BAC3AC}"/>
                </a:ext>
              </a:extLst>
            </p:cNvPr>
            <p:cNvSpPr/>
            <p:nvPr/>
          </p:nvSpPr>
          <p:spPr>
            <a:xfrm>
              <a:off x="3780025" y="2821825"/>
              <a:ext cx="783500" cy="667650"/>
            </a:xfrm>
            <a:custGeom>
              <a:avLst/>
              <a:gdLst/>
              <a:ahLst/>
              <a:cxnLst/>
              <a:rect l="l" t="t" r="r" b="b"/>
              <a:pathLst>
                <a:path w="31340" h="26706" extrusionOk="0">
                  <a:moveTo>
                    <a:pt x="10637" y="0"/>
                  </a:moveTo>
                  <a:lnTo>
                    <a:pt x="1918" y="12326"/>
                  </a:lnTo>
                  <a:lnTo>
                    <a:pt x="1" y="17233"/>
                  </a:lnTo>
                  <a:lnTo>
                    <a:pt x="21251" y="26706"/>
                  </a:lnTo>
                  <a:lnTo>
                    <a:pt x="30358" y="14609"/>
                  </a:lnTo>
                  <a:lnTo>
                    <a:pt x="31340" y="9792"/>
                  </a:lnTo>
                  <a:lnTo>
                    <a:pt x="10637"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2886;p41">
              <a:extLst>
                <a:ext uri="{FF2B5EF4-FFF2-40B4-BE49-F238E27FC236}">
                  <a16:creationId xmlns:a16="http://schemas.microsoft.com/office/drawing/2014/main" id="{AD3179DF-0EF6-11E5-172D-E86ADAE63D24}"/>
                </a:ext>
              </a:extLst>
            </p:cNvPr>
            <p:cNvSpPr/>
            <p:nvPr/>
          </p:nvSpPr>
          <p:spPr>
            <a:xfrm>
              <a:off x="3783450" y="2835525"/>
              <a:ext cx="778375" cy="658525"/>
            </a:xfrm>
            <a:custGeom>
              <a:avLst/>
              <a:gdLst/>
              <a:ahLst/>
              <a:cxnLst/>
              <a:rect l="l" t="t" r="r" b="b"/>
              <a:pathLst>
                <a:path w="31135" h="26341" extrusionOk="0">
                  <a:moveTo>
                    <a:pt x="10432" y="0"/>
                  </a:moveTo>
                  <a:lnTo>
                    <a:pt x="2101" y="11801"/>
                  </a:lnTo>
                  <a:lnTo>
                    <a:pt x="1" y="16640"/>
                  </a:lnTo>
                  <a:lnTo>
                    <a:pt x="21114" y="26341"/>
                  </a:lnTo>
                  <a:lnTo>
                    <a:pt x="30199" y="14243"/>
                  </a:lnTo>
                  <a:lnTo>
                    <a:pt x="31134" y="9792"/>
                  </a:lnTo>
                  <a:lnTo>
                    <a:pt x="1043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2887;p41">
              <a:extLst>
                <a:ext uri="{FF2B5EF4-FFF2-40B4-BE49-F238E27FC236}">
                  <a16:creationId xmlns:a16="http://schemas.microsoft.com/office/drawing/2014/main" id="{611FA997-CF0E-26C0-FCB9-51EBD863D89A}"/>
                </a:ext>
              </a:extLst>
            </p:cNvPr>
            <p:cNvSpPr/>
            <p:nvPr/>
          </p:nvSpPr>
          <p:spPr>
            <a:xfrm>
              <a:off x="4021400" y="2836100"/>
              <a:ext cx="540425" cy="396025"/>
            </a:xfrm>
            <a:custGeom>
              <a:avLst/>
              <a:gdLst/>
              <a:ahLst/>
              <a:cxnLst/>
              <a:rect l="l" t="t" r="r" b="b"/>
              <a:pathLst>
                <a:path w="21617" h="15841" extrusionOk="0">
                  <a:moveTo>
                    <a:pt x="982" y="0"/>
                  </a:moveTo>
                  <a:lnTo>
                    <a:pt x="1" y="4565"/>
                  </a:lnTo>
                  <a:lnTo>
                    <a:pt x="19494" y="15841"/>
                  </a:lnTo>
                  <a:lnTo>
                    <a:pt x="20681" y="14220"/>
                  </a:lnTo>
                  <a:lnTo>
                    <a:pt x="21616" y="9769"/>
                  </a:lnTo>
                  <a:lnTo>
                    <a:pt x="982"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2888;p41">
              <a:extLst>
                <a:ext uri="{FF2B5EF4-FFF2-40B4-BE49-F238E27FC236}">
                  <a16:creationId xmlns:a16="http://schemas.microsoft.com/office/drawing/2014/main" id="{D62F54C4-D816-4F13-D9F5-A3F2C6FA7EA2}"/>
                </a:ext>
              </a:extLst>
            </p:cNvPr>
            <p:cNvSpPr/>
            <p:nvPr/>
          </p:nvSpPr>
          <p:spPr>
            <a:xfrm>
              <a:off x="3776600" y="2943375"/>
              <a:ext cx="762975" cy="550675"/>
            </a:xfrm>
            <a:custGeom>
              <a:avLst/>
              <a:gdLst/>
              <a:ahLst/>
              <a:cxnLst/>
              <a:rect l="l" t="t" r="r" b="b"/>
              <a:pathLst>
                <a:path w="30519" h="22027" extrusionOk="0">
                  <a:moveTo>
                    <a:pt x="9793" y="0"/>
                  </a:moveTo>
                  <a:lnTo>
                    <a:pt x="1" y="12508"/>
                  </a:lnTo>
                  <a:lnTo>
                    <a:pt x="21388" y="22027"/>
                  </a:lnTo>
                  <a:lnTo>
                    <a:pt x="30473" y="9929"/>
                  </a:lnTo>
                  <a:lnTo>
                    <a:pt x="30518" y="9815"/>
                  </a:lnTo>
                  <a:lnTo>
                    <a:pt x="9793" y="0"/>
                  </a:ln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2889;p41">
              <a:extLst>
                <a:ext uri="{FF2B5EF4-FFF2-40B4-BE49-F238E27FC236}">
                  <a16:creationId xmlns:a16="http://schemas.microsoft.com/office/drawing/2014/main" id="{4A85EC6F-2553-F308-4140-23D1754D5C2A}"/>
                </a:ext>
              </a:extLst>
            </p:cNvPr>
            <p:cNvSpPr/>
            <p:nvPr/>
          </p:nvSpPr>
          <p:spPr>
            <a:xfrm>
              <a:off x="3786300" y="2959350"/>
              <a:ext cx="745850" cy="534700"/>
            </a:xfrm>
            <a:custGeom>
              <a:avLst/>
              <a:gdLst/>
              <a:ahLst/>
              <a:cxnLst/>
              <a:rect l="l" t="t" r="r" b="b"/>
              <a:pathLst>
                <a:path w="29834" h="21388" extrusionOk="0">
                  <a:moveTo>
                    <a:pt x="9428" y="0"/>
                  </a:moveTo>
                  <a:lnTo>
                    <a:pt x="1" y="12052"/>
                  </a:lnTo>
                  <a:lnTo>
                    <a:pt x="21000" y="21388"/>
                  </a:lnTo>
                  <a:lnTo>
                    <a:pt x="29833" y="9655"/>
                  </a:lnTo>
                  <a:lnTo>
                    <a:pt x="9428" y="0"/>
                  </a:ln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2890;p41">
              <a:extLst>
                <a:ext uri="{FF2B5EF4-FFF2-40B4-BE49-F238E27FC236}">
                  <a16:creationId xmlns:a16="http://schemas.microsoft.com/office/drawing/2014/main" id="{9D404A5C-4CFD-3E73-AB27-7B1842DA0901}"/>
                </a:ext>
              </a:extLst>
            </p:cNvPr>
            <p:cNvSpPr/>
            <p:nvPr/>
          </p:nvSpPr>
          <p:spPr>
            <a:xfrm>
              <a:off x="3786300" y="3200725"/>
              <a:ext cx="745850" cy="293325"/>
            </a:xfrm>
            <a:custGeom>
              <a:avLst/>
              <a:gdLst/>
              <a:ahLst/>
              <a:cxnLst/>
              <a:rect l="l" t="t" r="r" b="b"/>
              <a:pathLst>
                <a:path w="29834" h="11733" extrusionOk="0">
                  <a:moveTo>
                    <a:pt x="29833" y="0"/>
                  </a:moveTo>
                  <a:lnTo>
                    <a:pt x="1" y="2397"/>
                  </a:lnTo>
                  <a:lnTo>
                    <a:pt x="21000" y="11733"/>
                  </a:lnTo>
                  <a:lnTo>
                    <a:pt x="29833"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2891;p41">
              <a:extLst>
                <a:ext uri="{FF2B5EF4-FFF2-40B4-BE49-F238E27FC236}">
                  <a16:creationId xmlns:a16="http://schemas.microsoft.com/office/drawing/2014/main" id="{4B8221B2-92DD-CB2C-AD8C-532BB223A255}"/>
                </a:ext>
              </a:extLst>
            </p:cNvPr>
            <p:cNvSpPr/>
            <p:nvPr/>
          </p:nvSpPr>
          <p:spPr>
            <a:xfrm>
              <a:off x="3861625" y="2851500"/>
              <a:ext cx="710475" cy="253375"/>
            </a:xfrm>
            <a:custGeom>
              <a:avLst/>
              <a:gdLst/>
              <a:ahLst/>
              <a:cxnLst/>
              <a:rect l="l" t="t" r="r" b="b"/>
              <a:pathLst>
                <a:path w="28419" h="10135" extrusionOk="0">
                  <a:moveTo>
                    <a:pt x="7191" y="0"/>
                  </a:moveTo>
                  <a:lnTo>
                    <a:pt x="1" y="10135"/>
                  </a:lnTo>
                  <a:lnTo>
                    <a:pt x="7191" y="845"/>
                  </a:lnTo>
                  <a:lnTo>
                    <a:pt x="28418" y="9838"/>
                  </a:lnTo>
                  <a:lnTo>
                    <a:pt x="7191"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2892;p41">
              <a:extLst>
                <a:ext uri="{FF2B5EF4-FFF2-40B4-BE49-F238E27FC236}">
                  <a16:creationId xmlns:a16="http://schemas.microsoft.com/office/drawing/2014/main" id="{2D57E6F6-C488-4ECC-D091-E79BC562111C}"/>
                </a:ext>
              </a:extLst>
            </p:cNvPr>
            <p:cNvSpPr/>
            <p:nvPr/>
          </p:nvSpPr>
          <p:spPr>
            <a:xfrm>
              <a:off x="3921550" y="2888575"/>
              <a:ext cx="451950" cy="160950"/>
            </a:xfrm>
            <a:custGeom>
              <a:avLst/>
              <a:gdLst/>
              <a:ahLst/>
              <a:cxnLst/>
              <a:rect l="l" t="t" r="r" b="b"/>
              <a:pathLst>
                <a:path w="18078" h="6438" extrusionOk="0">
                  <a:moveTo>
                    <a:pt x="4588" y="1"/>
                  </a:moveTo>
                  <a:lnTo>
                    <a:pt x="0" y="6438"/>
                  </a:lnTo>
                  <a:lnTo>
                    <a:pt x="4565" y="526"/>
                  </a:lnTo>
                  <a:lnTo>
                    <a:pt x="18078" y="6255"/>
                  </a:lnTo>
                  <a:lnTo>
                    <a:pt x="4588"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2893;p41">
              <a:extLst>
                <a:ext uri="{FF2B5EF4-FFF2-40B4-BE49-F238E27FC236}">
                  <a16:creationId xmlns:a16="http://schemas.microsoft.com/office/drawing/2014/main" id="{CF008FA2-9B45-3E19-5BAE-A458779E82C3}"/>
                </a:ext>
              </a:extLst>
            </p:cNvPr>
            <p:cNvSpPr/>
            <p:nvPr/>
          </p:nvSpPr>
          <p:spPr>
            <a:xfrm>
              <a:off x="4063075" y="2939375"/>
              <a:ext cx="482200" cy="235700"/>
            </a:xfrm>
            <a:custGeom>
              <a:avLst/>
              <a:gdLst/>
              <a:ahLst/>
              <a:cxnLst/>
              <a:rect l="l" t="t" r="r" b="b"/>
              <a:pathLst>
                <a:path w="19288" h="9428" extrusionOk="0">
                  <a:moveTo>
                    <a:pt x="0" y="0"/>
                  </a:moveTo>
                  <a:lnTo>
                    <a:pt x="19150" y="9427"/>
                  </a:lnTo>
                  <a:lnTo>
                    <a:pt x="19287" y="8834"/>
                  </a:lnTo>
                  <a:lnTo>
                    <a:pt x="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2894;p41">
              <a:extLst>
                <a:ext uri="{FF2B5EF4-FFF2-40B4-BE49-F238E27FC236}">
                  <a16:creationId xmlns:a16="http://schemas.microsoft.com/office/drawing/2014/main" id="{A121976D-84F1-E2B9-865A-A36E16128912}"/>
                </a:ext>
              </a:extLst>
            </p:cNvPr>
            <p:cNvSpPr/>
            <p:nvPr/>
          </p:nvSpPr>
          <p:spPr>
            <a:xfrm>
              <a:off x="3813700" y="2982750"/>
              <a:ext cx="657400" cy="258500"/>
            </a:xfrm>
            <a:custGeom>
              <a:avLst/>
              <a:gdLst/>
              <a:ahLst/>
              <a:cxnLst/>
              <a:rect l="l" t="t" r="r" b="b"/>
              <a:pathLst>
                <a:path w="26296" h="10340" extrusionOk="0">
                  <a:moveTo>
                    <a:pt x="8469" y="0"/>
                  </a:moveTo>
                  <a:lnTo>
                    <a:pt x="0" y="10340"/>
                  </a:lnTo>
                  <a:lnTo>
                    <a:pt x="8560" y="1096"/>
                  </a:lnTo>
                  <a:lnTo>
                    <a:pt x="26158" y="8354"/>
                  </a:lnTo>
                  <a:lnTo>
                    <a:pt x="26295" y="8217"/>
                  </a:lnTo>
                  <a:lnTo>
                    <a:pt x="8469" y="0"/>
                  </a:ln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2895;p41">
              <a:extLst>
                <a:ext uri="{FF2B5EF4-FFF2-40B4-BE49-F238E27FC236}">
                  <a16:creationId xmlns:a16="http://schemas.microsoft.com/office/drawing/2014/main" id="{7C80C289-844B-678F-C6A4-4F61326094D8}"/>
                </a:ext>
              </a:extLst>
            </p:cNvPr>
            <p:cNvSpPr/>
            <p:nvPr/>
          </p:nvSpPr>
          <p:spPr>
            <a:xfrm>
              <a:off x="3980325" y="3302375"/>
              <a:ext cx="296750" cy="175225"/>
            </a:xfrm>
            <a:custGeom>
              <a:avLst/>
              <a:gdLst/>
              <a:ahLst/>
              <a:cxnLst/>
              <a:rect l="l" t="t" r="r" b="b"/>
              <a:pathLst>
                <a:path w="11870" h="7009" extrusionOk="0">
                  <a:moveTo>
                    <a:pt x="7345" y="1"/>
                  </a:moveTo>
                  <a:cubicBezTo>
                    <a:pt x="6475" y="1"/>
                    <a:pt x="5704" y="514"/>
                    <a:pt x="5045" y="1253"/>
                  </a:cubicBezTo>
                  <a:cubicBezTo>
                    <a:pt x="4588" y="1732"/>
                    <a:pt x="4155" y="2280"/>
                    <a:pt x="3812" y="2850"/>
                  </a:cubicBezTo>
                  <a:cubicBezTo>
                    <a:pt x="3616" y="3217"/>
                    <a:pt x="3390" y="3425"/>
                    <a:pt x="3125" y="3425"/>
                  </a:cubicBezTo>
                  <a:cubicBezTo>
                    <a:pt x="2928" y="3425"/>
                    <a:pt x="2709" y="3309"/>
                    <a:pt x="2465" y="3056"/>
                  </a:cubicBezTo>
                  <a:cubicBezTo>
                    <a:pt x="2077" y="2645"/>
                    <a:pt x="1552" y="2189"/>
                    <a:pt x="913" y="2143"/>
                  </a:cubicBezTo>
                  <a:cubicBezTo>
                    <a:pt x="888" y="2141"/>
                    <a:pt x="863" y="2141"/>
                    <a:pt x="838" y="2141"/>
                  </a:cubicBezTo>
                  <a:cubicBezTo>
                    <a:pt x="464" y="2141"/>
                    <a:pt x="179" y="2305"/>
                    <a:pt x="114" y="2691"/>
                  </a:cubicBezTo>
                  <a:cubicBezTo>
                    <a:pt x="0" y="3535"/>
                    <a:pt x="822" y="4403"/>
                    <a:pt x="1347" y="4905"/>
                  </a:cubicBezTo>
                  <a:cubicBezTo>
                    <a:pt x="2077" y="5635"/>
                    <a:pt x="2762" y="6114"/>
                    <a:pt x="3721" y="6480"/>
                  </a:cubicBezTo>
                  <a:cubicBezTo>
                    <a:pt x="4574" y="6787"/>
                    <a:pt x="5561" y="7009"/>
                    <a:pt x="6519" y="7009"/>
                  </a:cubicBezTo>
                  <a:cubicBezTo>
                    <a:pt x="7764" y="7009"/>
                    <a:pt x="8960" y="6635"/>
                    <a:pt x="9747" y="5589"/>
                  </a:cubicBezTo>
                  <a:cubicBezTo>
                    <a:pt x="9747" y="5589"/>
                    <a:pt x="11870" y="2029"/>
                    <a:pt x="8491" y="294"/>
                  </a:cubicBezTo>
                  <a:cubicBezTo>
                    <a:pt x="8093" y="91"/>
                    <a:pt x="7710" y="1"/>
                    <a:pt x="7345" y="1"/>
                  </a:cubicBezTo>
                  <a:close/>
                </a:path>
              </a:pathLst>
            </a:custGeom>
            <a:solidFill>
              <a:srgbClr val="DF9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2896;p41">
              <a:extLst>
                <a:ext uri="{FF2B5EF4-FFF2-40B4-BE49-F238E27FC236}">
                  <a16:creationId xmlns:a16="http://schemas.microsoft.com/office/drawing/2014/main" id="{EC75BE1C-0AC4-C98C-AB8D-D80E069D9E6E}"/>
                </a:ext>
              </a:extLst>
            </p:cNvPr>
            <p:cNvSpPr/>
            <p:nvPr/>
          </p:nvSpPr>
          <p:spPr>
            <a:xfrm>
              <a:off x="4055650" y="3303425"/>
              <a:ext cx="115850" cy="121625"/>
            </a:xfrm>
            <a:custGeom>
              <a:avLst/>
              <a:gdLst/>
              <a:ahLst/>
              <a:cxnLst/>
              <a:rect l="l" t="t" r="r" b="b"/>
              <a:pathLst>
                <a:path w="4634" h="4865" extrusionOk="0">
                  <a:moveTo>
                    <a:pt x="3447" y="1"/>
                  </a:moveTo>
                  <a:cubicBezTo>
                    <a:pt x="3241" y="47"/>
                    <a:pt x="3150" y="92"/>
                    <a:pt x="3150" y="92"/>
                  </a:cubicBezTo>
                  <a:cubicBezTo>
                    <a:pt x="3150" y="92"/>
                    <a:pt x="3036" y="138"/>
                    <a:pt x="2899" y="229"/>
                  </a:cubicBezTo>
                  <a:cubicBezTo>
                    <a:pt x="2739" y="343"/>
                    <a:pt x="2557" y="503"/>
                    <a:pt x="2374" y="709"/>
                  </a:cubicBezTo>
                  <a:cubicBezTo>
                    <a:pt x="1963" y="1142"/>
                    <a:pt x="1598" y="1781"/>
                    <a:pt x="1187" y="2375"/>
                  </a:cubicBezTo>
                  <a:cubicBezTo>
                    <a:pt x="936" y="2717"/>
                    <a:pt x="662" y="3128"/>
                    <a:pt x="366" y="3448"/>
                  </a:cubicBezTo>
                  <a:cubicBezTo>
                    <a:pt x="229" y="3585"/>
                    <a:pt x="114" y="3721"/>
                    <a:pt x="0" y="3858"/>
                  </a:cubicBezTo>
                  <a:cubicBezTo>
                    <a:pt x="206" y="3699"/>
                    <a:pt x="434" y="3562"/>
                    <a:pt x="639" y="3425"/>
                  </a:cubicBezTo>
                  <a:cubicBezTo>
                    <a:pt x="845" y="3265"/>
                    <a:pt x="936" y="3037"/>
                    <a:pt x="1119" y="2854"/>
                  </a:cubicBezTo>
                  <a:cubicBezTo>
                    <a:pt x="1279" y="2649"/>
                    <a:pt x="1461" y="2535"/>
                    <a:pt x="1621" y="2329"/>
                  </a:cubicBezTo>
                  <a:cubicBezTo>
                    <a:pt x="1963" y="1873"/>
                    <a:pt x="2260" y="1393"/>
                    <a:pt x="2671" y="1005"/>
                  </a:cubicBezTo>
                  <a:cubicBezTo>
                    <a:pt x="2853" y="823"/>
                    <a:pt x="3036" y="686"/>
                    <a:pt x="3150" y="617"/>
                  </a:cubicBezTo>
                  <a:cubicBezTo>
                    <a:pt x="3264" y="549"/>
                    <a:pt x="3333" y="526"/>
                    <a:pt x="3333" y="526"/>
                  </a:cubicBezTo>
                  <a:cubicBezTo>
                    <a:pt x="3333" y="526"/>
                    <a:pt x="3401" y="480"/>
                    <a:pt x="3515" y="457"/>
                  </a:cubicBezTo>
                  <a:cubicBezTo>
                    <a:pt x="3547" y="451"/>
                    <a:pt x="3580" y="447"/>
                    <a:pt x="3614" y="447"/>
                  </a:cubicBezTo>
                  <a:cubicBezTo>
                    <a:pt x="3705" y="447"/>
                    <a:pt x="3804" y="478"/>
                    <a:pt x="3903" y="594"/>
                  </a:cubicBezTo>
                  <a:cubicBezTo>
                    <a:pt x="4018" y="731"/>
                    <a:pt x="4109" y="1028"/>
                    <a:pt x="4086" y="1348"/>
                  </a:cubicBezTo>
                  <a:cubicBezTo>
                    <a:pt x="4063" y="1667"/>
                    <a:pt x="3995" y="2010"/>
                    <a:pt x="3881" y="2329"/>
                  </a:cubicBezTo>
                  <a:cubicBezTo>
                    <a:pt x="3401" y="3676"/>
                    <a:pt x="2443" y="4840"/>
                    <a:pt x="2488" y="4863"/>
                  </a:cubicBezTo>
                  <a:cubicBezTo>
                    <a:pt x="2489" y="4864"/>
                    <a:pt x="2491" y="4864"/>
                    <a:pt x="2492" y="4864"/>
                  </a:cubicBezTo>
                  <a:cubicBezTo>
                    <a:pt x="2534" y="4864"/>
                    <a:pt x="2799" y="4616"/>
                    <a:pt x="3127" y="4201"/>
                  </a:cubicBezTo>
                  <a:cubicBezTo>
                    <a:pt x="3470" y="3767"/>
                    <a:pt x="3881" y="3151"/>
                    <a:pt x="4177" y="2443"/>
                  </a:cubicBezTo>
                  <a:cubicBezTo>
                    <a:pt x="4474" y="1758"/>
                    <a:pt x="4634" y="937"/>
                    <a:pt x="4223" y="343"/>
                  </a:cubicBezTo>
                  <a:cubicBezTo>
                    <a:pt x="4132" y="184"/>
                    <a:pt x="3972" y="92"/>
                    <a:pt x="3835" y="47"/>
                  </a:cubicBezTo>
                  <a:cubicBezTo>
                    <a:pt x="3675" y="1"/>
                    <a:pt x="3538" y="1"/>
                    <a:pt x="3447"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2897;p41">
              <a:extLst>
                <a:ext uri="{FF2B5EF4-FFF2-40B4-BE49-F238E27FC236}">
                  <a16:creationId xmlns:a16="http://schemas.microsoft.com/office/drawing/2014/main" id="{8636C82F-1376-6FD7-B59B-52D1DDD44DAA}"/>
                </a:ext>
              </a:extLst>
            </p:cNvPr>
            <p:cNvSpPr/>
            <p:nvPr/>
          </p:nvSpPr>
          <p:spPr>
            <a:xfrm>
              <a:off x="4145225" y="3299725"/>
              <a:ext cx="63950" cy="127100"/>
            </a:xfrm>
            <a:custGeom>
              <a:avLst/>
              <a:gdLst/>
              <a:ahLst/>
              <a:cxnLst/>
              <a:rect l="l" t="t" r="r" b="b"/>
              <a:pathLst>
                <a:path w="2558" h="5084" extrusionOk="0">
                  <a:moveTo>
                    <a:pt x="831" y="0"/>
                  </a:moveTo>
                  <a:cubicBezTo>
                    <a:pt x="680" y="0"/>
                    <a:pt x="538" y="25"/>
                    <a:pt x="412" y="80"/>
                  </a:cubicBezTo>
                  <a:cubicBezTo>
                    <a:pt x="229" y="126"/>
                    <a:pt x="115" y="263"/>
                    <a:pt x="69" y="354"/>
                  </a:cubicBezTo>
                  <a:cubicBezTo>
                    <a:pt x="24" y="446"/>
                    <a:pt x="1" y="491"/>
                    <a:pt x="24" y="514"/>
                  </a:cubicBezTo>
                  <a:cubicBezTo>
                    <a:pt x="25" y="515"/>
                    <a:pt x="26" y="516"/>
                    <a:pt x="28" y="516"/>
                  </a:cubicBezTo>
                  <a:cubicBezTo>
                    <a:pt x="58" y="516"/>
                    <a:pt x="175" y="305"/>
                    <a:pt x="457" y="240"/>
                  </a:cubicBezTo>
                  <a:cubicBezTo>
                    <a:pt x="515" y="227"/>
                    <a:pt x="578" y="221"/>
                    <a:pt x="645" y="221"/>
                  </a:cubicBezTo>
                  <a:cubicBezTo>
                    <a:pt x="920" y="221"/>
                    <a:pt x="1259" y="330"/>
                    <a:pt x="1553" y="514"/>
                  </a:cubicBezTo>
                  <a:cubicBezTo>
                    <a:pt x="1713" y="628"/>
                    <a:pt x="1873" y="788"/>
                    <a:pt x="1964" y="925"/>
                  </a:cubicBezTo>
                  <a:cubicBezTo>
                    <a:pt x="1987" y="948"/>
                    <a:pt x="2010" y="993"/>
                    <a:pt x="2010" y="1016"/>
                  </a:cubicBezTo>
                  <a:cubicBezTo>
                    <a:pt x="2032" y="1062"/>
                    <a:pt x="2032" y="1108"/>
                    <a:pt x="2055" y="1153"/>
                  </a:cubicBezTo>
                  <a:cubicBezTo>
                    <a:pt x="2078" y="1222"/>
                    <a:pt x="2078" y="1313"/>
                    <a:pt x="2078" y="1404"/>
                  </a:cubicBezTo>
                  <a:cubicBezTo>
                    <a:pt x="2124" y="1701"/>
                    <a:pt x="2101" y="1929"/>
                    <a:pt x="2101" y="1929"/>
                  </a:cubicBezTo>
                  <a:cubicBezTo>
                    <a:pt x="2101" y="1929"/>
                    <a:pt x="2101" y="2135"/>
                    <a:pt x="2055" y="2454"/>
                  </a:cubicBezTo>
                  <a:cubicBezTo>
                    <a:pt x="2010" y="2774"/>
                    <a:pt x="1918" y="3208"/>
                    <a:pt x="1758" y="3618"/>
                  </a:cubicBezTo>
                  <a:cubicBezTo>
                    <a:pt x="1599" y="4029"/>
                    <a:pt x="1393" y="4417"/>
                    <a:pt x="1188" y="4668"/>
                  </a:cubicBezTo>
                  <a:cubicBezTo>
                    <a:pt x="982" y="4919"/>
                    <a:pt x="777" y="5056"/>
                    <a:pt x="800" y="5079"/>
                  </a:cubicBezTo>
                  <a:cubicBezTo>
                    <a:pt x="802" y="5082"/>
                    <a:pt x="808" y="5083"/>
                    <a:pt x="816" y="5083"/>
                  </a:cubicBezTo>
                  <a:cubicBezTo>
                    <a:pt x="877" y="5083"/>
                    <a:pt x="1080" y="5004"/>
                    <a:pt x="1302" y="4782"/>
                  </a:cubicBezTo>
                  <a:cubicBezTo>
                    <a:pt x="1576" y="4554"/>
                    <a:pt x="1850" y="4166"/>
                    <a:pt x="2055" y="3755"/>
                  </a:cubicBezTo>
                  <a:cubicBezTo>
                    <a:pt x="2261" y="3322"/>
                    <a:pt x="2398" y="2865"/>
                    <a:pt x="2466" y="2523"/>
                  </a:cubicBezTo>
                  <a:cubicBezTo>
                    <a:pt x="2534" y="2180"/>
                    <a:pt x="2557" y="1929"/>
                    <a:pt x="2557" y="1929"/>
                  </a:cubicBezTo>
                  <a:cubicBezTo>
                    <a:pt x="2557" y="1929"/>
                    <a:pt x="2557" y="1701"/>
                    <a:pt x="2512" y="1336"/>
                  </a:cubicBezTo>
                  <a:cubicBezTo>
                    <a:pt x="2489" y="1245"/>
                    <a:pt x="2466" y="1153"/>
                    <a:pt x="2443" y="1039"/>
                  </a:cubicBezTo>
                  <a:cubicBezTo>
                    <a:pt x="2420" y="993"/>
                    <a:pt x="2398" y="948"/>
                    <a:pt x="2375" y="879"/>
                  </a:cubicBezTo>
                  <a:cubicBezTo>
                    <a:pt x="2352" y="811"/>
                    <a:pt x="2329" y="765"/>
                    <a:pt x="2283" y="697"/>
                  </a:cubicBezTo>
                  <a:cubicBezTo>
                    <a:pt x="2124" y="514"/>
                    <a:pt x="1918" y="354"/>
                    <a:pt x="1713" y="240"/>
                  </a:cubicBezTo>
                  <a:cubicBezTo>
                    <a:pt x="1429" y="91"/>
                    <a:pt x="1116" y="0"/>
                    <a:pt x="831"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2898;p41">
              <a:extLst>
                <a:ext uri="{FF2B5EF4-FFF2-40B4-BE49-F238E27FC236}">
                  <a16:creationId xmlns:a16="http://schemas.microsoft.com/office/drawing/2014/main" id="{819ED5FF-B116-EB38-49E5-013C9B090F1B}"/>
                </a:ext>
              </a:extLst>
            </p:cNvPr>
            <p:cNvSpPr/>
            <p:nvPr/>
          </p:nvSpPr>
          <p:spPr>
            <a:xfrm>
              <a:off x="4196025" y="3317275"/>
              <a:ext cx="42250" cy="110650"/>
            </a:xfrm>
            <a:custGeom>
              <a:avLst/>
              <a:gdLst/>
              <a:ahLst/>
              <a:cxnLst/>
              <a:rect l="l" t="t" r="r" b="b"/>
              <a:pathLst>
                <a:path w="1690" h="4426" extrusionOk="0">
                  <a:moveTo>
                    <a:pt x="94" y="0"/>
                  </a:moveTo>
                  <a:cubicBezTo>
                    <a:pt x="49" y="0"/>
                    <a:pt x="23" y="9"/>
                    <a:pt x="23" y="18"/>
                  </a:cubicBezTo>
                  <a:cubicBezTo>
                    <a:pt x="0" y="63"/>
                    <a:pt x="160" y="109"/>
                    <a:pt x="343" y="246"/>
                  </a:cubicBezTo>
                  <a:cubicBezTo>
                    <a:pt x="525" y="406"/>
                    <a:pt x="731" y="634"/>
                    <a:pt x="913" y="908"/>
                  </a:cubicBezTo>
                  <a:cubicBezTo>
                    <a:pt x="1073" y="1182"/>
                    <a:pt x="1187" y="1456"/>
                    <a:pt x="1210" y="1684"/>
                  </a:cubicBezTo>
                  <a:cubicBezTo>
                    <a:pt x="1256" y="1912"/>
                    <a:pt x="1233" y="2049"/>
                    <a:pt x="1233" y="2049"/>
                  </a:cubicBezTo>
                  <a:cubicBezTo>
                    <a:pt x="1233" y="2049"/>
                    <a:pt x="1233" y="2209"/>
                    <a:pt x="1210" y="2437"/>
                  </a:cubicBezTo>
                  <a:cubicBezTo>
                    <a:pt x="1187" y="2665"/>
                    <a:pt x="1096" y="2962"/>
                    <a:pt x="982" y="3259"/>
                  </a:cubicBezTo>
                  <a:cubicBezTo>
                    <a:pt x="731" y="3852"/>
                    <a:pt x="320" y="4400"/>
                    <a:pt x="388" y="4423"/>
                  </a:cubicBezTo>
                  <a:cubicBezTo>
                    <a:pt x="389" y="4425"/>
                    <a:pt x="392" y="4426"/>
                    <a:pt x="395" y="4426"/>
                  </a:cubicBezTo>
                  <a:cubicBezTo>
                    <a:pt x="459" y="4426"/>
                    <a:pt x="951" y="3984"/>
                    <a:pt x="1256" y="3396"/>
                  </a:cubicBezTo>
                  <a:cubicBezTo>
                    <a:pt x="1438" y="3099"/>
                    <a:pt x="1575" y="2779"/>
                    <a:pt x="1621" y="2506"/>
                  </a:cubicBezTo>
                  <a:cubicBezTo>
                    <a:pt x="1689" y="2232"/>
                    <a:pt x="1689" y="2049"/>
                    <a:pt x="1689" y="2049"/>
                  </a:cubicBezTo>
                  <a:cubicBezTo>
                    <a:pt x="1689" y="2049"/>
                    <a:pt x="1689" y="1866"/>
                    <a:pt x="1621" y="1593"/>
                  </a:cubicBezTo>
                  <a:cubicBezTo>
                    <a:pt x="1575" y="1319"/>
                    <a:pt x="1393" y="999"/>
                    <a:pt x="1164" y="725"/>
                  </a:cubicBezTo>
                  <a:cubicBezTo>
                    <a:pt x="959" y="451"/>
                    <a:pt x="685" y="223"/>
                    <a:pt x="434" y="109"/>
                  </a:cubicBezTo>
                  <a:cubicBezTo>
                    <a:pt x="292" y="24"/>
                    <a:pt x="168" y="0"/>
                    <a:pt x="94"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2899;p41">
              <a:extLst>
                <a:ext uri="{FF2B5EF4-FFF2-40B4-BE49-F238E27FC236}">
                  <a16:creationId xmlns:a16="http://schemas.microsoft.com/office/drawing/2014/main" id="{41B679DB-5E73-8B0D-59F9-6931E46333F9}"/>
                </a:ext>
              </a:extLst>
            </p:cNvPr>
            <p:cNvSpPr/>
            <p:nvPr/>
          </p:nvSpPr>
          <p:spPr>
            <a:xfrm>
              <a:off x="4176050" y="3351825"/>
              <a:ext cx="73625" cy="121875"/>
            </a:xfrm>
            <a:custGeom>
              <a:avLst/>
              <a:gdLst/>
              <a:ahLst/>
              <a:cxnLst/>
              <a:rect l="l" t="t" r="r" b="b"/>
              <a:pathLst>
                <a:path w="2945" h="4875" extrusionOk="0">
                  <a:moveTo>
                    <a:pt x="2092" y="1"/>
                  </a:moveTo>
                  <a:cubicBezTo>
                    <a:pt x="2085" y="1"/>
                    <a:pt x="2080" y="2"/>
                    <a:pt x="2078" y="5"/>
                  </a:cubicBezTo>
                  <a:cubicBezTo>
                    <a:pt x="2055" y="28"/>
                    <a:pt x="2214" y="165"/>
                    <a:pt x="2351" y="393"/>
                  </a:cubicBezTo>
                  <a:cubicBezTo>
                    <a:pt x="2511" y="621"/>
                    <a:pt x="2625" y="987"/>
                    <a:pt x="2580" y="1329"/>
                  </a:cubicBezTo>
                  <a:cubicBezTo>
                    <a:pt x="2580" y="1694"/>
                    <a:pt x="2443" y="2037"/>
                    <a:pt x="2306" y="2288"/>
                  </a:cubicBezTo>
                  <a:cubicBezTo>
                    <a:pt x="2192" y="2539"/>
                    <a:pt x="2078" y="2698"/>
                    <a:pt x="2078" y="2698"/>
                  </a:cubicBezTo>
                  <a:cubicBezTo>
                    <a:pt x="2078" y="2698"/>
                    <a:pt x="2009" y="2858"/>
                    <a:pt x="1849" y="3087"/>
                  </a:cubicBezTo>
                  <a:cubicBezTo>
                    <a:pt x="1690" y="3338"/>
                    <a:pt x="1461" y="3634"/>
                    <a:pt x="1187" y="3908"/>
                  </a:cubicBezTo>
                  <a:cubicBezTo>
                    <a:pt x="936" y="4182"/>
                    <a:pt x="640" y="4433"/>
                    <a:pt x="411" y="4593"/>
                  </a:cubicBezTo>
                  <a:cubicBezTo>
                    <a:pt x="160" y="4753"/>
                    <a:pt x="0" y="4844"/>
                    <a:pt x="0" y="4867"/>
                  </a:cubicBezTo>
                  <a:cubicBezTo>
                    <a:pt x="0" y="4872"/>
                    <a:pt x="11" y="4875"/>
                    <a:pt x="30" y="4875"/>
                  </a:cubicBezTo>
                  <a:cubicBezTo>
                    <a:pt x="96" y="4875"/>
                    <a:pt x="267" y="4841"/>
                    <a:pt x="480" y="4753"/>
                  </a:cubicBezTo>
                  <a:cubicBezTo>
                    <a:pt x="777" y="4616"/>
                    <a:pt x="1119" y="4410"/>
                    <a:pt x="1416" y="4136"/>
                  </a:cubicBezTo>
                  <a:cubicBezTo>
                    <a:pt x="1735" y="3885"/>
                    <a:pt x="2009" y="3589"/>
                    <a:pt x="2192" y="3338"/>
                  </a:cubicBezTo>
                  <a:cubicBezTo>
                    <a:pt x="2374" y="3109"/>
                    <a:pt x="2488" y="2927"/>
                    <a:pt x="2488" y="2927"/>
                  </a:cubicBezTo>
                  <a:cubicBezTo>
                    <a:pt x="2488" y="2927"/>
                    <a:pt x="2580" y="2744"/>
                    <a:pt x="2694" y="2470"/>
                  </a:cubicBezTo>
                  <a:cubicBezTo>
                    <a:pt x="2808" y="2173"/>
                    <a:pt x="2945" y="1763"/>
                    <a:pt x="2922" y="1352"/>
                  </a:cubicBezTo>
                  <a:cubicBezTo>
                    <a:pt x="2899" y="1124"/>
                    <a:pt x="2854" y="918"/>
                    <a:pt x="2785" y="736"/>
                  </a:cubicBezTo>
                  <a:cubicBezTo>
                    <a:pt x="2694" y="553"/>
                    <a:pt x="2603" y="393"/>
                    <a:pt x="2488" y="279"/>
                  </a:cubicBezTo>
                  <a:cubicBezTo>
                    <a:pt x="2308" y="78"/>
                    <a:pt x="2144" y="1"/>
                    <a:pt x="209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2900;p41">
              <a:extLst>
                <a:ext uri="{FF2B5EF4-FFF2-40B4-BE49-F238E27FC236}">
                  <a16:creationId xmlns:a16="http://schemas.microsoft.com/office/drawing/2014/main" id="{55A2480A-F988-6B30-48CE-F5B4C1F057E0}"/>
                </a:ext>
              </a:extLst>
            </p:cNvPr>
            <p:cNvSpPr/>
            <p:nvPr/>
          </p:nvSpPr>
          <p:spPr>
            <a:xfrm>
              <a:off x="3975750" y="3349375"/>
              <a:ext cx="97600" cy="109375"/>
            </a:xfrm>
            <a:custGeom>
              <a:avLst/>
              <a:gdLst/>
              <a:ahLst/>
              <a:cxnLst/>
              <a:rect l="l" t="t" r="r" b="b"/>
              <a:pathLst>
                <a:path w="3904" h="4375" extrusionOk="0">
                  <a:moveTo>
                    <a:pt x="948" y="0"/>
                  </a:moveTo>
                  <a:cubicBezTo>
                    <a:pt x="868" y="0"/>
                    <a:pt x="788" y="12"/>
                    <a:pt x="708" y="35"/>
                  </a:cubicBezTo>
                  <a:cubicBezTo>
                    <a:pt x="549" y="80"/>
                    <a:pt x="434" y="149"/>
                    <a:pt x="320" y="240"/>
                  </a:cubicBezTo>
                  <a:cubicBezTo>
                    <a:pt x="115" y="423"/>
                    <a:pt x="46" y="674"/>
                    <a:pt x="24" y="834"/>
                  </a:cubicBezTo>
                  <a:cubicBezTo>
                    <a:pt x="1" y="993"/>
                    <a:pt x="24" y="1085"/>
                    <a:pt x="24" y="1085"/>
                  </a:cubicBezTo>
                  <a:cubicBezTo>
                    <a:pt x="24" y="1085"/>
                    <a:pt x="24" y="1153"/>
                    <a:pt x="69" y="1290"/>
                  </a:cubicBezTo>
                  <a:cubicBezTo>
                    <a:pt x="92" y="1427"/>
                    <a:pt x="161" y="1610"/>
                    <a:pt x="252" y="1815"/>
                  </a:cubicBezTo>
                  <a:cubicBezTo>
                    <a:pt x="275" y="1861"/>
                    <a:pt x="297" y="1906"/>
                    <a:pt x="320" y="1975"/>
                  </a:cubicBezTo>
                  <a:cubicBezTo>
                    <a:pt x="343" y="2020"/>
                    <a:pt x="366" y="2089"/>
                    <a:pt x="412" y="2157"/>
                  </a:cubicBezTo>
                  <a:cubicBezTo>
                    <a:pt x="480" y="2271"/>
                    <a:pt x="571" y="2363"/>
                    <a:pt x="663" y="2500"/>
                  </a:cubicBezTo>
                  <a:cubicBezTo>
                    <a:pt x="845" y="2705"/>
                    <a:pt x="1028" y="2888"/>
                    <a:pt x="1233" y="3116"/>
                  </a:cubicBezTo>
                  <a:cubicBezTo>
                    <a:pt x="1621" y="3550"/>
                    <a:pt x="2124" y="3892"/>
                    <a:pt x="2489" y="4098"/>
                  </a:cubicBezTo>
                  <a:cubicBezTo>
                    <a:pt x="2838" y="4282"/>
                    <a:pt x="3095" y="4375"/>
                    <a:pt x="3159" y="4375"/>
                  </a:cubicBezTo>
                  <a:cubicBezTo>
                    <a:pt x="3166" y="4375"/>
                    <a:pt x="3171" y="4374"/>
                    <a:pt x="3173" y="4371"/>
                  </a:cubicBezTo>
                  <a:cubicBezTo>
                    <a:pt x="3173" y="4349"/>
                    <a:pt x="2945" y="4189"/>
                    <a:pt x="2580" y="3961"/>
                  </a:cubicBezTo>
                  <a:cubicBezTo>
                    <a:pt x="2260" y="3709"/>
                    <a:pt x="1804" y="3344"/>
                    <a:pt x="1484" y="2911"/>
                  </a:cubicBezTo>
                  <a:cubicBezTo>
                    <a:pt x="1302" y="2705"/>
                    <a:pt x="1119" y="2454"/>
                    <a:pt x="959" y="2249"/>
                  </a:cubicBezTo>
                  <a:cubicBezTo>
                    <a:pt x="891" y="2135"/>
                    <a:pt x="800" y="2043"/>
                    <a:pt x="754" y="1952"/>
                  </a:cubicBezTo>
                  <a:cubicBezTo>
                    <a:pt x="731" y="1906"/>
                    <a:pt x="708" y="1861"/>
                    <a:pt x="686" y="1815"/>
                  </a:cubicBezTo>
                  <a:cubicBezTo>
                    <a:pt x="686" y="1769"/>
                    <a:pt x="663" y="1701"/>
                    <a:pt x="640" y="1655"/>
                  </a:cubicBezTo>
                  <a:cubicBezTo>
                    <a:pt x="480" y="1267"/>
                    <a:pt x="480" y="1039"/>
                    <a:pt x="480" y="1039"/>
                  </a:cubicBezTo>
                  <a:cubicBezTo>
                    <a:pt x="480" y="1039"/>
                    <a:pt x="389" y="788"/>
                    <a:pt x="617" y="560"/>
                  </a:cubicBezTo>
                  <a:cubicBezTo>
                    <a:pt x="716" y="460"/>
                    <a:pt x="850" y="395"/>
                    <a:pt x="1019" y="395"/>
                  </a:cubicBezTo>
                  <a:cubicBezTo>
                    <a:pt x="1044" y="395"/>
                    <a:pt x="1070" y="397"/>
                    <a:pt x="1096" y="400"/>
                  </a:cubicBezTo>
                  <a:cubicBezTo>
                    <a:pt x="1325" y="445"/>
                    <a:pt x="1576" y="582"/>
                    <a:pt x="1804" y="719"/>
                  </a:cubicBezTo>
                  <a:cubicBezTo>
                    <a:pt x="2260" y="1039"/>
                    <a:pt x="2740" y="1404"/>
                    <a:pt x="3196" y="1495"/>
                  </a:cubicBezTo>
                  <a:cubicBezTo>
                    <a:pt x="3292" y="1524"/>
                    <a:pt x="3384" y="1537"/>
                    <a:pt x="3466" y="1537"/>
                  </a:cubicBezTo>
                  <a:cubicBezTo>
                    <a:pt x="3581" y="1537"/>
                    <a:pt x="3678" y="1512"/>
                    <a:pt x="3744" y="1473"/>
                  </a:cubicBezTo>
                  <a:cubicBezTo>
                    <a:pt x="3858" y="1404"/>
                    <a:pt x="3904" y="1336"/>
                    <a:pt x="3904" y="1336"/>
                  </a:cubicBezTo>
                  <a:cubicBezTo>
                    <a:pt x="3902" y="1331"/>
                    <a:pt x="3897" y="1329"/>
                    <a:pt x="3889" y="1329"/>
                  </a:cubicBezTo>
                  <a:cubicBezTo>
                    <a:pt x="3847" y="1329"/>
                    <a:pt x="3725" y="1398"/>
                    <a:pt x="3542" y="1398"/>
                  </a:cubicBezTo>
                  <a:cubicBezTo>
                    <a:pt x="3455" y="1398"/>
                    <a:pt x="3354" y="1382"/>
                    <a:pt x="3242" y="1336"/>
                  </a:cubicBezTo>
                  <a:cubicBezTo>
                    <a:pt x="2854" y="1199"/>
                    <a:pt x="2443" y="834"/>
                    <a:pt x="1987" y="468"/>
                  </a:cubicBezTo>
                  <a:cubicBezTo>
                    <a:pt x="1758" y="286"/>
                    <a:pt x="1507" y="126"/>
                    <a:pt x="1188" y="35"/>
                  </a:cubicBezTo>
                  <a:cubicBezTo>
                    <a:pt x="1108" y="12"/>
                    <a:pt x="1028" y="0"/>
                    <a:pt x="94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2901;p41">
              <a:extLst>
                <a:ext uri="{FF2B5EF4-FFF2-40B4-BE49-F238E27FC236}">
                  <a16:creationId xmlns:a16="http://schemas.microsoft.com/office/drawing/2014/main" id="{DDCC7A01-A476-F8ED-377F-AC2B0E34E0C5}"/>
                </a:ext>
              </a:extLst>
            </p:cNvPr>
            <p:cNvSpPr/>
            <p:nvPr/>
          </p:nvSpPr>
          <p:spPr>
            <a:xfrm>
              <a:off x="3981475" y="3369050"/>
              <a:ext cx="263650" cy="108550"/>
            </a:xfrm>
            <a:custGeom>
              <a:avLst/>
              <a:gdLst/>
              <a:ahLst/>
              <a:cxnLst/>
              <a:rect l="l" t="t" r="r" b="b"/>
              <a:pathLst>
                <a:path w="10546" h="4342" extrusionOk="0">
                  <a:moveTo>
                    <a:pt x="10317" y="1"/>
                  </a:moveTo>
                  <a:lnTo>
                    <a:pt x="10317" y="1"/>
                  </a:lnTo>
                  <a:cubicBezTo>
                    <a:pt x="9853" y="1232"/>
                    <a:pt x="8123" y="3069"/>
                    <a:pt x="5583" y="3069"/>
                  </a:cubicBezTo>
                  <a:cubicBezTo>
                    <a:pt x="5250" y="3069"/>
                    <a:pt x="4903" y="3037"/>
                    <a:pt x="4542" y="2968"/>
                  </a:cubicBezTo>
                  <a:cubicBezTo>
                    <a:pt x="1803" y="2443"/>
                    <a:pt x="525" y="708"/>
                    <a:pt x="68" y="115"/>
                  </a:cubicBezTo>
                  <a:lnTo>
                    <a:pt x="68" y="115"/>
                  </a:lnTo>
                  <a:cubicBezTo>
                    <a:pt x="0" y="914"/>
                    <a:pt x="799" y="1736"/>
                    <a:pt x="1301" y="2238"/>
                  </a:cubicBezTo>
                  <a:cubicBezTo>
                    <a:pt x="2031" y="2968"/>
                    <a:pt x="2716" y="3447"/>
                    <a:pt x="3675" y="3813"/>
                  </a:cubicBezTo>
                  <a:cubicBezTo>
                    <a:pt x="4528" y="4120"/>
                    <a:pt x="5515" y="4342"/>
                    <a:pt x="6473" y="4342"/>
                  </a:cubicBezTo>
                  <a:cubicBezTo>
                    <a:pt x="7718" y="4342"/>
                    <a:pt x="8914" y="3968"/>
                    <a:pt x="9701" y="2922"/>
                  </a:cubicBezTo>
                  <a:cubicBezTo>
                    <a:pt x="9701" y="2922"/>
                    <a:pt x="10545" y="1484"/>
                    <a:pt x="1031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2902;p41">
              <a:extLst>
                <a:ext uri="{FF2B5EF4-FFF2-40B4-BE49-F238E27FC236}">
                  <a16:creationId xmlns:a16="http://schemas.microsoft.com/office/drawing/2014/main" id="{22908E66-AA41-5632-936C-0B3339822A69}"/>
                </a:ext>
              </a:extLst>
            </p:cNvPr>
            <p:cNvSpPr/>
            <p:nvPr/>
          </p:nvSpPr>
          <p:spPr>
            <a:xfrm>
              <a:off x="4189175" y="2498125"/>
              <a:ext cx="281350" cy="355675"/>
            </a:xfrm>
            <a:custGeom>
              <a:avLst/>
              <a:gdLst/>
              <a:ahLst/>
              <a:cxnLst/>
              <a:rect l="l" t="t" r="r" b="b"/>
              <a:pathLst>
                <a:path w="11254" h="14227" extrusionOk="0">
                  <a:moveTo>
                    <a:pt x="8226" y="1"/>
                  </a:moveTo>
                  <a:cubicBezTo>
                    <a:pt x="7457" y="1"/>
                    <a:pt x="6674" y="267"/>
                    <a:pt x="6095" y="714"/>
                  </a:cubicBezTo>
                  <a:cubicBezTo>
                    <a:pt x="4976" y="1559"/>
                    <a:pt x="3949" y="2700"/>
                    <a:pt x="3219" y="3910"/>
                  </a:cubicBezTo>
                  <a:cubicBezTo>
                    <a:pt x="2100" y="5758"/>
                    <a:pt x="936" y="8018"/>
                    <a:pt x="0" y="10050"/>
                  </a:cubicBezTo>
                  <a:cubicBezTo>
                    <a:pt x="1461" y="11054"/>
                    <a:pt x="4725" y="13063"/>
                    <a:pt x="6506" y="14227"/>
                  </a:cubicBezTo>
                  <a:cubicBezTo>
                    <a:pt x="6825" y="13679"/>
                    <a:pt x="7122" y="13108"/>
                    <a:pt x="7419" y="12515"/>
                  </a:cubicBezTo>
                  <a:cubicBezTo>
                    <a:pt x="8514" y="10346"/>
                    <a:pt x="9473" y="8087"/>
                    <a:pt x="10066" y="5736"/>
                  </a:cubicBezTo>
                  <a:cubicBezTo>
                    <a:pt x="10386" y="4457"/>
                    <a:pt x="11253" y="2152"/>
                    <a:pt x="10363" y="988"/>
                  </a:cubicBezTo>
                  <a:cubicBezTo>
                    <a:pt x="10021" y="531"/>
                    <a:pt x="9564" y="258"/>
                    <a:pt x="9085" y="121"/>
                  </a:cubicBezTo>
                  <a:cubicBezTo>
                    <a:pt x="8809" y="39"/>
                    <a:pt x="8518" y="1"/>
                    <a:pt x="8226"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2903;p41">
              <a:extLst>
                <a:ext uri="{FF2B5EF4-FFF2-40B4-BE49-F238E27FC236}">
                  <a16:creationId xmlns:a16="http://schemas.microsoft.com/office/drawing/2014/main" id="{913E5433-C2C9-56E1-D58F-E2AFC06DECE9}"/>
                </a:ext>
              </a:extLst>
            </p:cNvPr>
            <p:cNvSpPr/>
            <p:nvPr/>
          </p:nvSpPr>
          <p:spPr>
            <a:xfrm>
              <a:off x="4208575" y="2718075"/>
              <a:ext cx="110150" cy="53800"/>
            </a:xfrm>
            <a:custGeom>
              <a:avLst/>
              <a:gdLst/>
              <a:ahLst/>
              <a:cxnLst/>
              <a:rect l="l" t="t" r="r" b="b"/>
              <a:pathLst>
                <a:path w="4406" h="2152" extrusionOk="0">
                  <a:moveTo>
                    <a:pt x="66" y="1"/>
                  </a:moveTo>
                  <a:cubicBezTo>
                    <a:pt x="28" y="1"/>
                    <a:pt x="5" y="7"/>
                    <a:pt x="0" y="19"/>
                  </a:cubicBezTo>
                  <a:cubicBezTo>
                    <a:pt x="0" y="65"/>
                    <a:pt x="548" y="316"/>
                    <a:pt x="1119" y="521"/>
                  </a:cubicBezTo>
                  <a:lnTo>
                    <a:pt x="2192" y="1069"/>
                  </a:lnTo>
                  <a:cubicBezTo>
                    <a:pt x="2192" y="1069"/>
                    <a:pt x="2740" y="1343"/>
                    <a:pt x="3287" y="1617"/>
                  </a:cubicBezTo>
                  <a:cubicBezTo>
                    <a:pt x="3761" y="1884"/>
                    <a:pt x="4252" y="2152"/>
                    <a:pt x="4361" y="2152"/>
                  </a:cubicBezTo>
                  <a:cubicBezTo>
                    <a:pt x="4373" y="2152"/>
                    <a:pt x="4381" y="2149"/>
                    <a:pt x="4383" y="2142"/>
                  </a:cubicBezTo>
                  <a:cubicBezTo>
                    <a:pt x="4406" y="2096"/>
                    <a:pt x="3926" y="1708"/>
                    <a:pt x="3424" y="1343"/>
                  </a:cubicBezTo>
                  <a:cubicBezTo>
                    <a:pt x="2899" y="1001"/>
                    <a:pt x="2374" y="681"/>
                    <a:pt x="2374" y="681"/>
                  </a:cubicBezTo>
                  <a:cubicBezTo>
                    <a:pt x="2374" y="681"/>
                    <a:pt x="1804" y="453"/>
                    <a:pt x="1210" y="247"/>
                  </a:cubicBezTo>
                  <a:cubicBezTo>
                    <a:pt x="724" y="116"/>
                    <a:pt x="238" y="1"/>
                    <a:pt x="6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2904;p41">
              <a:extLst>
                <a:ext uri="{FF2B5EF4-FFF2-40B4-BE49-F238E27FC236}">
                  <a16:creationId xmlns:a16="http://schemas.microsoft.com/office/drawing/2014/main" id="{0964DEC9-8BAD-85BF-14D9-9BC34DB3D741}"/>
                </a:ext>
              </a:extLst>
            </p:cNvPr>
            <p:cNvSpPr/>
            <p:nvPr/>
          </p:nvSpPr>
          <p:spPr>
            <a:xfrm>
              <a:off x="4189175" y="2497950"/>
              <a:ext cx="281350" cy="355850"/>
            </a:xfrm>
            <a:custGeom>
              <a:avLst/>
              <a:gdLst/>
              <a:ahLst/>
              <a:cxnLst/>
              <a:rect l="l" t="t" r="r" b="b"/>
              <a:pathLst>
                <a:path w="11254" h="14234" extrusionOk="0">
                  <a:moveTo>
                    <a:pt x="8235" y="1"/>
                  </a:moveTo>
                  <a:cubicBezTo>
                    <a:pt x="7534" y="1"/>
                    <a:pt x="6820" y="235"/>
                    <a:pt x="6255" y="607"/>
                  </a:cubicBezTo>
                  <a:cubicBezTo>
                    <a:pt x="6346" y="858"/>
                    <a:pt x="6346" y="1109"/>
                    <a:pt x="6232" y="1360"/>
                  </a:cubicBezTo>
                  <a:cubicBezTo>
                    <a:pt x="5775" y="2250"/>
                    <a:pt x="3789" y="7569"/>
                    <a:pt x="2671" y="7957"/>
                  </a:cubicBezTo>
                  <a:cubicBezTo>
                    <a:pt x="2580" y="7990"/>
                    <a:pt x="2490" y="8005"/>
                    <a:pt x="2401" y="8005"/>
                  </a:cubicBezTo>
                  <a:cubicBezTo>
                    <a:pt x="1999" y="8005"/>
                    <a:pt x="1623" y="7696"/>
                    <a:pt x="1324" y="7340"/>
                  </a:cubicBezTo>
                  <a:cubicBezTo>
                    <a:pt x="1050" y="7888"/>
                    <a:pt x="776" y="8413"/>
                    <a:pt x="525" y="8938"/>
                  </a:cubicBezTo>
                  <a:cubicBezTo>
                    <a:pt x="1393" y="9440"/>
                    <a:pt x="2648" y="10262"/>
                    <a:pt x="2648" y="10719"/>
                  </a:cubicBezTo>
                  <a:cubicBezTo>
                    <a:pt x="2648" y="10829"/>
                    <a:pt x="2567" y="10875"/>
                    <a:pt x="2431" y="10875"/>
                  </a:cubicBezTo>
                  <a:cubicBezTo>
                    <a:pt x="1950" y="10875"/>
                    <a:pt x="776" y="10293"/>
                    <a:pt x="46" y="9920"/>
                  </a:cubicBezTo>
                  <a:cubicBezTo>
                    <a:pt x="23" y="9965"/>
                    <a:pt x="0" y="10011"/>
                    <a:pt x="0" y="10057"/>
                  </a:cubicBezTo>
                  <a:cubicBezTo>
                    <a:pt x="1461" y="11061"/>
                    <a:pt x="4725" y="13070"/>
                    <a:pt x="6506" y="14234"/>
                  </a:cubicBezTo>
                  <a:cubicBezTo>
                    <a:pt x="6825" y="13686"/>
                    <a:pt x="7122" y="13115"/>
                    <a:pt x="7419" y="12522"/>
                  </a:cubicBezTo>
                  <a:cubicBezTo>
                    <a:pt x="8514" y="10353"/>
                    <a:pt x="9473" y="8094"/>
                    <a:pt x="10066" y="5743"/>
                  </a:cubicBezTo>
                  <a:cubicBezTo>
                    <a:pt x="10386" y="4464"/>
                    <a:pt x="11253" y="2159"/>
                    <a:pt x="10363" y="995"/>
                  </a:cubicBezTo>
                  <a:cubicBezTo>
                    <a:pt x="10021" y="538"/>
                    <a:pt x="9564" y="265"/>
                    <a:pt x="9085" y="128"/>
                  </a:cubicBezTo>
                  <a:cubicBezTo>
                    <a:pt x="8811" y="41"/>
                    <a:pt x="8524" y="1"/>
                    <a:pt x="823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2905;p41">
              <a:extLst>
                <a:ext uri="{FF2B5EF4-FFF2-40B4-BE49-F238E27FC236}">
                  <a16:creationId xmlns:a16="http://schemas.microsoft.com/office/drawing/2014/main" id="{E143D66D-EC64-1E1B-6E3A-C03E2BD2EF36}"/>
                </a:ext>
              </a:extLst>
            </p:cNvPr>
            <p:cNvSpPr/>
            <p:nvPr/>
          </p:nvSpPr>
          <p:spPr>
            <a:xfrm>
              <a:off x="4266200" y="2463300"/>
              <a:ext cx="422300" cy="733675"/>
            </a:xfrm>
            <a:custGeom>
              <a:avLst/>
              <a:gdLst/>
              <a:ahLst/>
              <a:cxnLst/>
              <a:rect l="l" t="t" r="r" b="b"/>
              <a:pathLst>
                <a:path w="16892" h="29347" extrusionOk="0">
                  <a:moveTo>
                    <a:pt x="10350" y="0"/>
                  </a:moveTo>
                  <a:cubicBezTo>
                    <a:pt x="5843" y="0"/>
                    <a:pt x="2084" y="3630"/>
                    <a:pt x="777" y="11032"/>
                  </a:cubicBezTo>
                  <a:cubicBezTo>
                    <a:pt x="1" y="15506"/>
                    <a:pt x="777" y="19158"/>
                    <a:pt x="2557" y="23198"/>
                  </a:cubicBezTo>
                  <a:cubicBezTo>
                    <a:pt x="2945" y="24065"/>
                    <a:pt x="3881" y="24932"/>
                    <a:pt x="4475" y="25663"/>
                  </a:cubicBezTo>
                  <a:cubicBezTo>
                    <a:pt x="6263" y="27892"/>
                    <a:pt x="8884" y="29347"/>
                    <a:pt x="11786" y="29347"/>
                  </a:cubicBezTo>
                  <a:cubicBezTo>
                    <a:pt x="12032" y="29347"/>
                    <a:pt x="12281" y="29336"/>
                    <a:pt x="12532" y="29315"/>
                  </a:cubicBezTo>
                  <a:cubicBezTo>
                    <a:pt x="16892" y="28950"/>
                    <a:pt x="16800" y="26096"/>
                    <a:pt x="16800" y="26096"/>
                  </a:cubicBezTo>
                  <a:lnTo>
                    <a:pt x="13993" y="25914"/>
                  </a:lnTo>
                  <a:cubicBezTo>
                    <a:pt x="13572" y="25986"/>
                    <a:pt x="13169" y="26018"/>
                    <a:pt x="12784" y="26018"/>
                  </a:cubicBezTo>
                  <a:cubicBezTo>
                    <a:pt x="8765" y="26018"/>
                    <a:pt x="6711" y="22444"/>
                    <a:pt x="6711" y="22444"/>
                  </a:cubicBezTo>
                  <a:cubicBezTo>
                    <a:pt x="3425" y="17332"/>
                    <a:pt x="4703" y="8156"/>
                    <a:pt x="7077" y="4641"/>
                  </a:cubicBezTo>
                  <a:cubicBezTo>
                    <a:pt x="8811" y="2107"/>
                    <a:pt x="10204" y="1765"/>
                    <a:pt x="11254" y="1103"/>
                  </a:cubicBezTo>
                  <a:cubicBezTo>
                    <a:pt x="12418" y="920"/>
                    <a:pt x="12966" y="989"/>
                    <a:pt x="13696" y="623"/>
                  </a:cubicBezTo>
                  <a:cubicBezTo>
                    <a:pt x="12553" y="209"/>
                    <a:pt x="11430" y="0"/>
                    <a:pt x="10350" y="0"/>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2906;p41">
              <a:extLst>
                <a:ext uri="{FF2B5EF4-FFF2-40B4-BE49-F238E27FC236}">
                  <a16:creationId xmlns:a16="http://schemas.microsoft.com/office/drawing/2014/main" id="{EE1720E8-CC31-DBC1-A7E3-D1F4C75652BF}"/>
                </a:ext>
              </a:extLst>
            </p:cNvPr>
            <p:cNvSpPr/>
            <p:nvPr/>
          </p:nvSpPr>
          <p:spPr>
            <a:xfrm>
              <a:off x="4340400" y="2491425"/>
              <a:ext cx="346400" cy="670125"/>
            </a:xfrm>
            <a:custGeom>
              <a:avLst/>
              <a:gdLst/>
              <a:ahLst/>
              <a:cxnLst/>
              <a:rect l="l" t="t" r="r" b="b"/>
              <a:pathLst>
                <a:path w="13856" h="26805" extrusionOk="0">
                  <a:moveTo>
                    <a:pt x="8263" y="1"/>
                  </a:moveTo>
                  <a:cubicBezTo>
                    <a:pt x="4679" y="480"/>
                    <a:pt x="1826" y="3790"/>
                    <a:pt x="731" y="10021"/>
                  </a:cubicBezTo>
                  <a:cubicBezTo>
                    <a:pt x="0" y="14107"/>
                    <a:pt x="867" y="17530"/>
                    <a:pt x="2488" y="21228"/>
                  </a:cubicBezTo>
                  <a:cubicBezTo>
                    <a:pt x="2853" y="22027"/>
                    <a:pt x="3287" y="22757"/>
                    <a:pt x="3835" y="23442"/>
                  </a:cubicBezTo>
                  <a:cubicBezTo>
                    <a:pt x="5454" y="25481"/>
                    <a:pt x="7866" y="26804"/>
                    <a:pt x="10520" y="26804"/>
                  </a:cubicBezTo>
                  <a:cubicBezTo>
                    <a:pt x="10747" y="26804"/>
                    <a:pt x="10977" y="26794"/>
                    <a:pt x="11207" y="26775"/>
                  </a:cubicBezTo>
                  <a:cubicBezTo>
                    <a:pt x="12212" y="26706"/>
                    <a:pt x="12942" y="26478"/>
                    <a:pt x="13513" y="26181"/>
                  </a:cubicBezTo>
                  <a:cubicBezTo>
                    <a:pt x="13855" y="25519"/>
                    <a:pt x="13832" y="24971"/>
                    <a:pt x="13832" y="24971"/>
                  </a:cubicBezTo>
                  <a:lnTo>
                    <a:pt x="11025" y="24789"/>
                  </a:lnTo>
                  <a:cubicBezTo>
                    <a:pt x="10604" y="24861"/>
                    <a:pt x="10201" y="24893"/>
                    <a:pt x="9816" y="24893"/>
                  </a:cubicBezTo>
                  <a:cubicBezTo>
                    <a:pt x="5797" y="24893"/>
                    <a:pt x="3743" y="21319"/>
                    <a:pt x="3743" y="21319"/>
                  </a:cubicBezTo>
                  <a:cubicBezTo>
                    <a:pt x="457" y="16207"/>
                    <a:pt x="1735" y="7031"/>
                    <a:pt x="4109" y="3516"/>
                  </a:cubicBezTo>
                  <a:cubicBezTo>
                    <a:pt x="5843" y="982"/>
                    <a:pt x="7236" y="640"/>
                    <a:pt x="826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2907;p41">
              <a:extLst>
                <a:ext uri="{FF2B5EF4-FFF2-40B4-BE49-F238E27FC236}">
                  <a16:creationId xmlns:a16="http://schemas.microsoft.com/office/drawing/2014/main" id="{5FC347FA-34AD-B51A-15A7-472DE38917F5}"/>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2908;p41">
              <a:extLst>
                <a:ext uri="{FF2B5EF4-FFF2-40B4-BE49-F238E27FC236}">
                  <a16:creationId xmlns:a16="http://schemas.microsoft.com/office/drawing/2014/main" id="{5564A3A0-5B69-78CE-71CB-649E9B476247}"/>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2909;p41">
              <a:extLst>
                <a:ext uri="{FF2B5EF4-FFF2-40B4-BE49-F238E27FC236}">
                  <a16:creationId xmlns:a16="http://schemas.microsoft.com/office/drawing/2014/main" id="{611174D8-E528-DCE7-0839-7CAF644B4410}"/>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2910;p41">
              <a:extLst>
                <a:ext uri="{FF2B5EF4-FFF2-40B4-BE49-F238E27FC236}">
                  <a16:creationId xmlns:a16="http://schemas.microsoft.com/office/drawing/2014/main" id="{7E1D434A-7264-785A-E28E-85F40F88FB1E}"/>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2911;p41">
              <a:extLst>
                <a:ext uri="{FF2B5EF4-FFF2-40B4-BE49-F238E27FC236}">
                  <a16:creationId xmlns:a16="http://schemas.microsoft.com/office/drawing/2014/main" id="{8F4A9103-70DD-9E46-875F-F9BBBCCC40BF}"/>
                </a:ext>
              </a:extLst>
            </p:cNvPr>
            <p:cNvSpPr/>
            <p:nvPr/>
          </p:nvSpPr>
          <p:spPr>
            <a:xfrm>
              <a:off x="4352375" y="3569725"/>
              <a:ext cx="323000" cy="661375"/>
            </a:xfrm>
            <a:custGeom>
              <a:avLst/>
              <a:gdLst/>
              <a:ahLst/>
              <a:cxnLst/>
              <a:rect l="l" t="t" r="r" b="b"/>
              <a:pathLst>
                <a:path w="12920" h="26455" extrusionOk="0">
                  <a:moveTo>
                    <a:pt x="4047" y="1"/>
                  </a:moveTo>
                  <a:cubicBezTo>
                    <a:pt x="2383" y="1"/>
                    <a:pt x="1063" y="156"/>
                    <a:pt x="799" y="511"/>
                  </a:cubicBezTo>
                  <a:cubicBezTo>
                    <a:pt x="0" y="1583"/>
                    <a:pt x="6140" y="20939"/>
                    <a:pt x="8674" y="26189"/>
                  </a:cubicBezTo>
                  <a:cubicBezTo>
                    <a:pt x="8674" y="26189"/>
                    <a:pt x="9638" y="26454"/>
                    <a:pt x="10647" y="26454"/>
                  </a:cubicBezTo>
                  <a:cubicBezTo>
                    <a:pt x="11532" y="26454"/>
                    <a:pt x="12452" y="26250"/>
                    <a:pt x="12783" y="25481"/>
                  </a:cubicBezTo>
                  <a:cubicBezTo>
                    <a:pt x="12783" y="25481"/>
                    <a:pt x="12920" y="2884"/>
                    <a:pt x="12486" y="1538"/>
                  </a:cubicBezTo>
                  <a:cubicBezTo>
                    <a:pt x="12196" y="636"/>
                    <a:pt x="7416" y="1"/>
                    <a:pt x="4047" y="1"/>
                  </a:cubicBezTo>
                  <a:close/>
                </a:path>
              </a:pathLst>
            </a:custGeom>
            <a:solidFill>
              <a:srgbClr val="DF9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2912;p41">
              <a:extLst>
                <a:ext uri="{FF2B5EF4-FFF2-40B4-BE49-F238E27FC236}">
                  <a16:creationId xmlns:a16="http://schemas.microsoft.com/office/drawing/2014/main" id="{B6716BAB-C668-96A2-C065-9EF7DC37AA3F}"/>
                </a:ext>
              </a:extLst>
            </p:cNvPr>
            <p:cNvSpPr/>
            <p:nvPr/>
          </p:nvSpPr>
          <p:spPr>
            <a:xfrm>
              <a:off x="4370625" y="3569725"/>
              <a:ext cx="301900" cy="661350"/>
            </a:xfrm>
            <a:custGeom>
              <a:avLst/>
              <a:gdLst/>
              <a:ahLst/>
              <a:cxnLst/>
              <a:rect l="l" t="t" r="r" b="b"/>
              <a:pathLst>
                <a:path w="12076" h="26454" extrusionOk="0">
                  <a:moveTo>
                    <a:pt x="3317" y="1"/>
                  </a:moveTo>
                  <a:cubicBezTo>
                    <a:pt x="1653" y="1"/>
                    <a:pt x="333" y="156"/>
                    <a:pt x="69" y="511"/>
                  </a:cubicBezTo>
                  <a:cubicBezTo>
                    <a:pt x="47" y="533"/>
                    <a:pt x="47" y="556"/>
                    <a:pt x="24" y="579"/>
                  </a:cubicBezTo>
                  <a:cubicBezTo>
                    <a:pt x="24" y="579"/>
                    <a:pt x="24" y="602"/>
                    <a:pt x="24" y="602"/>
                  </a:cubicBezTo>
                  <a:cubicBezTo>
                    <a:pt x="24" y="625"/>
                    <a:pt x="1" y="647"/>
                    <a:pt x="1" y="670"/>
                  </a:cubicBezTo>
                  <a:cubicBezTo>
                    <a:pt x="1" y="693"/>
                    <a:pt x="1" y="693"/>
                    <a:pt x="1" y="693"/>
                  </a:cubicBezTo>
                  <a:cubicBezTo>
                    <a:pt x="1" y="739"/>
                    <a:pt x="1" y="762"/>
                    <a:pt x="1" y="807"/>
                  </a:cubicBezTo>
                  <a:cubicBezTo>
                    <a:pt x="1" y="853"/>
                    <a:pt x="1" y="899"/>
                    <a:pt x="1" y="967"/>
                  </a:cubicBezTo>
                  <a:cubicBezTo>
                    <a:pt x="1" y="1195"/>
                    <a:pt x="24" y="1492"/>
                    <a:pt x="92" y="1834"/>
                  </a:cubicBezTo>
                  <a:cubicBezTo>
                    <a:pt x="275" y="2839"/>
                    <a:pt x="594" y="4208"/>
                    <a:pt x="1051" y="5783"/>
                  </a:cubicBezTo>
                  <a:cubicBezTo>
                    <a:pt x="3653" y="6148"/>
                    <a:pt x="6780" y="6011"/>
                    <a:pt x="7533" y="6331"/>
                  </a:cubicBezTo>
                  <a:cubicBezTo>
                    <a:pt x="10044" y="7381"/>
                    <a:pt x="10044" y="15438"/>
                    <a:pt x="9451" y="17492"/>
                  </a:cubicBezTo>
                  <a:cubicBezTo>
                    <a:pt x="9116" y="18653"/>
                    <a:pt x="8323" y="19067"/>
                    <a:pt x="7414" y="19067"/>
                  </a:cubicBezTo>
                  <a:cubicBezTo>
                    <a:pt x="6589" y="19067"/>
                    <a:pt x="5669" y="18726"/>
                    <a:pt x="4908" y="18291"/>
                  </a:cubicBezTo>
                  <a:lnTo>
                    <a:pt x="4908" y="18291"/>
                  </a:lnTo>
                  <a:cubicBezTo>
                    <a:pt x="6050" y="21624"/>
                    <a:pt x="7168" y="24568"/>
                    <a:pt x="7944" y="26189"/>
                  </a:cubicBezTo>
                  <a:cubicBezTo>
                    <a:pt x="7944" y="26189"/>
                    <a:pt x="8905" y="26453"/>
                    <a:pt x="9912" y="26453"/>
                  </a:cubicBezTo>
                  <a:cubicBezTo>
                    <a:pt x="10682" y="26453"/>
                    <a:pt x="11478" y="26299"/>
                    <a:pt x="11893" y="25755"/>
                  </a:cubicBezTo>
                  <a:cubicBezTo>
                    <a:pt x="11939" y="25664"/>
                    <a:pt x="12007" y="25573"/>
                    <a:pt x="12053" y="25481"/>
                  </a:cubicBezTo>
                  <a:cubicBezTo>
                    <a:pt x="12053" y="25481"/>
                    <a:pt x="12053" y="25367"/>
                    <a:pt x="12053" y="25185"/>
                  </a:cubicBezTo>
                  <a:cubicBezTo>
                    <a:pt x="12053" y="25116"/>
                    <a:pt x="12053" y="25048"/>
                    <a:pt x="12053" y="24956"/>
                  </a:cubicBezTo>
                  <a:cubicBezTo>
                    <a:pt x="12053" y="24934"/>
                    <a:pt x="12053" y="24934"/>
                    <a:pt x="12053" y="24911"/>
                  </a:cubicBezTo>
                  <a:cubicBezTo>
                    <a:pt x="12053" y="24819"/>
                    <a:pt x="12053" y="24705"/>
                    <a:pt x="12053" y="24591"/>
                  </a:cubicBezTo>
                  <a:cubicBezTo>
                    <a:pt x="12053" y="24272"/>
                    <a:pt x="12053" y="23884"/>
                    <a:pt x="12053" y="23404"/>
                  </a:cubicBezTo>
                  <a:cubicBezTo>
                    <a:pt x="12053" y="23381"/>
                    <a:pt x="12053" y="23336"/>
                    <a:pt x="12053" y="23290"/>
                  </a:cubicBezTo>
                  <a:cubicBezTo>
                    <a:pt x="12053" y="23062"/>
                    <a:pt x="12053" y="22834"/>
                    <a:pt x="12053" y="22583"/>
                  </a:cubicBezTo>
                  <a:cubicBezTo>
                    <a:pt x="12053" y="22514"/>
                    <a:pt x="12053" y="22446"/>
                    <a:pt x="12053" y="22377"/>
                  </a:cubicBezTo>
                  <a:cubicBezTo>
                    <a:pt x="12053" y="22126"/>
                    <a:pt x="12053" y="21875"/>
                    <a:pt x="12075" y="21624"/>
                  </a:cubicBezTo>
                  <a:cubicBezTo>
                    <a:pt x="12075" y="21578"/>
                    <a:pt x="12075" y="21555"/>
                    <a:pt x="12075" y="21510"/>
                  </a:cubicBezTo>
                  <a:cubicBezTo>
                    <a:pt x="12075" y="21350"/>
                    <a:pt x="12075" y="21190"/>
                    <a:pt x="12075" y="21030"/>
                  </a:cubicBezTo>
                  <a:lnTo>
                    <a:pt x="12075" y="21008"/>
                  </a:lnTo>
                  <a:cubicBezTo>
                    <a:pt x="12075" y="20871"/>
                    <a:pt x="12075" y="20711"/>
                    <a:pt x="12075" y="20551"/>
                  </a:cubicBezTo>
                  <a:cubicBezTo>
                    <a:pt x="12075" y="20505"/>
                    <a:pt x="12075" y="20460"/>
                    <a:pt x="12075" y="20414"/>
                  </a:cubicBezTo>
                  <a:cubicBezTo>
                    <a:pt x="12075" y="20277"/>
                    <a:pt x="12075" y="20163"/>
                    <a:pt x="12075" y="20026"/>
                  </a:cubicBezTo>
                  <a:cubicBezTo>
                    <a:pt x="12075" y="19980"/>
                    <a:pt x="12075" y="19912"/>
                    <a:pt x="12075" y="19843"/>
                  </a:cubicBezTo>
                  <a:cubicBezTo>
                    <a:pt x="12075" y="19113"/>
                    <a:pt x="12075" y="18360"/>
                    <a:pt x="12075" y="17561"/>
                  </a:cubicBezTo>
                  <a:lnTo>
                    <a:pt x="12075" y="17538"/>
                  </a:lnTo>
                  <a:cubicBezTo>
                    <a:pt x="12075" y="17127"/>
                    <a:pt x="12075" y="16716"/>
                    <a:pt x="12075" y="16306"/>
                  </a:cubicBezTo>
                  <a:lnTo>
                    <a:pt x="12075" y="16283"/>
                  </a:lnTo>
                  <a:cubicBezTo>
                    <a:pt x="12075" y="15849"/>
                    <a:pt x="12075" y="15438"/>
                    <a:pt x="12075" y="15005"/>
                  </a:cubicBezTo>
                  <a:cubicBezTo>
                    <a:pt x="12075" y="14982"/>
                    <a:pt x="12075" y="14959"/>
                    <a:pt x="12075" y="14936"/>
                  </a:cubicBezTo>
                  <a:cubicBezTo>
                    <a:pt x="12075" y="14731"/>
                    <a:pt x="12075" y="14525"/>
                    <a:pt x="12075" y="14343"/>
                  </a:cubicBezTo>
                  <a:cubicBezTo>
                    <a:pt x="12075" y="14320"/>
                    <a:pt x="12075" y="14320"/>
                    <a:pt x="12075" y="14297"/>
                  </a:cubicBezTo>
                  <a:cubicBezTo>
                    <a:pt x="12075" y="14114"/>
                    <a:pt x="12075" y="13932"/>
                    <a:pt x="12075" y="13726"/>
                  </a:cubicBezTo>
                  <a:cubicBezTo>
                    <a:pt x="12075" y="13704"/>
                    <a:pt x="12075" y="13658"/>
                    <a:pt x="12075" y="13612"/>
                  </a:cubicBezTo>
                  <a:cubicBezTo>
                    <a:pt x="12075" y="13430"/>
                    <a:pt x="12075" y="13224"/>
                    <a:pt x="12053" y="13019"/>
                  </a:cubicBezTo>
                  <a:cubicBezTo>
                    <a:pt x="12053" y="13019"/>
                    <a:pt x="12053" y="12996"/>
                    <a:pt x="12053" y="12996"/>
                  </a:cubicBezTo>
                  <a:cubicBezTo>
                    <a:pt x="12053" y="12562"/>
                    <a:pt x="12053" y="12151"/>
                    <a:pt x="12053" y="11718"/>
                  </a:cubicBezTo>
                  <a:cubicBezTo>
                    <a:pt x="12053" y="11695"/>
                    <a:pt x="12053" y="11649"/>
                    <a:pt x="12053" y="11604"/>
                  </a:cubicBezTo>
                  <a:cubicBezTo>
                    <a:pt x="12053" y="11444"/>
                    <a:pt x="12053" y="11261"/>
                    <a:pt x="12053" y="11101"/>
                  </a:cubicBezTo>
                  <a:cubicBezTo>
                    <a:pt x="12053" y="11056"/>
                    <a:pt x="12053" y="11010"/>
                    <a:pt x="12053" y="10964"/>
                  </a:cubicBezTo>
                  <a:cubicBezTo>
                    <a:pt x="12053" y="10805"/>
                    <a:pt x="12053" y="10645"/>
                    <a:pt x="12053" y="10462"/>
                  </a:cubicBezTo>
                  <a:cubicBezTo>
                    <a:pt x="12053" y="10439"/>
                    <a:pt x="12053" y="10417"/>
                    <a:pt x="12053" y="10394"/>
                  </a:cubicBezTo>
                  <a:cubicBezTo>
                    <a:pt x="11939" y="9412"/>
                    <a:pt x="11984" y="8408"/>
                    <a:pt x="11961" y="7381"/>
                  </a:cubicBezTo>
                  <a:cubicBezTo>
                    <a:pt x="11961" y="6879"/>
                    <a:pt x="11961" y="6331"/>
                    <a:pt x="11984" y="5783"/>
                  </a:cubicBezTo>
                  <a:cubicBezTo>
                    <a:pt x="11984" y="5760"/>
                    <a:pt x="11984" y="5737"/>
                    <a:pt x="11984" y="5715"/>
                  </a:cubicBezTo>
                  <a:cubicBezTo>
                    <a:pt x="11984" y="5509"/>
                    <a:pt x="11984" y="5304"/>
                    <a:pt x="11961" y="5098"/>
                  </a:cubicBezTo>
                  <a:cubicBezTo>
                    <a:pt x="11961" y="5098"/>
                    <a:pt x="11961" y="5076"/>
                    <a:pt x="11961" y="5076"/>
                  </a:cubicBezTo>
                  <a:cubicBezTo>
                    <a:pt x="11961" y="4847"/>
                    <a:pt x="11961" y="4642"/>
                    <a:pt x="11961" y="4436"/>
                  </a:cubicBezTo>
                  <a:cubicBezTo>
                    <a:pt x="11961" y="4436"/>
                    <a:pt x="11961" y="4414"/>
                    <a:pt x="11961" y="4414"/>
                  </a:cubicBezTo>
                  <a:cubicBezTo>
                    <a:pt x="11939" y="4208"/>
                    <a:pt x="11939" y="4003"/>
                    <a:pt x="11939" y="3820"/>
                  </a:cubicBezTo>
                  <a:cubicBezTo>
                    <a:pt x="11916" y="3432"/>
                    <a:pt x="11893" y="3090"/>
                    <a:pt x="11893" y="2793"/>
                  </a:cubicBezTo>
                  <a:cubicBezTo>
                    <a:pt x="11870" y="2337"/>
                    <a:pt x="11824" y="1994"/>
                    <a:pt x="11802" y="1766"/>
                  </a:cubicBezTo>
                  <a:cubicBezTo>
                    <a:pt x="11779" y="1697"/>
                    <a:pt x="11779" y="1629"/>
                    <a:pt x="11756" y="1538"/>
                  </a:cubicBezTo>
                  <a:cubicBezTo>
                    <a:pt x="11466" y="636"/>
                    <a:pt x="6686" y="1"/>
                    <a:pt x="331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2913;p41">
              <a:extLst>
                <a:ext uri="{FF2B5EF4-FFF2-40B4-BE49-F238E27FC236}">
                  <a16:creationId xmlns:a16="http://schemas.microsoft.com/office/drawing/2014/main" id="{39FE0327-D9C9-BAB1-9A1F-F5C91A81D51D}"/>
                </a:ext>
              </a:extLst>
            </p:cNvPr>
            <p:cNvSpPr/>
            <p:nvPr/>
          </p:nvSpPr>
          <p:spPr>
            <a:xfrm>
              <a:off x="4516725" y="4086925"/>
              <a:ext cx="154075" cy="135825"/>
            </a:xfrm>
            <a:custGeom>
              <a:avLst/>
              <a:gdLst/>
              <a:ahLst/>
              <a:cxnLst/>
              <a:rect l="l" t="t" r="r" b="b"/>
              <a:pathLst>
                <a:path w="6163" h="5433" extrusionOk="0">
                  <a:moveTo>
                    <a:pt x="6163" y="0"/>
                  </a:moveTo>
                  <a:cubicBezTo>
                    <a:pt x="5166" y="249"/>
                    <a:pt x="4105" y="354"/>
                    <a:pt x="3115" y="354"/>
                  </a:cubicBezTo>
                  <a:cubicBezTo>
                    <a:pt x="2926" y="354"/>
                    <a:pt x="2739" y="350"/>
                    <a:pt x="2557" y="342"/>
                  </a:cubicBezTo>
                  <a:cubicBezTo>
                    <a:pt x="1735" y="297"/>
                    <a:pt x="868" y="251"/>
                    <a:pt x="0" y="114"/>
                  </a:cubicBezTo>
                  <a:lnTo>
                    <a:pt x="0" y="114"/>
                  </a:lnTo>
                  <a:cubicBezTo>
                    <a:pt x="776" y="2237"/>
                    <a:pt x="1507" y="4040"/>
                    <a:pt x="2054" y="5159"/>
                  </a:cubicBezTo>
                  <a:cubicBezTo>
                    <a:pt x="2054" y="5159"/>
                    <a:pt x="3021" y="5433"/>
                    <a:pt x="4029" y="5433"/>
                  </a:cubicBezTo>
                  <a:cubicBezTo>
                    <a:pt x="4905" y="5433"/>
                    <a:pt x="5811" y="5226"/>
                    <a:pt x="6140" y="4451"/>
                  </a:cubicBezTo>
                  <a:cubicBezTo>
                    <a:pt x="6140" y="4451"/>
                    <a:pt x="6163" y="2648"/>
                    <a:pt x="6163"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2914;p41">
              <a:extLst>
                <a:ext uri="{FF2B5EF4-FFF2-40B4-BE49-F238E27FC236}">
                  <a16:creationId xmlns:a16="http://schemas.microsoft.com/office/drawing/2014/main" id="{8FF3CB76-1A79-68AF-0ADF-107585EBC6FF}"/>
                </a:ext>
              </a:extLst>
            </p:cNvPr>
            <p:cNvSpPr/>
            <p:nvPr/>
          </p:nvSpPr>
          <p:spPr>
            <a:xfrm>
              <a:off x="4358075" y="4198175"/>
              <a:ext cx="312175" cy="164375"/>
            </a:xfrm>
            <a:custGeom>
              <a:avLst/>
              <a:gdLst/>
              <a:ahLst/>
              <a:cxnLst/>
              <a:rect l="l" t="t" r="r" b="b"/>
              <a:pathLst>
                <a:path w="12487" h="6575" extrusionOk="0">
                  <a:moveTo>
                    <a:pt x="12486" y="1"/>
                  </a:moveTo>
                  <a:lnTo>
                    <a:pt x="12486" y="1"/>
                  </a:lnTo>
                  <a:cubicBezTo>
                    <a:pt x="11762" y="690"/>
                    <a:pt x="10945" y="915"/>
                    <a:pt x="10190" y="915"/>
                  </a:cubicBezTo>
                  <a:cubicBezTo>
                    <a:pt x="9493" y="915"/>
                    <a:pt x="8849" y="723"/>
                    <a:pt x="8378" y="526"/>
                  </a:cubicBezTo>
                  <a:lnTo>
                    <a:pt x="8378" y="526"/>
                  </a:lnTo>
                  <a:cubicBezTo>
                    <a:pt x="8378" y="640"/>
                    <a:pt x="8400" y="709"/>
                    <a:pt x="8400" y="709"/>
                  </a:cubicBezTo>
                  <a:cubicBezTo>
                    <a:pt x="8400" y="709"/>
                    <a:pt x="1" y="3744"/>
                    <a:pt x="389" y="5662"/>
                  </a:cubicBezTo>
                  <a:cubicBezTo>
                    <a:pt x="520" y="6276"/>
                    <a:pt x="1649" y="6574"/>
                    <a:pt x="3172" y="6574"/>
                  </a:cubicBezTo>
                  <a:cubicBezTo>
                    <a:pt x="6397" y="6574"/>
                    <a:pt x="11387" y="5237"/>
                    <a:pt x="12395" y="2740"/>
                  </a:cubicBezTo>
                  <a:cubicBezTo>
                    <a:pt x="12463" y="1827"/>
                    <a:pt x="12463" y="914"/>
                    <a:pt x="1248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2915;p41">
              <a:extLst>
                <a:ext uri="{FF2B5EF4-FFF2-40B4-BE49-F238E27FC236}">
                  <a16:creationId xmlns:a16="http://schemas.microsoft.com/office/drawing/2014/main" id="{693B07D9-27CB-A3CE-2210-F07484F3DB42}"/>
                </a:ext>
              </a:extLst>
            </p:cNvPr>
            <p:cNvSpPr/>
            <p:nvPr/>
          </p:nvSpPr>
          <p:spPr>
            <a:xfrm>
              <a:off x="4701025" y="3616525"/>
              <a:ext cx="323575" cy="661025"/>
            </a:xfrm>
            <a:custGeom>
              <a:avLst/>
              <a:gdLst/>
              <a:ahLst/>
              <a:cxnLst/>
              <a:rect l="l" t="t" r="r" b="b"/>
              <a:pathLst>
                <a:path w="12943" h="26441" extrusionOk="0">
                  <a:moveTo>
                    <a:pt x="4048" y="0"/>
                  </a:moveTo>
                  <a:cubicBezTo>
                    <a:pt x="2383" y="0"/>
                    <a:pt x="1064" y="155"/>
                    <a:pt x="800" y="510"/>
                  </a:cubicBezTo>
                  <a:cubicBezTo>
                    <a:pt x="1" y="1560"/>
                    <a:pt x="6164" y="20916"/>
                    <a:pt x="8697" y="26166"/>
                  </a:cubicBezTo>
                  <a:cubicBezTo>
                    <a:pt x="8697" y="26166"/>
                    <a:pt x="9671" y="26440"/>
                    <a:pt x="10681" y="26440"/>
                  </a:cubicBezTo>
                  <a:cubicBezTo>
                    <a:pt x="11559" y="26440"/>
                    <a:pt x="12465" y="26233"/>
                    <a:pt x="12783" y="25458"/>
                  </a:cubicBezTo>
                  <a:cubicBezTo>
                    <a:pt x="12783" y="25458"/>
                    <a:pt x="12943" y="2884"/>
                    <a:pt x="12509" y="1537"/>
                  </a:cubicBezTo>
                  <a:cubicBezTo>
                    <a:pt x="12203" y="636"/>
                    <a:pt x="7419" y="0"/>
                    <a:pt x="4048" y="0"/>
                  </a:cubicBezTo>
                  <a:close/>
                </a:path>
              </a:pathLst>
            </a:custGeom>
            <a:solidFill>
              <a:srgbClr val="DF9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2916;p41">
              <a:extLst>
                <a:ext uri="{FF2B5EF4-FFF2-40B4-BE49-F238E27FC236}">
                  <a16:creationId xmlns:a16="http://schemas.microsoft.com/office/drawing/2014/main" id="{2F8A8922-C290-E416-6B2A-FF3594848A1A}"/>
                </a:ext>
              </a:extLst>
            </p:cNvPr>
            <p:cNvSpPr/>
            <p:nvPr/>
          </p:nvSpPr>
          <p:spPr>
            <a:xfrm>
              <a:off x="4719300" y="3616525"/>
              <a:ext cx="301875" cy="661100"/>
            </a:xfrm>
            <a:custGeom>
              <a:avLst/>
              <a:gdLst/>
              <a:ahLst/>
              <a:cxnLst/>
              <a:rect l="l" t="t" r="r" b="b"/>
              <a:pathLst>
                <a:path w="12075" h="26444" extrusionOk="0">
                  <a:moveTo>
                    <a:pt x="3317" y="0"/>
                  </a:moveTo>
                  <a:cubicBezTo>
                    <a:pt x="1652" y="0"/>
                    <a:pt x="333" y="155"/>
                    <a:pt x="69" y="510"/>
                  </a:cubicBezTo>
                  <a:cubicBezTo>
                    <a:pt x="69" y="510"/>
                    <a:pt x="46" y="533"/>
                    <a:pt x="46" y="556"/>
                  </a:cubicBezTo>
                  <a:cubicBezTo>
                    <a:pt x="46" y="579"/>
                    <a:pt x="46" y="579"/>
                    <a:pt x="46" y="579"/>
                  </a:cubicBezTo>
                  <a:cubicBezTo>
                    <a:pt x="23" y="601"/>
                    <a:pt x="23" y="624"/>
                    <a:pt x="23" y="670"/>
                  </a:cubicBezTo>
                  <a:cubicBezTo>
                    <a:pt x="23" y="670"/>
                    <a:pt x="23" y="670"/>
                    <a:pt x="23" y="693"/>
                  </a:cubicBezTo>
                  <a:cubicBezTo>
                    <a:pt x="0" y="716"/>
                    <a:pt x="0" y="761"/>
                    <a:pt x="0" y="784"/>
                  </a:cubicBezTo>
                  <a:cubicBezTo>
                    <a:pt x="0" y="807"/>
                    <a:pt x="0" y="807"/>
                    <a:pt x="0" y="807"/>
                  </a:cubicBezTo>
                  <a:cubicBezTo>
                    <a:pt x="0" y="853"/>
                    <a:pt x="0" y="898"/>
                    <a:pt x="0" y="944"/>
                  </a:cubicBezTo>
                  <a:cubicBezTo>
                    <a:pt x="0" y="944"/>
                    <a:pt x="0" y="944"/>
                    <a:pt x="0" y="967"/>
                  </a:cubicBezTo>
                  <a:cubicBezTo>
                    <a:pt x="0" y="1172"/>
                    <a:pt x="46" y="1469"/>
                    <a:pt x="91" y="1834"/>
                  </a:cubicBezTo>
                  <a:cubicBezTo>
                    <a:pt x="274" y="2816"/>
                    <a:pt x="616" y="4185"/>
                    <a:pt x="1050" y="5783"/>
                  </a:cubicBezTo>
                  <a:cubicBezTo>
                    <a:pt x="3652" y="6148"/>
                    <a:pt x="6802" y="6011"/>
                    <a:pt x="7555" y="6331"/>
                  </a:cubicBezTo>
                  <a:cubicBezTo>
                    <a:pt x="10043" y="7381"/>
                    <a:pt x="10066" y="15415"/>
                    <a:pt x="9450" y="17469"/>
                  </a:cubicBezTo>
                  <a:cubicBezTo>
                    <a:pt x="9114" y="18646"/>
                    <a:pt x="8317" y="19064"/>
                    <a:pt x="7404" y="19064"/>
                  </a:cubicBezTo>
                  <a:cubicBezTo>
                    <a:pt x="6582" y="19064"/>
                    <a:pt x="5665" y="18724"/>
                    <a:pt x="4908" y="18291"/>
                  </a:cubicBezTo>
                  <a:lnTo>
                    <a:pt x="4908" y="18291"/>
                  </a:lnTo>
                  <a:cubicBezTo>
                    <a:pt x="6072" y="21624"/>
                    <a:pt x="7190" y="24568"/>
                    <a:pt x="7966" y="26166"/>
                  </a:cubicBezTo>
                  <a:cubicBezTo>
                    <a:pt x="7966" y="26166"/>
                    <a:pt x="8943" y="26444"/>
                    <a:pt x="9956" y="26444"/>
                  </a:cubicBezTo>
                  <a:cubicBezTo>
                    <a:pt x="10710" y="26444"/>
                    <a:pt x="11483" y="26290"/>
                    <a:pt x="11892" y="25755"/>
                  </a:cubicBezTo>
                  <a:cubicBezTo>
                    <a:pt x="11961" y="25664"/>
                    <a:pt x="12006" y="25572"/>
                    <a:pt x="12052" y="25458"/>
                  </a:cubicBezTo>
                  <a:cubicBezTo>
                    <a:pt x="12052" y="25458"/>
                    <a:pt x="12052" y="25367"/>
                    <a:pt x="12052" y="25161"/>
                  </a:cubicBezTo>
                  <a:cubicBezTo>
                    <a:pt x="12052" y="25093"/>
                    <a:pt x="12052" y="25025"/>
                    <a:pt x="12052" y="24933"/>
                  </a:cubicBezTo>
                  <a:cubicBezTo>
                    <a:pt x="12052" y="24933"/>
                    <a:pt x="12052" y="24910"/>
                    <a:pt x="12052" y="24888"/>
                  </a:cubicBezTo>
                  <a:cubicBezTo>
                    <a:pt x="12052" y="24796"/>
                    <a:pt x="12052" y="24705"/>
                    <a:pt x="12052" y="24591"/>
                  </a:cubicBezTo>
                  <a:cubicBezTo>
                    <a:pt x="12075" y="24271"/>
                    <a:pt x="12075" y="23860"/>
                    <a:pt x="12075" y="23404"/>
                  </a:cubicBezTo>
                  <a:cubicBezTo>
                    <a:pt x="12075" y="23358"/>
                    <a:pt x="12075" y="23313"/>
                    <a:pt x="12075" y="23267"/>
                  </a:cubicBezTo>
                  <a:cubicBezTo>
                    <a:pt x="12075" y="23062"/>
                    <a:pt x="12075" y="22833"/>
                    <a:pt x="12075" y="22582"/>
                  </a:cubicBezTo>
                  <a:cubicBezTo>
                    <a:pt x="12075" y="22514"/>
                    <a:pt x="12075" y="22445"/>
                    <a:pt x="12075" y="22377"/>
                  </a:cubicBezTo>
                  <a:cubicBezTo>
                    <a:pt x="12075" y="22126"/>
                    <a:pt x="12075" y="21875"/>
                    <a:pt x="12075" y="21601"/>
                  </a:cubicBezTo>
                  <a:cubicBezTo>
                    <a:pt x="12075" y="21578"/>
                    <a:pt x="12075" y="21532"/>
                    <a:pt x="12075" y="21509"/>
                  </a:cubicBezTo>
                  <a:cubicBezTo>
                    <a:pt x="12075" y="21350"/>
                    <a:pt x="12075" y="21190"/>
                    <a:pt x="12075" y="21030"/>
                  </a:cubicBezTo>
                  <a:lnTo>
                    <a:pt x="12075" y="21007"/>
                  </a:lnTo>
                  <a:cubicBezTo>
                    <a:pt x="12075" y="20847"/>
                    <a:pt x="12075" y="20711"/>
                    <a:pt x="12075" y="20551"/>
                  </a:cubicBezTo>
                  <a:cubicBezTo>
                    <a:pt x="12075" y="20505"/>
                    <a:pt x="12075" y="20437"/>
                    <a:pt x="12075" y="20391"/>
                  </a:cubicBezTo>
                  <a:cubicBezTo>
                    <a:pt x="12075" y="20277"/>
                    <a:pt x="12075" y="20140"/>
                    <a:pt x="12075" y="20026"/>
                  </a:cubicBezTo>
                  <a:cubicBezTo>
                    <a:pt x="12075" y="19957"/>
                    <a:pt x="12075" y="19912"/>
                    <a:pt x="12075" y="19843"/>
                  </a:cubicBezTo>
                  <a:cubicBezTo>
                    <a:pt x="12075" y="19113"/>
                    <a:pt x="12075" y="18337"/>
                    <a:pt x="12075" y="17538"/>
                  </a:cubicBezTo>
                  <a:lnTo>
                    <a:pt x="12075" y="16282"/>
                  </a:lnTo>
                  <a:lnTo>
                    <a:pt x="12075" y="16260"/>
                  </a:lnTo>
                  <a:cubicBezTo>
                    <a:pt x="12075" y="15849"/>
                    <a:pt x="12075" y="15415"/>
                    <a:pt x="12075" y="14981"/>
                  </a:cubicBezTo>
                  <a:cubicBezTo>
                    <a:pt x="12075" y="14959"/>
                    <a:pt x="12075" y="14936"/>
                    <a:pt x="12075" y="14913"/>
                  </a:cubicBezTo>
                  <a:cubicBezTo>
                    <a:pt x="12075" y="14707"/>
                    <a:pt x="12075" y="14525"/>
                    <a:pt x="12075" y="14319"/>
                  </a:cubicBezTo>
                  <a:cubicBezTo>
                    <a:pt x="12075" y="14319"/>
                    <a:pt x="12075" y="14297"/>
                    <a:pt x="12075" y="14297"/>
                  </a:cubicBezTo>
                  <a:cubicBezTo>
                    <a:pt x="12075" y="14091"/>
                    <a:pt x="12075" y="13909"/>
                    <a:pt x="12075" y="13726"/>
                  </a:cubicBezTo>
                  <a:cubicBezTo>
                    <a:pt x="12075" y="13680"/>
                    <a:pt x="12075" y="13635"/>
                    <a:pt x="12075" y="13612"/>
                  </a:cubicBezTo>
                  <a:cubicBezTo>
                    <a:pt x="12075" y="13406"/>
                    <a:pt x="12075" y="13224"/>
                    <a:pt x="12075" y="13018"/>
                  </a:cubicBezTo>
                  <a:cubicBezTo>
                    <a:pt x="12075" y="13018"/>
                    <a:pt x="12075" y="12996"/>
                    <a:pt x="12075" y="12996"/>
                  </a:cubicBezTo>
                  <a:cubicBezTo>
                    <a:pt x="12075" y="12562"/>
                    <a:pt x="12075" y="12128"/>
                    <a:pt x="12075" y="11717"/>
                  </a:cubicBezTo>
                  <a:cubicBezTo>
                    <a:pt x="12075" y="11672"/>
                    <a:pt x="12075" y="11626"/>
                    <a:pt x="12075" y="11580"/>
                  </a:cubicBezTo>
                  <a:cubicBezTo>
                    <a:pt x="12075" y="11421"/>
                    <a:pt x="12075" y="11261"/>
                    <a:pt x="12075" y="11101"/>
                  </a:cubicBezTo>
                  <a:cubicBezTo>
                    <a:pt x="12075" y="11055"/>
                    <a:pt x="12052" y="11010"/>
                    <a:pt x="12052" y="10964"/>
                  </a:cubicBezTo>
                  <a:cubicBezTo>
                    <a:pt x="12052" y="10804"/>
                    <a:pt x="12052" y="10622"/>
                    <a:pt x="12052" y="10462"/>
                  </a:cubicBezTo>
                  <a:cubicBezTo>
                    <a:pt x="12052" y="10439"/>
                    <a:pt x="12052" y="10416"/>
                    <a:pt x="12052" y="10394"/>
                  </a:cubicBezTo>
                  <a:cubicBezTo>
                    <a:pt x="11938" y="9389"/>
                    <a:pt x="11983" y="8385"/>
                    <a:pt x="11961" y="7381"/>
                  </a:cubicBezTo>
                  <a:cubicBezTo>
                    <a:pt x="11961" y="6878"/>
                    <a:pt x="11983" y="6331"/>
                    <a:pt x="12006" y="5783"/>
                  </a:cubicBezTo>
                  <a:cubicBezTo>
                    <a:pt x="12006" y="5737"/>
                    <a:pt x="12006" y="5714"/>
                    <a:pt x="12006" y="5692"/>
                  </a:cubicBezTo>
                  <a:cubicBezTo>
                    <a:pt x="11983" y="5486"/>
                    <a:pt x="11983" y="5281"/>
                    <a:pt x="11983" y="5098"/>
                  </a:cubicBezTo>
                  <a:cubicBezTo>
                    <a:pt x="11983" y="5075"/>
                    <a:pt x="11983" y="5075"/>
                    <a:pt x="11983" y="5052"/>
                  </a:cubicBezTo>
                  <a:cubicBezTo>
                    <a:pt x="11983" y="4847"/>
                    <a:pt x="11961" y="4642"/>
                    <a:pt x="11961" y="4436"/>
                  </a:cubicBezTo>
                  <a:lnTo>
                    <a:pt x="11961" y="4390"/>
                  </a:lnTo>
                  <a:cubicBezTo>
                    <a:pt x="11961" y="4185"/>
                    <a:pt x="11961" y="4002"/>
                    <a:pt x="11938" y="3820"/>
                  </a:cubicBezTo>
                  <a:cubicBezTo>
                    <a:pt x="11938" y="3432"/>
                    <a:pt x="11915" y="3089"/>
                    <a:pt x="11892" y="2793"/>
                  </a:cubicBezTo>
                  <a:cubicBezTo>
                    <a:pt x="11869" y="2336"/>
                    <a:pt x="11846" y="1994"/>
                    <a:pt x="11824" y="1766"/>
                  </a:cubicBezTo>
                  <a:cubicBezTo>
                    <a:pt x="11801" y="1697"/>
                    <a:pt x="11778" y="1606"/>
                    <a:pt x="11778" y="1537"/>
                  </a:cubicBezTo>
                  <a:cubicBezTo>
                    <a:pt x="11472" y="636"/>
                    <a:pt x="6688" y="0"/>
                    <a:pt x="331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2917;p41">
              <a:extLst>
                <a:ext uri="{FF2B5EF4-FFF2-40B4-BE49-F238E27FC236}">
                  <a16:creationId xmlns:a16="http://schemas.microsoft.com/office/drawing/2014/main" id="{D39E139E-13B5-E437-16C0-480FAB33D23C}"/>
                </a:ext>
              </a:extLst>
            </p:cNvPr>
            <p:cNvSpPr/>
            <p:nvPr/>
          </p:nvSpPr>
          <p:spPr>
            <a:xfrm>
              <a:off x="4865950" y="4133700"/>
              <a:ext cx="154100" cy="135625"/>
            </a:xfrm>
            <a:custGeom>
              <a:avLst/>
              <a:gdLst/>
              <a:ahLst/>
              <a:cxnLst/>
              <a:rect l="l" t="t" r="r" b="b"/>
              <a:pathLst>
                <a:path w="6164" h="5425" extrusionOk="0">
                  <a:moveTo>
                    <a:pt x="6163" y="1"/>
                  </a:moveTo>
                  <a:cubicBezTo>
                    <a:pt x="5175" y="243"/>
                    <a:pt x="4156" y="333"/>
                    <a:pt x="3182" y="333"/>
                  </a:cubicBezTo>
                  <a:cubicBezTo>
                    <a:pt x="2963" y="333"/>
                    <a:pt x="2747" y="329"/>
                    <a:pt x="2534" y="320"/>
                  </a:cubicBezTo>
                  <a:cubicBezTo>
                    <a:pt x="1735" y="297"/>
                    <a:pt x="868" y="229"/>
                    <a:pt x="0" y="92"/>
                  </a:cubicBezTo>
                  <a:lnTo>
                    <a:pt x="0" y="92"/>
                  </a:lnTo>
                  <a:cubicBezTo>
                    <a:pt x="776" y="2215"/>
                    <a:pt x="1484" y="4018"/>
                    <a:pt x="2032" y="5159"/>
                  </a:cubicBezTo>
                  <a:cubicBezTo>
                    <a:pt x="2032" y="5159"/>
                    <a:pt x="2996" y="5425"/>
                    <a:pt x="4004" y="5425"/>
                  </a:cubicBezTo>
                  <a:cubicBezTo>
                    <a:pt x="4890" y="5425"/>
                    <a:pt x="5809" y="5220"/>
                    <a:pt x="6140" y="4452"/>
                  </a:cubicBezTo>
                  <a:cubicBezTo>
                    <a:pt x="6140" y="4452"/>
                    <a:pt x="6140" y="2626"/>
                    <a:pt x="6163"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2918;p41">
              <a:extLst>
                <a:ext uri="{FF2B5EF4-FFF2-40B4-BE49-F238E27FC236}">
                  <a16:creationId xmlns:a16="http://schemas.microsoft.com/office/drawing/2014/main" id="{8A8B245A-A7D9-B753-ADB5-E91A9339EC5C}"/>
                </a:ext>
              </a:extLst>
            </p:cNvPr>
            <p:cNvSpPr/>
            <p:nvPr/>
          </p:nvSpPr>
          <p:spPr>
            <a:xfrm>
              <a:off x="4318700" y="2483400"/>
              <a:ext cx="753275" cy="1333750"/>
            </a:xfrm>
            <a:custGeom>
              <a:avLst/>
              <a:gdLst/>
              <a:ahLst/>
              <a:cxnLst/>
              <a:rect l="l" t="t" r="r" b="b"/>
              <a:pathLst>
                <a:path w="30131" h="53350" extrusionOk="0">
                  <a:moveTo>
                    <a:pt x="13237" y="1"/>
                  </a:moveTo>
                  <a:cubicBezTo>
                    <a:pt x="7690" y="1"/>
                    <a:pt x="5547" y="1737"/>
                    <a:pt x="5547" y="1737"/>
                  </a:cubicBezTo>
                  <a:cubicBezTo>
                    <a:pt x="2968" y="3403"/>
                    <a:pt x="3173" y="9109"/>
                    <a:pt x="3082" y="11757"/>
                  </a:cubicBezTo>
                  <a:cubicBezTo>
                    <a:pt x="3014" y="13423"/>
                    <a:pt x="2922" y="15181"/>
                    <a:pt x="3059" y="16847"/>
                  </a:cubicBezTo>
                  <a:cubicBezTo>
                    <a:pt x="3082" y="16961"/>
                    <a:pt x="3105" y="17075"/>
                    <a:pt x="3128" y="17167"/>
                  </a:cubicBezTo>
                  <a:cubicBezTo>
                    <a:pt x="2991" y="17189"/>
                    <a:pt x="2922" y="17212"/>
                    <a:pt x="2922" y="17212"/>
                  </a:cubicBezTo>
                  <a:lnTo>
                    <a:pt x="3219" y="17463"/>
                  </a:lnTo>
                  <a:cubicBezTo>
                    <a:pt x="3219" y="17486"/>
                    <a:pt x="3242" y="17486"/>
                    <a:pt x="3242" y="17509"/>
                  </a:cubicBezTo>
                  <a:cubicBezTo>
                    <a:pt x="3105" y="18125"/>
                    <a:pt x="183" y="27415"/>
                    <a:pt x="92" y="33669"/>
                  </a:cubicBezTo>
                  <a:cubicBezTo>
                    <a:pt x="1" y="39992"/>
                    <a:pt x="1667" y="47730"/>
                    <a:pt x="1667" y="47730"/>
                  </a:cubicBezTo>
                  <a:cubicBezTo>
                    <a:pt x="1667" y="47730"/>
                    <a:pt x="822" y="48369"/>
                    <a:pt x="1096" y="49213"/>
                  </a:cubicBezTo>
                  <a:cubicBezTo>
                    <a:pt x="1393" y="50058"/>
                    <a:pt x="1393" y="51907"/>
                    <a:pt x="2215" y="52477"/>
                  </a:cubicBezTo>
                  <a:cubicBezTo>
                    <a:pt x="2766" y="52835"/>
                    <a:pt x="7243" y="53154"/>
                    <a:pt x="10670" y="53154"/>
                  </a:cubicBezTo>
                  <a:cubicBezTo>
                    <a:pt x="12489" y="53154"/>
                    <a:pt x="14012" y="53064"/>
                    <a:pt x="14495" y="52843"/>
                  </a:cubicBezTo>
                  <a:cubicBezTo>
                    <a:pt x="14495" y="52843"/>
                    <a:pt x="17394" y="53116"/>
                    <a:pt x="22415" y="53299"/>
                  </a:cubicBezTo>
                  <a:cubicBezTo>
                    <a:pt x="23318" y="53332"/>
                    <a:pt x="24116" y="53350"/>
                    <a:pt x="24818" y="53350"/>
                  </a:cubicBezTo>
                  <a:cubicBezTo>
                    <a:pt x="28022" y="53350"/>
                    <a:pt x="29234" y="52974"/>
                    <a:pt x="29308" y="51907"/>
                  </a:cubicBezTo>
                  <a:cubicBezTo>
                    <a:pt x="29400" y="50606"/>
                    <a:pt x="30130" y="46041"/>
                    <a:pt x="29012" y="46041"/>
                  </a:cubicBezTo>
                  <a:cubicBezTo>
                    <a:pt x="29012" y="46041"/>
                    <a:pt x="29582" y="39901"/>
                    <a:pt x="28464" y="35244"/>
                  </a:cubicBezTo>
                  <a:cubicBezTo>
                    <a:pt x="27642" y="31889"/>
                    <a:pt x="26478" y="28579"/>
                    <a:pt x="25177" y="25384"/>
                  </a:cubicBezTo>
                  <a:cubicBezTo>
                    <a:pt x="24561" y="23900"/>
                    <a:pt x="23922" y="22439"/>
                    <a:pt x="23214" y="21001"/>
                  </a:cubicBezTo>
                  <a:cubicBezTo>
                    <a:pt x="22643" y="19837"/>
                    <a:pt x="21867" y="18513"/>
                    <a:pt x="22415" y="17212"/>
                  </a:cubicBezTo>
                  <a:cubicBezTo>
                    <a:pt x="23762" y="13971"/>
                    <a:pt x="23922" y="10639"/>
                    <a:pt x="24013" y="7215"/>
                  </a:cubicBezTo>
                  <a:cubicBezTo>
                    <a:pt x="24036" y="6074"/>
                    <a:pt x="24538" y="3494"/>
                    <a:pt x="23899" y="2467"/>
                  </a:cubicBezTo>
                  <a:cubicBezTo>
                    <a:pt x="23420" y="1668"/>
                    <a:pt x="20110" y="413"/>
                    <a:pt x="15225" y="71"/>
                  </a:cubicBezTo>
                  <a:cubicBezTo>
                    <a:pt x="14519" y="22"/>
                    <a:pt x="13857" y="1"/>
                    <a:pt x="13237"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2919;p41">
              <a:extLst>
                <a:ext uri="{FF2B5EF4-FFF2-40B4-BE49-F238E27FC236}">
                  <a16:creationId xmlns:a16="http://schemas.microsoft.com/office/drawing/2014/main" id="{FF6D0A13-D73E-765A-35C7-355AD63D9253}"/>
                </a:ext>
              </a:extLst>
            </p:cNvPr>
            <p:cNvSpPr/>
            <p:nvPr/>
          </p:nvSpPr>
          <p:spPr>
            <a:xfrm>
              <a:off x="4321550" y="3169900"/>
              <a:ext cx="123850" cy="281925"/>
            </a:xfrm>
            <a:custGeom>
              <a:avLst/>
              <a:gdLst/>
              <a:ahLst/>
              <a:cxnLst/>
              <a:rect l="l" t="t" r="r" b="b"/>
              <a:pathLst>
                <a:path w="4954" h="11277" extrusionOk="0">
                  <a:moveTo>
                    <a:pt x="3105" y="1"/>
                  </a:moveTo>
                  <a:cubicBezTo>
                    <a:pt x="3105" y="1"/>
                    <a:pt x="3105" y="5000"/>
                    <a:pt x="2352" y="7351"/>
                  </a:cubicBezTo>
                  <a:cubicBezTo>
                    <a:pt x="2067" y="8295"/>
                    <a:pt x="1365" y="8572"/>
                    <a:pt x="625" y="8572"/>
                  </a:cubicBezTo>
                  <a:cubicBezTo>
                    <a:pt x="417" y="8572"/>
                    <a:pt x="206" y="8550"/>
                    <a:pt x="1" y="8515"/>
                  </a:cubicBezTo>
                  <a:lnTo>
                    <a:pt x="1" y="8515"/>
                  </a:lnTo>
                  <a:cubicBezTo>
                    <a:pt x="47" y="9428"/>
                    <a:pt x="115" y="10364"/>
                    <a:pt x="183" y="11277"/>
                  </a:cubicBezTo>
                  <a:cubicBezTo>
                    <a:pt x="1325" y="10957"/>
                    <a:pt x="2626" y="9953"/>
                    <a:pt x="3356" y="9040"/>
                  </a:cubicBezTo>
                  <a:cubicBezTo>
                    <a:pt x="4954" y="6985"/>
                    <a:pt x="3105" y="1"/>
                    <a:pt x="310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2920;p41">
              <a:extLst>
                <a:ext uri="{FF2B5EF4-FFF2-40B4-BE49-F238E27FC236}">
                  <a16:creationId xmlns:a16="http://schemas.microsoft.com/office/drawing/2014/main" id="{999C5078-776C-F687-6841-F84B644125A6}"/>
                </a:ext>
              </a:extLst>
            </p:cNvPr>
            <p:cNvSpPr/>
            <p:nvPr/>
          </p:nvSpPr>
          <p:spPr>
            <a:xfrm>
              <a:off x="4391750" y="2497125"/>
              <a:ext cx="136975" cy="441900"/>
            </a:xfrm>
            <a:custGeom>
              <a:avLst/>
              <a:gdLst/>
              <a:ahLst/>
              <a:cxnLst/>
              <a:rect l="l" t="t" r="r" b="b"/>
              <a:pathLst>
                <a:path w="5479" h="17676" extrusionOk="0">
                  <a:moveTo>
                    <a:pt x="5478" y="1"/>
                  </a:moveTo>
                  <a:lnTo>
                    <a:pt x="5478" y="1"/>
                  </a:lnTo>
                  <a:cubicBezTo>
                    <a:pt x="5296" y="47"/>
                    <a:pt x="5113" y="92"/>
                    <a:pt x="4953" y="138"/>
                  </a:cubicBezTo>
                  <a:cubicBezTo>
                    <a:pt x="4109" y="1507"/>
                    <a:pt x="2808" y="3744"/>
                    <a:pt x="2534" y="4931"/>
                  </a:cubicBezTo>
                  <a:cubicBezTo>
                    <a:pt x="2100" y="6734"/>
                    <a:pt x="2146" y="14244"/>
                    <a:pt x="1279" y="15294"/>
                  </a:cubicBezTo>
                  <a:cubicBezTo>
                    <a:pt x="1186" y="15411"/>
                    <a:pt x="1085" y="15463"/>
                    <a:pt x="978" y="15463"/>
                  </a:cubicBezTo>
                  <a:cubicBezTo>
                    <a:pt x="692" y="15463"/>
                    <a:pt x="368" y="15085"/>
                    <a:pt x="69" y="14586"/>
                  </a:cubicBezTo>
                  <a:lnTo>
                    <a:pt x="69" y="14586"/>
                  </a:lnTo>
                  <a:cubicBezTo>
                    <a:pt x="69" y="15157"/>
                    <a:pt x="92" y="15727"/>
                    <a:pt x="137" y="16298"/>
                  </a:cubicBezTo>
                  <a:cubicBezTo>
                    <a:pt x="160" y="16412"/>
                    <a:pt x="183" y="16526"/>
                    <a:pt x="206" y="16618"/>
                  </a:cubicBezTo>
                  <a:cubicBezTo>
                    <a:pt x="69" y="16640"/>
                    <a:pt x="0" y="16663"/>
                    <a:pt x="0" y="16663"/>
                  </a:cubicBezTo>
                  <a:lnTo>
                    <a:pt x="297" y="16914"/>
                  </a:lnTo>
                  <a:cubicBezTo>
                    <a:pt x="297" y="16937"/>
                    <a:pt x="320" y="16937"/>
                    <a:pt x="320" y="16960"/>
                  </a:cubicBezTo>
                  <a:cubicBezTo>
                    <a:pt x="297" y="17006"/>
                    <a:pt x="274" y="17143"/>
                    <a:pt x="206" y="17348"/>
                  </a:cubicBezTo>
                  <a:cubicBezTo>
                    <a:pt x="509" y="17585"/>
                    <a:pt x="831" y="17676"/>
                    <a:pt x="1135" y="17676"/>
                  </a:cubicBezTo>
                  <a:cubicBezTo>
                    <a:pt x="1566" y="17676"/>
                    <a:pt x="1961" y="17493"/>
                    <a:pt x="2214" y="17280"/>
                  </a:cubicBezTo>
                  <a:cubicBezTo>
                    <a:pt x="3082" y="16526"/>
                    <a:pt x="3013" y="11687"/>
                    <a:pt x="3082" y="11505"/>
                  </a:cubicBezTo>
                  <a:cubicBezTo>
                    <a:pt x="3127" y="11345"/>
                    <a:pt x="4862" y="2945"/>
                    <a:pt x="547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2921;p41">
              <a:extLst>
                <a:ext uri="{FF2B5EF4-FFF2-40B4-BE49-F238E27FC236}">
                  <a16:creationId xmlns:a16="http://schemas.microsoft.com/office/drawing/2014/main" id="{BFE75277-9A2A-D115-CC64-FD0442FC2907}"/>
                </a:ext>
              </a:extLst>
            </p:cNvPr>
            <p:cNvSpPr/>
            <p:nvPr/>
          </p:nvSpPr>
          <p:spPr>
            <a:xfrm>
              <a:off x="4344950" y="2610800"/>
              <a:ext cx="727025" cy="1206800"/>
            </a:xfrm>
            <a:custGeom>
              <a:avLst/>
              <a:gdLst/>
              <a:ahLst/>
              <a:cxnLst/>
              <a:rect l="l" t="t" r="r" b="b"/>
              <a:pathLst>
                <a:path w="29081" h="48272" extrusionOk="0">
                  <a:moveTo>
                    <a:pt x="18627" y="1"/>
                  </a:moveTo>
                  <a:cubicBezTo>
                    <a:pt x="18488" y="1"/>
                    <a:pt x="18358" y="22"/>
                    <a:pt x="18238" y="65"/>
                  </a:cubicBezTo>
                  <a:cubicBezTo>
                    <a:pt x="14632" y="1434"/>
                    <a:pt x="14312" y="14992"/>
                    <a:pt x="15065" y="17343"/>
                  </a:cubicBezTo>
                  <a:cubicBezTo>
                    <a:pt x="15796" y="19694"/>
                    <a:pt x="18512" y="23917"/>
                    <a:pt x="18763" y="24282"/>
                  </a:cubicBezTo>
                  <a:cubicBezTo>
                    <a:pt x="18991" y="24647"/>
                    <a:pt x="25953" y="27546"/>
                    <a:pt x="25953" y="27546"/>
                  </a:cubicBezTo>
                  <a:cubicBezTo>
                    <a:pt x="25953" y="27546"/>
                    <a:pt x="25679" y="30719"/>
                    <a:pt x="22506" y="31472"/>
                  </a:cubicBezTo>
                  <a:cubicBezTo>
                    <a:pt x="22378" y="31502"/>
                    <a:pt x="22250" y="31516"/>
                    <a:pt x="22124" y="31516"/>
                  </a:cubicBezTo>
                  <a:cubicBezTo>
                    <a:pt x="19156" y="31516"/>
                    <a:pt x="16846" y="23621"/>
                    <a:pt x="16846" y="23620"/>
                  </a:cubicBezTo>
                  <a:lnTo>
                    <a:pt x="16846" y="23620"/>
                  </a:lnTo>
                  <a:cubicBezTo>
                    <a:pt x="16846" y="23621"/>
                    <a:pt x="16549" y="25218"/>
                    <a:pt x="17896" y="29715"/>
                  </a:cubicBezTo>
                  <a:cubicBezTo>
                    <a:pt x="19608" y="35307"/>
                    <a:pt x="23625" y="33983"/>
                    <a:pt x="23808" y="34531"/>
                  </a:cubicBezTo>
                  <a:cubicBezTo>
                    <a:pt x="23990" y="35101"/>
                    <a:pt x="24926" y="40671"/>
                    <a:pt x="21685" y="41880"/>
                  </a:cubicBezTo>
                  <a:cubicBezTo>
                    <a:pt x="21264" y="42036"/>
                    <a:pt x="20846" y="42104"/>
                    <a:pt x="20437" y="42104"/>
                  </a:cubicBezTo>
                  <a:cubicBezTo>
                    <a:pt x="17677" y="42104"/>
                    <a:pt x="15340" y="39005"/>
                    <a:pt x="15339" y="39004"/>
                  </a:cubicBezTo>
                  <a:lnTo>
                    <a:pt x="15339" y="39004"/>
                  </a:lnTo>
                  <a:cubicBezTo>
                    <a:pt x="15339" y="39005"/>
                    <a:pt x="16245" y="41700"/>
                    <a:pt x="14948" y="41700"/>
                  </a:cubicBezTo>
                  <a:cubicBezTo>
                    <a:pt x="14927" y="41700"/>
                    <a:pt x="14905" y="41699"/>
                    <a:pt x="14883" y="41698"/>
                  </a:cubicBezTo>
                  <a:cubicBezTo>
                    <a:pt x="13490" y="41607"/>
                    <a:pt x="12829" y="37224"/>
                    <a:pt x="12829" y="37224"/>
                  </a:cubicBezTo>
                  <a:lnTo>
                    <a:pt x="10523" y="36311"/>
                  </a:lnTo>
                  <a:cubicBezTo>
                    <a:pt x="10523" y="36311"/>
                    <a:pt x="10226" y="41036"/>
                    <a:pt x="6780" y="41607"/>
                  </a:cubicBezTo>
                  <a:cubicBezTo>
                    <a:pt x="6584" y="41638"/>
                    <a:pt x="6393" y="41652"/>
                    <a:pt x="6206" y="41652"/>
                  </a:cubicBezTo>
                  <a:cubicBezTo>
                    <a:pt x="3119" y="41652"/>
                    <a:pt x="1393" y="37613"/>
                    <a:pt x="1393" y="37612"/>
                  </a:cubicBezTo>
                  <a:lnTo>
                    <a:pt x="1393" y="37612"/>
                  </a:lnTo>
                  <a:cubicBezTo>
                    <a:pt x="1393" y="37613"/>
                    <a:pt x="2032" y="41036"/>
                    <a:pt x="1210" y="41127"/>
                  </a:cubicBezTo>
                  <a:cubicBezTo>
                    <a:pt x="1202" y="41128"/>
                    <a:pt x="1193" y="41129"/>
                    <a:pt x="1184" y="41129"/>
                  </a:cubicBezTo>
                  <a:cubicBezTo>
                    <a:pt x="866" y="41129"/>
                    <a:pt x="423" y="40347"/>
                    <a:pt x="1" y="39370"/>
                  </a:cubicBezTo>
                  <a:lnTo>
                    <a:pt x="1" y="39370"/>
                  </a:lnTo>
                  <a:cubicBezTo>
                    <a:pt x="24" y="39461"/>
                    <a:pt x="46" y="39552"/>
                    <a:pt x="46" y="39644"/>
                  </a:cubicBezTo>
                  <a:cubicBezTo>
                    <a:pt x="69" y="39689"/>
                    <a:pt x="69" y="39712"/>
                    <a:pt x="69" y="39758"/>
                  </a:cubicBezTo>
                  <a:cubicBezTo>
                    <a:pt x="92" y="39826"/>
                    <a:pt x="92" y="39917"/>
                    <a:pt x="115" y="40009"/>
                  </a:cubicBezTo>
                  <a:cubicBezTo>
                    <a:pt x="115" y="40054"/>
                    <a:pt x="138" y="40100"/>
                    <a:pt x="138" y="40146"/>
                  </a:cubicBezTo>
                  <a:cubicBezTo>
                    <a:pt x="161" y="40214"/>
                    <a:pt x="161" y="40283"/>
                    <a:pt x="183" y="40351"/>
                  </a:cubicBezTo>
                  <a:cubicBezTo>
                    <a:pt x="183" y="40397"/>
                    <a:pt x="183" y="40442"/>
                    <a:pt x="206" y="40488"/>
                  </a:cubicBezTo>
                  <a:cubicBezTo>
                    <a:pt x="206" y="40557"/>
                    <a:pt x="229" y="40625"/>
                    <a:pt x="229" y="40694"/>
                  </a:cubicBezTo>
                  <a:cubicBezTo>
                    <a:pt x="252" y="40762"/>
                    <a:pt x="252" y="40808"/>
                    <a:pt x="275" y="40876"/>
                  </a:cubicBezTo>
                  <a:cubicBezTo>
                    <a:pt x="275" y="40945"/>
                    <a:pt x="297" y="41013"/>
                    <a:pt x="320" y="41104"/>
                  </a:cubicBezTo>
                  <a:cubicBezTo>
                    <a:pt x="320" y="41150"/>
                    <a:pt x="343" y="41219"/>
                    <a:pt x="343" y="41287"/>
                  </a:cubicBezTo>
                  <a:cubicBezTo>
                    <a:pt x="366" y="41333"/>
                    <a:pt x="366" y="41378"/>
                    <a:pt x="366" y="41401"/>
                  </a:cubicBezTo>
                  <a:cubicBezTo>
                    <a:pt x="389" y="41470"/>
                    <a:pt x="389" y="41515"/>
                    <a:pt x="389" y="41561"/>
                  </a:cubicBezTo>
                  <a:cubicBezTo>
                    <a:pt x="412" y="41607"/>
                    <a:pt x="412" y="41629"/>
                    <a:pt x="412" y="41675"/>
                  </a:cubicBezTo>
                  <a:cubicBezTo>
                    <a:pt x="434" y="41721"/>
                    <a:pt x="434" y="41766"/>
                    <a:pt x="457" y="41812"/>
                  </a:cubicBezTo>
                  <a:cubicBezTo>
                    <a:pt x="457" y="41835"/>
                    <a:pt x="457" y="41880"/>
                    <a:pt x="457" y="41903"/>
                  </a:cubicBezTo>
                  <a:cubicBezTo>
                    <a:pt x="480" y="41949"/>
                    <a:pt x="480" y="42017"/>
                    <a:pt x="503" y="42063"/>
                  </a:cubicBezTo>
                  <a:cubicBezTo>
                    <a:pt x="503" y="42063"/>
                    <a:pt x="503" y="42086"/>
                    <a:pt x="503" y="42109"/>
                  </a:cubicBezTo>
                  <a:cubicBezTo>
                    <a:pt x="526" y="42154"/>
                    <a:pt x="526" y="42223"/>
                    <a:pt x="549" y="42268"/>
                  </a:cubicBezTo>
                  <a:cubicBezTo>
                    <a:pt x="549" y="42291"/>
                    <a:pt x="549" y="42314"/>
                    <a:pt x="549" y="42314"/>
                  </a:cubicBezTo>
                  <a:cubicBezTo>
                    <a:pt x="549" y="42360"/>
                    <a:pt x="571" y="42383"/>
                    <a:pt x="571" y="42428"/>
                  </a:cubicBezTo>
                  <a:cubicBezTo>
                    <a:pt x="571" y="42428"/>
                    <a:pt x="571" y="42451"/>
                    <a:pt x="571" y="42451"/>
                  </a:cubicBezTo>
                  <a:cubicBezTo>
                    <a:pt x="594" y="42474"/>
                    <a:pt x="594" y="42497"/>
                    <a:pt x="594" y="42520"/>
                  </a:cubicBezTo>
                  <a:cubicBezTo>
                    <a:pt x="594" y="42542"/>
                    <a:pt x="594" y="42542"/>
                    <a:pt x="594" y="42565"/>
                  </a:cubicBezTo>
                  <a:cubicBezTo>
                    <a:pt x="617" y="42611"/>
                    <a:pt x="617" y="42634"/>
                    <a:pt x="617" y="42634"/>
                  </a:cubicBezTo>
                  <a:cubicBezTo>
                    <a:pt x="617" y="42634"/>
                    <a:pt x="571" y="42656"/>
                    <a:pt x="503" y="42725"/>
                  </a:cubicBezTo>
                  <a:cubicBezTo>
                    <a:pt x="2580" y="43752"/>
                    <a:pt x="8241" y="44117"/>
                    <a:pt x="8560" y="44688"/>
                  </a:cubicBezTo>
                  <a:cubicBezTo>
                    <a:pt x="8948" y="45350"/>
                    <a:pt x="4748" y="45601"/>
                    <a:pt x="4748" y="45601"/>
                  </a:cubicBezTo>
                  <a:cubicBezTo>
                    <a:pt x="4748" y="45601"/>
                    <a:pt x="4805" y="45599"/>
                    <a:pt x="4903" y="45599"/>
                  </a:cubicBezTo>
                  <a:cubicBezTo>
                    <a:pt x="5503" y="45599"/>
                    <a:pt x="7650" y="45667"/>
                    <a:pt x="7807" y="46628"/>
                  </a:cubicBezTo>
                  <a:cubicBezTo>
                    <a:pt x="7857" y="46906"/>
                    <a:pt x="7371" y="47011"/>
                    <a:pt x="6615" y="47011"/>
                  </a:cubicBezTo>
                  <a:cubicBezTo>
                    <a:pt x="4951" y="47011"/>
                    <a:pt x="1978" y="46507"/>
                    <a:pt x="503" y="46240"/>
                  </a:cubicBezTo>
                  <a:lnTo>
                    <a:pt x="503" y="46240"/>
                  </a:lnTo>
                  <a:cubicBezTo>
                    <a:pt x="526" y="46354"/>
                    <a:pt x="571" y="46468"/>
                    <a:pt x="617" y="46582"/>
                  </a:cubicBezTo>
                  <a:cubicBezTo>
                    <a:pt x="617" y="46582"/>
                    <a:pt x="617" y="46582"/>
                    <a:pt x="617" y="46605"/>
                  </a:cubicBezTo>
                  <a:cubicBezTo>
                    <a:pt x="663" y="46697"/>
                    <a:pt x="708" y="46788"/>
                    <a:pt x="754" y="46879"/>
                  </a:cubicBezTo>
                  <a:cubicBezTo>
                    <a:pt x="754" y="46902"/>
                    <a:pt x="754" y="46902"/>
                    <a:pt x="777" y="46902"/>
                  </a:cubicBezTo>
                  <a:cubicBezTo>
                    <a:pt x="822" y="46993"/>
                    <a:pt x="868" y="47085"/>
                    <a:pt x="937" y="47153"/>
                  </a:cubicBezTo>
                  <a:cubicBezTo>
                    <a:pt x="937" y="47153"/>
                    <a:pt x="959" y="47176"/>
                    <a:pt x="959" y="47199"/>
                  </a:cubicBezTo>
                  <a:cubicBezTo>
                    <a:pt x="1028" y="47267"/>
                    <a:pt x="1096" y="47313"/>
                    <a:pt x="1165" y="47381"/>
                  </a:cubicBezTo>
                  <a:cubicBezTo>
                    <a:pt x="1188" y="47381"/>
                    <a:pt x="1233" y="47404"/>
                    <a:pt x="1279" y="47427"/>
                  </a:cubicBezTo>
                  <a:cubicBezTo>
                    <a:pt x="1279" y="47427"/>
                    <a:pt x="1302" y="47427"/>
                    <a:pt x="1325" y="47450"/>
                  </a:cubicBezTo>
                  <a:cubicBezTo>
                    <a:pt x="1347" y="47450"/>
                    <a:pt x="1393" y="47473"/>
                    <a:pt x="1416" y="47473"/>
                  </a:cubicBezTo>
                  <a:cubicBezTo>
                    <a:pt x="1439" y="47473"/>
                    <a:pt x="1484" y="47495"/>
                    <a:pt x="1507" y="47495"/>
                  </a:cubicBezTo>
                  <a:cubicBezTo>
                    <a:pt x="1530" y="47495"/>
                    <a:pt x="1576" y="47518"/>
                    <a:pt x="1621" y="47518"/>
                  </a:cubicBezTo>
                  <a:cubicBezTo>
                    <a:pt x="1644" y="47518"/>
                    <a:pt x="1690" y="47541"/>
                    <a:pt x="1713" y="47541"/>
                  </a:cubicBezTo>
                  <a:cubicBezTo>
                    <a:pt x="1758" y="47541"/>
                    <a:pt x="1804" y="47564"/>
                    <a:pt x="1850" y="47564"/>
                  </a:cubicBezTo>
                  <a:cubicBezTo>
                    <a:pt x="1895" y="47587"/>
                    <a:pt x="1918" y="47587"/>
                    <a:pt x="1964" y="47587"/>
                  </a:cubicBezTo>
                  <a:cubicBezTo>
                    <a:pt x="2009" y="47610"/>
                    <a:pt x="2055" y="47610"/>
                    <a:pt x="2123" y="47610"/>
                  </a:cubicBezTo>
                  <a:cubicBezTo>
                    <a:pt x="2169" y="47632"/>
                    <a:pt x="2215" y="47632"/>
                    <a:pt x="2260" y="47632"/>
                  </a:cubicBezTo>
                  <a:cubicBezTo>
                    <a:pt x="2306" y="47655"/>
                    <a:pt x="2375" y="47655"/>
                    <a:pt x="2420" y="47655"/>
                  </a:cubicBezTo>
                  <a:cubicBezTo>
                    <a:pt x="2466" y="47678"/>
                    <a:pt x="2534" y="47678"/>
                    <a:pt x="2580" y="47678"/>
                  </a:cubicBezTo>
                  <a:cubicBezTo>
                    <a:pt x="2648" y="47678"/>
                    <a:pt x="2694" y="47701"/>
                    <a:pt x="2763" y="47701"/>
                  </a:cubicBezTo>
                  <a:cubicBezTo>
                    <a:pt x="2808" y="47701"/>
                    <a:pt x="2877" y="47724"/>
                    <a:pt x="2945" y="47724"/>
                  </a:cubicBezTo>
                  <a:cubicBezTo>
                    <a:pt x="2991" y="47724"/>
                    <a:pt x="3059" y="47747"/>
                    <a:pt x="3128" y="47747"/>
                  </a:cubicBezTo>
                  <a:cubicBezTo>
                    <a:pt x="3196" y="47747"/>
                    <a:pt x="3265" y="47769"/>
                    <a:pt x="3333" y="47769"/>
                  </a:cubicBezTo>
                  <a:cubicBezTo>
                    <a:pt x="3379" y="47769"/>
                    <a:pt x="3447" y="47769"/>
                    <a:pt x="3493" y="47792"/>
                  </a:cubicBezTo>
                  <a:cubicBezTo>
                    <a:pt x="3584" y="47792"/>
                    <a:pt x="3653" y="47792"/>
                    <a:pt x="3744" y="47815"/>
                  </a:cubicBezTo>
                  <a:lnTo>
                    <a:pt x="3881" y="47815"/>
                  </a:lnTo>
                  <a:cubicBezTo>
                    <a:pt x="3972" y="47815"/>
                    <a:pt x="4086" y="47838"/>
                    <a:pt x="4178" y="47838"/>
                  </a:cubicBezTo>
                  <a:cubicBezTo>
                    <a:pt x="4201" y="47838"/>
                    <a:pt x="4246" y="47838"/>
                    <a:pt x="4269" y="47861"/>
                  </a:cubicBezTo>
                  <a:cubicBezTo>
                    <a:pt x="5885" y="47985"/>
                    <a:pt x="7868" y="48062"/>
                    <a:pt x="9588" y="48062"/>
                  </a:cubicBezTo>
                  <a:cubicBezTo>
                    <a:pt x="11026" y="48062"/>
                    <a:pt x="12282" y="48008"/>
                    <a:pt x="12988" y="47883"/>
                  </a:cubicBezTo>
                  <a:cubicBezTo>
                    <a:pt x="13080" y="47085"/>
                    <a:pt x="12966" y="46217"/>
                    <a:pt x="12897" y="45852"/>
                  </a:cubicBezTo>
                  <a:cubicBezTo>
                    <a:pt x="12760" y="45144"/>
                    <a:pt x="13011" y="43935"/>
                    <a:pt x="13673" y="43752"/>
                  </a:cubicBezTo>
                  <a:cubicBezTo>
                    <a:pt x="13764" y="43723"/>
                    <a:pt x="13972" y="43709"/>
                    <a:pt x="14265" y="43709"/>
                  </a:cubicBezTo>
                  <a:cubicBezTo>
                    <a:pt x="16020" y="43709"/>
                    <a:pt x="20830" y="44196"/>
                    <a:pt x="21867" y="44665"/>
                  </a:cubicBezTo>
                  <a:cubicBezTo>
                    <a:pt x="23077" y="45236"/>
                    <a:pt x="19402" y="46217"/>
                    <a:pt x="19402" y="46217"/>
                  </a:cubicBezTo>
                  <a:cubicBezTo>
                    <a:pt x="19402" y="46217"/>
                    <a:pt x="21571" y="46537"/>
                    <a:pt x="23077" y="47085"/>
                  </a:cubicBezTo>
                  <a:cubicBezTo>
                    <a:pt x="24561" y="47655"/>
                    <a:pt x="13468" y="47724"/>
                    <a:pt x="13468" y="47724"/>
                  </a:cubicBezTo>
                  <a:lnTo>
                    <a:pt x="13490" y="47747"/>
                  </a:lnTo>
                  <a:cubicBezTo>
                    <a:pt x="13559" y="47747"/>
                    <a:pt x="13947" y="47792"/>
                    <a:pt x="14632" y="47838"/>
                  </a:cubicBezTo>
                  <a:lnTo>
                    <a:pt x="14655" y="47838"/>
                  </a:lnTo>
                  <a:cubicBezTo>
                    <a:pt x="14769" y="47861"/>
                    <a:pt x="14883" y="47861"/>
                    <a:pt x="15020" y="47861"/>
                  </a:cubicBezTo>
                  <a:cubicBezTo>
                    <a:pt x="15043" y="47883"/>
                    <a:pt x="15065" y="47883"/>
                    <a:pt x="15065" y="47883"/>
                  </a:cubicBezTo>
                  <a:cubicBezTo>
                    <a:pt x="15202" y="47883"/>
                    <a:pt x="15339" y="47883"/>
                    <a:pt x="15476" y="47906"/>
                  </a:cubicBezTo>
                  <a:lnTo>
                    <a:pt x="15568" y="47906"/>
                  </a:lnTo>
                  <a:cubicBezTo>
                    <a:pt x="15705" y="47929"/>
                    <a:pt x="15841" y="47929"/>
                    <a:pt x="15978" y="47929"/>
                  </a:cubicBezTo>
                  <a:cubicBezTo>
                    <a:pt x="16024" y="47952"/>
                    <a:pt x="16070" y="47952"/>
                    <a:pt x="16115" y="47952"/>
                  </a:cubicBezTo>
                  <a:cubicBezTo>
                    <a:pt x="16252" y="47952"/>
                    <a:pt x="16389" y="47975"/>
                    <a:pt x="16549" y="47975"/>
                  </a:cubicBezTo>
                  <a:lnTo>
                    <a:pt x="16709" y="47975"/>
                  </a:lnTo>
                  <a:cubicBezTo>
                    <a:pt x="16846" y="47998"/>
                    <a:pt x="17006" y="47998"/>
                    <a:pt x="17165" y="48020"/>
                  </a:cubicBezTo>
                  <a:lnTo>
                    <a:pt x="17348" y="48020"/>
                  </a:lnTo>
                  <a:cubicBezTo>
                    <a:pt x="17508" y="48020"/>
                    <a:pt x="17668" y="48043"/>
                    <a:pt x="17827" y="48043"/>
                  </a:cubicBezTo>
                  <a:cubicBezTo>
                    <a:pt x="17919" y="48043"/>
                    <a:pt x="17987" y="48066"/>
                    <a:pt x="18056" y="48066"/>
                  </a:cubicBezTo>
                  <a:cubicBezTo>
                    <a:pt x="18215" y="48066"/>
                    <a:pt x="18375" y="48089"/>
                    <a:pt x="18558" y="48089"/>
                  </a:cubicBezTo>
                  <a:cubicBezTo>
                    <a:pt x="18649" y="48089"/>
                    <a:pt x="18717" y="48089"/>
                    <a:pt x="18809" y="48112"/>
                  </a:cubicBezTo>
                  <a:cubicBezTo>
                    <a:pt x="18969" y="48112"/>
                    <a:pt x="19151" y="48112"/>
                    <a:pt x="19334" y="48135"/>
                  </a:cubicBezTo>
                  <a:lnTo>
                    <a:pt x="19608" y="48135"/>
                  </a:lnTo>
                  <a:cubicBezTo>
                    <a:pt x="19813" y="48157"/>
                    <a:pt x="19996" y="48157"/>
                    <a:pt x="20201" y="48157"/>
                  </a:cubicBezTo>
                  <a:cubicBezTo>
                    <a:pt x="20292" y="48157"/>
                    <a:pt x="20384" y="48180"/>
                    <a:pt x="20475" y="48180"/>
                  </a:cubicBezTo>
                  <a:cubicBezTo>
                    <a:pt x="20749" y="48180"/>
                    <a:pt x="21046" y="48203"/>
                    <a:pt x="21365" y="48203"/>
                  </a:cubicBezTo>
                  <a:cubicBezTo>
                    <a:pt x="21639" y="48226"/>
                    <a:pt x="21890" y="48226"/>
                    <a:pt x="22141" y="48226"/>
                  </a:cubicBezTo>
                  <a:cubicBezTo>
                    <a:pt x="22233" y="48249"/>
                    <a:pt x="22301" y="48249"/>
                    <a:pt x="22392" y="48249"/>
                  </a:cubicBezTo>
                  <a:lnTo>
                    <a:pt x="23374" y="48249"/>
                  </a:lnTo>
                  <a:cubicBezTo>
                    <a:pt x="23465" y="48249"/>
                    <a:pt x="23556" y="48272"/>
                    <a:pt x="23648" y="48272"/>
                  </a:cubicBezTo>
                  <a:cubicBezTo>
                    <a:pt x="23785" y="48272"/>
                    <a:pt x="23922" y="48272"/>
                    <a:pt x="24036" y="48249"/>
                  </a:cubicBezTo>
                  <a:lnTo>
                    <a:pt x="24972" y="48249"/>
                  </a:lnTo>
                  <a:cubicBezTo>
                    <a:pt x="25086" y="48226"/>
                    <a:pt x="25200" y="48226"/>
                    <a:pt x="25337" y="48226"/>
                  </a:cubicBezTo>
                  <a:cubicBezTo>
                    <a:pt x="26159" y="48020"/>
                    <a:pt x="27003" y="47838"/>
                    <a:pt x="27779" y="47655"/>
                  </a:cubicBezTo>
                  <a:cubicBezTo>
                    <a:pt x="27916" y="47541"/>
                    <a:pt x="28030" y="47427"/>
                    <a:pt x="28122" y="47290"/>
                  </a:cubicBezTo>
                  <a:cubicBezTo>
                    <a:pt x="28144" y="47222"/>
                    <a:pt x="28190" y="47153"/>
                    <a:pt x="28190" y="47085"/>
                  </a:cubicBezTo>
                  <a:cubicBezTo>
                    <a:pt x="28213" y="47085"/>
                    <a:pt x="28213" y="47062"/>
                    <a:pt x="28213" y="47062"/>
                  </a:cubicBezTo>
                  <a:cubicBezTo>
                    <a:pt x="28236" y="46970"/>
                    <a:pt x="28236" y="46902"/>
                    <a:pt x="28258" y="46811"/>
                  </a:cubicBezTo>
                  <a:cubicBezTo>
                    <a:pt x="28350" y="45510"/>
                    <a:pt x="29080" y="40945"/>
                    <a:pt x="27962" y="40945"/>
                  </a:cubicBezTo>
                  <a:cubicBezTo>
                    <a:pt x="27962" y="40945"/>
                    <a:pt x="28532" y="34805"/>
                    <a:pt x="27414" y="30148"/>
                  </a:cubicBezTo>
                  <a:cubicBezTo>
                    <a:pt x="26592" y="26793"/>
                    <a:pt x="25428" y="23483"/>
                    <a:pt x="24127" y="20288"/>
                  </a:cubicBezTo>
                  <a:cubicBezTo>
                    <a:pt x="23511" y="18804"/>
                    <a:pt x="22872" y="17343"/>
                    <a:pt x="22164" y="15905"/>
                  </a:cubicBezTo>
                  <a:cubicBezTo>
                    <a:pt x="21593" y="14741"/>
                    <a:pt x="20817" y="13417"/>
                    <a:pt x="21365" y="12116"/>
                  </a:cubicBezTo>
                  <a:cubicBezTo>
                    <a:pt x="21457" y="11911"/>
                    <a:pt x="21525" y="11728"/>
                    <a:pt x="21593" y="11523"/>
                  </a:cubicBezTo>
                  <a:cubicBezTo>
                    <a:pt x="21616" y="11454"/>
                    <a:pt x="21639" y="11386"/>
                    <a:pt x="21662" y="11340"/>
                  </a:cubicBezTo>
                  <a:cubicBezTo>
                    <a:pt x="21708" y="11203"/>
                    <a:pt x="21753" y="11089"/>
                    <a:pt x="21799" y="10952"/>
                  </a:cubicBezTo>
                  <a:cubicBezTo>
                    <a:pt x="21822" y="10861"/>
                    <a:pt x="21845" y="10792"/>
                    <a:pt x="21867" y="10701"/>
                  </a:cubicBezTo>
                  <a:cubicBezTo>
                    <a:pt x="21913" y="10587"/>
                    <a:pt x="21936" y="10473"/>
                    <a:pt x="21982" y="10359"/>
                  </a:cubicBezTo>
                  <a:cubicBezTo>
                    <a:pt x="22004" y="10290"/>
                    <a:pt x="22027" y="10199"/>
                    <a:pt x="22050" y="10108"/>
                  </a:cubicBezTo>
                  <a:cubicBezTo>
                    <a:pt x="22073" y="9994"/>
                    <a:pt x="22118" y="9902"/>
                    <a:pt x="22141" y="9788"/>
                  </a:cubicBezTo>
                  <a:cubicBezTo>
                    <a:pt x="22164" y="9697"/>
                    <a:pt x="22187" y="9606"/>
                    <a:pt x="22210" y="9514"/>
                  </a:cubicBezTo>
                  <a:cubicBezTo>
                    <a:pt x="22233" y="9400"/>
                    <a:pt x="22255" y="9309"/>
                    <a:pt x="22278" y="9195"/>
                  </a:cubicBezTo>
                  <a:cubicBezTo>
                    <a:pt x="22301" y="9103"/>
                    <a:pt x="22324" y="9012"/>
                    <a:pt x="22347" y="8921"/>
                  </a:cubicBezTo>
                  <a:cubicBezTo>
                    <a:pt x="22370" y="8807"/>
                    <a:pt x="22370" y="8715"/>
                    <a:pt x="22392" y="8624"/>
                  </a:cubicBezTo>
                  <a:cubicBezTo>
                    <a:pt x="22415" y="8510"/>
                    <a:pt x="22438" y="8419"/>
                    <a:pt x="22461" y="8327"/>
                  </a:cubicBezTo>
                  <a:cubicBezTo>
                    <a:pt x="22461" y="8236"/>
                    <a:pt x="22484" y="8122"/>
                    <a:pt x="22506" y="8031"/>
                  </a:cubicBezTo>
                  <a:cubicBezTo>
                    <a:pt x="22529" y="7939"/>
                    <a:pt x="22529" y="7825"/>
                    <a:pt x="22552" y="7734"/>
                  </a:cubicBezTo>
                  <a:cubicBezTo>
                    <a:pt x="22575" y="7643"/>
                    <a:pt x="22575" y="7551"/>
                    <a:pt x="22598" y="7460"/>
                  </a:cubicBezTo>
                  <a:cubicBezTo>
                    <a:pt x="22598" y="7346"/>
                    <a:pt x="22621" y="7232"/>
                    <a:pt x="22643" y="7118"/>
                  </a:cubicBezTo>
                  <a:cubicBezTo>
                    <a:pt x="22643" y="7049"/>
                    <a:pt x="22666" y="6981"/>
                    <a:pt x="22666" y="6912"/>
                  </a:cubicBezTo>
                  <a:cubicBezTo>
                    <a:pt x="22712" y="6456"/>
                    <a:pt x="22758" y="5976"/>
                    <a:pt x="22803" y="5497"/>
                  </a:cubicBezTo>
                  <a:cubicBezTo>
                    <a:pt x="22803" y="5474"/>
                    <a:pt x="22803" y="5428"/>
                    <a:pt x="22803" y="5383"/>
                  </a:cubicBezTo>
                  <a:cubicBezTo>
                    <a:pt x="22826" y="5246"/>
                    <a:pt x="22826" y="5086"/>
                    <a:pt x="22849" y="4949"/>
                  </a:cubicBezTo>
                  <a:cubicBezTo>
                    <a:pt x="22849" y="4904"/>
                    <a:pt x="22849" y="4835"/>
                    <a:pt x="22849" y="4789"/>
                  </a:cubicBezTo>
                  <a:cubicBezTo>
                    <a:pt x="22872" y="4652"/>
                    <a:pt x="22872" y="4515"/>
                    <a:pt x="22872" y="4356"/>
                  </a:cubicBezTo>
                  <a:cubicBezTo>
                    <a:pt x="22872" y="4310"/>
                    <a:pt x="22895" y="4264"/>
                    <a:pt x="22895" y="4196"/>
                  </a:cubicBezTo>
                  <a:cubicBezTo>
                    <a:pt x="22895" y="4059"/>
                    <a:pt x="22895" y="3899"/>
                    <a:pt x="22917" y="3762"/>
                  </a:cubicBezTo>
                  <a:cubicBezTo>
                    <a:pt x="22917" y="3717"/>
                    <a:pt x="22917" y="3671"/>
                    <a:pt x="22917" y="3602"/>
                  </a:cubicBezTo>
                  <a:cubicBezTo>
                    <a:pt x="22917" y="3466"/>
                    <a:pt x="22917" y="3306"/>
                    <a:pt x="22940" y="3146"/>
                  </a:cubicBezTo>
                  <a:cubicBezTo>
                    <a:pt x="22940" y="3146"/>
                    <a:pt x="22940" y="3123"/>
                    <a:pt x="22940" y="3100"/>
                  </a:cubicBezTo>
                  <a:cubicBezTo>
                    <a:pt x="21207" y="1186"/>
                    <a:pt x="19670" y="1"/>
                    <a:pt x="1862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2922;p41">
              <a:extLst>
                <a:ext uri="{FF2B5EF4-FFF2-40B4-BE49-F238E27FC236}">
                  <a16:creationId xmlns:a16="http://schemas.microsoft.com/office/drawing/2014/main" id="{69DC8425-6F8E-568E-61A5-1AA5809FFBE1}"/>
                </a:ext>
              </a:extLst>
            </p:cNvPr>
            <p:cNvSpPr/>
            <p:nvPr/>
          </p:nvSpPr>
          <p:spPr>
            <a:xfrm>
              <a:off x="4452325" y="2947350"/>
              <a:ext cx="239600" cy="163225"/>
            </a:xfrm>
            <a:custGeom>
              <a:avLst/>
              <a:gdLst/>
              <a:ahLst/>
              <a:cxnLst/>
              <a:rect l="l" t="t" r="r" b="b"/>
              <a:pathLst>
                <a:path w="9584" h="6529" extrusionOk="0">
                  <a:moveTo>
                    <a:pt x="2713" y="1"/>
                  </a:moveTo>
                  <a:cubicBezTo>
                    <a:pt x="2530" y="1"/>
                    <a:pt x="6981" y="252"/>
                    <a:pt x="6981" y="252"/>
                  </a:cubicBezTo>
                  <a:cubicBezTo>
                    <a:pt x="6981" y="252"/>
                    <a:pt x="7369" y="4155"/>
                    <a:pt x="4699" y="4657"/>
                  </a:cubicBezTo>
                  <a:cubicBezTo>
                    <a:pt x="4547" y="4686"/>
                    <a:pt x="4399" y="4699"/>
                    <a:pt x="4254" y="4699"/>
                  </a:cubicBezTo>
                  <a:cubicBezTo>
                    <a:pt x="1842" y="4699"/>
                    <a:pt x="339" y="983"/>
                    <a:pt x="339" y="982"/>
                  </a:cubicBezTo>
                  <a:lnTo>
                    <a:pt x="339" y="982"/>
                  </a:lnTo>
                  <a:cubicBezTo>
                    <a:pt x="0" y="2797"/>
                    <a:pt x="2205" y="6529"/>
                    <a:pt x="5005" y="6529"/>
                  </a:cubicBezTo>
                  <a:cubicBezTo>
                    <a:pt x="5410" y="6529"/>
                    <a:pt x="5827" y="6451"/>
                    <a:pt x="6251" y="6278"/>
                  </a:cubicBezTo>
                  <a:cubicBezTo>
                    <a:pt x="9584" y="4908"/>
                    <a:pt x="9104" y="206"/>
                    <a:pt x="9104" y="206"/>
                  </a:cubicBezTo>
                  <a:cubicBezTo>
                    <a:pt x="9104" y="206"/>
                    <a:pt x="2896" y="1"/>
                    <a:pt x="271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2923;p41">
              <a:extLst>
                <a:ext uri="{FF2B5EF4-FFF2-40B4-BE49-F238E27FC236}">
                  <a16:creationId xmlns:a16="http://schemas.microsoft.com/office/drawing/2014/main" id="{599A70A7-98B9-1166-BA62-F081D039DCD5}"/>
                </a:ext>
              </a:extLst>
            </p:cNvPr>
            <p:cNvSpPr/>
            <p:nvPr/>
          </p:nvSpPr>
          <p:spPr>
            <a:xfrm>
              <a:off x="4383200" y="2761325"/>
              <a:ext cx="84475" cy="187900"/>
            </a:xfrm>
            <a:custGeom>
              <a:avLst/>
              <a:gdLst/>
              <a:ahLst/>
              <a:cxnLst/>
              <a:rect l="l" t="t" r="r" b="b"/>
              <a:pathLst>
                <a:path w="3379" h="7516" extrusionOk="0">
                  <a:moveTo>
                    <a:pt x="3127" y="1"/>
                  </a:moveTo>
                  <a:cubicBezTo>
                    <a:pt x="3036" y="1"/>
                    <a:pt x="2990" y="1256"/>
                    <a:pt x="2922" y="2512"/>
                  </a:cubicBezTo>
                  <a:lnTo>
                    <a:pt x="2853" y="5023"/>
                  </a:lnTo>
                  <a:cubicBezTo>
                    <a:pt x="2853" y="5023"/>
                    <a:pt x="2853" y="5114"/>
                    <a:pt x="2853" y="5228"/>
                  </a:cubicBezTo>
                  <a:cubicBezTo>
                    <a:pt x="2853" y="5365"/>
                    <a:pt x="2853" y="5570"/>
                    <a:pt x="2830" y="5776"/>
                  </a:cubicBezTo>
                  <a:cubicBezTo>
                    <a:pt x="2808" y="6209"/>
                    <a:pt x="2602" y="6757"/>
                    <a:pt x="2100" y="7054"/>
                  </a:cubicBezTo>
                  <a:cubicBezTo>
                    <a:pt x="1938" y="7144"/>
                    <a:pt x="1706" y="7205"/>
                    <a:pt x="1492" y="7205"/>
                  </a:cubicBezTo>
                  <a:cubicBezTo>
                    <a:pt x="1434" y="7205"/>
                    <a:pt x="1378" y="7201"/>
                    <a:pt x="1324" y="7191"/>
                  </a:cubicBezTo>
                  <a:cubicBezTo>
                    <a:pt x="1050" y="7145"/>
                    <a:pt x="799" y="7054"/>
                    <a:pt x="616" y="6940"/>
                  </a:cubicBezTo>
                  <a:cubicBezTo>
                    <a:pt x="245" y="6699"/>
                    <a:pt x="62" y="6459"/>
                    <a:pt x="27" y="6459"/>
                  </a:cubicBezTo>
                  <a:cubicBezTo>
                    <a:pt x="25" y="6459"/>
                    <a:pt x="24" y="6460"/>
                    <a:pt x="23" y="6460"/>
                  </a:cubicBezTo>
                  <a:cubicBezTo>
                    <a:pt x="0" y="6460"/>
                    <a:pt x="114" y="6780"/>
                    <a:pt x="502" y="7100"/>
                  </a:cubicBezTo>
                  <a:cubicBezTo>
                    <a:pt x="752" y="7318"/>
                    <a:pt x="1174" y="7516"/>
                    <a:pt x="1635" y="7516"/>
                  </a:cubicBezTo>
                  <a:cubicBezTo>
                    <a:pt x="1847" y="7516"/>
                    <a:pt x="2067" y="7474"/>
                    <a:pt x="2283" y="7374"/>
                  </a:cubicBezTo>
                  <a:cubicBezTo>
                    <a:pt x="2420" y="7282"/>
                    <a:pt x="2579" y="7214"/>
                    <a:pt x="2716" y="7077"/>
                  </a:cubicBezTo>
                  <a:cubicBezTo>
                    <a:pt x="2762" y="7008"/>
                    <a:pt x="2830" y="6963"/>
                    <a:pt x="2876" y="6894"/>
                  </a:cubicBezTo>
                  <a:cubicBezTo>
                    <a:pt x="2922" y="6826"/>
                    <a:pt x="2990" y="6757"/>
                    <a:pt x="3036" y="6689"/>
                  </a:cubicBezTo>
                  <a:cubicBezTo>
                    <a:pt x="3127" y="6552"/>
                    <a:pt x="3150" y="6392"/>
                    <a:pt x="3218" y="6255"/>
                  </a:cubicBezTo>
                  <a:cubicBezTo>
                    <a:pt x="3241" y="6118"/>
                    <a:pt x="3287" y="5981"/>
                    <a:pt x="3310" y="5844"/>
                  </a:cubicBezTo>
                  <a:cubicBezTo>
                    <a:pt x="3355" y="5593"/>
                    <a:pt x="3355" y="5388"/>
                    <a:pt x="3378" y="5251"/>
                  </a:cubicBezTo>
                  <a:cubicBezTo>
                    <a:pt x="3378" y="5114"/>
                    <a:pt x="3378" y="5023"/>
                    <a:pt x="3378" y="5023"/>
                  </a:cubicBezTo>
                  <a:cubicBezTo>
                    <a:pt x="3378" y="5023"/>
                    <a:pt x="3333" y="3767"/>
                    <a:pt x="3310" y="2512"/>
                  </a:cubicBezTo>
                  <a:cubicBezTo>
                    <a:pt x="3264" y="1256"/>
                    <a:pt x="3196" y="1"/>
                    <a:pt x="3127"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2924;p41">
              <a:extLst>
                <a:ext uri="{FF2B5EF4-FFF2-40B4-BE49-F238E27FC236}">
                  <a16:creationId xmlns:a16="http://schemas.microsoft.com/office/drawing/2014/main" id="{14AA1437-9D42-8C8D-D336-8424723B12BD}"/>
                </a:ext>
              </a:extLst>
            </p:cNvPr>
            <p:cNvSpPr/>
            <p:nvPr/>
          </p:nvSpPr>
          <p:spPr>
            <a:xfrm>
              <a:off x="4460225" y="2945650"/>
              <a:ext cx="219725" cy="171225"/>
            </a:xfrm>
            <a:custGeom>
              <a:avLst/>
              <a:gdLst/>
              <a:ahLst/>
              <a:cxnLst/>
              <a:rect l="l" t="t" r="r" b="b"/>
              <a:pathLst>
                <a:path w="8789" h="6849" extrusionOk="0">
                  <a:moveTo>
                    <a:pt x="4520" y="1"/>
                  </a:moveTo>
                  <a:cubicBezTo>
                    <a:pt x="4520" y="1"/>
                    <a:pt x="274" y="115"/>
                    <a:pt x="274" y="274"/>
                  </a:cubicBezTo>
                  <a:cubicBezTo>
                    <a:pt x="274" y="411"/>
                    <a:pt x="4520" y="525"/>
                    <a:pt x="4520" y="525"/>
                  </a:cubicBezTo>
                  <a:cubicBezTo>
                    <a:pt x="4520" y="525"/>
                    <a:pt x="7715" y="434"/>
                    <a:pt x="8583" y="320"/>
                  </a:cubicBezTo>
                  <a:lnTo>
                    <a:pt x="8583" y="320"/>
                  </a:lnTo>
                  <a:cubicBezTo>
                    <a:pt x="8537" y="480"/>
                    <a:pt x="8514" y="936"/>
                    <a:pt x="8423" y="1575"/>
                  </a:cubicBezTo>
                  <a:cubicBezTo>
                    <a:pt x="8355" y="1963"/>
                    <a:pt x="8286" y="2420"/>
                    <a:pt x="8149" y="2876"/>
                  </a:cubicBezTo>
                  <a:cubicBezTo>
                    <a:pt x="8035" y="3356"/>
                    <a:pt x="7852" y="3835"/>
                    <a:pt x="7601" y="4292"/>
                  </a:cubicBezTo>
                  <a:cubicBezTo>
                    <a:pt x="7373" y="4748"/>
                    <a:pt x="7076" y="5159"/>
                    <a:pt x="6711" y="5479"/>
                  </a:cubicBezTo>
                  <a:cubicBezTo>
                    <a:pt x="6369" y="5775"/>
                    <a:pt x="5981" y="6004"/>
                    <a:pt x="5638" y="6118"/>
                  </a:cubicBezTo>
                  <a:cubicBezTo>
                    <a:pt x="5296" y="6232"/>
                    <a:pt x="4976" y="6300"/>
                    <a:pt x="4771" y="6300"/>
                  </a:cubicBezTo>
                  <a:cubicBezTo>
                    <a:pt x="4657" y="6300"/>
                    <a:pt x="4566" y="6323"/>
                    <a:pt x="4520" y="6323"/>
                  </a:cubicBezTo>
                  <a:lnTo>
                    <a:pt x="4429" y="6323"/>
                  </a:lnTo>
                  <a:cubicBezTo>
                    <a:pt x="4429" y="6323"/>
                    <a:pt x="4314" y="6300"/>
                    <a:pt x="4086" y="6300"/>
                  </a:cubicBezTo>
                  <a:cubicBezTo>
                    <a:pt x="3881" y="6277"/>
                    <a:pt x="3584" y="6232"/>
                    <a:pt x="3242" y="6095"/>
                  </a:cubicBezTo>
                  <a:cubicBezTo>
                    <a:pt x="2534" y="5844"/>
                    <a:pt x="1758" y="5136"/>
                    <a:pt x="1233" y="4246"/>
                  </a:cubicBezTo>
                  <a:cubicBezTo>
                    <a:pt x="708" y="3356"/>
                    <a:pt x="388" y="2329"/>
                    <a:pt x="229" y="1575"/>
                  </a:cubicBezTo>
                  <a:cubicBezTo>
                    <a:pt x="229" y="1484"/>
                    <a:pt x="206" y="1393"/>
                    <a:pt x="183" y="1302"/>
                  </a:cubicBezTo>
                  <a:cubicBezTo>
                    <a:pt x="183" y="1210"/>
                    <a:pt x="183" y="1119"/>
                    <a:pt x="183" y="1050"/>
                  </a:cubicBezTo>
                  <a:cubicBezTo>
                    <a:pt x="183" y="891"/>
                    <a:pt x="160" y="754"/>
                    <a:pt x="183" y="640"/>
                  </a:cubicBezTo>
                  <a:cubicBezTo>
                    <a:pt x="183" y="411"/>
                    <a:pt x="183" y="274"/>
                    <a:pt x="160" y="274"/>
                  </a:cubicBezTo>
                  <a:cubicBezTo>
                    <a:pt x="159" y="273"/>
                    <a:pt x="157" y="272"/>
                    <a:pt x="155" y="272"/>
                  </a:cubicBezTo>
                  <a:cubicBezTo>
                    <a:pt x="134" y="272"/>
                    <a:pt x="111" y="405"/>
                    <a:pt x="69" y="617"/>
                  </a:cubicBezTo>
                  <a:cubicBezTo>
                    <a:pt x="46" y="731"/>
                    <a:pt x="23" y="891"/>
                    <a:pt x="23" y="1050"/>
                  </a:cubicBezTo>
                  <a:cubicBezTo>
                    <a:pt x="23" y="1119"/>
                    <a:pt x="23" y="1210"/>
                    <a:pt x="0" y="1302"/>
                  </a:cubicBezTo>
                  <a:cubicBezTo>
                    <a:pt x="23" y="1416"/>
                    <a:pt x="23" y="1484"/>
                    <a:pt x="46" y="1598"/>
                  </a:cubicBezTo>
                  <a:cubicBezTo>
                    <a:pt x="115" y="2397"/>
                    <a:pt x="388" y="3470"/>
                    <a:pt x="913" y="4429"/>
                  </a:cubicBezTo>
                  <a:cubicBezTo>
                    <a:pt x="1416" y="5387"/>
                    <a:pt x="2237" y="6209"/>
                    <a:pt x="3036" y="6529"/>
                  </a:cubicBezTo>
                  <a:cubicBezTo>
                    <a:pt x="3424" y="6711"/>
                    <a:pt x="3789" y="6780"/>
                    <a:pt x="4041" y="6802"/>
                  </a:cubicBezTo>
                  <a:cubicBezTo>
                    <a:pt x="4292" y="6825"/>
                    <a:pt x="4429" y="6848"/>
                    <a:pt x="4429" y="6848"/>
                  </a:cubicBezTo>
                  <a:lnTo>
                    <a:pt x="4520" y="6848"/>
                  </a:lnTo>
                  <a:cubicBezTo>
                    <a:pt x="4588" y="6825"/>
                    <a:pt x="4702" y="6825"/>
                    <a:pt x="4817" y="6802"/>
                  </a:cubicBezTo>
                  <a:cubicBezTo>
                    <a:pt x="5068" y="6802"/>
                    <a:pt x="5410" y="6711"/>
                    <a:pt x="5798" y="6574"/>
                  </a:cubicBezTo>
                  <a:cubicBezTo>
                    <a:pt x="6209" y="6437"/>
                    <a:pt x="6620" y="6141"/>
                    <a:pt x="7008" y="5798"/>
                  </a:cubicBezTo>
                  <a:cubicBezTo>
                    <a:pt x="7396" y="5433"/>
                    <a:pt x="7693" y="4954"/>
                    <a:pt x="7944" y="4451"/>
                  </a:cubicBezTo>
                  <a:cubicBezTo>
                    <a:pt x="8172" y="3972"/>
                    <a:pt x="8332" y="3447"/>
                    <a:pt x="8446" y="2945"/>
                  </a:cubicBezTo>
                  <a:cubicBezTo>
                    <a:pt x="8537" y="2466"/>
                    <a:pt x="8606" y="1986"/>
                    <a:pt x="8628" y="1598"/>
                  </a:cubicBezTo>
                  <a:cubicBezTo>
                    <a:pt x="8674" y="936"/>
                    <a:pt x="8651" y="457"/>
                    <a:pt x="8606" y="320"/>
                  </a:cubicBezTo>
                  <a:cubicBezTo>
                    <a:pt x="8720" y="297"/>
                    <a:pt x="8788" y="274"/>
                    <a:pt x="8788" y="274"/>
                  </a:cubicBezTo>
                  <a:cubicBezTo>
                    <a:pt x="8788" y="115"/>
                    <a:pt x="4520" y="1"/>
                    <a:pt x="452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2925;p41">
              <a:extLst>
                <a:ext uri="{FF2B5EF4-FFF2-40B4-BE49-F238E27FC236}">
                  <a16:creationId xmlns:a16="http://schemas.microsoft.com/office/drawing/2014/main" id="{B1684B75-E72D-146B-4471-E01BB8ADE7F8}"/>
                </a:ext>
              </a:extLst>
            </p:cNvPr>
            <p:cNvSpPr/>
            <p:nvPr/>
          </p:nvSpPr>
          <p:spPr>
            <a:xfrm>
              <a:off x="4748975" y="3173900"/>
              <a:ext cx="307575" cy="487350"/>
            </a:xfrm>
            <a:custGeom>
              <a:avLst/>
              <a:gdLst/>
              <a:ahLst/>
              <a:cxnLst/>
              <a:rect l="l" t="t" r="r" b="b"/>
              <a:pathLst>
                <a:path w="12303" h="19494" extrusionOk="0">
                  <a:moveTo>
                    <a:pt x="23" y="1"/>
                  </a:moveTo>
                  <a:cubicBezTo>
                    <a:pt x="0" y="23"/>
                    <a:pt x="69" y="92"/>
                    <a:pt x="160" y="252"/>
                  </a:cubicBezTo>
                  <a:cubicBezTo>
                    <a:pt x="205" y="320"/>
                    <a:pt x="274" y="389"/>
                    <a:pt x="365" y="503"/>
                  </a:cubicBezTo>
                  <a:cubicBezTo>
                    <a:pt x="434" y="594"/>
                    <a:pt x="525" y="685"/>
                    <a:pt x="639" y="777"/>
                  </a:cubicBezTo>
                  <a:cubicBezTo>
                    <a:pt x="662" y="822"/>
                    <a:pt x="708" y="845"/>
                    <a:pt x="730" y="868"/>
                  </a:cubicBezTo>
                  <a:cubicBezTo>
                    <a:pt x="708" y="936"/>
                    <a:pt x="708" y="1005"/>
                    <a:pt x="685" y="1096"/>
                  </a:cubicBezTo>
                  <a:cubicBezTo>
                    <a:pt x="662" y="1370"/>
                    <a:pt x="616" y="1758"/>
                    <a:pt x="594" y="2215"/>
                  </a:cubicBezTo>
                  <a:cubicBezTo>
                    <a:pt x="548" y="3128"/>
                    <a:pt x="594" y="4383"/>
                    <a:pt x="845" y="5593"/>
                  </a:cubicBezTo>
                  <a:cubicBezTo>
                    <a:pt x="913" y="5890"/>
                    <a:pt x="959" y="6209"/>
                    <a:pt x="1050" y="6506"/>
                  </a:cubicBezTo>
                  <a:cubicBezTo>
                    <a:pt x="1141" y="6780"/>
                    <a:pt x="1233" y="7076"/>
                    <a:pt x="1324" y="7350"/>
                  </a:cubicBezTo>
                  <a:cubicBezTo>
                    <a:pt x="1438" y="7624"/>
                    <a:pt x="1552" y="7875"/>
                    <a:pt x="1666" y="8126"/>
                  </a:cubicBezTo>
                  <a:cubicBezTo>
                    <a:pt x="1712" y="8241"/>
                    <a:pt x="1780" y="8377"/>
                    <a:pt x="1826" y="8492"/>
                  </a:cubicBezTo>
                  <a:cubicBezTo>
                    <a:pt x="1895" y="8583"/>
                    <a:pt x="1963" y="8697"/>
                    <a:pt x="2009" y="8788"/>
                  </a:cubicBezTo>
                  <a:cubicBezTo>
                    <a:pt x="2260" y="9199"/>
                    <a:pt x="2465" y="9542"/>
                    <a:pt x="2625" y="9747"/>
                  </a:cubicBezTo>
                  <a:cubicBezTo>
                    <a:pt x="2785" y="9975"/>
                    <a:pt x="2876" y="10089"/>
                    <a:pt x="2876" y="10089"/>
                  </a:cubicBezTo>
                  <a:cubicBezTo>
                    <a:pt x="2876" y="10089"/>
                    <a:pt x="2990" y="10204"/>
                    <a:pt x="3173" y="10432"/>
                  </a:cubicBezTo>
                  <a:cubicBezTo>
                    <a:pt x="3264" y="10523"/>
                    <a:pt x="3378" y="10637"/>
                    <a:pt x="3515" y="10797"/>
                  </a:cubicBezTo>
                  <a:cubicBezTo>
                    <a:pt x="3629" y="10934"/>
                    <a:pt x="3812" y="11071"/>
                    <a:pt x="3994" y="11231"/>
                  </a:cubicBezTo>
                  <a:cubicBezTo>
                    <a:pt x="4383" y="11505"/>
                    <a:pt x="4862" y="11847"/>
                    <a:pt x="5478" y="11961"/>
                  </a:cubicBezTo>
                  <a:cubicBezTo>
                    <a:pt x="5732" y="12020"/>
                    <a:pt x="5999" y="12049"/>
                    <a:pt x="6270" y="12049"/>
                  </a:cubicBezTo>
                  <a:cubicBezTo>
                    <a:pt x="6631" y="12049"/>
                    <a:pt x="6998" y="11997"/>
                    <a:pt x="7350" y="11893"/>
                  </a:cubicBezTo>
                  <a:cubicBezTo>
                    <a:pt x="7966" y="11710"/>
                    <a:pt x="8537" y="11368"/>
                    <a:pt x="8970" y="10934"/>
                  </a:cubicBezTo>
                  <a:cubicBezTo>
                    <a:pt x="9085" y="10843"/>
                    <a:pt x="9176" y="10728"/>
                    <a:pt x="9267" y="10614"/>
                  </a:cubicBezTo>
                  <a:cubicBezTo>
                    <a:pt x="9336" y="10500"/>
                    <a:pt x="9427" y="10409"/>
                    <a:pt x="9518" y="10295"/>
                  </a:cubicBezTo>
                  <a:cubicBezTo>
                    <a:pt x="9632" y="10044"/>
                    <a:pt x="9792" y="9838"/>
                    <a:pt x="9861" y="9610"/>
                  </a:cubicBezTo>
                  <a:cubicBezTo>
                    <a:pt x="9906" y="9519"/>
                    <a:pt x="9952" y="9405"/>
                    <a:pt x="9998" y="9313"/>
                  </a:cubicBezTo>
                  <a:lnTo>
                    <a:pt x="10020" y="9245"/>
                  </a:lnTo>
                  <a:lnTo>
                    <a:pt x="10043" y="9176"/>
                  </a:lnTo>
                  <a:cubicBezTo>
                    <a:pt x="10066" y="9131"/>
                    <a:pt x="10089" y="9085"/>
                    <a:pt x="10112" y="9039"/>
                  </a:cubicBezTo>
                  <a:cubicBezTo>
                    <a:pt x="10180" y="8857"/>
                    <a:pt x="10203" y="8697"/>
                    <a:pt x="10226" y="8560"/>
                  </a:cubicBezTo>
                  <a:cubicBezTo>
                    <a:pt x="10271" y="8286"/>
                    <a:pt x="10271" y="8126"/>
                    <a:pt x="10249" y="8126"/>
                  </a:cubicBezTo>
                  <a:lnTo>
                    <a:pt x="10249" y="8126"/>
                  </a:lnTo>
                  <a:cubicBezTo>
                    <a:pt x="10249" y="8126"/>
                    <a:pt x="10203" y="8286"/>
                    <a:pt x="10134" y="8537"/>
                  </a:cubicBezTo>
                  <a:cubicBezTo>
                    <a:pt x="10089" y="8651"/>
                    <a:pt x="10043" y="8811"/>
                    <a:pt x="9975" y="8971"/>
                  </a:cubicBezTo>
                  <a:cubicBezTo>
                    <a:pt x="9952" y="9017"/>
                    <a:pt x="9929" y="9062"/>
                    <a:pt x="9906" y="9085"/>
                  </a:cubicBezTo>
                  <a:cubicBezTo>
                    <a:pt x="9883" y="9131"/>
                    <a:pt x="9861" y="9199"/>
                    <a:pt x="9838" y="9245"/>
                  </a:cubicBezTo>
                  <a:cubicBezTo>
                    <a:pt x="9792" y="9336"/>
                    <a:pt x="9724" y="9427"/>
                    <a:pt x="9678" y="9542"/>
                  </a:cubicBezTo>
                  <a:cubicBezTo>
                    <a:pt x="9313" y="10340"/>
                    <a:pt x="8400" y="11253"/>
                    <a:pt x="7258" y="11527"/>
                  </a:cubicBezTo>
                  <a:cubicBezTo>
                    <a:pt x="6984" y="11604"/>
                    <a:pt x="6704" y="11639"/>
                    <a:pt x="6432" y="11639"/>
                  </a:cubicBezTo>
                  <a:cubicBezTo>
                    <a:pt x="6138" y="11639"/>
                    <a:pt x="5853" y="11598"/>
                    <a:pt x="5592" y="11527"/>
                  </a:cubicBezTo>
                  <a:cubicBezTo>
                    <a:pt x="5044" y="11436"/>
                    <a:pt x="4634" y="11117"/>
                    <a:pt x="4291" y="10843"/>
                  </a:cubicBezTo>
                  <a:cubicBezTo>
                    <a:pt x="4131" y="10706"/>
                    <a:pt x="3994" y="10569"/>
                    <a:pt x="3858" y="10432"/>
                  </a:cubicBezTo>
                  <a:cubicBezTo>
                    <a:pt x="3743" y="10295"/>
                    <a:pt x="3629" y="10181"/>
                    <a:pt x="3561" y="10089"/>
                  </a:cubicBezTo>
                  <a:cubicBezTo>
                    <a:pt x="3401" y="9884"/>
                    <a:pt x="3310" y="9770"/>
                    <a:pt x="3310" y="9770"/>
                  </a:cubicBezTo>
                  <a:cubicBezTo>
                    <a:pt x="3310" y="9770"/>
                    <a:pt x="3196" y="9656"/>
                    <a:pt x="3036" y="9450"/>
                  </a:cubicBezTo>
                  <a:cubicBezTo>
                    <a:pt x="2876" y="9222"/>
                    <a:pt x="2671" y="8925"/>
                    <a:pt x="2442" y="8537"/>
                  </a:cubicBezTo>
                  <a:cubicBezTo>
                    <a:pt x="2374" y="8446"/>
                    <a:pt x="2305" y="8355"/>
                    <a:pt x="2237" y="8263"/>
                  </a:cubicBezTo>
                  <a:cubicBezTo>
                    <a:pt x="2191" y="8149"/>
                    <a:pt x="2123" y="8035"/>
                    <a:pt x="2077" y="7921"/>
                  </a:cubicBezTo>
                  <a:cubicBezTo>
                    <a:pt x="1963" y="7693"/>
                    <a:pt x="1826" y="7442"/>
                    <a:pt x="1735" y="7191"/>
                  </a:cubicBezTo>
                  <a:cubicBezTo>
                    <a:pt x="1621" y="6939"/>
                    <a:pt x="1529" y="6666"/>
                    <a:pt x="1438" y="6369"/>
                  </a:cubicBezTo>
                  <a:cubicBezTo>
                    <a:pt x="1324" y="6095"/>
                    <a:pt x="1278" y="5798"/>
                    <a:pt x="1187" y="5502"/>
                  </a:cubicBezTo>
                  <a:cubicBezTo>
                    <a:pt x="730" y="3607"/>
                    <a:pt x="799" y="1621"/>
                    <a:pt x="799" y="936"/>
                  </a:cubicBezTo>
                  <a:lnTo>
                    <a:pt x="799" y="936"/>
                  </a:lnTo>
                  <a:cubicBezTo>
                    <a:pt x="1210" y="1324"/>
                    <a:pt x="1803" y="1735"/>
                    <a:pt x="2420" y="2078"/>
                  </a:cubicBezTo>
                  <a:cubicBezTo>
                    <a:pt x="3104" y="2489"/>
                    <a:pt x="3789" y="2854"/>
                    <a:pt x="4314" y="3128"/>
                  </a:cubicBezTo>
                  <a:cubicBezTo>
                    <a:pt x="4839" y="3424"/>
                    <a:pt x="5181" y="3607"/>
                    <a:pt x="5181" y="3607"/>
                  </a:cubicBezTo>
                  <a:cubicBezTo>
                    <a:pt x="5181" y="3607"/>
                    <a:pt x="5547" y="3767"/>
                    <a:pt x="6094" y="4018"/>
                  </a:cubicBezTo>
                  <a:cubicBezTo>
                    <a:pt x="6642" y="4246"/>
                    <a:pt x="7373" y="4566"/>
                    <a:pt x="8126" y="4794"/>
                  </a:cubicBezTo>
                  <a:cubicBezTo>
                    <a:pt x="8879" y="5045"/>
                    <a:pt x="9678" y="5228"/>
                    <a:pt x="10249" y="5319"/>
                  </a:cubicBezTo>
                  <a:cubicBezTo>
                    <a:pt x="10271" y="5342"/>
                    <a:pt x="10271" y="5342"/>
                    <a:pt x="10271" y="5342"/>
                  </a:cubicBezTo>
                  <a:cubicBezTo>
                    <a:pt x="10317" y="5479"/>
                    <a:pt x="10363" y="5638"/>
                    <a:pt x="10386" y="5775"/>
                  </a:cubicBezTo>
                  <a:cubicBezTo>
                    <a:pt x="10477" y="6072"/>
                    <a:pt x="10545" y="6369"/>
                    <a:pt x="10614" y="6666"/>
                  </a:cubicBezTo>
                  <a:cubicBezTo>
                    <a:pt x="10477" y="6894"/>
                    <a:pt x="10340" y="7122"/>
                    <a:pt x="10203" y="7282"/>
                  </a:cubicBezTo>
                  <a:cubicBezTo>
                    <a:pt x="10043" y="7464"/>
                    <a:pt x="9952" y="7579"/>
                    <a:pt x="9952" y="7579"/>
                  </a:cubicBezTo>
                  <a:cubicBezTo>
                    <a:pt x="9952" y="7579"/>
                    <a:pt x="9587" y="8058"/>
                    <a:pt x="9153" y="8514"/>
                  </a:cubicBezTo>
                  <a:cubicBezTo>
                    <a:pt x="8719" y="8948"/>
                    <a:pt x="8240" y="9382"/>
                    <a:pt x="8263" y="9427"/>
                  </a:cubicBezTo>
                  <a:cubicBezTo>
                    <a:pt x="8267" y="9434"/>
                    <a:pt x="8276" y="9437"/>
                    <a:pt x="8288" y="9437"/>
                  </a:cubicBezTo>
                  <a:cubicBezTo>
                    <a:pt x="8413" y="9437"/>
                    <a:pt x="8927" y="9141"/>
                    <a:pt x="9404" y="8788"/>
                  </a:cubicBezTo>
                  <a:cubicBezTo>
                    <a:pt x="9906" y="8400"/>
                    <a:pt x="10363" y="7898"/>
                    <a:pt x="10363" y="7898"/>
                  </a:cubicBezTo>
                  <a:cubicBezTo>
                    <a:pt x="10363" y="7898"/>
                    <a:pt x="10454" y="7761"/>
                    <a:pt x="10591" y="7556"/>
                  </a:cubicBezTo>
                  <a:cubicBezTo>
                    <a:pt x="10659" y="7487"/>
                    <a:pt x="10705" y="7373"/>
                    <a:pt x="10774" y="7259"/>
                  </a:cubicBezTo>
                  <a:cubicBezTo>
                    <a:pt x="10911" y="7853"/>
                    <a:pt x="11047" y="8423"/>
                    <a:pt x="11139" y="8880"/>
                  </a:cubicBezTo>
                  <a:cubicBezTo>
                    <a:pt x="11230" y="9313"/>
                    <a:pt x="11299" y="9679"/>
                    <a:pt x="11344" y="9930"/>
                  </a:cubicBezTo>
                  <a:cubicBezTo>
                    <a:pt x="11390" y="10181"/>
                    <a:pt x="11413" y="10318"/>
                    <a:pt x="11413" y="10318"/>
                  </a:cubicBezTo>
                  <a:cubicBezTo>
                    <a:pt x="11413" y="10318"/>
                    <a:pt x="11436" y="10455"/>
                    <a:pt x="11481" y="10706"/>
                  </a:cubicBezTo>
                  <a:cubicBezTo>
                    <a:pt x="11527" y="10957"/>
                    <a:pt x="11595" y="11322"/>
                    <a:pt x="11641" y="11733"/>
                  </a:cubicBezTo>
                  <a:cubicBezTo>
                    <a:pt x="11778" y="12600"/>
                    <a:pt x="11892" y="13764"/>
                    <a:pt x="11869" y="14906"/>
                  </a:cubicBezTo>
                  <a:cubicBezTo>
                    <a:pt x="11869" y="16070"/>
                    <a:pt x="11755" y="17234"/>
                    <a:pt x="11595" y="18101"/>
                  </a:cubicBezTo>
                  <a:cubicBezTo>
                    <a:pt x="11436" y="18946"/>
                    <a:pt x="11139" y="19448"/>
                    <a:pt x="11184" y="19493"/>
                  </a:cubicBezTo>
                  <a:cubicBezTo>
                    <a:pt x="11207" y="19493"/>
                    <a:pt x="11276" y="19379"/>
                    <a:pt x="11413" y="19151"/>
                  </a:cubicBezTo>
                  <a:cubicBezTo>
                    <a:pt x="11550" y="18923"/>
                    <a:pt x="11687" y="18558"/>
                    <a:pt x="11778" y="18147"/>
                  </a:cubicBezTo>
                  <a:cubicBezTo>
                    <a:pt x="12006" y="17279"/>
                    <a:pt x="12189" y="16115"/>
                    <a:pt x="12234" y="14928"/>
                  </a:cubicBezTo>
                  <a:cubicBezTo>
                    <a:pt x="12303" y="13741"/>
                    <a:pt x="12234" y="12555"/>
                    <a:pt x="12120" y="11687"/>
                  </a:cubicBezTo>
                  <a:cubicBezTo>
                    <a:pt x="12097" y="11231"/>
                    <a:pt x="12029" y="10865"/>
                    <a:pt x="11983" y="10614"/>
                  </a:cubicBezTo>
                  <a:cubicBezTo>
                    <a:pt x="11961" y="10363"/>
                    <a:pt x="11938" y="10226"/>
                    <a:pt x="11938" y="10226"/>
                  </a:cubicBezTo>
                  <a:cubicBezTo>
                    <a:pt x="11938" y="10226"/>
                    <a:pt x="11892" y="10067"/>
                    <a:pt x="11846" y="9815"/>
                  </a:cubicBezTo>
                  <a:cubicBezTo>
                    <a:pt x="11778" y="9564"/>
                    <a:pt x="11709" y="9199"/>
                    <a:pt x="11618" y="8788"/>
                  </a:cubicBezTo>
                  <a:cubicBezTo>
                    <a:pt x="11458" y="8172"/>
                    <a:pt x="11276" y="7442"/>
                    <a:pt x="11047" y="6666"/>
                  </a:cubicBezTo>
                  <a:cubicBezTo>
                    <a:pt x="11253" y="6072"/>
                    <a:pt x="11253" y="5456"/>
                    <a:pt x="11184" y="5456"/>
                  </a:cubicBezTo>
                  <a:cubicBezTo>
                    <a:pt x="11139" y="5456"/>
                    <a:pt x="11047" y="5775"/>
                    <a:pt x="10888" y="6141"/>
                  </a:cubicBezTo>
                  <a:cubicBezTo>
                    <a:pt x="10842" y="5981"/>
                    <a:pt x="10796" y="5844"/>
                    <a:pt x="10751" y="5684"/>
                  </a:cubicBezTo>
                  <a:cubicBezTo>
                    <a:pt x="10728" y="5570"/>
                    <a:pt x="10682" y="5479"/>
                    <a:pt x="10659" y="5387"/>
                  </a:cubicBezTo>
                  <a:lnTo>
                    <a:pt x="10659" y="5387"/>
                  </a:lnTo>
                  <a:cubicBezTo>
                    <a:pt x="10918" y="5404"/>
                    <a:pt x="11107" y="5420"/>
                    <a:pt x="11196" y="5420"/>
                  </a:cubicBezTo>
                  <a:cubicBezTo>
                    <a:pt x="11233" y="5420"/>
                    <a:pt x="11253" y="5417"/>
                    <a:pt x="11253" y="5410"/>
                  </a:cubicBezTo>
                  <a:cubicBezTo>
                    <a:pt x="11253" y="5365"/>
                    <a:pt x="11002" y="5296"/>
                    <a:pt x="10614" y="5205"/>
                  </a:cubicBezTo>
                  <a:cubicBezTo>
                    <a:pt x="10294" y="4246"/>
                    <a:pt x="9998" y="3333"/>
                    <a:pt x="9769" y="2626"/>
                  </a:cubicBezTo>
                  <a:cubicBezTo>
                    <a:pt x="9501" y="1798"/>
                    <a:pt x="9320" y="1255"/>
                    <a:pt x="9270" y="1255"/>
                  </a:cubicBezTo>
                  <a:cubicBezTo>
                    <a:pt x="9269" y="1255"/>
                    <a:pt x="9268" y="1256"/>
                    <a:pt x="9267" y="1256"/>
                  </a:cubicBezTo>
                  <a:cubicBezTo>
                    <a:pt x="9244" y="1256"/>
                    <a:pt x="9358" y="1827"/>
                    <a:pt x="9564" y="2671"/>
                  </a:cubicBezTo>
                  <a:cubicBezTo>
                    <a:pt x="9746" y="3356"/>
                    <a:pt x="9975" y="4200"/>
                    <a:pt x="10203" y="5113"/>
                  </a:cubicBezTo>
                  <a:cubicBezTo>
                    <a:pt x="9655" y="4954"/>
                    <a:pt x="8948" y="4725"/>
                    <a:pt x="8263" y="4452"/>
                  </a:cubicBezTo>
                  <a:cubicBezTo>
                    <a:pt x="7532" y="4178"/>
                    <a:pt x="6825" y="3835"/>
                    <a:pt x="6300" y="3584"/>
                  </a:cubicBezTo>
                  <a:cubicBezTo>
                    <a:pt x="5775" y="3310"/>
                    <a:pt x="5410" y="3128"/>
                    <a:pt x="5410" y="3128"/>
                  </a:cubicBezTo>
                  <a:cubicBezTo>
                    <a:pt x="5410" y="3128"/>
                    <a:pt x="3994" y="2443"/>
                    <a:pt x="2602" y="1758"/>
                  </a:cubicBezTo>
                  <a:cubicBezTo>
                    <a:pt x="1895" y="1416"/>
                    <a:pt x="1233" y="1005"/>
                    <a:pt x="776" y="640"/>
                  </a:cubicBezTo>
                  <a:cubicBezTo>
                    <a:pt x="662" y="548"/>
                    <a:pt x="548" y="457"/>
                    <a:pt x="457" y="389"/>
                  </a:cubicBezTo>
                  <a:cubicBezTo>
                    <a:pt x="388" y="297"/>
                    <a:pt x="297" y="229"/>
                    <a:pt x="251" y="183"/>
                  </a:cubicBezTo>
                  <a:cubicBezTo>
                    <a:pt x="114" y="46"/>
                    <a:pt x="46" y="1"/>
                    <a:pt x="2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2926;p41">
              <a:extLst>
                <a:ext uri="{FF2B5EF4-FFF2-40B4-BE49-F238E27FC236}">
                  <a16:creationId xmlns:a16="http://schemas.microsoft.com/office/drawing/2014/main" id="{74C16E4A-F670-CFC0-788D-60211FF8D258}"/>
                </a:ext>
              </a:extLst>
            </p:cNvPr>
            <p:cNvSpPr/>
            <p:nvPr/>
          </p:nvSpPr>
          <p:spPr>
            <a:xfrm>
              <a:off x="4549250" y="3481900"/>
              <a:ext cx="188325" cy="56725"/>
            </a:xfrm>
            <a:custGeom>
              <a:avLst/>
              <a:gdLst/>
              <a:ahLst/>
              <a:cxnLst/>
              <a:rect l="l" t="t" r="r" b="b"/>
              <a:pathLst>
                <a:path w="7533" h="2269" extrusionOk="0">
                  <a:moveTo>
                    <a:pt x="1495" y="0"/>
                  </a:moveTo>
                  <a:cubicBezTo>
                    <a:pt x="687" y="0"/>
                    <a:pt x="19" y="41"/>
                    <a:pt x="0" y="98"/>
                  </a:cubicBezTo>
                  <a:cubicBezTo>
                    <a:pt x="0" y="166"/>
                    <a:pt x="1005" y="257"/>
                    <a:pt x="2009" y="371"/>
                  </a:cubicBezTo>
                  <a:cubicBezTo>
                    <a:pt x="2488" y="440"/>
                    <a:pt x="2990" y="508"/>
                    <a:pt x="3356" y="577"/>
                  </a:cubicBezTo>
                  <a:cubicBezTo>
                    <a:pt x="3721" y="645"/>
                    <a:pt x="3949" y="691"/>
                    <a:pt x="3949" y="691"/>
                  </a:cubicBezTo>
                  <a:cubicBezTo>
                    <a:pt x="3949" y="691"/>
                    <a:pt x="4017" y="714"/>
                    <a:pt x="4109" y="714"/>
                  </a:cubicBezTo>
                  <a:cubicBezTo>
                    <a:pt x="4223" y="737"/>
                    <a:pt x="4383" y="759"/>
                    <a:pt x="4542" y="828"/>
                  </a:cubicBezTo>
                  <a:cubicBezTo>
                    <a:pt x="4908" y="896"/>
                    <a:pt x="5364" y="1056"/>
                    <a:pt x="5821" y="1239"/>
                  </a:cubicBezTo>
                  <a:cubicBezTo>
                    <a:pt x="6277" y="1444"/>
                    <a:pt x="6688" y="1695"/>
                    <a:pt x="6985" y="1924"/>
                  </a:cubicBezTo>
                  <a:cubicBezTo>
                    <a:pt x="7262" y="2116"/>
                    <a:pt x="7460" y="2268"/>
                    <a:pt x="7503" y="2268"/>
                  </a:cubicBezTo>
                  <a:cubicBezTo>
                    <a:pt x="7506" y="2268"/>
                    <a:pt x="7508" y="2267"/>
                    <a:pt x="7510" y="2266"/>
                  </a:cubicBezTo>
                  <a:cubicBezTo>
                    <a:pt x="7533" y="2243"/>
                    <a:pt x="7396" y="2038"/>
                    <a:pt x="7122" y="1764"/>
                  </a:cubicBezTo>
                  <a:cubicBezTo>
                    <a:pt x="6848" y="1490"/>
                    <a:pt x="6437" y="1170"/>
                    <a:pt x="5980" y="919"/>
                  </a:cubicBezTo>
                  <a:cubicBezTo>
                    <a:pt x="5524" y="668"/>
                    <a:pt x="5045" y="463"/>
                    <a:pt x="4679" y="349"/>
                  </a:cubicBezTo>
                  <a:cubicBezTo>
                    <a:pt x="4497" y="280"/>
                    <a:pt x="4337" y="257"/>
                    <a:pt x="4223" y="212"/>
                  </a:cubicBezTo>
                  <a:cubicBezTo>
                    <a:pt x="4109" y="189"/>
                    <a:pt x="4063" y="166"/>
                    <a:pt x="4063" y="166"/>
                  </a:cubicBezTo>
                  <a:cubicBezTo>
                    <a:pt x="4063" y="166"/>
                    <a:pt x="3812" y="143"/>
                    <a:pt x="3424" y="98"/>
                  </a:cubicBezTo>
                  <a:cubicBezTo>
                    <a:pt x="3036" y="52"/>
                    <a:pt x="2534" y="6"/>
                    <a:pt x="2032" y="6"/>
                  </a:cubicBezTo>
                  <a:cubicBezTo>
                    <a:pt x="1850" y="2"/>
                    <a:pt x="1669" y="0"/>
                    <a:pt x="1495"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2927;p41">
              <a:extLst>
                <a:ext uri="{FF2B5EF4-FFF2-40B4-BE49-F238E27FC236}">
                  <a16:creationId xmlns:a16="http://schemas.microsoft.com/office/drawing/2014/main" id="{8536A468-AEB6-1DD9-C948-D2A5477E95E6}"/>
                </a:ext>
              </a:extLst>
            </p:cNvPr>
            <p:cNvSpPr/>
            <p:nvPr/>
          </p:nvSpPr>
          <p:spPr>
            <a:xfrm>
              <a:off x="4580050" y="3516025"/>
              <a:ext cx="105025" cy="33775"/>
            </a:xfrm>
            <a:custGeom>
              <a:avLst/>
              <a:gdLst/>
              <a:ahLst/>
              <a:cxnLst/>
              <a:rect l="l" t="t" r="r" b="b"/>
              <a:pathLst>
                <a:path w="4201" h="1351" extrusionOk="0">
                  <a:moveTo>
                    <a:pt x="186" y="1"/>
                  </a:moveTo>
                  <a:cubicBezTo>
                    <a:pt x="84" y="1"/>
                    <a:pt x="24" y="11"/>
                    <a:pt x="24" y="34"/>
                  </a:cubicBezTo>
                  <a:cubicBezTo>
                    <a:pt x="1" y="102"/>
                    <a:pt x="526" y="285"/>
                    <a:pt x="1028" y="467"/>
                  </a:cubicBezTo>
                  <a:cubicBezTo>
                    <a:pt x="1553" y="650"/>
                    <a:pt x="2055" y="810"/>
                    <a:pt x="2055" y="810"/>
                  </a:cubicBezTo>
                  <a:cubicBezTo>
                    <a:pt x="2055" y="810"/>
                    <a:pt x="2580" y="969"/>
                    <a:pt x="3105" y="1084"/>
                  </a:cubicBezTo>
                  <a:cubicBezTo>
                    <a:pt x="3525" y="1217"/>
                    <a:pt x="3977" y="1351"/>
                    <a:pt x="4127" y="1351"/>
                  </a:cubicBezTo>
                  <a:cubicBezTo>
                    <a:pt x="4156" y="1351"/>
                    <a:pt x="4174" y="1346"/>
                    <a:pt x="4178" y="1335"/>
                  </a:cubicBezTo>
                  <a:cubicBezTo>
                    <a:pt x="4201" y="1266"/>
                    <a:pt x="3721" y="992"/>
                    <a:pt x="3219" y="741"/>
                  </a:cubicBezTo>
                  <a:cubicBezTo>
                    <a:pt x="2717" y="513"/>
                    <a:pt x="2215" y="307"/>
                    <a:pt x="2215" y="307"/>
                  </a:cubicBezTo>
                  <a:cubicBezTo>
                    <a:pt x="2215" y="307"/>
                    <a:pt x="1667" y="193"/>
                    <a:pt x="1119" y="102"/>
                  </a:cubicBezTo>
                  <a:cubicBezTo>
                    <a:pt x="754" y="41"/>
                    <a:pt x="389" y="1"/>
                    <a:pt x="186"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2928;p41">
              <a:extLst>
                <a:ext uri="{FF2B5EF4-FFF2-40B4-BE49-F238E27FC236}">
                  <a16:creationId xmlns:a16="http://schemas.microsoft.com/office/drawing/2014/main" id="{C81820E8-3C1A-94A6-D4CC-14326DD4E404}"/>
                </a:ext>
              </a:extLst>
            </p:cNvPr>
            <p:cNvSpPr/>
            <p:nvPr/>
          </p:nvSpPr>
          <p:spPr>
            <a:xfrm>
              <a:off x="5013725" y="3631525"/>
              <a:ext cx="45675" cy="169375"/>
            </a:xfrm>
            <a:custGeom>
              <a:avLst/>
              <a:gdLst/>
              <a:ahLst/>
              <a:cxnLst/>
              <a:rect l="l" t="t" r="r" b="b"/>
              <a:pathLst>
                <a:path w="1827" h="6775" extrusionOk="0">
                  <a:moveTo>
                    <a:pt x="1169" y="1"/>
                  </a:moveTo>
                  <a:cubicBezTo>
                    <a:pt x="1167" y="1"/>
                    <a:pt x="1166" y="1"/>
                    <a:pt x="1165" y="1"/>
                  </a:cubicBezTo>
                  <a:cubicBezTo>
                    <a:pt x="1097" y="24"/>
                    <a:pt x="1279" y="549"/>
                    <a:pt x="1325" y="1074"/>
                  </a:cubicBezTo>
                  <a:cubicBezTo>
                    <a:pt x="1348" y="1348"/>
                    <a:pt x="1325" y="1599"/>
                    <a:pt x="1279" y="1782"/>
                  </a:cubicBezTo>
                  <a:cubicBezTo>
                    <a:pt x="1234" y="1964"/>
                    <a:pt x="1188" y="2079"/>
                    <a:pt x="1188" y="2079"/>
                  </a:cubicBezTo>
                  <a:cubicBezTo>
                    <a:pt x="1188" y="2079"/>
                    <a:pt x="1165" y="2193"/>
                    <a:pt x="1097" y="2352"/>
                  </a:cubicBezTo>
                  <a:cubicBezTo>
                    <a:pt x="1005" y="2535"/>
                    <a:pt x="891" y="2763"/>
                    <a:pt x="731" y="2969"/>
                  </a:cubicBezTo>
                  <a:cubicBezTo>
                    <a:pt x="412" y="3402"/>
                    <a:pt x="1" y="3790"/>
                    <a:pt x="47" y="3836"/>
                  </a:cubicBezTo>
                  <a:cubicBezTo>
                    <a:pt x="49" y="3843"/>
                    <a:pt x="57" y="3847"/>
                    <a:pt x="69" y="3847"/>
                  </a:cubicBezTo>
                  <a:cubicBezTo>
                    <a:pt x="177" y="3847"/>
                    <a:pt x="637" y="3588"/>
                    <a:pt x="1005" y="3220"/>
                  </a:cubicBezTo>
                  <a:cubicBezTo>
                    <a:pt x="1211" y="3014"/>
                    <a:pt x="1393" y="2786"/>
                    <a:pt x="1530" y="2581"/>
                  </a:cubicBezTo>
                  <a:cubicBezTo>
                    <a:pt x="1530" y="2535"/>
                    <a:pt x="1553" y="2512"/>
                    <a:pt x="1576" y="2489"/>
                  </a:cubicBezTo>
                  <a:lnTo>
                    <a:pt x="1576" y="2489"/>
                  </a:lnTo>
                  <a:cubicBezTo>
                    <a:pt x="1530" y="2718"/>
                    <a:pt x="1462" y="3037"/>
                    <a:pt x="1439" y="3334"/>
                  </a:cubicBezTo>
                  <a:cubicBezTo>
                    <a:pt x="1371" y="3950"/>
                    <a:pt x="1279" y="4567"/>
                    <a:pt x="1279" y="4567"/>
                  </a:cubicBezTo>
                  <a:cubicBezTo>
                    <a:pt x="1279" y="4567"/>
                    <a:pt x="1256" y="4703"/>
                    <a:pt x="1234" y="4932"/>
                  </a:cubicBezTo>
                  <a:cubicBezTo>
                    <a:pt x="1211" y="5160"/>
                    <a:pt x="1188" y="5457"/>
                    <a:pt x="1097" y="5753"/>
                  </a:cubicBezTo>
                  <a:cubicBezTo>
                    <a:pt x="1028" y="6027"/>
                    <a:pt x="914" y="6301"/>
                    <a:pt x="777" y="6461"/>
                  </a:cubicBezTo>
                  <a:cubicBezTo>
                    <a:pt x="731" y="6552"/>
                    <a:pt x="663" y="6621"/>
                    <a:pt x="617" y="6666"/>
                  </a:cubicBezTo>
                  <a:cubicBezTo>
                    <a:pt x="549" y="6712"/>
                    <a:pt x="526" y="6735"/>
                    <a:pt x="549" y="6758"/>
                  </a:cubicBezTo>
                  <a:cubicBezTo>
                    <a:pt x="549" y="6769"/>
                    <a:pt x="560" y="6775"/>
                    <a:pt x="580" y="6775"/>
                  </a:cubicBezTo>
                  <a:cubicBezTo>
                    <a:pt x="600" y="6775"/>
                    <a:pt x="629" y="6769"/>
                    <a:pt x="663" y="6758"/>
                  </a:cubicBezTo>
                  <a:cubicBezTo>
                    <a:pt x="731" y="6735"/>
                    <a:pt x="823" y="6689"/>
                    <a:pt x="937" y="6621"/>
                  </a:cubicBezTo>
                  <a:cubicBezTo>
                    <a:pt x="1142" y="6461"/>
                    <a:pt x="1325" y="6164"/>
                    <a:pt x="1462" y="5868"/>
                  </a:cubicBezTo>
                  <a:cubicBezTo>
                    <a:pt x="1599" y="5571"/>
                    <a:pt x="1667" y="5251"/>
                    <a:pt x="1713" y="5023"/>
                  </a:cubicBezTo>
                  <a:cubicBezTo>
                    <a:pt x="1759" y="4772"/>
                    <a:pt x="1781" y="4612"/>
                    <a:pt x="1781" y="4612"/>
                  </a:cubicBezTo>
                  <a:cubicBezTo>
                    <a:pt x="1781" y="4612"/>
                    <a:pt x="1827" y="3973"/>
                    <a:pt x="1804" y="3357"/>
                  </a:cubicBezTo>
                  <a:cubicBezTo>
                    <a:pt x="1781" y="2741"/>
                    <a:pt x="1781" y="2124"/>
                    <a:pt x="1713" y="2101"/>
                  </a:cubicBezTo>
                  <a:cubicBezTo>
                    <a:pt x="1736" y="2033"/>
                    <a:pt x="1736" y="1964"/>
                    <a:pt x="1759" y="1850"/>
                  </a:cubicBezTo>
                  <a:cubicBezTo>
                    <a:pt x="1781" y="1622"/>
                    <a:pt x="1759" y="1303"/>
                    <a:pt x="1690" y="1029"/>
                  </a:cubicBezTo>
                  <a:cubicBezTo>
                    <a:pt x="1534" y="449"/>
                    <a:pt x="1226" y="1"/>
                    <a:pt x="116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2929;p41">
              <a:extLst>
                <a:ext uri="{FF2B5EF4-FFF2-40B4-BE49-F238E27FC236}">
                  <a16:creationId xmlns:a16="http://schemas.microsoft.com/office/drawing/2014/main" id="{4EE20568-A128-2729-335F-EFD5715DF878}"/>
                </a:ext>
              </a:extLst>
            </p:cNvPr>
            <p:cNvSpPr/>
            <p:nvPr/>
          </p:nvSpPr>
          <p:spPr>
            <a:xfrm>
              <a:off x="4717000" y="3735250"/>
              <a:ext cx="327575" cy="42400"/>
            </a:xfrm>
            <a:custGeom>
              <a:avLst/>
              <a:gdLst/>
              <a:ahLst/>
              <a:cxnLst/>
              <a:rect l="l" t="t" r="r" b="b"/>
              <a:pathLst>
                <a:path w="13103" h="1696" extrusionOk="0">
                  <a:moveTo>
                    <a:pt x="13056" y="0"/>
                  </a:moveTo>
                  <a:cubicBezTo>
                    <a:pt x="12851" y="0"/>
                    <a:pt x="11375" y="438"/>
                    <a:pt x="9839" y="737"/>
                  </a:cubicBezTo>
                  <a:cubicBezTo>
                    <a:pt x="9040" y="874"/>
                    <a:pt x="8218" y="988"/>
                    <a:pt x="7602" y="1057"/>
                  </a:cubicBezTo>
                  <a:cubicBezTo>
                    <a:pt x="7305" y="1102"/>
                    <a:pt x="7054" y="1102"/>
                    <a:pt x="6871" y="1125"/>
                  </a:cubicBezTo>
                  <a:cubicBezTo>
                    <a:pt x="6689" y="1125"/>
                    <a:pt x="6575" y="1148"/>
                    <a:pt x="6575" y="1148"/>
                  </a:cubicBezTo>
                  <a:cubicBezTo>
                    <a:pt x="6575" y="1148"/>
                    <a:pt x="6186" y="1194"/>
                    <a:pt x="5570" y="1216"/>
                  </a:cubicBezTo>
                  <a:cubicBezTo>
                    <a:pt x="5251" y="1216"/>
                    <a:pt x="4885" y="1239"/>
                    <a:pt x="4520" y="1239"/>
                  </a:cubicBezTo>
                  <a:cubicBezTo>
                    <a:pt x="4132" y="1239"/>
                    <a:pt x="3721" y="1239"/>
                    <a:pt x="3311" y="1216"/>
                  </a:cubicBezTo>
                  <a:cubicBezTo>
                    <a:pt x="2512" y="1125"/>
                    <a:pt x="1667" y="965"/>
                    <a:pt x="1028" y="965"/>
                  </a:cubicBezTo>
                  <a:cubicBezTo>
                    <a:pt x="412" y="965"/>
                    <a:pt x="1" y="1102"/>
                    <a:pt x="1" y="1125"/>
                  </a:cubicBezTo>
                  <a:cubicBezTo>
                    <a:pt x="1" y="1139"/>
                    <a:pt x="37" y="1142"/>
                    <a:pt x="104" y="1142"/>
                  </a:cubicBezTo>
                  <a:cubicBezTo>
                    <a:pt x="175" y="1142"/>
                    <a:pt x="281" y="1138"/>
                    <a:pt x="415" y="1138"/>
                  </a:cubicBezTo>
                  <a:cubicBezTo>
                    <a:pt x="581" y="1138"/>
                    <a:pt x="789" y="1144"/>
                    <a:pt x="1028" y="1171"/>
                  </a:cubicBezTo>
                  <a:cubicBezTo>
                    <a:pt x="1644" y="1239"/>
                    <a:pt x="2443" y="1445"/>
                    <a:pt x="3265" y="1582"/>
                  </a:cubicBezTo>
                  <a:cubicBezTo>
                    <a:pt x="3699" y="1650"/>
                    <a:pt x="4109" y="1650"/>
                    <a:pt x="4497" y="1673"/>
                  </a:cubicBezTo>
                  <a:cubicBezTo>
                    <a:pt x="4885" y="1696"/>
                    <a:pt x="5251" y="1696"/>
                    <a:pt x="5570" y="1696"/>
                  </a:cubicBezTo>
                  <a:cubicBezTo>
                    <a:pt x="6209" y="1696"/>
                    <a:pt x="6620" y="1650"/>
                    <a:pt x="6620" y="1650"/>
                  </a:cubicBezTo>
                  <a:cubicBezTo>
                    <a:pt x="6620" y="1650"/>
                    <a:pt x="6734" y="1650"/>
                    <a:pt x="6917" y="1627"/>
                  </a:cubicBezTo>
                  <a:cubicBezTo>
                    <a:pt x="7100" y="1604"/>
                    <a:pt x="7351" y="1582"/>
                    <a:pt x="7670" y="1536"/>
                  </a:cubicBezTo>
                  <a:cubicBezTo>
                    <a:pt x="8286" y="1445"/>
                    <a:pt x="9108" y="1285"/>
                    <a:pt x="9930" y="1079"/>
                  </a:cubicBezTo>
                  <a:cubicBezTo>
                    <a:pt x="10752" y="897"/>
                    <a:pt x="11550" y="623"/>
                    <a:pt x="12121" y="418"/>
                  </a:cubicBezTo>
                  <a:cubicBezTo>
                    <a:pt x="12715" y="189"/>
                    <a:pt x="13103" y="29"/>
                    <a:pt x="13080" y="7"/>
                  </a:cubicBezTo>
                  <a:cubicBezTo>
                    <a:pt x="13078" y="2"/>
                    <a:pt x="13070" y="0"/>
                    <a:pt x="1305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2930;p41">
              <a:extLst>
                <a:ext uri="{FF2B5EF4-FFF2-40B4-BE49-F238E27FC236}">
                  <a16:creationId xmlns:a16="http://schemas.microsoft.com/office/drawing/2014/main" id="{371114AE-EB5B-B88B-5993-F8B420837DED}"/>
                </a:ext>
              </a:extLst>
            </p:cNvPr>
            <p:cNvSpPr/>
            <p:nvPr/>
          </p:nvSpPr>
          <p:spPr>
            <a:xfrm>
              <a:off x="4346675" y="3558500"/>
              <a:ext cx="685350" cy="267100"/>
            </a:xfrm>
            <a:custGeom>
              <a:avLst/>
              <a:gdLst/>
              <a:ahLst/>
              <a:cxnLst/>
              <a:rect l="l" t="t" r="r" b="b"/>
              <a:pathLst>
                <a:path w="27414" h="10684" extrusionOk="0">
                  <a:moveTo>
                    <a:pt x="12463" y="1"/>
                  </a:moveTo>
                  <a:cubicBezTo>
                    <a:pt x="12394" y="1"/>
                    <a:pt x="12486" y="1370"/>
                    <a:pt x="12668" y="2717"/>
                  </a:cubicBezTo>
                  <a:cubicBezTo>
                    <a:pt x="12714" y="3082"/>
                    <a:pt x="12805" y="3402"/>
                    <a:pt x="12828" y="3676"/>
                  </a:cubicBezTo>
                  <a:cubicBezTo>
                    <a:pt x="12828" y="3767"/>
                    <a:pt x="12828" y="3835"/>
                    <a:pt x="12828" y="3904"/>
                  </a:cubicBezTo>
                  <a:cubicBezTo>
                    <a:pt x="12828" y="3972"/>
                    <a:pt x="12805" y="4041"/>
                    <a:pt x="12805" y="4087"/>
                  </a:cubicBezTo>
                  <a:cubicBezTo>
                    <a:pt x="12782" y="4224"/>
                    <a:pt x="12737" y="4292"/>
                    <a:pt x="12691" y="4406"/>
                  </a:cubicBezTo>
                  <a:cubicBezTo>
                    <a:pt x="12577" y="4589"/>
                    <a:pt x="12440" y="4794"/>
                    <a:pt x="12372" y="4931"/>
                  </a:cubicBezTo>
                  <a:cubicBezTo>
                    <a:pt x="12303" y="5091"/>
                    <a:pt x="12280" y="5205"/>
                    <a:pt x="12280" y="5205"/>
                  </a:cubicBezTo>
                  <a:cubicBezTo>
                    <a:pt x="12257" y="5228"/>
                    <a:pt x="12257" y="5342"/>
                    <a:pt x="12257" y="5525"/>
                  </a:cubicBezTo>
                  <a:cubicBezTo>
                    <a:pt x="12212" y="5525"/>
                    <a:pt x="12143" y="5525"/>
                    <a:pt x="12075" y="5547"/>
                  </a:cubicBezTo>
                  <a:cubicBezTo>
                    <a:pt x="11915" y="5570"/>
                    <a:pt x="11687" y="5616"/>
                    <a:pt x="11413" y="5639"/>
                  </a:cubicBezTo>
                  <a:cubicBezTo>
                    <a:pt x="11159" y="5665"/>
                    <a:pt x="10850" y="5676"/>
                    <a:pt x="10518" y="5676"/>
                  </a:cubicBezTo>
                  <a:cubicBezTo>
                    <a:pt x="10284" y="5676"/>
                    <a:pt x="10038" y="5671"/>
                    <a:pt x="9792" y="5662"/>
                  </a:cubicBezTo>
                  <a:cubicBezTo>
                    <a:pt x="9906" y="5525"/>
                    <a:pt x="9998" y="5410"/>
                    <a:pt x="10089" y="5319"/>
                  </a:cubicBezTo>
                  <a:cubicBezTo>
                    <a:pt x="10180" y="5228"/>
                    <a:pt x="10249" y="5159"/>
                    <a:pt x="10249" y="5159"/>
                  </a:cubicBezTo>
                  <a:cubicBezTo>
                    <a:pt x="10249" y="5159"/>
                    <a:pt x="10454" y="4840"/>
                    <a:pt x="10660" y="4497"/>
                  </a:cubicBezTo>
                  <a:cubicBezTo>
                    <a:pt x="10888" y="4178"/>
                    <a:pt x="11093" y="3835"/>
                    <a:pt x="11025" y="3790"/>
                  </a:cubicBezTo>
                  <a:cubicBezTo>
                    <a:pt x="11021" y="3786"/>
                    <a:pt x="11016" y="3784"/>
                    <a:pt x="11009" y="3784"/>
                  </a:cubicBezTo>
                  <a:cubicBezTo>
                    <a:pt x="10932" y="3784"/>
                    <a:pt x="10659" y="4017"/>
                    <a:pt x="10386" y="4269"/>
                  </a:cubicBezTo>
                  <a:cubicBezTo>
                    <a:pt x="10089" y="4543"/>
                    <a:pt x="9838" y="4817"/>
                    <a:pt x="9838" y="4817"/>
                  </a:cubicBezTo>
                  <a:cubicBezTo>
                    <a:pt x="9838" y="4817"/>
                    <a:pt x="9769" y="4908"/>
                    <a:pt x="9701" y="5045"/>
                  </a:cubicBezTo>
                  <a:cubicBezTo>
                    <a:pt x="9632" y="5159"/>
                    <a:pt x="9518" y="5342"/>
                    <a:pt x="9427" y="5502"/>
                  </a:cubicBezTo>
                  <a:cubicBezTo>
                    <a:pt x="9404" y="5547"/>
                    <a:pt x="9381" y="5593"/>
                    <a:pt x="9381" y="5639"/>
                  </a:cubicBezTo>
                  <a:cubicBezTo>
                    <a:pt x="8651" y="5570"/>
                    <a:pt x="7943" y="5502"/>
                    <a:pt x="7396" y="5479"/>
                  </a:cubicBezTo>
                  <a:cubicBezTo>
                    <a:pt x="6848" y="5456"/>
                    <a:pt x="6483" y="5433"/>
                    <a:pt x="6483" y="5433"/>
                  </a:cubicBezTo>
                  <a:cubicBezTo>
                    <a:pt x="6483" y="5433"/>
                    <a:pt x="6377" y="5437"/>
                    <a:pt x="6194" y="5437"/>
                  </a:cubicBezTo>
                  <a:cubicBezTo>
                    <a:pt x="5920" y="5437"/>
                    <a:pt x="5474" y="5429"/>
                    <a:pt x="4953" y="5388"/>
                  </a:cubicBezTo>
                  <a:cubicBezTo>
                    <a:pt x="5113" y="5365"/>
                    <a:pt x="5204" y="5296"/>
                    <a:pt x="5204" y="5273"/>
                  </a:cubicBezTo>
                  <a:cubicBezTo>
                    <a:pt x="5182" y="5228"/>
                    <a:pt x="5045" y="5251"/>
                    <a:pt x="4839" y="5205"/>
                  </a:cubicBezTo>
                  <a:cubicBezTo>
                    <a:pt x="4634" y="5205"/>
                    <a:pt x="4383" y="5091"/>
                    <a:pt x="4154" y="4954"/>
                  </a:cubicBezTo>
                  <a:cubicBezTo>
                    <a:pt x="3926" y="4817"/>
                    <a:pt x="3744" y="4612"/>
                    <a:pt x="3607" y="4475"/>
                  </a:cubicBezTo>
                  <a:cubicBezTo>
                    <a:pt x="3538" y="4383"/>
                    <a:pt x="3492" y="4338"/>
                    <a:pt x="3447" y="4292"/>
                  </a:cubicBezTo>
                  <a:cubicBezTo>
                    <a:pt x="3424" y="4246"/>
                    <a:pt x="3401" y="4201"/>
                    <a:pt x="3401" y="4201"/>
                  </a:cubicBezTo>
                  <a:cubicBezTo>
                    <a:pt x="3401" y="4201"/>
                    <a:pt x="3378" y="4178"/>
                    <a:pt x="3333" y="4132"/>
                  </a:cubicBezTo>
                  <a:cubicBezTo>
                    <a:pt x="3287" y="4087"/>
                    <a:pt x="3219" y="4041"/>
                    <a:pt x="3173" y="3950"/>
                  </a:cubicBezTo>
                  <a:cubicBezTo>
                    <a:pt x="3013" y="3790"/>
                    <a:pt x="2853" y="3562"/>
                    <a:pt x="2694" y="3333"/>
                  </a:cubicBezTo>
                  <a:cubicBezTo>
                    <a:pt x="2359" y="2887"/>
                    <a:pt x="2046" y="2420"/>
                    <a:pt x="1968" y="2420"/>
                  </a:cubicBezTo>
                  <a:cubicBezTo>
                    <a:pt x="1966" y="2420"/>
                    <a:pt x="1965" y="2420"/>
                    <a:pt x="1963" y="2420"/>
                  </a:cubicBezTo>
                  <a:cubicBezTo>
                    <a:pt x="1918" y="2466"/>
                    <a:pt x="2100" y="3014"/>
                    <a:pt x="2374" y="3539"/>
                  </a:cubicBezTo>
                  <a:cubicBezTo>
                    <a:pt x="2511" y="3790"/>
                    <a:pt x="2648" y="4064"/>
                    <a:pt x="2785" y="4246"/>
                  </a:cubicBezTo>
                  <a:cubicBezTo>
                    <a:pt x="2831" y="4338"/>
                    <a:pt x="2899" y="4406"/>
                    <a:pt x="2922" y="4475"/>
                  </a:cubicBezTo>
                  <a:cubicBezTo>
                    <a:pt x="2967" y="4520"/>
                    <a:pt x="2990" y="4543"/>
                    <a:pt x="2990" y="4543"/>
                  </a:cubicBezTo>
                  <a:cubicBezTo>
                    <a:pt x="2990" y="4543"/>
                    <a:pt x="3013" y="4589"/>
                    <a:pt x="3059" y="4634"/>
                  </a:cubicBezTo>
                  <a:cubicBezTo>
                    <a:pt x="3127" y="4680"/>
                    <a:pt x="3196" y="4748"/>
                    <a:pt x="3264" y="4817"/>
                  </a:cubicBezTo>
                  <a:cubicBezTo>
                    <a:pt x="3447" y="4977"/>
                    <a:pt x="3698" y="5159"/>
                    <a:pt x="3995" y="5273"/>
                  </a:cubicBezTo>
                  <a:cubicBezTo>
                    <a:pt x="4013" y="5292"/>
                    <a:pt x="4048" y="5311"/>
                    <a:pt x="4072" y="5317"/>
                  </a:cubicBezTo>
                  <a:lnTo>
                    <a:pt x="4072" y="5317"/>
                  </a:lnTo>
                  <a:cubicBezTo>
                    <a:pt x="3917" y="5295"/>
                    <a:pt x="3761" y="5273"/>
                    <a:pt x="3584" y="5251"/>
                  </a:cubicBezTo>
                  <a:cubicBezTo>
                    <a:pt x="2853" y="5159"/>
                    <a:pt x="2169" y="5000"/>
                    <a:pt x="1621" y="4863"/>
                  </a:cubicBezTo>
                  <a:cubicBezTo>
                    <a:pt x="1176" y="4747"/>
                    <a:pt x="862" y="4647"/>
                    <a:pt x="763" y="4647"/>
                  </a:cubicBezTo>
                  <a:cubicBezTo>
                    <a:pt x="745" y="4647"/>
                    <a:pt x="734" y="4650"/>
                    <a:pt x="731" y="4657"/>
                  </a:cubicBezTo>
                  <a:cubicBezTo>
                    <a:pt x="708" y="4680"/>
                    <a:pt x="1050" y="4863"/>
                    <a:pt x="1552" y="5068"/>
                  </a:cubicBezTo>
                  <a:cubicBezTo>
                    <a:pt x="2077" y="5251"/>
                    <a:pt x="2785" y="5479"/>
                    <a:pt x="3515" y="5616"/>
                  </a:cubicBezTo>
                  <a:cubicBezTo>
                    <a:pt x="3881" y="5707"/>
                    <a:pt x="4246" y="5753"/>
                    <a:pt x="4588" y="5798"/>
                  </a:cubicBezTo>
                  <a:cubicBezTo>
                    <a:pt x="4953" y="5844"/>
                    <a:pt x="5273" y="5890"/>
                    <a:pt x="5547" y="5913"/>
                  </a:cubicBezTo>
                  <a:cubicBezTo>
                    <a:pt x="5821" y="5935"/>
                    <a:pt x="6049" y="5935"/>
                    <a:pt x="6209" y="5958"/>
                  </a:cubicBezTo>
                  <a:lnTo>
                    <a:pt x="7396" y="5958"/>
                  </a:lnTo>
                  <a:cubicBezTo>
                    <a:pt x="7875" y="5958"/>
                    <a:pt x="8537" y="5981"/>
                    <a:pt x="9222" y="6004"/>
                  </a:cubicBezTo>
                  <a:cubicBezTo>
                    <a:pt x="9153" y="6141"/>
                    <a:pt x="9130" y="6255"/>
                    <a:pt x="9176" y="6278"/>
                  </a:cubicBezTo>
                  <a:cubicBezTo>
                    <a:pt x="9178" y="6279"/>
                    <a:pt x="9180" y="6280"/>
                    <a:pt x="9183" y="6280"/>
                  </a:cubicBezTo>
                  <a:cubicBezTo>
                    <a:pt x="9219" y="6280"/>
                    <a:pt x="9348" y="6152"/>
                    <a:pt x="9496" y="6004"/>
                  </a:cubicBezTo>
                  <a:cubicBezTo>
                    <a:pt x="10203" y="6004"/>
                    <a:pt x="10934" y="5958"/>
                    <a:pt x="11459" y="5844"/>
                  </a:cubicBezTo>
                  <a:cubicBezTo>
                    <a:pt x="11732" y="5798"/>
                    <a:pt x="11938" y="5707"/>
                    <a:pt x="12098" y="5639"/>
                  </a:cubicBezTo>
                  <a:cubicBezTo>
                    <a:pt x="12166" y="5616"/>
                    <a:pt x="12235" y="5593"/>
                    <a:pt x="12257" y="5570"/>
                  </a:cubicBezTo>
                  <a:cubicBezTo>
                    <a:pt x="12280" y="5730"/>
                    <a:pt x="12303" y="5935"/>
                    <a:pt x="12372" y="6164"/>
                  </a:cubicBezTo>
                  <a:cubicBezTo>
                    <a:pt x="12486" y="6689"/>
                    <a:pt x="12760" y="7305"/>
                    <a:pt x="12828" y="7944"/>
                  </a:cubicBezTo>
                  <a:cubicBezTo>
                    <a:pt x="12851" y="8264"/>
                    <a:pt x="12851" y="8606"/>
                    <a:pt x="12897" y="8948"/>
                  </a:cubicBezTo>
                  <a:cubicBezTo>
                    <a:pt x="12942" y="9268"/>
                    <a:pt x="13102" y="9610"/>
                    <a:pt x="13353" y="9770"/>
                  </a:cubicBezTo>
                  <a:cubicBezTo>
                    <a:pt x="13353" y="9793"/>
                    <a:pt x="13376" y="9793"/>
                    <a:pt x="13399" y="9816"/>
                  </a:cubicBezTo>
                  <a:cubicBezTo>
                    <a:pt x="13353" y="9861"/>
                    <a:pt x="13285" y="9907"/>
                    <a:pt x="13216" y="9930"/>
                  </a:cubicBezTo>
                  <a:cubicBezTo>
                    <a:pt x="13148" y="9953"/>
                    <a:pt x="13073" y="9958"/>
                    <a:pt x="12994" y="9958"/>
                  </a:cubicBezTo>
                  <a:cubicBezTo>
                    <a:pt x="12914" y="9958"/>
                    <a:pt x="12828" y="9953"/>
                    <a:pt x="12737" y="9953"/>
                  </a:cubicBezTo>
                  <a:cubicBezTo>
                    <a:pt x="12394" y="9930"/>
                    <a:pt x="12006" y="9770"/>
                    <a:pt x="11527" y="9724"/>
                  </a:cubicBezTo>
                  <a:cubicBezTo>
                    <a:pt x="11276" y="9702"/>
                    <a:pt x="11048" y="9679"/>
                    <a:pt x="10797" y="9656"/>
                  </a:cubicBezTo>
                  <a:cubicBezTo>
                    <a:pt x="10568" y="9633"/>
                    <a:pt x="10317" y="9633"/>
                    <a:pt x="10066" y="9633"/>
                  </a:cubicBezTo>
                  <a:cubicBezTo>
                    <a:pt x="9085" y="9633"/>
                    <a:pt x="8103" y="9702"/>
                    <a:pt x="7373" y="9747"/>
                  </a:cubicBezTo>
                  <a:cubicBezTo>
                    <a:pt x="7008" y="9770"/>
                    <a:pt x="6711" y="9770"/>
                    <a:pt x="6505" y="9770"/>
                  </a:cubicBezTo>
                  <a:lnTo>
                    <a:pt x="6186" y="9770"/>
                  </a:lnTo>
                  <a:cubicBezTo>
                    <a:pt x="6186" y="9770"/>
                    <a:pt x="5973" y="9780"/>
                    <a:pt x="5614" y="9780"/>
                  </a:cubicBezTo>
                  <a:cubicBezTo>
                    <a:pt x="5435" y="9780"/>
                    <a:pt x="5220" y="9778"/>
                    <a:pt x="4976" y="9770"/>
                  </a:cubicBezTo>
                  <a:cubicBezTo>
                    <a:pt x="4269" y="9702"/>
                    <a:pt x="3310" y="9633"/>
                    <a:pt x="2374" y="9382"/>
                  </a:cubicBezTo>
                  <a:cubicBezTo>
                    <a:pt x="1918" y="9245"/>
                    <a:pt x="1484" y="9085"/>
                    <a:pt x="1119" y="8834"/>
                  </a:cubicBezTo>
                  <a:cubicBezTo>
                    <a:pt x="753" y="8606"/>
                    <a:pt x="480" y="8286"/>
                    <a:pt x="343" y="7990"/>
                  </a:cubicBezTo>
                  <a:cubicBezTo>
                    <a:pt x="69" y="7351"/>
                    <a:pt x="183" y="6826"/>
                    <a:pt x="114" y="6826"/>
                  </a:cubicBezTo>
                  <a:cubicBezTo>
                    <a:pt x="92" y="6826"/>
                    <a:pt x="69" y="6940"/>
                    <a:pt x="46" y="7168"/>
                  </a:cubicBezTo>
                  <a:cubicBezTo>
                    <a:pt x="0" y="7373"/>
                    <a:pt x="23" y="7693"/>
                    <a:pt x="137" y="8058"/>
                  </a:cubicBezTo>
                  <a:cubicBezTo>
                    <a:pt x="297" y="8423"/>
                    <a:pt x="571" y="8789"/>
                    <a:pt x="959" y="9085"/>
                  </a:cubicBezTo>
                  <a:cubicBezTo>
                    <a:pt x="1347" y="9359"/>
                    <a:pt x="1803" y="9565"/>
                    <a:pt x="2283" y="9724"/>
                  </a:cubicBezTo>
                  <a:cubicBezTo>
                    <a:pt x="3219" y="10044"/>
                    <a:pt x="4200" y="10158"/>
                    <a:pt x="4930" y="10249"/>
                  </a:cubicBezTo>
                  <a:cubicBezTo>
                    <a:pt x="5382" y="10290"/>
                    <a:pt x="5744" y="10299"/>
                    <a:pt x="5961" y="10299"/>
                  </a:cubicBezTo>
                  <a:cubicBezTo>
                    <a:pt x="6106" y="10299"/>
                    <a:pt x="6186" y="10295"/>
                    <a:pt x="6186" y="10295"/>
                  </a:cubicBezTo>
                  <a:lnTo>
                    <a:pt x="6528" y="10295"/>
                  </a:lnTo>
                  <a:cubicBezTo>
                    <a:pt x="6734" y="10272"/>
                    <a:pt x="7053" y="10249"/>
                    <a:pt x="7418" y="10227"/>
                  </a:cubicBezTo>
                  <a:cubicBezTo>
                    <a:pt x="8149" y="10158"/>
                    <a:pt x="9108" y="10044"/>
                    <a:pt x="10066" y="9998"/>
                  </a:cubicBezTo>
                  <a:cubicBezTo>
                    <a:pt x="10317" y="9998"/>
                    <a:pt x="10568" y="9975"/>
                    <a:pt x="10797" y="9975"/>
                  </a:cubicBezTo>
                  <a:cubicBezTo>
                    <a:pt x="11025" y="9998"/>
                    <a:pt x="11253" y="9998"/>
                    <a:pt x="11481" y="9998"/>
                  </a:cubicBezTo>
                  <a:cubicBezTo>
                    <a:pt x="11915" y="10044"/>
                    <a:pt x="12349" y="10158"/>
                    <a:pt x="12737" y="10158"/>
                  </a:cubicBezTo>
                  <a:cubicBezTo>
                    <a:pt x="12919" y="10158"/>
                    <a:pt x="13102" y="10135"/>
                    <a:pt x="13262" y="10067"/>
                  </a:cubicBezTo>
                  <a:cubicBezTo>
                    <a:pt x="13376" y="10021"/>
                    <a:pt x="13467" y="9953"/>
                    <a:pt x="13513" y="9861"/>
                  </a:cubicBezTo>
                  <a:cubicBezTo>
                    <a:pt x="13673" y="9953"/>
                    <a:pt x="13832" y="9975"/>
                    <a:pt x="13946" y="9998"/>
                  </a:cubicBezTo>
                  <a:cubicBezTo>
                    <a:pt x="14000" y="10006"/>
                    <a:pt x="14045" y="10008"/>
                    <a:pt x="14083" y="10008"/>
                  </a:cubicBezTo>
                  <a:cubicBezTo>
                    <a:pt x="14157" y="10008"/>
                    <a:pt x="14198" y="9998"/>
                    <a:pt x="14198" y="9998"/>
                  </a:cubicBezTo>
                  <a:cubicBezTo>
                    <a:pt x="14198" y="9953"/>
                    <a:pt x="14083" y="9930"/>
                    <a:pt x="13901" y="9861"/>
                  </a:cubicBezTo>
                  <a:lnTo>
                    <a:pt x="13901" y="9861"/>
                  </a:lnTo>
                  <a:cubicBezTo>
                    <a:pt x="14083" y="9884"/>
                    <a:pt x="14312" y="9907"/>
                    <a:pt x="14586" y="9953"/>
                  </a:cubicBezTo>
                  <a:cubicBezTo>
                    <a:pt x="14745" y="9975"/>
                    <a:pt x="14928" y="9975"/>
                    <a:pt x="15133" y="9998"/>
                  </a:cubicBezTo>
                  <a:cubicBezTo>
                    <a:pt x="15316" y="10021"/>
                    <a:pt x="15499" y="10021"/>
                    <a:pt x="15704" y="10067"/>
                  </a:cubicBezTo>
                  <a:cubicBezTo>
                    <a:pt x="16092" y="10135"/>
                    <a:pt x="16503" y="10249"/>
                    <a:pt x="16937" y="10364"/>
                  </a:cubicBezTo>
                  <a:cubicBezTo>
                    <a:pt x="17781" y="10637"/>
                    <a:pt x="18717" y="10660"/>
                    <a:pt x="19356" y="10660"/>
                  </a:cubicBezTo>
                  <a:cubicBezTo>
                    <a:pt x="20018" y="10683"/>
                    <a:pt x="20452" y="10683"/>
                    <a:pt x="20452" y="10683"/>
                  </a:cubicBezTo>
                  <a:cubicBezTo>
                    <a:pt x="20452" y="10683"/>
                    <a:pt x="20908" y="10660"/>
                    <a:pt x="21570" y="10637"/>
                  </a:cubicBezTo>
                  <a:cubicBezTo>
                    <a:pt x="22209" y="10592"/>
                    <a:pt x="23122" y="10478"/>
                    <a:pt x="23967" y="10386"/>
                  </a:cubicBezTo>
                  <a:cubicBezTo>
                    <a:pt x="24834" y="10318"/>
                    <a:pt x="25724" y="10272"/>
                    <a:pt x="26386" y="10112"/>
                  </a:cubicBezTo>
                  <a:cubicBezTo>
                    <a:pt x="27048" y="9953"/>
                    <a:pt x="27413" y="9702"/>
                    <a:pt x="27413" y="9679"/>
                  </a:cubicBezTo>
                  <a:cubicBezTo>
                    <a:pt x="27411" y="9674"/>
                    <a:pt x="27405" y="9672"/>
                    <a:pt x="27396" y="9672"/>
                  </a:cubicBezTo>
                  <a:cubicBezTo>
                    <a:pt x="27308" y="9672"/>
                    <a:pt x="26917" y="9845"/>
                    <a:pt x="26341" y="9907"/>
                  </a:cubicBezTo>
                  <a:cubicBezTo>
                    <a:pt x="25702" y="10021"/>
                    <a:pt x="24834" y="9998"/>
                    <a:pt x="23944" y="10021"/>
                  </a:cubicBezTo>
                  <a:cubicBezTo>
                    <a:pt x="23054" y="10067"/>
                    <a:pt x="22209" y="10135"/>
                    <a:pt x="21547" y="10135"/>
                  </a:cubicBezTo>
                  <a:cubicBezTo>
                    <a:pt x="20885" y="10158"/>
                    <a:pt x="20452" y="10158"/>
                    <a:pt x="20452" y="10158"/>
                  </a:cubicBezTo>
                  <a:cubicBezTo>
                    <a:pt x="20452" y="10158"/>
                    <a:pt x="20018" y="10181"/>
                    <a:pt x="19356" y="10181"/>
                  </a:cubicBezTo>
                  <a:cubicBezTo>
                    <a:pt x="19191" y="10187"/>
                    <a:pt x="19014" y="10191"/>
                    <a:pt x="18829" y="10191"/>
                  </a:cubicBezTo>
                  <a:cubicBezTo>
                    <a:pt x="18273" y="10191"/>
                    <a:pt x="17644" y="10152"/>
                    <a:pt x="17028" y="9998"/>
                  </a:cubicBezTo>
                  <a:cubicBezTo>
                    <a:pt x="16594" y="9907"/>
                    <a:pt x="16161" y="9816"/>
                    <a:pt x="15727" y="9770"/>
                  </a:cubicBezTo>
                  <a:cubicBezTo>
                    <a:pt x="15521" y="9747"/>
                    <a:pt x="15316" y="9747"/>
                    <a:pt x="15133" y="9747"/>
                  </a:cubicBezTo>
                  <a:lnTo>
                    <a:pt x="14608" y="9747"/>
                  </a:lnTo>
                  <a:cubicBezTo>
                    <a:pt x="14467" y="9738"/>
                    <a:pt x="14337" y="9732"/>
                    <a:pt x="14220" y="9732"/>
                  </a:cubicBezTo>
                  <a:cubicBezTo>
                    <a:pt x="14055" y="9732"/>
                    <a:pt x="13916" y="9743"/>
                    <a:pt x="13810" y="9770"/>
                  </a:cubicBezTo>
                  <a:lnTo>
                    <a:pt x="13718" y="9770"/>
                  </a:lnTo>
                  <a:cubicBezTo>
                    <a:pt x="13673" y="9747"/>
                    <a:pt x="13627" y="9724"/>
                    <a:pt x="13581" y="9702"/>
                  </a:cubicBezTo>
                  <a:cubicBezTo>
                    <a:pt x="13604" y="9633"/>
                    <a:pt x="13604" y="9565"/>
                    <a:pt x="13604" y="9519"/>
                  </a:cubicBezTo>
                  <a:cubicBezTo>
                    <a:pt x="13581" y="9473"/>
                    <a:pt x="13581" y="9428"/>
                    <a:pt x="13581" y="9428"/>
                  </a:cubicBezTo>
                  <a:cubicBezTo>
                    <a:pt x="13558" y="9428"/>
                    <a:pt x="13558" y="9519"/>
                    <a:pt x="13513" y="9633"/>
                  </a:cubicBezTo>
                  <a:cubicBezTo>
                    <a:pt x="13490" y="9633"/>
                    <a:pt x="13490" y="9633"/>
                    <a:pt x="13467" y="9610"/>
                  </a:cubicBezTo>
                  <a:cubicBezTo>
                    <a:pt x="13307" y="9473"/>
                    <a:pt x="13216" y="9199"/>
                    <a:pt x="13193" y="8903"/>
                  </a:cubicBezTo>
                  <a:cubicBezTo>
                    <a:pt x="13170" y="8606"/>
                    <a:pt x="13193" y="8286"/>
                    <a:pt x="13193" y="7921"/>
                  </a:cubicBezTo>
                  <a:cubicBezTo>
                    <a:pt x="13193" y="7488"/>
                    <a:pt x="13079" y="7077"/>
                    <a:pt x="12988" y="6711"/>
                  </a:cubicBezTo>
                  <a:lnTo>
                    <a:pt x="12988" y="6711"/>
                  </a:lnTo>
                  <a:cubicBezTo>
                    <a:pt x="13056" y="6757"/>
                    <a:pt x="13125" y="6803"/>
                    <a:pt x="13216" y="6848"/>
                  </a:cubicBezTo>
                  <a:cubicBezTo>
                    <a:pt x="13581" y="7054"/>
                    <a:pt x="13992" y="7168"/>
                    <a:pt x="14289" y="7259"/>
                  </a:cubicBezTo>
                  <a:cubicBezTo>
                    <a:pt x="14608" y="7351"/>
                    <a:pt x="14814" y="7373"/>
                    <a:pt x="14814" y="7373"/>
                  </a:cubicBezTo>
                  <a:cubicBezTo>
                    <a:pt x="14814" y="7373"/>
                    <a:pt x="15019" y="7396"/>
                    <a:pt x="15316" y="7442"/>
                  </a:cubicBezTo>
                  <a:cubicBezTo>
                    <a:pt x="15636" y="7465"/>
                    <a:pt x="16046" y="7488"/>
                    <a:pt x="16457" y="7488"/>
                  </a:cubicBezTo>
                  <a:cubicBezTo>
                    <a:pt x="16758" y="7496"/>
                    <a:pt x="17059" y="7501"/>
                    <a:pt x="17319" y="7501"/>
                  </a:cubicBezTo>
                  <a:cubicBezTo>
                    <a:pt x="17770" y="7501"/>
                    <a:pt x="18101" y="7485"/>
                    <a:pt x="18101" y="7442"/>
                  </a:cubicBezTo>
                  <a:cubicBezTo>
                    <a:pt x="18124" y="7351"/>
                    <a:pt x="17302" y="7236"/>
                    <a:pt x="16480" y="7122"/>
                  </a:cubicBezTo>
                  <a:cubicBezTo>
                    <a:pt x="16092" y="7077"/>
                    <a:pt x="15681" y="7008"/>
                    <a:pt x="15384" y="6963"/>
                  </a:cubicBezTo>
                  <a:cubicBezTo>
                    <a:pt x="15088" y="6894"/>
                    <a:pt x="14905" y="6871"/>
                    <a:pt x="14905" y="6871"/>
                  </a:cubicBezTo>
                  <a:cubicBezTo>
                    <a:pt x="14905" y="6871"/>
                    <a:pt x="14700" y="6848"/>
                    <a:pt x="14403" y="6780"/>
                  </a:cubicBezTo>
                  <a:cubicBezTo>
                    <a:pt x="14106" y="6734"/>
                    <a:pt x="13718" y="6666"/>
                    <a:pt x="13376" y="6506"/>
                  </a:cubicBezTo>
                  <a:cubicBezTo>
                    <a:pt x="13170" y="6438"/>
                    <a:pt x="13011" y="6323"/>
                    <a:pt x="12874" y="6209"/>
                  </a:cubicBezTo>
                  <a:cubicBezTo>
                    <a:pt x="12851" y="6164"/>
                    <a:pt x="12851" y="6095"/>
                    <a:pt x="12828" y="6050"/>
                  </a:cubicBezTo>
                  <a:cubicBezTo>
                    <a:pt x="12740" y="5589"/>
                    <a:pt x="12779" y="5318"/>
                    <a:pt x="12782" y="5318"/>
                  </a:cubicBezTo>
                  <a:lnTo>
                    <a:pt x="12782" y="5318"/>
                  </a:lnTo>
                  <a:cubicBezTo>
                    <a:pt x="12782" y="5318"/>
                    <a:pt x="12782" y="5318"/>
                    <a:pt x="12782" y="5319"/>
                  </a:cubicBezTo>
                  <a:cubicBezTo>
                    <a:pt x="12782" y="5319"/>
                    <a:pt x="12805" y="5273"/>
                    <a:pt x="12851" y="5159"/>
                  </a:cubicBezTo>
                  <a:cubicBezTo>
                    <a:pt x="12897" y="5045"/>
                    <a:pt x="12988" y="4885"/>
                    <a:pt x="13125" y="4634"/>
                  </a:cubicBezTo>
                  <a:cubicBezTo>
                    <a:pt x="13125" y="4612"/>
                    <a:pt x="13125" y="4612"/>
                    <a:pt x="13125" y="4589"/>
                  </a:cubicBezTo>
                  <a:cubicBezTo>
                    <a:pt x="13148" y="4612"/>
                    <a:pt x="13170" y="4634"/>
                    <a:pt x="13193" y="4657"/>
                  </a:cubicBezTo>
                  <a:cubicBezTo>
                    <a:pt x="13285" y="4794"/>
                    <a:pt x="13444" y="4885"/>
                    <a:pt x="13604" y="4954"/>
                  </a:cubicBezTo>
                  <a:cubicBezTo>
                    <a:pt x="14061" y="5137"/>
                    <a:pt x="14639" y="5187"/>
                    <a:pt x="15251" y="5187"/>
                  </a:cubicBezTo>
                  <a:cubicBezTo>
                    <a:pt x="15557" y="5187"/>
                    <a:pt x="15871" y="5175"/>
                    <a:pt x="16183" y="5159"/>
                  </a:cubicBezTo>
                  <a:cubicBezTo>
                    <a:pt x="16412" y="5137"/>
                    <a:pt x="16640" y="5137"/>
                    <a:pt x="16868" y="5114"/>
                  </a:cubicBezTo>
                  <a:cubicBezTo>
                    <a:pt x="17051" y="5114"/>
                    <a:pt x="17302" y="5137"/>
                    <a:pt x="17507" y="5159"/>
                  </a:cubicBezTo>
                  <a:cubicBezTo>
                    <a:pt x="17918" y="5205"/>
                    <a:pt x="18306" y="5273"/>
                    <a:pt x="18648" y="5342"/>
                  </a:cubicBezTo>
                  <a:cubicBezTo>
                    <a:pt x="19333" y="5479"/>
                    <a:pt x="19813" y="5547"/>
                    <a:pt x="19813" y="5547"/>
                  </a:cubicBezTo>
                  <a:cubicBezTo>
                    <a:pt x="19813" y="5547"/>
                    <a:pt x="19927" y="5547"/>
                    <a:pt x="20132" y="5570"/>
                  </a:cubicBezTo>
                  <a:cubicBezTo>
                    <a:pt x="20223" y="5570"/>
                    <a:pt x="20360" y="5593"/>
                    <a:pt x="20497" y="5593"/>
                  </a:cubicBezTo>
                  <a:cubicBezTo>
                    <a:pt x="20657" y="5593"/>
                    <a:pt x="20817" y="5593"/>
                    <a:pt x="20999" y="5570"/>
                  </a:cubicBezTo>
                  <a:cubicBezTo>
                    <a:pt x="21684" y="5547"/>
                    <a:pt x="22620" y="5502"/>
                    <a:pt x="23556" y="5388"/>
                  </a:cubicBezTo>
                  <a:cubicBezTo>
                    <a:pt x="24492" y="5296"/>
                    <a:pt x="25405" y="5137"/>
                    <a:pt x="26090" y="4931"/>
                  </a:cubicBezTo>
                  <a:cubicBezTo>
                    <a:pt x="26409" y="4817"/>
                    <a:pt x="26683" y="4703"/>
                    <a:pt x="26866" y="4634"/>
                  </a:cubicBezTo>
                  <a:cubicBezTo>
                    <a:pt x="27071" y="4543"/>
                    <a:pt x="27162" y="4497"/>
                    <a:pt x="27162" y="4475"/>
                  </a:cubicBezTo>
                  <a:cubicBezTo>
                    <a:pt x="27156" y="4468"/>
                    <a:pt x="27144" y="4466"/>
                    <a:pt x="27125" y="4466"/>
                  </a:cubicBezTo>
                  <a:cubicBezTo>
                    <a:pt x="27073" y="4466"/>
                    <a:pt x="26976" y="4487"/>
                    <a:pt x="26843" y="4520"/>
                  </a:cubicBezTo>
                  <a:cubicBezTo>
                    <a:pt x="26637" y="4589"/>
                    <a:pt x="26363" y="4657"/>
                    <a:pt x="26021" y="4726"/>
                  </a:cubicBezTo>
                  <a:cubicBezTo>
                    <a:pt x="25359" y="4863"/>
                    <a:pt x="24446" y="4977"/>
                    <a:pt x="23533" y="5022"/>
                  </a:cubicBezTo>
                  <a:cubicBezTo>
                    <a:pt x="22597" y="5068"/>
                    <a:pt x="21684" y="5091"/>
                    <a:pt x="20977" y="5091"/>
                  </a:cubicBezTo>
                  <a:lnTo>
                    <a:pt x="20520" y="5091"/>
                  </a:lnTo>
                  <a:cubicBezTo>
                    <a:pt x="20383" y="5068"/>
                    <a:pt x="20269" y="5068"/>
                    <a:pt x="20178" y="5045"/>
                  </a:cubicBezTo>
                  <a:cubicBezTo>
                    <a:pt x="19972" y="5045"/>
                    <a:pt x="19858" y="5022"/>
                    <a:pt x="19858" y="5022"/>
                  </a:cubicBezTo>
                  <a:cubicBezTo>
                    <a:pt x="19858" y="5022"/>
                    <a:pt x="19721" y="5000"/>
                    <a:pt x="19493" y="4977"/>
                  </a:cubicBezTo>
                  <a:cubicBezTo>
                    <a:pt x="19447" y="4954"/>
                    <a:pt x="19379" y="4908"/>
                    <a:pt x="19333" y="4885"/>
                  </a:cubicBezTo>
                  <a:cubicBezTo>
                    <a:pt x="19196" y="4817"/>
                    <a:pt x="19037" y="4748"/>
                    <a:pt x="18900" y="4657"/>
                  </a:cubicBezTo>
                  <a:cubicBezTo>
                    <a:pt x="18626" y="4475"/>
                    <a:pt x="18352" y="4315"/>
                    <a:pt x="18146" y="4178"/>
                  </a:cubicBezTo>
                  <a:cubicBezTo>
                    <a:pt x="17941" y="4018"/>
                    <a:pt x="17804" y="3927"/>
                    <a:pt x="17804" y="3927"/>
                  </a:cubicBezTo>
                  <a:cubicBezTo>
                    <a:pt x="17804" y="3927"/>
                    <a:pt x="17667" y="3835"/>
                    <a:pt x="17462" y="3699"/>
                  </a:cubicBezTo>
                  <a:cubicBezTo>
                    <a:pt x="17256" y="3584"/>
                    <a:pt x="17005" y="3379"/>
                    <a:pt x="16731" y="3174"/>
                  </a:cubicBezTo>
                  <a:cubicBezTo>
                    <a:pt x="16617" y="3082"/>
                    <a:pt x="16503" y="2968"/>
                    <a:pt x="16366" y="2854"/>
                  </a:cubicBezTo>
                  <a:cubicBezTo>
                    <a:pt x="16252" y="2763"/>
                    <a:pt x="16138" y="2671"/>
                    <a:pt x="16069" y="2580"/>
                  </a:cubicBezTo>
                  <a:cubicBezTo>
                    <a:pt x="15923" y="2413"/>
                    <a:pt x="15796" y="2303"/>
                    <a:pt x="15758" y="2303"/>
                  </a:cubicBezTo>
                  <a:cubicBezTo>
                    <a:pt x="15754" y="2303"/>
                    <a:pt x="15752" y="2304"/>
                    <a:pt x="15750" y="2306"/>
                  </a:cubicBezTo>
                  <a:cubicBezTo>
                    <a:pt x="15704" y="2329"/>
                    <a:pt x="15772" y="2466"/>
                    <a:pt x="15909" y="2694"/>
                  </a:cubicBezTo>
                  <a:cubicBezTo>
                    <a:pt x="15978" y="2831"/>
                    <a:pt x="16069" y="2945"/>
                    <a:pt x="16161" y="3059"/>
                  </a:cubicBezTo>
                  <a:cubicBezTo>
                    <a:pt x="16275" y="3196"/>
                    <a:pt x="16366" y="3333"/>
                    <a:pt x="16480" y="3447"/>
                  </a:cubicBezTo>
                  <a:cubicBezTo>
                    <a:pt x="16731" y="3699"/>
                    <a:pt x="16982" y="3950"/>
                    <a:pt x="17188" y="4087"/>
                  </a:cubicBezTo>
                  <a:cubicBezTo>
                    <a:pt x="17393" y="4246"/>
                    <a:pt x="17507" y="4360"/>
                    <a:pt x="17507" y="4360"/>
                  </a:cubicBezTo>
                  <a:cubicBezTo>
                    <a:pt x="17507" y="4360"/>
                    <a:pt x="17667" y="4452"/>
                    <a:pt x="17895" y="4589"/>
                  </a:cubicBezTo>
                  <a:cubicBezTo>
                    <a:pt x="18009" y="4657"/>
                    <a:pt x="18169" y="4726"/>
                    <a:pt x="18329" y="4817"/>
                  </a:cubicBezTo>
                  <a:cubicBezTo>
                    <a:pt x="18078" y="4771"/>
                    <a:pt x="17827" y="4748"/>
                    <a:pt x="17530" y="4726"/>
                  </a:cubicBezTo>
                  <a:cubicBezTo>
                    <a:pt x="17302" y="4703"/>
                    <a:pt x="17096" y="4703"/>
                    <a:pt x="16845" y="4703"/>
                  </a:cubicBezTo>
                  <a:cubicBezTo>
                    <a:pt x="16617" y="4726"/>
                    <a:pt x="16389" y="4771"/>
                    <a:pt x="16161" y="4794"/>
                  </a:cubicBezTo>
                  <a:cubicBezTo>
                    <a:pt x="15667" y="4843"/>
                    <a:pt x="15167" y="4886"/>
                    <a:pt x="14711" y="4886"/>
                  </a:cubicBezTo>
                  <a:cubicBezTo>
                    <a:pt x="14323" y="4886"/>
                    <a:pt x="13966" y="4855"/>
                    <a:pt x="13673" y="4771"/>
                  </a:cubicBezTo>
                  <a:cubicBezTo>
                    <a:pt x="13444" y="4703"/>
                    <a:pt x="13285" y="4566"/>
                    <a:pt x="13193" y="4429"/>
                  </a:cubicBezTo>
                  <a:cubicBezTo>
                    <a:pt x="13239" y="4338"/>
                    <a:pt x="13262" y="4246"/>
                    <a:pt x="13262" y="4155"/>
                  </a:cubicBezTo>
                  <a:cubicBezTo>
                    <a:pt x="13285" y="3995"/>
                    <a:pt x="13262" y="3813"/>
                    <a:pt x="13262" y="3653"/>
                  </a:cubicBezTo>
                  <a:cubicBezTo>
                    <a:pt x="13216" y="3311"/>
                    <a:pt x="13102" y="2968"/>
                    <a:pt x="13033" y="2649"/>
                  </a:cubicBezTo>
                  <a:cubicBezTo>
                    <a:pt x="12760" y="1325"/>
                    <a:pt x="12531" y="1"/>
                    <a:pt x="1246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2931;p41">
              <a:extLst>
                <a:ext uri="{FF2B5EF4-FFF2-40B4-BE49-F238E27FC236}">
                  <a16:creationId xmlns:a16="http://schemas.microsoft.com/office/drawing/2014/main" id="{3CF9D362-31D3-E751-6E1A-86B9C4D82CBE}"/>
                </a:ext>
              </a:extLst>
            </p:cNvPr>
            <p:cNvSpPr/>
            <p:nvPr/>
          </p:nvSpPr>
          <p:spPr>
            <a:xfrm>
              <a:off x="4307300" y="3169650"/>
              <a:ext cx="113575" cy="502450"/>
            </a:xfrm>
            <a:custGeom>
              <a:avLst/>
              <a:gdLst/>
              <a:ahLst/>
              <a:cxnLst/>
              <a:rect l="l" t="t" r="r" b="b"/>
              <a:pathLst>
                <a:path w="4543" h="20098" extrusionOk="0">
                  <a:moveTo>
                    <a:pt x="3852" y="1"/>
                  </a:moveTo>
                  <a:cubicBezTo>
                    <a:pt x="3845" y="1"/>
                    <a:pt x="3835" y="11"/>
                    <a:pt x="3835" y="11"/>
                  </a:cubicBezTo>
                  <a:lnTo>
                    <a:pt x="3675" y="11"/>
                  </a:lnTo>
                  <a:cubicBezTo>
                    <a:pt x="3447" y="34"/>
                    <a:pt x="3356" y="56"/>
                    <a:pt x="3219" y="102"/>
                  </a:cubicBezTo>
                  <a:cubicBezTo>
                    <a:pt x="2739" y="216"/>
                    <a:pt x="2328" y="399"/>
                    <a:pt x="1963" y="581"/>
                  </a:cubicBezTo>
                  <a:cubicBezTo>
                    <a:pt x="1278" y="924"/>
                    <a:pt x="799" y="1129"/>
                    <a:pt x="822" y="1175"/>
                  </a:cubicBezTo>
                  <a:cubicBezTo>
                    <a:pt x="822" y="1176"/>
                    <a:pt x="824" y="1177"/>
                    <a:pt x="828" y="1177"/>
                  </a:cubicBezTo>
                  <a:cubicBezTo>
                    <a:pt x="886" y="1177"/>
                    <a:pt x="1370" y="1021"/>
                    <a:pt x="2055" y="764"/>
                  </a:cubicBezTo>
                  <a:cubicBezTo>
                    <a:pt x="2397" y="627"/>
                    <a:pt x="2831" y="467"/>
                    <a:pt x="3287" y="376"/>
                  </a:cubicBezTo>
                  <a:cubicBezTo>
                    <a:pt x="3401" y="353"/>
                    <a:pt x="3538" y="353"/>
                    <a:pt x="3561" y="353"/>
                  </a:cubicBezTo>
                  <a:cubicBezTo>
                    <a:pt x="3572" y="353"/>
                    <a:pt x="3584" y="348"/>
                    <a:pt x="3592" y="348"/>
                  </a:cubicBezTo>
                  <a:cubicBezTo>
                    <a:pt x="3601" y="348"/>
                    <a:pt x="3607" y="353"/>
                    <a:pt x="3607" y="376"/>
                  </a:cubicBezTo>
                  <a:lnTo>
                    <a:pt x="3629" y="467"/>
                  </a:lnTo>
                  <a:cubicBezTo>
                    <a:pt x="3675" y="718"/>
                    <a:pt x="3698" y="969"/>
                    <a:pt x="3744" y="1221"/>
                  </a:cubicBezTo>
                  <a:cubicBezTo>
                    <a:pt x="3903" y="2225"/>
                    <a:pt x="3972" y="3252"/>
                    <a:pt x="3995" y="4028"/>
                  </a:cubicBezTo>
                  <a:cubicBezTo>
                    <a:pt x="4040" y="4781"/>
                    <a:pt x="4018" y="5306"/>
                    <a:pt x="4018" y="5306"/>
                  </a:cubicBezTo>
                  <a:cubicBezTo>
                    <a:pt x="4018" y="5306"/>
                    <a:pt x="4018" y="5808"/>
                    <a:pt x="3972" y="6562"/>
                  </a:cubicBezTo>
                  <a:cubicBezTo>
                    <a:pt x="3903" y="7315"/>
                    <a:pt x="3766" y="8342"/>
                    <a:pt x="3333" y="9255"/>
                  </a:cubicBezTo>
                  <a:cubicBezTo>
                    <a:pt x="3127" y="9689"/>
                    <a:pt x="2808" y="10100"/>
                    <a:pt x="2443" y="10351"/>
                  </a:cubicBezTo>
                  <a:cubicBezTo>
                    <a:pt x="2077" y="10647"/>
                    <a:pt x="1667" y="10762"/>
                    <a:pt x="1278" y="10830"/>
                  </a:cubicBezTo>
                  <a:lnTo>
                    <a:pt x="1187" y="10830"/>
                  </a:lnTo>
                  <a:cubicBezTo>
                    <a:pt x="1119" y="10351"/>
                    <a:pt x="1050" y="9826"/>
                    <a:pt x="959" y="9278"/>
                  </a:cubicBezTo>
                  <a:cubicBezTo>
                    <a:pt x="731" y="7498"/>
                    <a:pt x="662" y="5694"/>
                    <a:pt x="571" y="5694"/>
                  </a:cubicBezTo>
                  <a:cubicBezTo>
                    <a:pt x="525" y="5694"/>
                    <a:pt x="502" y="6151"/>
                    <a:pt x="502" y="6836"/>
                  </a:cubicBezTo>
                  <a:cubicBezTo>
                    <a:pt x="480" y="7520"/>
                    <a:pt x="548" y="8411"/>
                    <a:pt x="594" y="9324"/>
                  </a:cubicBezTo>
                  <a:cubicBezTo>
                    <a:pt x="639" y="9849"/>
                    <a:pt x="685" y="10374"/>
                    <a:pt x="753" y="10853"/>
                  </a:cubicBezTo>
                  <a:cubicBezTo>
                    <a:pt x="685" y="10856"/>
                    <a:pt x="620" y="10858"/>
                    <a:pt x="560" y="10858"/>
                  </a:cubicBezTo>
                  <a:cubicBezTo>
                    <a:pt x="325" y="10858"/>
                    <a:pt x="156" y="10837"/>
                    <a:pt x="68" y="10837"/>
                  </a:cubicBezTo>
                  <a:cubicBezTo>
                    <a:pt x="29" y="10837"/>
                    <a:pt x="6" y="10841"/>
                    <a:pt x="0" y="10853"/>
                  </a:cubicBezTo>
                  <a:cubicBezTo>
                    <a:pt x="0" y="10853"/>
                    <a:pt x="137" y="10898"/>
                    <a:pt x="365" y="10944"/>
                  </a:cubicBezTo>
                  <a:cubicBezTo>
                    <a:pt x="457" y="10990"/>
                    <a:pt x="594" y="11013"/>
                    <a:pt x="776" y="11013"/>
                  </a:cubicBezTo>
                  <a:cubicBezTo>
                    <a:pt x="799" y="11309"/>
                    <a:pt x="822" y="11560"/>
                    <a:pt x="868" y="11811"/>
                  </a:cubicBezTo>
                  <a:cubicBezTo>
                    <a:pt x="959" y="12473"/>
                    <a:pt x="1005" y="12930"/>
                    <a:pt x="1005" y="12930"/>
                  </a:cubicBezTo>
                  <a:cubicBezTo>
                    <a:pt x="1005" y="12930"/>
                    <a:pt x="1073" y="13386"/>
                    <a:pt x="1164" y="14048"/>
                  </a:cubicBezTo>
                  <a:cubicBezTo>
                    <a:pt x="1301" y="14710"/>
                    <a:pt x="1347" y="15600"/>
                    <a:pt x="1438" y="16514"/>
                  </a:cubicBezTo>
                  <a:cubicBezTo>
                    <a:pt x="1552" y="17449"/>
                    <a:pt x="1781" y="18317"/>
                    <a:pt x="1940" y="18979"/>
                  </a:cubicBezTo>
                  <a:cubicBezTo>
                    <a:pt x="2077" y="19641"/>
                    <a:pt x="2146" y="20097"/>
                    <a:pt x="2191" y="20097"/>
                  </a:cubicBezTo>
                  <a:cubicBezTo>
                    <a:pt x="2214" y="20097"/>
                    <a:pt x="2214" y="19618"/>
                    <a:pt x="2146" y="18956"/>
                  </a:cubicBezTo>
                  <a:cubicBezTo>
                    <a:pt x="2055" y="18271"/>
                    <a:pt x="1872" y="17381"/>
                    <a:pt x="1826" y="16491"/>
                  </a:cubicBezTo>
                  <a:cubicBezTo>
                    <a:pt x="1758" y="15578"/>
                    <a:pt x="1735" y="14665"/>
                    <a:pt x="1644" y="13980"/>
                  </a:cubicBezTo>
                  <a:cubicBezTo>
                    <a:pt x="1575" y="13318"/>
                    <a:pt x="1530" y="12861"/>
                    <a:pt x="1530" y="12861"/>
                  </a:cubicBezTo>
                  <a:cubicBezTo>
                    <a:pt x="1530" y="12861"/>
                    <a:pt x="1461" y="12405"/>
                    <a:pt x="1347" y="11743"/>
                  </a:cubicBezTo>
                  <a:cubicBezTo>
                    <a:pt x="1301" y="11515"/>
                    <a:pt x="1256" y="11287"/>
                    <a:pt x="1233" y="11035"/>
                  </a:cubicBezTo>
                  <a:lnTo>
                    <a:pt x="1301" y="11035"/>
                  </a:lnTo>
                  <a:cubicBezTo>
                    <a:pt x="1712" y="11013"/>
                    <a:pt x="2191" y="10898"/>
                    <a:pt x="2602" y="10602"/>
                  </a:cubicBezTo>
                  <a:cubicBezTo>
                    <a:pt x="3036" y="10328"/>
                    <a:pt x="3401" y="9894"/>
                    <a:pt x="3675" y="9415"/>
                  </a:cubicBezTo>
                  <a:cubicBezTo>
                    <a:pt x="4177" y="8456"/>
                    <a:pt x="4360" y="7406"/>
                    <a:pt x="4451" y="6607"/>
                  </a:cubicBezTo>
                  <a:cubicBezTo>
                    <a:pt x="4542" y="5831"/>
                    <a:pt x="4542" y="5306"/>
                    <a:pt x="4542" y="5306"/>
                  </a:cubicBezTo>
                  <a:cubicBezTo>
                    <a:pt x="4542" y="5306"/>
                    <a:pt x="4542" y="4781"/>
                    <a:pt x="4497" y="4005"/>
                  </a:cubicBezTo>
                  <a:cubicBezTo>
                    <a:pt x="4428" y="3206"/>
                    <a:pt x="4314" y="2179"/>
                    <a:pt x="4109" y="1152"/>
                  </a:cubicBezTo>
                  <a:cubicBezTo>
                    <a:pt x="4063" y="901"/>
                    <a:pt x="4018" y="650"/>
                    <a:pt x="3949" y="399"/>
                  </a:cubicBezTo>
                  <a:lnTo>
                    <a:pt x="3881" y="125"/>
                  </a:lnTo>
                  <a:lnTo>
                    <a:pt x="3881" y="34"/>
                  </a:lnTo>
                  <a:lnTo>
                    <a:pt x="3858" y="11"/>
                  </a:lnTo>
                  <a:cubicBezTo>
                    <a:pt x="3858" y="3"/>
                    <a:pt x="3855" y="1"/>
                    <a:pt x="385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2932;p41">
              <a:extLst>
                <a:ext uri="{FF2B5EF4-FFF2-40B4-BE49-F238E27FC236}">
                  <a16:creationId xmlns:a16="http://schemas.microsoft.com/office/drawing/2014/main" id="{4DF294EC-D5BE-E0C5-3A36-467DDF7B3D60}"/>
                </a:ext>
              </a:extLst>
            </p:cNvPr>
            <p:cNvSpPr/>
            <p:nvPr/>
          </p:nvSpPr>
          <p:spPr>
            <a:xfrm>
              <a:off x="4359225" y="3679475"/>
              <a:ext cx="78775" cy="55200"/>
            </a:xfrm>
            <a:custGeom>
              <a:avLst/>
              <a:gdLst/>
              <a:ahLst/>
              <a:cxnLst/>
              <a:rect l="l" t="t" r="r" b="b"/>
              <a:pathLst>
                <a:path w="3151" h="2208" extrusionOk="0">
                  <a:moveTo>
                    <a:pt x="46" y="1"/>
                  </a:moveTo>
                  <a:cubicBezTo>
                    <a:pt x="0" y="1"/>
                    <a:pt x="0" y="138"/>
                    <a:pt x="46" y="343"/>
                  </a:cubicBezTo>
                  <a:cubicBezTo>
                    <a:pt x="69" y="549"/>
                    <a:pt x="183" y="800"/>
                    <a:pt x="320" y="1028"/>
                  </a:cubicBezTo>
                  <a:cubicBezTo>
                    <a:pt x="480" y="1256"/>
                    <a:pt x="662" y="1439"/>
                    <a:pt x="822" y="1576"/>
                  </a:cubicBezTo>
                  <a:cubicBezTo>
                    <a:pt x="982" y="1713"/>
                    <a:pt x="1096" y="1804"/>
                    <a:pt x="1096" y="1804"/>
                  </a:cubicBezTo>
                  <a:cubicBezTo>
                    <a:pt x="1096" y="1804"/>
                    <a:pt x="1575" y="2055"/>
                    <a:pt x="2100" y="2146"/>
                  </a:cubicBezTo>
                  <a:cubicBezTo>
                    <a:pt x="2304" y="2191"/>
                    <a:pt x="2507" y="2207"/>
                    <a:pt x="2680" y="2207"/>
                  </a:cubicBezTo>
                  <a:cubicBezTo>
                    <a:pt x="2953" y="2207"/>
                    <a:pt x="3150" y="2165"/>
                    <a:pt x="3150" y="2124"/>
                  </a:cubicBezTo>
                  <a:cubicBezTo>
                    <a:pt x="3150" y="2032"/>
                    <a:pt x="2648" y="1987"/>
                    <a:pt x="2192" y="1804"/>
                  </a:cubicBezTo>
                  <a:cubicBezTo>
                    <a:pt x="1735" y="1621"/>
                    <a:pt x="1370" y="1347"/>
                    <a:pt x="1370" y="1347"/>
                  </a:cubicBezTo>
                  <a:cubicBezTo>
                    <a:pt x="1370" y="1347"/>
                    <a:pt x="1256" y="1302"/>
                    <a:pt x="1119" y="1211"/>
                  </a:cubicBezTo>
                  <a:cubicBezTo>
                    <a:pt x="959" y="1096"/>
                    <a:pt x="776" y="959"/>
                    <a:pt x="617" y="800"/>
                  </a:cubicBezTo>
                  <a:cubicBezTo>
                    <a:pt x="457" y="617"/>
                    <a:pt x="320" y="434"/>
                    <a:pt x="229" y="275"/>
                  </a:cubicBezTo>
                  <a:cubicBezTo>
                    <a:pt x="137" y="115"/>
                    <a:pt x="92" y="1"/>
                    <a:pt x="46"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2933;p41">
              <a:extLst>
                <a:ext uri="{FF2B5EF4-FFF2-40B4-BE49-F238E27FC236}">
                  <a16:creationId xmlns:a16="http://schemas.microsoft.com/office/drawing/2014/main" id="{39A9C642-D8C8-4314-A084-65CECC5C09CB}"/>
                </a:ext>
              </a:extLst>
            </p:cNvPr>
            <p:cNvSpPr/>
            <p:nvPr/>
          </p:nvSpPr>
          <p:spPr>
            <a:xfrm>
              <a:off x="4336975" y="3677625"/>
              <a:ext cx="111850" cy="94375"/>
            </a:xfrm>
            <a:custGeom>
              <a:avLst/>
              <a:gdLst/>
              <a:ahLst/>
              <a:cxnLst/>
              <a:rect l="l" t="t" r="r" b="b"/>
              <a:pathLst>
                <a:path w="4474" h="3775" extrusionOk="0">
                  <a:moveTo>
                    <a:pt x="852" y="1"/>
                  </a:moveTo>
                  <a:cubicBezTo>
                    <a:pt x="796" y="1"/>
                    <a:pt x="600" y="57"/>
                    <a:pt x="388" y="212"/>
                  </a:cubicBezTo>
                  <a:cubicBezTo>
                    <a:pt x="251" y="303"/>
                    <a:pt x="91" y="486"/>
                    <a:pt x="46" y="714"/>
                  </a:cubicBezTo>
                  <a:cubicBezTo>
                    <a:pt x="0" y="965"/>
                    <a:pt x="69" y="1193"/>
                    <a:pt x="183" y="1399"/>
                  </a:cubicBezTo>
                  <a:cubicBezTo>
                    <a:pt x="388" y="1810"/>
                    <a:pt x="708" y="2106"/>
                    <a:pt x="936" y="2312"/>
                  </a:cubicBezTo>
                  <a:cubicBezTo>
                    <a:pt x="1187" y="2517"/>
                    <a:pt x="1347" y="2654"/>
                    <a:pt x="1347" y="2654"/>
                  </a:cubicBezTo>
                  <a:cubicBezTo>
                    <a:pt x="1347" y="2654"/>
                    <a:pt x="1529" y="2768"/>
                    <a:pt x="1803" y="2905"/>
                  </a:cubicBezTo>
                  <a:cubicBezTo>
                    <a:pt x="2077" y="3065"/>
                    <a:pt x="2465" y="3248"/>
                    <a:pt x="2853" y="3407"/>
                  </a:cubicBezTo>
                  <a:cubicBezTo>
                    <a:pt x="3241" y="3567"/>
                    <a:pt x="3629" y="3681"/>
                    <a:pt x="3949" y="3750"/>
                  </a:cubicBezTo>
                  <a:cubicBezTo>
                    <a:pt x="4062" y="3767"/>
                    <a:pt x="4166" y="3775"/>
                    <a:pt x="4250" y="3775"/>
                  </a:cubicBezTo>
                  <a:cubicBezTo>
                    <a:pt x="4387" y="3775"/>
                    <a:pt x="4474" y="3755"/>
                    <a:pt x="4474" y="3727"/>
                  </a:cubicBezTo>
                  <a:cubicBezTo>
                    <a:pt x="4474" y="3704"/>
                    <a:pt x="4269" y="3658"/>
                    <a:pt x="3995" y="3544"/>
                  </a:cubicBezTo>
                  <a:cubicBezTo>
                    <a:pt x="3721" y="3430"/>
                    <a:pt x="3355" y="3248"/>
                    <a:pt x="3013" y="3065"/>
                  </a:cubicBezTo>
                  <a:cubicBezTo>
                    <a:pt x="2648" y="2882"/>
                    <a:pt x="2306" y="2677"/>
                    <a:pt x="2054" y="2494"/>
                  </a:cubicBezTo>
                  <a:cubicBezTo>
                    <a:pt x="1803" y="2334"/>
                    <a:pt x="1644" y="2220"/>
                    <a:pt x="1644" y="2220"/>
                  </a:cubicBezTo>
                  <a:cubicBezTo>
                    <a:pt x="1644" y="2220"/>
                    <a:pt x="1484" y="2106"/>
                    <a:pt x="1256" y="1946"/>
                  </a:cubicBezTo>
                  <a:cubicBezTo>
                    <a:pt x="1027" y="1764"/>
                    <a:pt x="708" y="1513"/>
                    <a:pt x="502" y="1216"/>
                  </a:cubicBezTo>
                  <a:cubicBezTo>
                    <a:pt x="411" y="1079"/>
                    <a:pt x="343" y="919"/>
                    <a:pt x="343" y="760"/>
                  </a:cubicBezTo>
                  <a:cubicBezTo>
                    <a:pt x="343" y="623"/>
                    <a:pt x="411" y="463"/>
                    <a:pt x="525" y="372"/>
                  </a:cubicBezTo>
                  <a:cubicBezTo>
                    <a:pt x="708" y="166"/>
                    <a:pt x="890" y="52"/>
                    <a:pt x="868" y="6"/>
                  </a:cubicBezTo>
                  <a:cubicBezTo>
                    <a:pt x="868" y="3"/>
                    <a:pt x="862" y="1"/>
                    <a:pt x="85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2934;p41">
              <a:extLst>
                <a:ext uri="{FF2B5EF4-FFF2-40B4-BE49-F238E27FC236}">
                  <a16:creationId xmlns:a16="http://schemas.microsoft.com/office/drawing/2014/main" id="{2D745FB5-6CF3-85F7-C7CD-82DAC3372732}"/>
                </a:ext>
              </a:extLst>
            </p:cNvPr>
            <p:cNvSpPr/>
            <p:nvPr/>
          </p:nvSpPr>
          <p:spPr>
            <a:xfrm>
              <a:off x="4468775" y="3728875"/>
              <a:ext cx="191200" cy="29950"/>
            </a:xfrm>
            <a:custGeom>
              <a:avLst/>
              <a:gdLst/>
              <a:ahLst/>
              <a:cxnLst/>
              <a:rect l="l" t="t" r="r" b="b"/>
              <a:pathLst>
                <a:path w="7648" h="1198" extrusionOk="0">
                  <a:moveTo>
                    <a:pt x="7608" y="0"/>
                  </a:moveTo>
                  <a:cubicBezTo>
                    <a:pt x="7549" y="0"/>
                    <a:pt x="7339" y="93"/>
                    <a:pt x="7031" y="170"/>
                  </a:cubicBezTo>
                  <a:cubicBezTo>
                    <a:pt x="6689" y="284"/>
                    <a:pt x="6232" y="399"/>
                    <a:pt x="5753" y="467"/>
                  </a:cubicBezTo>
                  <a:cubicBezTo>
                    <a:pt x="5273" y="558"/>
                    <a:pt x="4794" y="604"/>
                    <a:pt x="4429" y="627"/>
                  </a:cubicBezTo>
                  <a:cubicBezTo>
                    <a:pt x="4064" y="650"/>
                    <a:pt x="3835" y="673"/>
                    <a:pt x="3835" y="673"/>
                  </a:cubicBezTo>
                  <a:cubicBezTo>
                    <a:pt x="3835" y="673"/>
                    <a:pt x="3584" y="695"/>
                    <a:pt x="3242" y="718"/>
                  </a:cubicBezTo>
                  <a:cubicBezTo>
                    <a:pt x="2999" y="718"/>
                    <a:pt x="2704" y="728"/>
                    <a:pt x="2393" y="728"/>
                  </a:cubicBezTo>
                  <a:cubicBezTo>
                    <a:pt x="2238" y="728"/>
                    <a:pt x="2078" y="726"/>
                    <a:pt x="1918" y="718"/>
                  </a:cubicBezTo>
                  <a:cubicBezTo>
                    <a:pt x="1439" y="673"/>
                    <a:pt x="959" y="627"/>
                    <a:pt x="617" y="558"/>
                  </a:cubicBezTo>
                  <a:cubicBezTo>
                    <a:pt x="320" y="503"/>
                    <a:pt x="114" y="432"/>
                    <a:pt x="35" y="432"/>
                  </a:cubicBezTo>
                  <a:cubicBezTo>
                    <a:pt x="17" y="432"/>
                    <a:pt x="5" y="436"/>
                    <a:pt x="1" y="444"/>
                  </a:cubicBezTo>
                  <a:cubicBezTo>
                    <a:pt x="1" y="467"/>
                    <a:pt x="206" y="627"/>
                    <a:pt x="549" y="741"/>
                  </a:cubicBezTo>
                  <a:cubicBezTo>
                    <a:pt x="891" y="901"/>
                    <a:pt x="1393" y="1015"/>
                    <a:pt x="1872" y="1083"/>
                  </a:cubicBezTo>
                  <a:cubicBezTo>
                    <a:pt x="2375" y="1152"/>
                    <a:pt x="2877" y="1175"/>
                    <a:pt x="3242" y="1198"/>
                  </a:cubicBezTo>
                  <a:lnTo>
                    <a:pt x="3858" y="1198"/>
                  </a:lnTo>
                  <a:cubicBezTo>
                    <a:pt x="3858" y="1198"/>
                    <a:pt x="4109" y="1152"/>
                    <a:pt x="4497" y="1106"/>
                  </a:cubicBezTo>
                  <a:cubicBezTo>
                    <a:pt x="4863" y="1061"/>
                    <a:pt x="5342" y="969"/>
                    <a:pt x="5821" y="832"/>
                  </a:cubicBezTo>
                  <a:cubicBezTo>
                    <a:pt x="6301" y="695"/>
                    <a:pt x="6780" y="536"/>
                    <a:pt x="7122" y="353"/>
                  </a:cubicBezTo>
                  <a:cubicBezTo>
                    <a:pt x="7442" y="193"/>
                    <a:pt x="7647" y="33"/>
                    <a:pt x="7624" y="11"/>
                  </a:cubicBezTo>
                  <a:cubicBezTo>
                    <a:pt x="7624" y="3"/>
                    <a:pt x="7619" y="0"/>
                    <a:pt x="760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2935;p41">
              <a:extLst>
                <a:ext uri="{FF2B5EF4-FFF2-40B4-BE49-F238E27FC236}">
                  <a16:creationId xmlns:a16="http://schemas.microsoft.com/office/drawing/2014/main" id="{BA5207CD-AB76-EA8F-C301-C264974DB216}"/>
                </a:ext>
              </a:extLst>
            </p:cNvPr>
            <p:cNvSpPr/>
            <p:nvPr/>
          </p:nvSpPr>
          <p:spPr>
            <a:xfrm>
              <a:off x="4570925" y="3755200"/>
              <a:ext cx="82200" cy="22050"/>
            </a:xfrm>
            <a:custGeom>
              <a:avLst/>
              <a:gdLst/>
              <a:ahLst/>
              <a:cxnLst/>
              <a:rect l="l" t="t" r="r" b="b"/>
              <a:pathLst>
                <a:path w="3288" h="882" extrusionOk="0">
                  <a:moveTo>
                    <a:pt x="3216" y="0"/>
                  </a:moveTo>
                  <a:cubicBezTo>
                    <a:pt x="3117" y="0"/>
                    <a:pt x="2789" y="154"/>
                    <a:pt x="2443" y="236"/>
                  </a:cubicBezTo>
                  <a:cubicBezTo>
                    <a:pt x="2032" y="304"/>
                    <a:pt x="1644" y="350"/>
                    <a:pt x="1644" y="350"/>
                  </a:cubicBezTo>
                  <a:cubicBezTo>
                    <a:pt x="1644" y="350"/>
                    <a:pt x="1233" y="418"/>
                    <a:pt x="822" y="510"/>
                  </a:cubicBezTo>
                  <a:cubicBezTo>
                    <a:pt x="411" y="578"/>
                    <a:pt x="1" y="692"/>
                    <a:pt x="23" y="761"/>
                  </a:cubicBezTo>
                  <a:cubicBezTo>
                    <a:pt x="23" y="829"/>
                    <a:pt x="434" y="852"/>
                    <a:pt x="868" y="875"/>
                  </a:cubicBezTo>
                  <a:cubicBezTo>
                    <a:pt x="950" y="879"/>
                    <a:pt x="1033" y="881"/>
                    <a:pt x="1114" y="881"/>
                  </a:cubicBezTo>
                  <a:cubicBezTo>
                    <a:pt x="1435" y="881"/>
                    <a:pt x="1712" y="852"/>
                    <a:pt x="1712" y="852"/>
                  </a:cubicBezTo>
                  <a:cubicBezTo>
                    <a:pt x="1712" y="852"/>
                    <a:pt x="2146" y="761"/>
                    <a:pt x="2557" y="578"/>
                  </a:cubicBezTo>
                  <a:cubicBezTo>
                    <a:pt x="2968" y="373"/>
                    <a:pt x="3287" y="76"/>
                    <a:pt x="3242" y="8"/>
                  </a:cubicBezTo>
                  <a:cubicBezTo>
                    <a:pt x="3237" y="3"/>
                    <a:pt x="3228" y="0"/>
                    <a:pt x="321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2936;p41">
              <a:extLst>
                <a:ext uri="{FF2B5EF4-FFF2-40B4-BE49-F238E27FC236}">
                  <a16:creationId xmlns:a16="http://schemas.microsoft.com/office/drawing/2014/main" id="{C1653937-7DC7-416C-42E7-B02E0EDAA5EB}"/>
                </a:ext>
              </a:extLst>
            </p:cNvPr>
            <p:cNvSpPr/>
            <p:nvPr/>
          </p:nvSpPr>
          <p:spPr>
            <a:xfrm>
              <a:off x="4944125" y="3603500"/>
              <a:ext cx="67350" cy="77925"/>
            </a:xfrm>
            <a:custGeom>
              <a:avLst/>
              <a:gdLst/>
              <a:ahLst/>
              <a:cxnLst/>
              <a:rect l="l" t="t" r="r" b="b"/>
              <a:pathLst>
                <a:path w="2694" h="3117" extrusionOk="0">
                  <a:moveTo>
                    <a:pt x="2636" y="1"/>
                  </a:moveTo>
                  <a:cubicBezTo>
                    <a:pt x="2548" y="1"/>
                    <a:pt x="2246" y="412"/>
                    <a:pt x="1963" y="803"/>
                  </a:cubicBezTo>
                  <a:cubicBezTo>
                    <a:pt x="1667" y="1237"/>
                    <a:pt x="1370" y="1625"/>
                    <a:pt x="1370" y="1625"/>
                  </a:cubicBezTo>
                  <a:cubicBezTo>
                    <a:pt x="1370" y="1625"/>
                    <a:pt x="1096" y="2035"/>
                    <a:pt x="776" y="2401"/>
                  </a:cubicBezTo>
                  <a:cubicBezTo>
                    <a:pt x="434" y="2766"/>
                    <a:pt x="0" y="3040"/>
                    <a:pt x="23" y="3108"/>
                  </a:cubicBezTo>
                  <a:cubicBezTo>
                    <a:pt x="26" y="3114"/>
                    <a:pt x="37" y="3117"/>
                    <a:pt x="54" y="3117"/>
                  </a:cubicBezTo>
                  <a:cubicBezTo>
                    <a:pt x="175" y="3117"/>
                    <a:pt x="628" y="2975"/>
                    <a:pt x="1027" y="2675"/>
                  </a:cubicBezTo>
                  <a:cubicBezTo>
                    <a:pt x="1461" y="2355"/>
                    <a:pt x="1781" y="1921"/>
                    <a:pt x="1781" y="1921"/>
                  </a:cubicBezTo>
                  <a:cubicBezTo>
                    <a:pt x="1781" y="1921"/>
                    <a:pt x="2077" y="1465"/>
                    <a:pt x="2283" y="986"/>
                  </a:cubicBezTo>
                  <a:cubicBezTo>
                    <a:pt x="2488" y="506"/>
                    <a:pt x="2694" y="50"/>
                    <a:pt x="2648" y="4"/>
                  </a:cubicBezTo>
                  <a:cubicBezTo>
                    <a:pt x="2645" y="2"/>
                    <a:pt x="2641" y="1"/>
                    <a:pt x="2636"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2937;p41">
              <a:extLst>
                <a:ext uri="{FF2B5EF4-FFF2-40B4-BE49-F238E27FC236}">
                  <a16:creationId xmlns:a16="http://schemas.microsoft.com/office/drawing/2014/main" id="{A87A5B95-E2F9-048A-3FA5-4C05F3E3EB64}"/>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2465" y="890"/>
                    <a:pt x="206" y="3059"/>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2938;p41">
              <a:extLst>
                <a:ext uri="{FF2B5EF4-FFF2-40B4-BE49-F238E27FC236}">
                  <a16:creationId xmlns:a16="http://schemas.microsoft.com/office/drawing/2014/main" id="{C7523B9A-4E3C-E38F-0B70-5E67B1087520}"/>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3082" y="502"/>
                    <a:pt x="2945" y="616"/>
                    <a:pt x="2762" y="776"/>
                  </a:cubicBezTo>
                  <a:cubicBezTo>
                    <a:pt x="2534" y="2305"/>
                    <a:pt x="8879" y="2648"/>
                    <a:pt x="9176" y="3127"/>
                  </a:cubicBezTo>
                  <a:cubicBezTo>
                    <a:pt x="9526" y="3717"/>
                    <a:pt x="6860" y="10862"/>
                    <a:pt x="3044" y="10862"/>
                  </a:cubicBezTo>
                  <a:cubicBezTo>
                    <a:pt x="2876" y="10862"/>
                    <a:pt x="2706" y="10848"/>
                    <a:pt x="2534" y="10819"/>
                  </a:cubicBezTo>
                  <a:cubicBezTo>
                    <a:pt x="548" y="10477"/>
                    <a:pt x="320" y="8103"/>
                    <a:pt x="639" y="5775"/>
                  </a:cubicBezTo>
                  <a:lnTo>
                    <a:pt x="639" y="5775"/>
                  </a:lnTo>
                  <a:cubicBezTo>
                    <a:pt x="297" y="7418"/>
                    <a:pt x="46" y="9541"/>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2939;p41">
              <a:extLst>
                <a:ext uri="{FF2B5EF4-FFF2-40B4-BE49-F238E27FC236}">
                  <a16:creationId xmlns:a16="http://schemas.microsoft.com/office/drawing/2014/main" id="{8984AC54-8E5E-F8B5-EBE4-8B9827730A60}"/>
                </a:ext>
              </a:extLst>
            </p:cNvPr>
            <p:cNvSpPr/>
            <p:nvPr/>
          </p:nvSpPr>
          <p:spPr>
            <a:xfrm>
              <a:off x="4549250" y="2520350"/>
              <a:ext cx="214575" cy="43575"/>
            </a:xfrm>
            <a:custGeom>
              <a:avLst/>
              <a:gdLst/>
              <a:ahLst/>
              <a:cxnLst/>
              <a:rect l="l" t="t" r="r" b="b"/>
              <a:pathLst>
                <a:path w="8583" h="1743" extrusionOk="0">
                  <a:moveTo>
                    <a:pt x="8562" y="1"/>
                  </a:moveTo>
                  <a:cubicBezTo>
                    <a:pt x="8487" y="1"/>
                    <a:pt x="8270" y="166"/>
                    <a:pt x="7943" y="350"/>
                  </a:cubicBezTo>
                  <a:cubicBezTo>
                    <a:pt x="7578" y="555"/>
                    <a:pt x="7053" y="784"/>
                    <a:pt x="6528" y="944"/>
                  </a:cubicBezTo>
                  <a:cubicBezTo>
                    <a:pt x="5980" y="1080"/>
                    <a:pt x="5433" y="1172"/>
                    <a:pt x="5022" y="1195"/>
                  </a:cubicBezTo>
                  <a:cubicBezTo>
                    <a:pt x="4794" y="1217"/>
                    <a:pt x="4634" y="1217"/>
                    <a:pt x="4497" y="1217"/>
                  </a:cubicBezTo>
                  <a:lnTo>
                    <a:pt x="4132" y="1217"/>
                  </a:lnTo>
                  <a:cubicBezTo>
                    <a:pt x="4040" y="1217"/>
                    <a:pt x="3939" y="1228"/>
                    <a:pt x="3820" y="1228"/>
                  </a:cubicBezTo>
                  <a:cubicBezTo>
                    <a:pt x="3761" y="1228"/>
                    <a:pt x="3698" y="1225"/>
                    <a:pt x="3629" y="1217"/>
                  </a:cubicBezTo>
                  <a:cubicBezTo>
                    <a:pt x="3196" y="1195"/>
                    <a:pt x="2648" y="1126"/>
                    <a:pt x="2100" y="1012"/>
                  </a:cubicBezTo>
                  <a:cubicBezTo>
                    <a:pt x="1575" y="875"/>
                    <a:pt x="1027" y="670"/>
                    <a:pt x="662" y="487"/>
                  </a:cubicBezTo>
                  <a:cubicBezTo>
                    <a:pt x="320" y="326"/>
                    <a:pt x="102" y="182"/>
                    <a:pt x="24" y="182"/>
                  </a:cubicBezTo>
                  <a:cubicBezTo>
                    <a:pt x="13" y="182"/>
                    <a:pt x="6" y="185"/>
                    <a:pt x="0" y="190"/>
                  </a:cubicBezTo>
                  <a:cubicBezTo>
                    <a:pt x="0" y="213"/>
                    <a:pt x="206" y="419"/>
                    <a:pt x="548" y="670"/>
                  </a:cubicBezTo>
                  <a:cubicBezTo>
                    <a:pt x="913" y="921"/>
                    <a:pt x="1461" y="1172"/>
                    <a:pt x="2009" y="1354"/>
                  </a:cubicBezTo>
                  <a:cubicBezTo>
                    <a:pt x="2557" y="1560"/>
                    <a:pt x="3150" y="1651"/>
                    <a:pt x="3584" y="1697"/>
                  </a:cubicBezTo>
                  <a:cubicBezTo>
                    <a:pt x="3812" y="1742"/>
                    <a:pt x="3995" y="1720"/>
                    <a:pt x="4132" y="1742"/>
                  </a:cubicBezTo>
                  <a:lnTo>
                    <a:pt x="4520" y="1742"/>
                  </a:lnTo>
                  <a:cubicBezTo>
                    <a:pt x="4657" y="1720"/>
                    <a:pt x="4839" y="1720"/>
                    <a:pt x="5067" y="1674"/>
                  </a:cubicBezTo>
                  <a:cubicBezTo>
                    <a:pt x="5501" y="1628"/>
                    <a:pt x="6095" y="1491"/>
                    <a:pt x="6642" y="1286"/>
                  </a:cubicBezTo>
                  <a:cubicBezTo>
                    <a:pt x="7190" y="1080"/>
                    <a:pt x="7715" y="784"/>
                    <a:pt x="8058" y="510"/>
                  </a:cubicBezTo>
                  <a:cubicBezTo>
                    <a:pt x="8400" y="236"/>
                    <a:pt x="8583" y="31"/>
                    <a:pt x="8583" y="8"/>
                  </a:cubicBezTo>
                  <a:cubicBezTo>
                    <a:pt x="8578" y="3"/>
                    <a:pt x="8571" y="1"/>
                    <a:pt x="8562"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2940;p41">
              <a:extLst>
                <a:ext uri="{FF2B5EF4-FFF2-40B4-BE49-F238E27FC236}">
                  <a16:creationId xmlns:a16="http://schemas.microsoft.com/office/drawing/2014/main" id="{C39838C5-DC39-43EB-D41C-35C7AF3101AC}"/>
                </a:ext>
              </a:extLst>
            </p:cNvPr>
            <p:cNvSpPr/>
            <p:nvPr/>
          </p:nvSpPr>
          <p:spPr>
            <a:xfrm>
              <a:off x="4650825" y="2469350"/>
              <a:ext cx="422275" cy="733900"/>
            </a:xfrm>
            <a:custGeom>
              <a:avLst/>
              <a:gdLst/>
              <a:ahLst/>
              <a:cxnLst/>
              <a:rect l="l" t="t" r="r" b="b"/>
              <a:pathLst>
                <a:path w="16891" h="29356" extrusionOk="0">
                  <a:moveTo>
                    <a:pt x="10326" y="1"/>
                  </a:moveTo>
                  <a:cubicBezTo>
                    <a:pt x="5835" y="1"/>
                    <a:pt x="2082" y="3645"/>
                    <a:pt x="776" y="11041"/>
                  </a:cubicBezTo>
                  <a:cubicBezTo>
                    <a:pt x="0" y="15515"/>
                    <a:pt x="776" y="19167"/>
                    <a:pt x="2557" y="23207"/>
                  </a:cubicBezTo>
                  <a:cubicBezTo>
                    <a:pt x="2922" y="24074"/>
                    <a:pt x="3880" y="24941"/>
                    <a:pt x="4474" y="25672"/>
                  </a:cubicBezTo>
                  <a:cubicBezTo>
                    <a:pt x="6241" y="27902"/>
                    <a:pt x="8880" y="29356"/>
                    <a:pt x="11767" y="29356"/>
                  </a:cubicBezTo>
                  <a:cubicBezTo>
                    <a:pt x="12012" y="29356"/>
                    <a:pt x="12260" y="29345"/>
                    <a:pt x="12508" y="29324"/>
                  </a:cubicBezTo>
                  <a:cubicBezTo>
                    <a:pt x="16891" y="28959"/>
                    <a:pt x="16800" y="26106"/>
                    <a:pt x="16800" y="26106"/>
                  </a:cubicBezTo>
                  <a:lnTo>
                    <a:pt x="13992" y="25923"/>
                  </a:lnTo>
                  <a:cubicBezTo>
                    <a:pt x="13569" y="25995"/>
                    <a:pt x="13165" y="26027"/>
                    <a:pt x="12778" y="26027"/>
                  </a:cubicBezTo>
                  <a:cubicBezTo>
                    <a:pt x="8745" y="26027"/>
                    <a:pt x="6711" y="22453"/>
                    <a:pt x="6711" y="22453"/>
                  </a:cubicBezTo>
                  <a:cubicBezTo>
                    <a:pt x="3401" y="17341"/>
                    <a:pt x="4702" y="8165"/>
                    <a:pt x="7076" y="4650"/>
                  </a:cubicBezTo>
                  <a:cubicBezTo>
                    <a:pt x="8811" y="2093"/>
                    <a:pt x="10203" y="1774"/>
                    <a:pt x="11230" y="1112"/>
                  </a:cubicBezTo>
                  <a:cubicBezTo>
                    <a:pt x="12394" y="929"/>
                    <a:pt x="12965" y="998"/>
                    <a:pt x="13672" y="633"/>
                  </a:cubicBezTo>
                  <a:cubicBezTo>
                    <a:pt x="12530" y="212"/>
                    <a:pt x="11407" y="1"/>
                    <a:pt x="10326"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2941;p41">
              <a:extLst>
                <a:ext uri="{FF2B5EF4-FFF2-40B4-BE49-F238E27FC236}">
                  <a16:creationId xmlns:a16="http://schemas.microsoft.com/office/drawing/2014/main" id="{53E7F32F-77CB-61FC-6BBC-9F5D77486824}"/>
                </a:ext>
              </a:extLst>
            </p:cNvPr>
            <p:cNvSpPr/>
            <p:nvPr/>
          </p:nvSpPr>
          <p:spPr>
            <a:xfrm>
              <a:off x="4725000" y="2497125"/>
              <a:ext cx="346400" cy="670675"/>
            </a:xfrm>
            <a:custGeom>
              <a:avLst/>
              <a:gdLst/>
              <a:ahLst/>
              <a:cxnLst/>
              <a:rect l="l" t="t" r="r" b="b"/>
              <a:pathLst>
                <a:path w="13856" h="26827" extrusionOk="0">
                  <a:moveTo>
                    <a:pt x="8263" y="1"/>
                  </a:moveTo>
                  <a:cubicBezTo>
                    <a:pt x="4657" y="503"/>
                    <a:pt x="1826" y="3813"/>
                    <a:pt x="731" y="10044"/>
                  </a:cubicBezTo>
                  <a:cubicBezTo>
                    <a:pt x="0" y="14130"/>
                    <a:pt x="868" y="17531"/>
                    <a:pt x="2488" y="21251"/>
                  </a:cubicBezTo>
                  <a:cubicBezTo>
                    <a:pt x="2831" y="22050"/>
                    <a:pt x="3287" y="22780"/>
                    <a:pt x="3812" y="23442"/>
                  </a:cubicBezTo>
                  <a:cubicBezTo>
                    <a:pt x="5454" y="25484"/>
                    <a:pt x="7872" y="26827"/>
                    <a:pt x="10529" y="26827"/>
                  </a:cubicBezTo>
                  <a:cubicBezTo>
                    <a:pt x="10754" y="26827"/>
                    <a:pt x="10980" y="26817"/>
                    <a:pt x="11208" y="26798"/>
                  </a:cubicBezTo>
                  <a:cubicBezTo>
                    <a:pt x="12189" y="26706"/>
                    <a:pt x="12942" y="26478"/>
                    <a:pt x="13490" y="26204"/>
                  </a:cubicBezTo>
                  <a:cubicBezTo>
                    <a:pt x="13855" y="25542"/>
                    <a:pt x="13833" y="24995"/>
                    <a:pt x="13833" y="24995"/>
                  </a:cubicBezTo>
                  <a:lnTo>
                    <a:pt x="11025" y="24812"/>
                  </a:lnTo>
                  <a:cubicBezTo>
                    <a:pt x="10602" y="24884"/>
                    <a:pt x="10198" y="24916"/>
                    <a:pt x="9811" y="24916"/>
                  </a:cubicBezTo>
                  <a:cubicBezTo>
                    <a:pt x="5778" y="24916"/>
                    <a:pt x="3744" y="21342"/>
                    <a:pt x="3744" y="21342"/>
                  </a:cubicBezTo>
                  <a:cubicBezTo>
                    <a:pt x="434" y="16230"/>
                    <a:pt x="1735" y="7054"/>
                    <a:pt x="4109" y="3539"/>
                  </a:cubicBezTo>
                  <a:cubicBezTo>
                    <a:pt x="5844" y="1005"/>
                    <a:pt x="7213" y="663"/>
                    <a:pt x="826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2942;p41">
              <a:extLst>
                <a:ext uri="{FF2B5EF4-FFF2-40B4-BE49-F238E27FC236}">
                  <a16:creationId xmlns:a16="http://schemas.microsoft.com/office/drawing/2014/main" id="{D08BB160-E46B-01F8-92B0-C2830ABF4473}"/>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2943;p41">
              <a:extLst>
                <a:ext uri="{FF2B5EF4-FFF2-40B4-BE49-F238E27FC236}">
                  <a16:creationId xmlns:a16="http://schemas.microsoft.com/office/drawing/2014/main" id="{AB1CE32A-A90A-A006-95D9-173DC9967C3E}"/>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2944;p41">
              <a:extLst>
                <a:ext uri="{FF2B5EF4-FFF2-40B4-BE49-F238E27FC236}">
                  <a16:creationId xmlns:a16="http://schemas.microsoft.com/office/drawing/2014/main" id="{98BD6049-F782-394C-EFC3-4D9B64C9A61F}"/>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2945;p41">
              <a:extLst>
                <a:ext uri="{FF2B5EF4-FFF2-40B4-BE49-F238E27FC236}">
                  <a16:creationId xmlns:a16="http://schemas.microsoft.com/office/drawing/2014/main" id="{1F34516D-0F7D-1008-8708-B3A5965E396A}"/>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2946;p41">
              <a:extLst>
                <a:ext uri="{FF2B5EF4-FFF2-40B4-BE49-F238E27FC236}">
                  <a16:creationId xmlns:a16="http://schemas.microsoft.com/office/drawing/2014/main" id="{A1B93359-C4D2-55FF-E287-B2908BA75BD4}"/>
                </a:ext>
              </a:extLst>
            </p:cNvPr>
            <p:cNvSpPr/>
            <p:nvPr/>
          </p:nvSpPr>
          <p:spPr>
            <a:xfrm>
              <a:off x="4781475" y="2535475"/>
              <a:ext cx="413750" cy="623550"/>
            </a:xfrm>
            <a:custGeom>
              <a:avLst/>
              <a:gdLst/>
              <a:ahLst/>
              <a:cxnLst/>
              <a:rect l="l" t="t" r="r" b="b"/>
              <a:pathLst>
                <a:path w="16550" h="24942" extrusionOk="0">
                  <a:moveTo>
                    <a:pt x="5077" y="1"/>
                  </a:moveTo>
                  <a:cubicBezTo>
                    <a:pt x="3987" y="1"/>
                    <a:pt x="2773" y="679"/>
                    <a:pt x="2192" y="1480"/>
                  </a:cubicBezTo>
                  <a:cubicBezTo>
                    <a:pt x="1416" y="2553"/>
                    <a:pt x="1120" y="4013"/>
                    <a:pt x="1439" y="5292"/>
                  </a:cubicBezTo>
                  <a:cubicBezTo>
                    <a:pt x="2010" y="7437"/>
                    <a:pt x="3265" y="9286"/>
                    <a:pt x="4247" y="11249"/>
                  </a:cubicBezTo>
                  <a:cubicBezTo>
                    <a:pt x="5479" y="13714"/>
                    <a:pt x="6849" y="15221"/>
                    <a:pt x="8287" y="17594"/>
                  </a:cubicBezTo>
                  <a:cubicBezTo>
                    <a:pt x="6917" y="16887"/>
                    <a:pt x="5160" y="16316"/>
                    <a:pt x="3699" y="15814"/>
                  </a:cubicBezTo>
                  <a:cubicBezTo>
                    <a:pt x="3411" y="15715"/>
                    <a:pt x="3124" y="15669"/>
                    <a:pt x="2849" y="15669"/>
                  </a:cubicBezTo>
                  <a:cubicBezTo>
                    <a:pt x="1227" y="15669"/>
                    <a:pt x="1" y="17266"/>
                    <a:pt x="1211" y="18964"/>
                  </a:cubicBezTo>
                  <a:cubicBezTo>
                    <a:pt x="2169" y="20311"/>
                    <a:pt x="3699" y="21543"/>
                    <a:pt x="5000" y="22548"/>
                  </a:cubicBezTo>
                  <a:cubicBezTo>
                    <a:pt x="6735" y="23887"/>
                    <a:pt x="9126" y="24941"/>
                    <a:pt x="11252" y="24941"/>
                  </a:cubicBezTo>
                  <a:cubicBezTo>
                    <a:pt x="12930" y="24941"/>
                    <a:pt x="14444" y="24285"/>
                    <a:pt x="15340" y="22593"/>
                  </a:cubicBezTo>
                  <a:cubicBezTo>
                    <a:pt x="16549" y="20311"/>
                    <a:pt x="15431" y="17047"/>
                    <a:pt x="14701" y="14787"/>
                  </a:cubicBezTo>
                  <a:cubicBezTo>
                    <a:pt x="13445" y="11089"/>
                    <a:pt x="11688" y="7460"/>
                    <a:pt x="9542" y="4105"/>
                  </a:cubicBezTo>
                  <a:cubicBezTo>
                    <a:pt x="8857" y="3009"/>
                    <a:pt x="8104" y="1845"/>
                    <a:pt x="7123" y="955"/>
                  </a:cubicBezTo>
                  <a:cubicBezTo>
                    <a:pt x="6917" y="749"/>
                    <a:pt x="6666" y="544"/>
                    <a:pt x="6392" y="384"/>
                  </a:cubicBezTo>
                  <a:cubicBezTo>
                    <a:pt x="6118" y="224"/>
                    <a:pt x="5822" y="87"/>
                    <a:pt x="5525" y="42"/>
                  </a:cubicBezTo>
                  <a:cubicBezTo>
                    <a:pt x="5379" y="14"/>
                    <a:pt x="5229" y="1"/>
                    <a:pt x="5077" y="1"/>
                  </a:cubicBezTo>
                  <a:close/>
                </a:path>
              </a:pathLst>
            </a:custGeom>
            <a:solidFill>
              <a:srgbClr val="DF9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2947;p41">
              <a:extLst>
                <a:ext uri="{FF2B5EF4-FFF2-40B4-BE49-F238E27FC236}">
                  <a16:creationId xmlns:a16="http://schemas.microsoft.com/office/drawing/2014/main" id="{32FC7E9F-C65B-DEA3-3DE9-97C2CDB5B44F}"/>
                </a:ext>
              </a:extLst>
            </p:cNvPr>
            <p:cNvSpPr/>
            <p:nvPr/>
          </p:nvSpPr>
          <p:spPr>
            <a:xfrm>
              <a:off x="4784925" y="2718550"/>
              <a:ext cx="410300" cy="440475"/>
            </a:xfrm>
            <a:custGeom>
              <a:avLst/>
              <a:gdLst/>
              <a:ahLst/>
              <a:cxnLst/>
              <a:rect l="l" t="t" r="r" b="b"/>
              <a:pathLst>
                <a:path w="16412" h="17619" extrusionOk="0">
                  <a:moveTo>
                    <a:pt x="11299" y="0"/>
                  </a:moveTo>
                  <a:cubicBezTo>
                    <a:pt x="9244" y="1096"/>
                    <a:pt x="5775" y="3036"/>
                    <a:pt x="4131" y="3972"/>
                  </a:cubicBezTo>
                  <a:cubicBezTo>
                    <a:pt x="4542" y="4771"/>
                    <a:pt x="4953" y="5478"/>
                    <a:pt x="5387" y="6140"/>
                  </a:cubicBezTo>
                  <a:cubicBezTo>
                    <a:pt x="6756" y="5410"/>
                    <a:pt x="8902" y="4337"/>
                    <a:pt x="9701" y="4314"/>
                  </a:cubicBezTo>
                  <a:cubicBezTo>
                    <a:pt x="9708" y="4314"/>
                    <a:pt x="9716" y="4314"/>
                    <a:pt x="9724" y="4314"/>
                  </a:cubicBezTo>
                  <a:cubicBezTo>
                    <a:pt x="10908" y="4314"/>
                    <a:pt x="12484" y="7771"/>
                    <a:pt x="12303" y="9381"/>
                  </a:cubicBezTo>
                  <a:cubicBezTo>
                    <a:pt x="12263" y="9773"/>
                    <a:pt x="11865" y="9921"/>
                    <a:pt x="11287" y="9921"/>
                  </a:cubicBezTo>
                  <a:cubicBezTo>
                    <a:pt x="10213" y="9921"/>
                    <a:pt x="8514" y="9409"/>
                    <a:pt x="7327" y="8993"/>
                  </a:cubicBezTo>
                  <a:lnTo>
                    <a:pt x="7327" y="8993"/>
                  </a:lnTo>
                  <a:cubicBezTo>
                    <a:pt x="7601" y="9404"/>
                    <a:pt x="7875" y="9815"/>
                    <a:pt x="8149" y="10271"/>
                  </a:cubicBezTo>
                  <a:cubicBezTo>
                    <a:pt x="7715" y="10043"/>
                    <a:pt x="7236" y="9838"/>
                    <a:pt x="6756" y="9632"/>
                  </a:cubicBezTo>
                  <a:lnTo>
                    <a:pt x="6756" y="9632"/>
                  </a:lnTo>
                  <a:cubicBezTo>
                    <a:pt x="6757" y="9633"/>
                    <a:pt x="11527" y="12280"/>
                    <a:pt x="12075" y="13992"/>
                  </a:cubicBezTo>
                  <a:cubicBezTo>
                    <a:pt x="12377" y="14937"/>
                    <a:pt x="11817" y="15645"/>
                    <a:pt x="10522" y="15645"/>
                  </a:cubicBezTo>
                  <a:cubicBezTo>
                    <a:pt x="9470" y="15645"/>
                    <a:pt x="7934" y="15178"/>
                    <a:pt x="5980" y="13992"/>
                  </a:cubicBezTo>
                  <a:cubicBezTo>
                    <a:pt x="2191" y="11687"/>
                    <a:pt x="3675" y="9358"/>
                    <a:pt x="4131" y="8674"/>
                  </a:cubicBezTo>
                  <a:cubicBezTo>
                    <a:pt x="4017" y="8651"/>
                    <a:pt x="3926" y="8605"/>
                    <a:pt x="3835" y="8582"/>
                  </a:cubicBezTo>
                  <a:cubicBezTo>
                    <a:pt x="3424" y="8537"/>
                    <a:pt x="2853" y="8468"/>
                    <a:pt x="2214" y="8400"/>
                  </a:cubicBezTo>
                  <a:cubicBezTo>
                    <a:pt x="867" y="8696"/>
                    <a:pt x="0" y="10134"/>
                    <a:pt x="1073" y="11641"/>
                  </a:cubicBezTo>
                  <a:cubicBezTo>
                    <a:pt x="2031" y="12988"/>
                    <a:pt x="3561" y="14220"/>
                    <a:pt x="4862" y="15225"/>
                  </a:cubicBezTo>
                  <a:cubicBezTo>
                    <a:pt x="6597" y="16564"/>
                    <a:pt x="8988" y="17618"/>
                    <a:pt x="11114" y="17618"/>
                  </a:cubicBezTo>
                  <a:cubicBezTo>
                    <a:pt x="12792" y="17618"/>
                    <a:pt x="14306" y="16962"/>
                    <a:pt x="15202" y="15270"/>
                  </a:cubicBezTo>
                  <a:cubicBezTo>
                    <a:pt x="16411" y="12988"/>
                    <a:pt x="15293" y="9724"/>
                    <a:pt x="14563" y="7464"/>
                  </a:cubicBezTo>
                  <a:cubicBezTo>
                    <a:pt x="13695" y="4930"/>
                    <a:pt x="12600" y="2420"/>
                    <a:pt x="1129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2948;p41">
              <a:extLst>
                <a:ext uri="{FF2B5EF4-FFF2-40B4-BE49-F238E27FC236}">
                  <a16:creationId xmlns:a16="http://schemas.microsoft.com/office/drawing/2014/main" id="{F6C95697-356D-3D80-454B-C64A3277C05E}"/>
                </a:ext>
              </a:extLst>
            </p:cNvPr>
            <p:cNvSpPr/>
            <p:nvPr/>
          </p:nvSpPr>
          <p:spPr>
            <a:xfrm>
              <a:off x="4795175" y="2527225"/>
              <a:ext cx="323025" cy="328300"/>
            </a:xfrm>
            <a:custGeom>
              <a:avLst/>
              <a:gdLst/>
              <a:ahLst/>
              <a:cxnLst/>
              <a:rect l="l" t="t" r="r" b="b"/>
              <a:pathLst>
                <a:path w="12921" h="13132" extrusionOk="0">
                  <a:moveTo>
                    <a:pt x="4694" y="1"/>
                  </a:moveTo>
                  <a:cubicBezTo>
                    <a:pt x="3422" y="1"/>
                    <a:pt x="2083" y="1073"/>
                    <a:pt x="1393" y="1992"/>
                  </a:cubicBezTo>
                  <a:cubicBezTo>
                    <a:pt x="503" y="3179"/>
                    <a:pt x="1" y="4458"/>
                    <a:pt x="366" y="5850"/>
                  </a:cubicBezTo>
                  <a:cubicBezTo>
                    <a:pt x="1028" y="8247"/>
                    <a:pt x="2466" y="10301"/>
                    <a:pt x="3584" y="12492"/>
                  </a:cubicBezTo>
                  <a:cubicBezTo>
                    <a:pt x="3699" y="12720"/>
                    <a:pt x="3836" y="12926"/>
                    <a:pt x="3950" y="13131"/>
                  </a:cubicBezTo>
                  <a:cubicBezTo>
                    <a:pt x="5182" y="12424"/>
                    <a:pt x="8720" y="10598"/>
                    <a:pt x="12920" y="10187"/>
                  </a:cubicBezTo>
                  <a:cubicBezTo>
                    <a:pt x="11961" y="8247"/>
                    <a:pt x="10866" y="6375"/>
                    <a:pt x="9679" y="4549"/>
                  </a:cubicBezTo>
                  <a:cubicBezTo>
                    <a:pt x="8880" y="3339"/>
                    <a:pt x="8035" y="2038"/>
                    <a:pt x="6894" y="1034"/>
                  </a:cubicBezTo>
                  <a:cubicBezTo>
                    <a:pt x="6666" y="828"/>
                    <a:pt x="6369" y="600"/>
                    <a:pt x="6050" y="417"/>
                  </a:cubicBezTo>
                  <a:cubicBezTo>
                    <a:pt x="5730" y="235"/>
                    <a:pt x="5388" y="75"/>
                    <a:pt x="5045" y="29"/>
                  </a:cubicBezTo>
                  <a:cubicBezTo>
                    <a:pt x="4929" y="10"/>
                    <a:pt x="4812" y="1"/>
                    <a:pt x="4694"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2949;p41">
              <a:extLst>
                <a:ext uri="{FF2B5EF4-FFF2-40B4-BE49-F238E27FC236}">
                  <a16:creationId xmlns:a16="http://schemas.microsoft.com/office/drawing/2014/main" id="{0F508D70-DE49-9AD6-60CB-15A70A4F738A}"/>
                </a:ext>
              </a:extLst>
            </p:cNvPr>
            <p:cNvSpPr/>
            <p:nvPr/>
          </p:nvSpPr>
          <p:spPr>
            <a:xfrm>
              <a:off x="4843125" y="2526925"/>
              <a:ext cx="275075" cy="328600"/>
            </a:xfrm>
            <a:custGeom>
              <a:avLst/>
              <a:gdLst/>
              <a:ahLst/>
              <a:cxnLst/>
              <a:rect l="l" t="t" r="r" b="b"/>
              <a:pathLst>
                <a:path w="11003" h="13144" extrusionOk="0">
                  <a:moveTo>
                    <a:pt x="2643" y="1"/>
                  </a:moveTo>
                  <a:cubicBezTo>
                    <a:pt x="1715" y="1"/>
                    <a:pt x="718" y="415"/>
                    <a:pt x="0" y="977"/>
                  </a:cubicBezTo>
                  <a:cubicBezTo>
                    <a:pt x="193" y="917"/>
                    <a:pt x="387" y="889"/>
                    <a:pt x="582" y="889"/>
                  </a:cubicBezTo>
                  <a:cubicBezTo>
                    <a:pt x="3038" y="889"/>
                    <a:pt x="5538" y="5402"/>
                    <a:pt x="5433" y="7094"/>
                  </a:cubicBezTo>
                  <a:cubicBezTo>
                    <a:pt x="5341" y="8829"/>
                    <a:pt x="1781" y="9674"/>
                    <a:pt x="251" y="9948"/>
                  </a:cubicBezTo>
                  <a:cubicBezTo>
                    <a:pt x="571" y="10518"/>
                    <a:pt x="890" y="11066"/>
                    <a:pt x="1210" y="11637"/>
                  </a:cubicBezTo>
                  <a:cubicBezTo>
                    <a:pt x="2171" y="11166"/>
                    <a:pt x="5731" y="9415"/>
                    <a:pt x="7038" y="9415"/>
                  </a:cubicBezTo>
                  <a:cubicBezTo>
                    <a:pt x="7190" y="9415"/>
                    <a:pt x="7312" y="9439"/>
                    <a:pt x="7396" y="9491"/>
                  </a:cubicBezTo>
                  <a:cubicBezTo>
                    <a:pt x="8172" y="9970"/>
                    <a:pt x="3356" y="12139"/>
                    <a:pt x="1849" y="12824"/>
                  </a:cubicBezTo>
                  <a:cubicBezTo>
                    <a:pt x="1918" y="12938"/>
                    <a:pt x="1963" y="13052"/>
                    <a:pt x="2032" y="13143"/>
                  </a:cubicBezTo>
                  <a:cubicBezTo>
                    <a:pt x="3264" y="12436"/>
                    <a:pt x="6802" y="10610"/>
                    <a:pt x="11002" y="10199"/>
                  </a:cubicBezTo>
                  <a:cubicBezTo>
                    <a:pt x="10043" y="8259"/>
                    <a:pt x="8948" y="6387"/>
                    <a:pt x="7761" y="4561"/>
                  </a:cubicBezTo>
                  <a:cubicBezTo>
                    <a:pt x="6962" y="3351"/>
                    <a:pt x="6117" y="2050"/>
                    <a:pt x="4976" y="1046"/>
                  </a:cubicBezTo>
                  <a:cubicBezTo>
                    <a:pt x="4748" y="840"/>
                    <a:pt x="4451" y="612"/>
                    <a:pt x="4132" y="429"/>
                  </a:cubicBezTo>
                  <a:cubicBezTo>
                    <a:pt x="3812" y="247"/>
                    <a:pt x="3470" y="87"/>
                    <a:pt x="3127" y="41"/>
                  </a:cubicBezTo>
                  <a:cubicBezTo>
                    <a:pt x="2969" y="14"/>
                    <a:pt x="2807" y="1"/>
                    <a:pt x="264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2950;p41">
              <a:extLst>
                <a:ext uri="{FF2B5EF4-FFF2-40B4-BE49-F238E27FC236}">
                  <a16:creationId xmlns:a16="http://schemas.microsoft.com/office/drawing/2014/main" id="{73C8B39C-8857-A023-91A4-85C734384E97}"/>
                </a:ext>
              </a:extLst>
            </p:cNvPr>
            <p:cNvSpPr/>
            <p:nvPr/>
          </p:nvSpPr>
          <p:spPr>
            <a:xfrm>
              <a:off x="4883625" y="2742100"/>
              <a:ext cx="204150" cy="67325"/>
            </a:xfrm>
            <a:custGeom>
              <a:avLst/>
              <a:gdLst/>
              <a:ahLst/>
              <a:cxnLst/>
              <a:rect l="l" t="t" r="r" b="b"/>
              <a:pathLst>
                <a:path w="8166" h="2693" extrusionOk="0">
                  <a:moveTo>
                    <a:pt x="6942" y="0"/>
                  </a:moveTo>
                  <a:cubicBezTo>
                    <a:pt x="6629" y="0"/>
                    <a:pt x="6282" y="11"/>
                    <a:pt x="5935" y="40"/>
                  </a:cubicBezTo>
                  <a:cubicBezTo>
                    <a:pt x="5388" y="108"/>
                    <a:pt x="4817" y="154"/>
                    <a:pt x="4429" y="268"/>
                  </a:cubicBezTo>
                  <a:cubicBezTo>
                    <a:pt x="4018" y="382"/>
                    <a:pt x="3744" y="428"/>
                    <a:pt x="3744" y="428"/>
                  </a:cubicBezTo>
                  <a:cubicBezTo>
                    <a:pt x="3744" y="428"/>
                    <a:pt x="3470" y="542"/>
                    <a:pt x="3082" y="679"/>
                  </a:cubicBezTo>
                  <a:cubicBezTo>
                    <a:pt x="2694" y="816"/>
                    <a:pt x="2215" y="1090"/>
                    <a:pt x="1713" y="1341"/>
                  </a:cubicBezTo>
                  <a:cubicBezTo>
                    <a:pt x="777" y="1911"/>
                    <a:pt x="1" y="2664"/>
                    <a:pt x="24" y="2687"/>
                  </a:cubicBezTo>
                  <a:cubicBezTo>
                    <a:pt x="26" y="2691"/>
                    <a:pt x="30" y="2692"/>
                    <a:pt x="36" y="2692"/>
                  </a:cubicBezTo>
                  <a:cubicBezTo>
                    <a:pt x="151" y="2692"/>
                    <a:pt x="960" y="2071"/>
                    <a:pt x="1872" y="1614"/>
                  </a:cubicBezTo>
                  <a:cubicBezTo>
                    <a:pt x="2375" y="1409"/>
                    <a:pt x="2854" y="1158"/>
                    <a:pt x="3242" y="1044"/>
                  </a:cubicBezTo>
                  <a:cubicBezTo>
                    <a:pt x="3630" y="930"/>
                    <a:pt x="3881" y="838"/>
                    <a:pt x="3881" y="838"/>
                  </a:cubicBezTo>
                  <a:cubicBezTo>
                    <a:pt x="3881" y="838"/>
                    <a:pt x="4132" y="770"/>
                    <a:pt x="4520" y="656"/>
                  </a:cubicBezTo>
                  <a:cubicBezTo>
                    <a:pt x="4908" y="519"/>
                    <a:pt x="5456" y="450"/>
                    <a:pt x="5981" y="336"/>
                  </a:cubicBezTo>
                  <a:cubicBezTo>
                    <a:pt x="7054" y="176"/>
                    <a:pt x="8149" y="154"/>
                    <a:pt x="8149" y="85"/>
                  </a:cubicBezTo>
                  <a:cubicBezTo>
                    <a:pt x="8165" y="54"/>
                    <a:pt x="7638" y="0"/>
                    <a:pt x="6942"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2951;p41">
              <a:extLst>
                <a:ext uri="{FF2B5EF4-FFF2-40B4-BE49-F238E27FC236}">
                  <a16:creationId xmlns:a16="http://schemas.microsoft.com/office/drawing/2014/main" id="{113F7F05-C9E0-12B2-3160-B49D8D2A37D5}"/>
                </a:ext>
              </a:extLst>
            </p:cNvPr>
            <p:cNvSpPr/>
            <p:nvPr/>
          </p:nvSpPr>
          <p:spPr>
            <a:xfrm>
              <a:off x="4640825" y="2759050"/>
              <a:ext cx="266800" cy="229250"/>
            </a:xfrm>
            <a:custGeom>
              <a:avLst/>
              <a:gdLst/>
              <a:ahLst/>
              <a:cxnLst/>
              <a:rect l="l" t="t" r="r" b="b"/>
              <a:pathLst>
                <a:path w="10672" h="9170" extrusionOk="0">
                  <a:moveTo>
                    <a:pt x="4324" y="1"/>
                  </a:moveTo>
                  <a:cubicBezTo>
                    <a:pt x="1455" y="1"/>
                    <a:pt x="113" y="2796"/>
                    <a:pt x="58" y="3812"/>
                  </a:cubicBezTo>
                  <a:cubicBezTo>
                    <a:pt x="0" y="5190"/>
                    <a:pt x="1450" y="6920"/>
                    <a:pt x="2768" y="6920"/>
                  </a:cubicBezTo>
                  <a:cubicBezTo>
                    <a:pt x="3022" y="6920"/>
                    <a:pt x="3272" y="6855"/>
                    <a:pt x="3504" y="6711"/>
                  </a:cubicBezTo>
                  <a:cubicBezTo>
                    <a:pt x="3504" y="6711"/>
                    <a:pt x="4623" y="8309"/>
                    <a:pt x="6266" y="8925"/>
                  </a:cubicBezTo>
                  <a:cubicBezTo>
                    <a:pt x="6730" y="9093"/>
                    <a:pt x="7189" y="9169"/>
                    <a:pt x="7605" y="9169"/>
                  </a:cubicBezTo>
                  <a:cubicBezTo>
                    <a:pt x="8662" y="9169"/>
                    <a:pt x="9446" y="8675"/>
                    <a:pt x="9348" y="7921"/>
                  </a:cubicBezTo>
                  <a:cubicBezTo>
                    <a:pt x="9348" y="7921"/>
                    <a:pt x="10671" y="2283"/>
                    <a:pt x="6609" y="526"/>
                  </a:cubicBezTo>
                  <a:cubicBezTo>
                    <a:pt x="5760" y="156"/>
                    <a:pt x="5000" y="1"/>
                    <a:pt x="4324" y="1"/>
                  </a:cubicBezTo>
                  <a:close/>
                </a:path>
              </a:pathLst>
            </a:custGeom>
            <a:solidFill>
              <a:srgbClr val="DF9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2952;p41">
              <a:extLst>
                <a:ext uri="{FF2B5EF4-FFF2-40B4-BE49-F238E27FC236}">
                  <a16:creationId xmlns:a16="http://schemas.microsoft.com/office/drawing/2014/main" id="{5FF8C239-E9F9-8340-67E7-7CFBC5CA5DB4}"/>
                </a:ext>
              </a:extLst>
            </p:cNvPr>
            <p:cNvSpPr/>
            <p:nvPr/>
          </p:nvSpPr>
          <p:spPr>
            <a:xfrm>
              <a:off x="4644550" y="2768425"/>
              <a:ext cx="78750" cy="67775"/>
            </a:xfrm>
            <a:custGeom>
              <a:avLst/>
              <a:gdLst/>
              <a:ahLst/>
              <a:cxnLst/>
              <a:rect l="l" t="t" r="r" b="b"/>
              <a:pathLst>
                <a:path w="3150" h="2711" extrusionOk="0">
                  <a:moveTo>
                    <a:pt x="3070" y="0"/>
                  </a:moveTo>
                  <a:cubicBezTo>
                    <a:pt x="2914" y="0"/>
                    <a:pt x="2461" y="84"/>
                    <a:pt x="2054" y="288"/>
                  </a:cubicBezTo>
                  <a:cubicBezTo>
                    <a:pt x="1552" y="561"/>
                    <a:pt x="1141" y="927"/>
                    <a:pt x="1141" y="927"/>
                  </a:cubicBezTo>
                  <a:cubicBezTo>
                    <a:pt x="1141" y="927"/>
                    <a:pt x="776" y="1338"/>
                    <a:pt x="502" y="1771"/>
                  </a:cubicBezTo>
                  <a:cubicBezTo>
                    <a:pt x="228" y="2228"/>
                    <a:pt x="0" y="2684"/>
                    <a:pt x="46" y="2707"/>
                  </a:cubicBezTo>
                  <a:cubicBezTo>
                    <a:pt x="49" y="2709"/>
                    <a:pt x="53" y="2711"/>
                    <a:pt x="58" y="2711"/>
                  </a:cubicBezTo>
                  <a:cubicBezTo>
                    <a:pt x="147" y="2711"/>
                    <a:pt x="451" y="2322"/>
                    <a:pt x="776" y="1954"/>
                  </a:cubicBezTo>
                  <a:cubicBezTo>
                    <a:pt x="1118" y="1566"/>
                    <a:pt x="1484" y="1223"/>
                    <a:pt x="1484" y="1223"/>
                  </a:cubicBezTo>
                  <a:cubicBezTo>
                    <a:pt x="1484" y="1223"/>
                    <a:pt x="1826" y="858"/>
                    <a:pt x="2237" y="539"/>
                  </a:cubicBezTo>
                  <a:cubicBezTo>
                    <a:pt x="2648" y="265"/>
                    <a:pt x="3150" y="82"/>
                    <a:pt x="3127" y="14"/>
                  </a:cubicBezTo>
                  <a:cubicBezTo>
                    <a:pt x="3127" y="5"/>
                    <a:pt x="3107" y="0"/>
                    <a:pt x="3070"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2953;p41">
              <a:extLst>
                <a:ext uri="{FF2B5EF4-FFF2-40B4-BE49-F238E27FC236}">
                  <a16:creationId xmlns:a16="http://schemas.microsoft.com/office/drawing/2014/main" id="{D193E5AA-7995-F516-7230-2B8C9C313B18}"/>
                </a:ext>
              </a:extLst>
            </p:cNvPr>
            <p:cNvSpPr/>
            <p:nvPr/>
          </p:nvSpPr>
          <p:spPr>
            <a:xfrm>
              <a:off x="4642250" y="2799575"/>
              <a:ext cx="81625" cy="93075"/>
            </a:xfrm>
            <a:custGeom>
              <a:avLst/>
              <a:gdLst/>
              <a:ahLst/>
              <a:cxnLst/>
              <a:rect l="l" t="t" r="r" b="b"/>
              <a:pathLst>
                <a:path w="3265" h="3723" extrusionOk="0">
                  <a:moveTo>
                    <a:pt x="2808" y="0"/>
                  </a:moveTo>
                  <a:cubicBezTo>
                    <a:pt x="2534" y="0"/>
                    <a:pt x="2169" y="69"/>
                    <a:pt x="1804" y="206"/>
                  </a:cubicBezTo>
                  <a:cubicBezTo>
                    <a:pt x="1462" y="343"/>
                    <a:pt x="1142" y="548"/>
                    <a:pt x="937" y="731"/>
                  </a:cubicBezTo>
                  <a:cubicBezTo>
                    <a:pt x="822" y="822"/>
                    <a:pt x="731" y="913"/>
                    <a:pt x="685" y="959"/>
                  </a:cubicBezTo>
                  <a:cubicBezTo>
                    <a:pt x="617" y="1027"/>
                    <a:pt x="594" y="1050"/>
                    <a:pt x="594" y="1050"/>
                  </a:cubicBezTo>
                  <a:cubicBezTo>
                    <a:pt x="594" y="1050"/>
                    <a:pt x="571" y="1096"/>
                    <a:pt x="526" y="1164"/>
                  </a:cubicBezTo>
                  <a:cubicBezTo>
                    <a:pt x="480" y="1233"/>
                    <a:pt x="412" y="1324"/>
                    <a:pt x="366" y="1438"/>
                  </a:cubicBezTo>
                  <a:cubicBezTo>
                    <a:pt x="206" y="1689"/>
                    <a:pt x="115" y="2032"/>
                    <a:pt x="69" y="2374"/>
                  </a:cubicBezTo>
                  <a:cubicBezTo>
                    <a:pt x="1" y="2739"/>
                    <a:pt x="69" y="3082"/>
                    <a:pt x="138" y="3333"/>
                  </a:cubicBezTo>
                  <a:cubicBezTo>
                    <a:pt x="202" y="3568"/>
                    <a:pt x="286" y="3723"/>
                    <a:pt x="315" y="3723"/>
                  </a:cubicBezTo>
                  <a:cubicBezTo>
                    <a:pt x="317" y="3723"/>
                    <a:pt x="319" y="3722"/>
                    <a:pt x="320" y="3721"/>
                  </a:cubicBezTo>
                  <a:cubicBezTo>
                    <a:pt x="343" y="3721"/>
                    <a:pt x="320" y="3561"/>
                    <a:pt x="297" y="3310"/>
                  </a:cubicBezTo>
                  <a:cubicBezTo>
                    <a:pt x="297" y="3059"/>
                    <a:pt x="297" y="2739"/>
                    <a:pt x="389" y="2420"/>
                  </a:cubicBezTo>
                  <a:cubicBezTo>
                    <a:pt x="457" y="2123"/>
                    <a:pt x="594" y="1826"/>
                    <a:pt x="731" y="1644"/>
                  </a:cubicBezTo>
                  <a:cubicBezTo>
                    <a:pt x="777" y="1530"/>
                    <a:pt x="845" y="1461"/>
                    <a:pt x="891" y="1393"/>
                  </a:cubicBezTo>
                  <a:cubicBezTo>
                    <a:pt x="937" y="1347"/>
                    <a:pt x="959" y="1301"/>
                    <a:pt x="959" y="1301"/>
                  </a:cubicBezTo>
                  <a:cubicBezTo>
                    <a:pt x="959" y="1301"/>
                    <a:pt x="982" y="1278"/>
                    <a:pt x="1028" y="1233"/>
                  </a:cubicBezTo>
                  <a:cubicBezTo>
                    <a:pt x="1074" y="1164"/>
                    <a:pt x="1142" y="1096"/>
                    <a:pt x="1233" y="1005"/>
                  </a:cubicBezTo>
                  <a:cubicBezTo>
                    <a:pt x="1393" y="845"/>
                    <a:pt x="1644" y="617"/>
                    <a:pt x="1941" y="457"/>
                  </a:cubicBezTo>
                  <a:cubicBezTo>
                    <a:pt x="2238" y="320"/>
                    <a:pt x="2580" y="206"/>
                    <a:pt x="2831" y="160"/>
                  </a:cubicBezTo>
                  <a:cubicBezTo>
                    <a:pt x="3082" y="114"/>
                    <a:pt x="3265" y="92"/>
                    <a:pt x="3265" y="69"/>
                  </a:cubicBezTo>
                  <a:cubicBezTo>
                    <a:pt x="3265" y="23"/>
                    <a:pt x="3082" y="0"/>
                    <a:pt x="280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2954;p41">
              <a:extLst>
                <a:ext uri="{FF2B5EF4-FFF2-40B4-BE49-F238E27FC236}">
                  <a16:creationId xmlns:a16="http://schemas.microsoft.com/office/drawing/2014/main" id="{1900FEDF-7429-27D6-33B5-6B20CD3BBDE3}"/>
                </a:ext>
              </a:extLst>
            </p:cNvPr>
            <p:cNvSpPr/>
            <p:nvPr/>
          </p:nvSpPr>
          <p:spPr>
            <a:xfrm>
              <a:off x="4656525" y="2849400"/>
              <a:ext cx="74775" cy="91300"/>
            </a:xfrm>
            <a:custGeom>
              <a:avLst/>
              <a:gdLst/>
              <a:ahLst/>
              <a:cxnLst/>
              <a:rect l="l" t="t" r="r" b="b"/>
              <a:pathLst>
                <a:path w="2991" h="3652" extrusionOk="0">
                  <a:moveTo>
                    <a:pt x="1837" y="1"/>
                  </a:moveTo>
                  <a:cubicBezTo>
                    <a:pt x="1766" y="1"/>
                    <a:pt x="1686" y="5"/>
                    <a:pt x="1598" y="16"/>
                  </a:cubicBezTo>
                  <a:cubicBezTo>
                    <a:pt x="1233" y="62"/>
                    <a:pt x="776" y="313"/>
                    <a:pt x="480" y="678"/>
                  </a:cubicBezTo>
                  <a:cubicBezTo>
                    <a:pt x="137" y="1043"/>
                    <a:pt x="0" y="1500"/>
                    <a:pt x="23" y="1865"/>
                  </a:cubicBezTo>
                  <a:cubicBezTo>
                    <a:pt x="23" y="2047"/>
                    <a:pt x="69" y="2207"/>
                    <a:pt x="92" y="2298"/>
                  </a:cubicBezTo>
                  <a:cubicBezTo>
                    <a:pt x="137" y="2413"/>
                    <a:pt x="183" y="2458"/>
                    <a:pt x="183" y="2458"/>
                  </a:cubicBezTo>
                  <a:cubicBezTo>
                    <a:pt x="183" y="2458"/>
                    <a:pt x="206" y="2504"/>
                    <a:pt x="251" y="2618"/>
                  </a:cubicBezTo>
                  <a:cubicBezTo>
                    <a:pt x="343" y="2686"/>
                    <a:pt x="411" y="2823"/>
                    <a:pt x="571" y="2937"/>
                  </a:cubicBezTo>
                  <a:cubicBezTo>
                    <a:pt x="822" y="3189"/>
                    <a:pt x="1279" y="3417"/>
                    <a:pt x="1735" y="3554"/>
                  </a:cubicBezTo>
                  <a:cubicBezTo>
                    <a:pt x="1923" y="3610"/>
                    <a:pt x="2111" y="3651"/>
                    <a:pt x="2311" y="3651"/>
                  </a:cubicBezTo>
                  <a:cubicBezTo>
                    <a:pt x="2354" y="3651"/>
                    <a:pt x="2398" y="3649"/>
                    <a:pt x="2443" y="3645"/>
                  </a:cubicBezTo>
                  <a:cubicBezTo>
                    <a:pt x="2580" y="3622"/>
                    <a:pt x="2694" y="3599"/>
                    <a:pt x="2808" y="3531"/>
                  </a:cubicBezTo>
                  <a:cubicBezTo>
                    <a:pt x="2854" y="3508"/>
                    <a:pt x="2876" y="3440"/>
                    <a:pt x="2922" y="3394"/>
                  </a:cubicBezTo>
                  <a:cubicBezTo>
                    <a:pt x="2945" y="3348"/>
                    <a:pt x="2968" y="3303"/>
                    <a:pt x="2968" y="3257"/>
                  </a:cubicBezTo>
                  <a:cubicBezTo>
                    <a:pt x="2990" y="3074"/>
                    <a:pt x="2968" y="2937"/>
                    <a:pt x="2922" y="2846"/>
                  </a:cubicBezTo>
                  <a:cubicBezTo>
                    <a:pt x="2876" y="2755"/>
                    <a:pt x="2854" y="2709"/>
                    <a:pt x="2831" y="2709"/>
                  </a:cubicBezTo>
                  <a:cubicBezTo>
                    <a:pt x="2785" y="2709"/>
                    <a:pt x="2876" y="2937"/>
                    <a:pt x="2808" y="3211"/>
                  </a:cubicBezTo>
                  <a:cubicBezTo>
                    <a:pt x="2763" y="3345"/>
                    <a:pt x="2627" y="3397"/>
                    <a:pt x="2451" y="3397"/>
                  </a:cubicBezTo>
                  <a:cubicBezTo>
                    <a:pt x="2266" y="3397"/>
                    <a:pt x="2037" y="3339"/>
                    <a:pt x="1826" y="3257"/>
                  </a:cubicBezTo>
                  <a:cubicBezTo>
                    <a:pt x="1438" y="3120"/>
                    <a:pt x="1073" y="2869"/>
                    <a:pt x="868" y="2664"/>
                  </a:cubicBezTo>
                  <a:cubicBezTo>
                    <a:pt x="754" y="2549"/>
                    <a:pt x="708" y="2458"/>
                    <a:pt x="639" y="2390"/>
                  </a:cubicBezTo>
                  <a:cubicBezTo>
                    <a:pt x="617" y="2321"/>
                    <a:pt x="594" y="2276"/>
                    <a:pt x="594" y="2276"/>
                  </a:cubicBezTo>
                  <a:cubicBezTo>
                    <a:pt x="594" y="2276"/>
                    <a:pt x="571" y="2230"/>
                    <a:pt x="525" y="2161"/>
                  </a:cubicBezTo>
                  <a:cubicBezTo>
                    <a:pt x="503" y="2093"/>
                    <a:pt x="457" y="1979"/>
                    <a:pt x="434" y="1842"/>
                  </a:cubicBezTo>
                  <a:cubicBezTo>
                    <a:pt x="388" y="1568"/>
                    <a:pt x="503" y="1157"/>
                    <a:pt x="731" y="860"/>
                  </a:cubicBezTo>
                  <a:cubicBezTo>
                    <a:pt x="959" y="518"/>
                    <a:pt x="1324" y="267"/>
                    <a:pt x="1644" y="176"/>
                  </a:cubicBezTo>
                  <a:cubicBezTo>
                    <a:pt x="1963" y="84"/>
                    <a:pt x="2192" y="84"/>
                    <a:pt x="2192" y="62"/>
                  </a:cubicBezTo>
                  <a:cubicBezTo>
                    <a:pt x="2192" y="44"/>
                    <a:pt x="2060" y="1"/>
                    <a:pt x="1837"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2955;p41">
              <a:extLst>
                <a:ext uri="{FF2B5EF4-FFF2-40B4-BE49-F238E27FC236}">
                  <a16:creationId xmlns:a16="http://schemas.microsoft.com/office/drawing/2014/main" id="{73E0A6EC-F183-B55E-8B8C-096369267859}"/>
                </a:ext>
              </a:extLst>
            </p:cNvPr>
            <p:cNvSpPr/>
            <p:nvPr/>
          </p:nvSpPr>
          <p:spPr>
            <a:xfrm>
              <a:off x="4694175" y="2895925"/>
              <a:ext cx="37125" cy="13150"/>
            </a:xfrm>
            <a:custGeom>
              <a:avLst/>
              <a:gdLst/>
              <a:ahLst/>
              <a:cxnLst/>
              <a:rect l="l" t="t" r="r" b="b"/>
              <a:pathLst>
                <a:path w="1485" h="526" extrusionOk="0">
                  <a:moveTo>
                    <a:pt x="781" y="0"/>
                  </a:moveTo>
                  <a:cubicBezTo>
                    <a:pt x="722" y="0"/>
                    <a:pt x="686" y="4"/>
                    <a:pt x="686" y="4"/>
                  </a:cubicBezTo>
                  <a:cubicBezTo>
                    <a:pt x="686" y="4"/>
                    <a:pt x="457" y="72"/>
                    <a:pt x="298" y="209"/>
                  </a:cubicBezTo>
                  <a:cubicBezTo>
                    <a:pt x="138" y="323"/>
                    <a:pt x="1" y="460"/>
                    <a:pt x="24" y="506"/>
                  </a:cubicBezTo>
                  <a:cubicBezTo>
                    <a:pt x="38" y="520"/>
                    <a:pt x="65" y="525"/>
                    <a:pt x="102" y="525"/>
                  </a:cubicBezTo>
                  <a:cubicBezTo>
                    <a:pt x="183" y="525"/>
                    <a:pt x="309" y="499"/>
                    <a:pt x="434" y="483"/>
                  </a:cubicBezTo>
                  <a:cubicBezTo>
                    <a:pt x="617" y="437"/>
                    <a:pt x="777" y="437"/>
                    <a:pt x="777" y="437"/>
                  </a:cubicBezTo>
                  <a:cubicBezTo>
                    <a:pt x="777" y="437"/>
                    <a:pt x="914" y="369"/>
                    <a:pt x="1074" y="346"/>
                  </a:cubicBezTo>
                  <a:cubicBezTo>
                    <a:pt x="1180" y="346"/>
                    <a:pt x="1297" y="366"/>
                    <a:pt x="1376" y="366"/>
                  </a:cubicBezTo>
                  <a:cubicBezTo>
                    <a:pt x="1416" y="366"/>
                    <a:pt x="1446" y="361"/>
                    <a:pt x="1462" y="346"/>
                  </a:cubicBezTo>
                  <a:cubicBezTo>
                    <a:pt x="1484" y="323"/>
                    <a:pt x="1370" y="141"/>
                    <a:pt x="1142" y="49"/>
                  </a:cubicBezTo>
                  <a:cubicBezTo>
                    <a:pt x="1005" y="8"/>
                    <a:pt x="868" y="0"/>
                    <a:pt x="781"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2956;p41">
              <a:extLst>
                <a:ext uri="{FF2B5EF4-FFF2-40B4-BE49-F238E27FC236}">
                  <a16:creationId xmlns:a16="http://schemas.microsoft.com/office/drawing/2014/main" id="{7F3F14CD-073B-0B82-9867-A36435FE5531}"/>
                </a:ext>
              </a:extLst>
            </p:cNvPr>
            <p:cNvSpPr/>
            <p:nvPr/>
          </p:nvSpPr>
          <p:spPr>
            <a:xfrm>
              <a:off x="4640825" y="2799575"/>
              <a:ext cx="250250" cy="188725"/>
            </a:xfrm>
            <a:custGeom>
              <a:avLst/>
              <a:gdLst/>
              <a:ahLst/>
              <a:cxnLst/>
              <a:rect l="l" t="t" r="r" b="b"/>
              <a:pathLst>
                <a:path w="10010" h="7549" extrusionOk="0">
                  <a:moveTo>
                    <a:pt x="1062" y="0"/>
                  </a:moveTo>
                  <a:lnTo>
                    <a:pt x="1062" y="0"/>
                  </a:lnTo>
                  <a:cubicBezTo>
                    <a:pt x="400" y="799"/>
                    <a:pt x="81" y="1712"/>
                    <a:pt x="58" y="2191"/>
                  </a:cubicBezTo>
                  <a:cubicBezTo>
                    <a:pt x="0" y="3569"/>
                    <a:pt x="1450" y="5299"/>
                    <a:pt x="2768" y="5299"/>
                  </a:cubicBezTo>
                  <a:cubicBezTo>
                    <a:pt x="3022" y="5299"/>
                    <a:pt x="3272" y="5234"/>
                    <a:pt x="3504" y="5090"/>
                  </a:cubicBezTo>
                  <a:cubicBezTo>
                    <a:pt x="3504" y="5090"/>
                    <a:pt x="4623" y="6688"/>
                    <a:pt x="6266" y="7304"/>
                  </a:cubicBezTo>
                  <a:cubicBezTo>
                    <a:pt x="6730" y="7472"/>
                    <a:pt x="7189" y="7548"/>
                    <a:pt x="7605" y="7548"/>
                  </a:cubicBezTo>
                  <a:cubicBezTo>
                    <a:pt x="8662" y="7548"/>
                    <a:pt x="9446" y="7054"/>
                    <a:pt x="9348" y="6300"/>
                  </a:cubicBezTo>
                  <a:cubicBezTo>
                    <a:pt x="9348" y="6300"/>
                    <a:pt x="10010" y="3515"/>
                    <a:pt x="8982" y="1256"/>
                  </a:cubicBezTo>
                  <a:lnTo>
                    <a:pt x="8982" y="1256"/>
                  </a:lnTo>
                  <a:cubicBezTo>
                    <a:pt x="9256" y="2671"/>
                    <a:pt x="9119" y="4565"/>
                    <a:pt x="8115" y="5410"/>
                  </a:cubicBezTo>
                  <a:cubicBezTo>
                    <a:pt x="7811" y="5668"/>
                    <a:pt x="7500" y="5773"/>
                    <a:pt x="7193" y="5773"/>
                  </a:cubicBezTo>
                  <a:cubicBezTo>
                    <a:pt x="5981" y="5773"/>
                    <a:pt x="4832" y="4126"/>
                    <a:pt x="4395" y="3744"/>
                  </a:cubicBezTo>
                  <a:cubicBezTo>
                    <a:pt x="4210" y="3590"/>
                    <a:pt x="3995" y="3545"/>
                    <a:pt x="3729" y="3545"/>
                  </a:cubicBezTo>
                  <a:cubicBezTo>
                    <a:pt x="3352" y="3545"/>
                    <a:pt x="2874" y="3636"/>
                    <a:pt x="2241" y="3636"/>
                  </a:cubicBezTo>
                  <a:cubicBezTo>
                    <a:pt x="1994" y="3636"/>
                    <a:pt x="1724" y="3622"/>
                    <a:pt x="1427" y="3584"/>
                  </a:cubicBezTo>
                  <a:cubicBezTo>
                    <a:pt x="377" y="3447"/>
                    <a:pt x="742" y="1393"/>
                    <a:pt x="10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2957;p41">
              <a:extLst>
                <a:ext uri="{FF2B5EF4-FFF2-40B4-BE49-F238E27FC236}">
                  <a16:creationId xmlns:a16="http://schemas.microsoft.com/office/drawing/2014/main" id="{A0D28949-A027-BF07-E472-E7DB41EBAB34}"/>
                </a:ext>
              </a:extLst>
            </p:cNvPr>
            <p:cNvSpPr/>
            <p:nvPr/>
          </p:nvSpPr>
          <p:spPr>
            <a:xfrm>
              <a:off x="4031100" y="1817050"/>
              <a:ext cx="222225" cy="273800"/>
            </a:xfrm>
            <a:custGeom>
              <a:avLst/>
              <a:gdLst/>
              <a:ahLst/>
              <a:cxnLst/>
              <a:rect l="l" t="t" r="r" b="b"/>
              <a:pathLst>
                <a:path w="8889" h="10952" extrusionOk="0">
                  <a:moveTo>
                    <a:pt x="5776" y="0"/>
                  </a:moveTo>
                  <a:cubicBezTo>
                    <a:pt x="5361" y="0"/>
                    <a:pt x="4876" y="90"/>
                    <a:pt x="4315" y="316"/>
                  </a:cubicBezTo>
                  <a:cubicBezTo>
                    <a:pt x="1" y="2028"/>
                    <a:pt x="2763" y="10131"/>
                    <a:pt x="5000" y="10907"/>
                  </a:cubicBezTo>
                  <a:cubicBezTo>
                    <a:pt x="5090" y="10937"/>
                    <a:pt x="5179" y="10951"/>
                    <a:pt x="5267" y="10951"/>
                  </a:cubicBezTo>
                  <a:cubicBezTo>
                    <a:pt x="7388" y="10951"/>
                    <a:pt x="8888" y="2573"/>
                    <a:pt x="7990" y="1411"/>
                  </a:cubicBezTo>
                  <a:cubicBezTo>
                    <a:pt x="7990" y="1411"/>
                    <a:pt x="7422" y="0"/>
                    <a:pt x="5776" y="0"/>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2958;p41">
              <a:extLst>
                <a:ext uri="{FF2B5EF4-FFF2-40B4-BE49-F238E27FC236}">
                  <a16:creationId xmlns:a16="http://schemas.microsoft.com/office/drawing/2014/main" id="{3CFC85E7-E55B-D1C7-0643-7711CB4DE60B}"/>
                </a:ext>
              </a:extLst>
            </p:cNvPr>
            <p:cNvSpPr/>
            <p:nvPr/>
          </p:nvSpPr>
          <p:spPr>
            <a:xfrm>
              <a:off x="4031100" y="1817050"/>
              <a:ext cx="222100" cy="274125"/>
            </a:xfrm>
            <a:custGeom>
              <a:avLst/>
              <a:gdLst/>
              <a:ahLst/>
              <a:cxnLst/>
              <a:rect l="l" t="t" r="r" b="b"/>
              <a:pathLst>
                <a:path w="8884" h="10965" extrusionOk="0">
                  <a:moveTo>
                    <a:pt x="5776" y="0"/>
                  </a:moveTo>
                  <a:cubicBezTo>
                    <a:pt x="5361" y="0"/>
                    <a:pt x="4876" y="90"/>
                    <a:pt x="4315" y="316"/>
                  </a:cubicBezTo>
                  <a:cubicBezTo>
                    <a:pt x="1" y="2028"/>
                    <a:pt x="2694" y="10313"/>
                    <a:pt x="5000" y="10907"/>
                  </a:cubicBezTo>
                  <a:cubicBezTo>
                    <a:pt x="5159" y="10946"/>
                    <a:pt x="5312" y="10964"/>
                    <a:pt x="5459" y="10964"/>
                  </a:cubicBezTo>
                  <a:cubicBezTo>
                    <a:pt x="8570" y="10964"/>
                    <a:pt x="8883" y="2566"/>
                    <a:pt x="7990" y="1411"/>
                  </a:cubicBezTo>
                  <a:cubicBezTo>
                    <a:pt x="7990" y="1411"/>
                    <a:pt x="7422" y="0"/>
                    <a:pt x="5776" y="0"/>
                  </a:cubicBezTo>
                  <a:close/>
                </a:path>
              </a:pathLst>
            </a:custGeom>
            <a:solidFill>
              <a:srgbClr val="DF9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2959;p41">
              <a:extLst>
                <a:ext uri="{FF2B5EF4-FFF2-40B4-BE49-F238E27FC236}">
                  <a16:creationId xmlns:a16="http://schemas.microsoft.com/office/drawing/2014/main" id="{74BAC6ED-999A-3F97-46B7-3D9FAEB5506C}"/>
                </a:ext>
              </a:extLst>
            </p:cNvPr>
            <p:cNvSpPr/>
            <p:nvPr/>
          </p:nvSpPr>
          <p:spPr>
            <a:xfrm>
              <a:off x="4136100" y="1862450"/>
              <a:ext cx="87325" cy="172850"/>
            </a:xfrm>
            <a:custGeom>
              <a:avLst/>
              <a:gdLst/>
              <a:ahLst/>
              <a:cxnLst/>
              <a:rect l="l" t="t" r="r" b="b"/>
              <a:pathLst>
                <a:path w="3493" h="6914" extrusionOk="0">
                  <a:moveTo>
                    <a:pt x="49" y="1"/>
                  </a:moveTo>
                  <a:cubicBezTo>
                    <a:pt x="32" y="1"/>
                    <a:pt x="23" y="3"/>
                    <a:pt x="23" y="6"/>
                  </a:cubicBezTo>
                  <a:cubicBezTo>
                    <a:pt x="1" y="52"/>
                    <a:pt x="366" y="189"/>
                    <a:pt x="800" y="463"/>
                  </a:cubicBezTo>
                  <a:cubicBezTo>
                    <a:pt x="1210" y="759"/>
                    <a:pt x="1713" y="1193"/>
                    <a:pt x="2032" y="1718"/>
                  </a:cubicBezTo>
                  <a:cubicBezTo>
                    <a:pt x="2352" y="2220"/>
                    <a:pt x="2534" y="2791"/>
                    <a:pt x="2580" y="3247"/>
                  </a:cubicBezTo>
                  <a:cubicBezTo>
                    <a:pt x="2612" y="3453"/>
                    <a:pt x="2599" y="3472"/>
                    <a:pt x="2589" y="3472"/>
                  </a:cubicBezTo>
                  <a:cubicBezTo>
                    <a:pt x="2586" y="3472"/>
                    <a:pt x="2584" y="3471"/>
                    <a:pt x="2583" y="3471"/>
                  </a:cubicBezTo>
                  <a:cubicBezTo>
                    <a:pt x="2581" y="3471"/>
                    <a:pt x="2580" y="3472"/>
                    <a:pt x="2580" y="3476"/>
                  </a:cubicBezTo>
                  <a:cubicBezTo>
                    <a:pt x="2557" y="3476"/>
                    <a:pt x="2557" y="3476"/>
                    <a:pt x="2557" y="3453"/>
                  </a:cubicBezTo>
                  <a:cubicBezTo>
                    <a:pt x="2546" y="3453"/>
                    <a:pt x="2551" y="3458"/>
                    <a:pt x="2551" y="3458"/>
                  </a:cubicBezTo>
                  <a:cubicBezTo>
                    <a:pt x="2551" y="3458"/>
                    <a:pt x="2546" y="3453"/>
                    <a:pt x="2511" y="3430"/>
                  </a:cubicBezTo>
                  <a:cubicBezTo>
                    <a:pt x="2489" y="3430"/>
                    <a:pt x="2466" y="3430"/>
                    <a:pt x="2443" y="3407"/>
                  </a:cubicBezTo>
                  <a:cubicBezTo>
                    <a:pt x="2443" y="3407"/>
                    <a:pt x="2352" y="3384"/>
                    <a:pt x="2306" y="3361"/>
                  </a:cubicBezTo>
                  <a:cubicBezTo>
                    <a:pt x="2123" y="3316"/>
                    <a:pt x="2078" y="3293"/>
                    <a:pt x="2078" y="3293"/>
                  </a:cubicBezTo>
                  <a:cubicBezTo>
                    <a:pt x="2078" y="3293"/>
                    <a:pt x="2009" y="3293"/>
                    <a:pt x="1758" y="3270"/>
                  </a:cubicBezTo>
                  <a:cubicBezTo>
                    <a:pt x="1728" y="3264"/>
                    <a:pt x="1691" y="3261"/>
                    <a:pt x="1648" y="3261"/>
                  </a:cubicBezTo>
                  <a:cubicBezTo>
                    <a:pt x="1532" y="3261"/>
                    <a:pt x="1378" y="3282"/>
                    <a:pt x="1210" y="3316"/>
                  </a:cubicBezTo>
                  <a:cubicBezTo>
                    <a:pt x="1119" y="3361"/>
                    <a:pt x="1005" y="3430"/>
                    <a:pt x="891" y="3498"/>
                  </a:cubicBezTo>
                  <a:cubicBezTo>
                    <a:pt x="822" y="3567"/>
                    <a:pt x="731" y="3658"/>
                    <a:pt x="663" y="3750"/>
                  </a:cubicBezTo>
                  <a:cubicBezTo>
                    <a:pt x="663" y="3750"/>
                    <a:pt x="663" y="3750"/>
                    <a:pt x="685" y="3704"/>
                  </a:cubicBezTo>
                  <a:lnTo>
                    <a:pt x="685" y="3704"/>
                  </a:lnTo>
                  <a:cubicBezTo>
                    <a:pt x="617" y="3818"/>
                    <a:pt x="457" y="3978"/>
                    <a:pt x="526" y="4297"/>
                  </a:cubicBezTo>
                  <a:cubicBezTo>
                    <a:pt x="617" y="4617"/>
                    <a:pt x="982" y="4868"/>
                    <a:pt x="1256" y="5028"/>
                  </a:cubicBezTo>
                  <a:cubicBezTo>
                    <a:pt x="1553" y="5210"/>
                    <a:pt x="1827" y="5347"/>
                    <a:pt x="1941" y="5530"/>
                  </a:cubicBezTo>
                  <a:cubicBezTo>
                    <a:pt x="2101" y="5735"/>
                    <a:pt x="2215" y="5986"/>
                    <a:pt x="2146" y="6169"/>
                  </a:cubicBezTo>
                  <a:cubicBezTo>
                    <a:pt x="2101" y="6352"/>
                    <a:pt x="1895" y="6511"/>
                    <a:pt x="1644" y="6580"/>
                  </a:cubicBezTo>
                  <a:cubicBezTo>
                    <a:pt x="1547" y="6596"/>
                    <a:pt x="1447" y="6604"/>
                    <a:pt x="1349" y="6604"/>
                  </a:cubicBezTo>
                  <a:cubicBezTo>
                    <a:pt x="1171" y="6604"/>
                    <a:pt x="1001" y="6578"/>
                    <a:pt x="868" y="6534"/>
                  </a:cubicBezTo>
                  <a:cubicBezTo>
                    <a:pt x="449" y="6358"/>
                    <a:pt x="456" y="6054"/>
                    <a:pt x="375" y="6054"/>
                  </a:cubicBezTo>
                  <a:cubicBezTo>
                    <a:pt x="372" y="6054"/>
                    <a:pt x="369" y="6054"/>
                    <a:pt x="366" y="6055"/>
                  </a:cubicBezTo>
                  <a:cubicBezTo>
                    <a:pt x="363" y="6052"/>
                    <a:pt x="360" y="6050"/>
                    <a:pt x="357" y="6050"/>
                  </a:cubicBezTo>
                  <a:cubicBezTo>
                    <a:pt x="338" y="6050"/>
                    <a:pt x="320" y="6115"/>
                    <a:pt x="320" y="6215"/>
                  </a:cubicBezTo>
                  <a:cubicBezTo>
                    <a:pt x="343" y="6329"/>
                    <a:pt x="412" y="6557"/>
                    <a:pt x="708" y="6717"/>
                  </a:cubicBezTo>
                  <a:cubicBezTo>
                    <a:pt x="944" y="6844"/>
                    <a:pt x="1253" y="6913"/>
                    <a:pt x="1576" y="6913"/>
                  </a:cubicBezTo>
                  <a:cubicBezTo>
                    <a:pt x="1659" y="6913"/>
                    <a:pt x="1743" y="6909"/>
                    <a:pt x="1827" y="6899"/>
                  </a:cubicBezTo>
                  <a:cubicBezTo>
                    <a:pt x="2215" y="6854"/>
                    <a:pt x="2603" y="6671"/>
                    <a:pt x="2740" y="6329"/>
                  </a:cubicBezTo>
                  <a:cubicBezTo>
                    <a:pt x="2899" y="6032"/>
                    <a:pt x="2785" y="5667"/>
                    <a:pt x="2603" y="5370"/>
                  </a:cubicBezTo>
                  <a:cubicBezTo>
                    <a:pt x="2397" y="5005"/>
                    <a:pt x="2009" y="4799"/>
                    <a:pt x="1781" y="4617"/>
                  </a:cubicBezTo>
                  <a:cubicBezTo>
                    <a:pt x="1507" y="4457"/>
                    <a:pt x="1416" y="4320"/>
                    <a:pt x="1416" y="4297"/>
                  </a:cubicBezTo>
                  <a:cubicBezTo>
                    <a:pt x="1416" y="4252"/>
                    <a:pt x="1484" y="4183"/>
                    <a:pt x="1530" y="4138"/>
                  </a:cubicBezTo>
                  <a:lnTo>
                    <a:pt x="1530" y="4115"/>
                  </a:lnTo>
                  <a:lnTo>
                    <a:pt x="1553" y="4092"/>
                  </a:lnTo>
                  <a:cubicBezTo>
                    <a:pt x="1644" y="3970"/>
                    <a:pt x="1705" y="3950"/>
                    <a:pt x="1756" y="3950"/>
                  </a:cubicBezTo>
                  <a:cubicBezTo>
                    <a:pt x="1781" y="3950"/>
                    <a:pt x="1804" y="3955"/>
                    <a:pt x="1827" y="3955"/>
                  </a:cubicBezTo>
                  <a:lnTo>
                    <a:pt x="1941" y="3955"/>
                  </a:lnTo>
                  <a:cubicBezTo>
                    <a:pt x="1941" y="3955"/>
                    <a:pt x="1964" y="3978"/>
                    <a:pt x="2032" y="4001"/>
                  </a:cubicBezTo>
                  <a:cubicBezTo>
                    <a:pt x="2055" y="4001"/>
                    <a:pt x="2061" y="3995"/>
                    <a:pt x="2072" y="3995"/>
                  </a:cubicBezTo>
                  <a:cubicBezTo>
                    <a:pt x="2083" y="3995"/>
                    <a:pt x="2101" y="4001"/>
                    <a:pt x="2146" y="4023"/>
                  </a:cubicBezTo>
                  <a:cubicBezTo>
                    <a:pt x="2215" y="4069"/>
                    <a:pt x="2306" y="4115"/>
                    <a:pt x="2397" y="4183"/>
                  </a:cubicBezTo>
                  <a:cubicBezTo>
                    <a:pt x="2466" y="4206"/>
                    <a:pt x="2489" y="4206"/>
                    <a:pt x="2580" y="4274"/>
                  </a:cubicBezTo>
                  <a:cubicBezTo>
                    <a:pt x="2648" y="4343"/>
                    <a:pt x="2740" y="4389"/>
                    <a:pt x="2808" y="4457"/>
                  </a:cubicBezTo>
                  <a:cubicBezTo>
                    <a:pt x="2968" y="4594"/>
                    <a:pt x="3151" y="4731"/>
                    <a:pt x="3356" y="4891"/>
                  </a:cubicBezTo>
                  <a:cubicBezTo>
                    <a:pt x="3379" y="4754"/>
                    <a:pt x="3402" y="4526"/>
                    <a:pt x="3447" y="4229"/>
                  </a:cubicBezTo>
                  <a:cubicBezTo>
                    <a:pt x="3470" y="4069"/>
                    <a:pt x="3493" y="3886"/>
                    <a:pt x="3493" y="3704"/>
                  </a:cubicBezTo>
                  <a:cubicBezTo>
                    <a:pt x="3470" y="3476"/>
                    <a:pt x="3470" y="3407"/>
                    <a:pt x="3424" y="3247"/>
                  </a:cubicBezTo>
                  <a:cubicBezTo>
                    <a:pt x="3310" y="2745"/>
                    <a:pt x="3036" y="2129"/>
                    <a:pt x="2580" y="1558"/>
                  </a:cubicBezTo>
                  <a:cubicBezTo>
                    <a:pt x="2146" y="1010"/>
                    <a:pt x="1507" y="554"/>
                    <a:pt x="982" y="280"/>
                  </a:cubicBezTo>
                  <a:cubicBezTo>
                    <a:pt x="514" y="66"/>
                    <a:pt x="146" y="1"/>
                    <a:pt x="4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2960;p41">
              <a:extLst>
                <a:ext uri="{FF2B5EF4-FFF2-40B4-BE49-F238E27FC236}">
                  <a16:creationId xmlns:a16="http://schemas.microsoft.com/office/drawing/2014/main" id="{B4E59C13-D5D2-EAA0-C2CC-344476A001B7}"/>
                </a:ext>
              </a:extLst>
            </p:cNvPr>
            <p:cNvSpPr/>
            <p:nvPr/>
          </p:nvSpPr>
          <p:spPr>
            <a:xfrm>
              <a:off x="4101875" y="1866500"/>
              <a:ext cx="131725" cy="167825"/>
            </a:xfrm>
            <a:custGeom>
              <a:avLst/>
              <a:gdLst/>
              <a:ahLst/>
              <a:cxnLst/>
              <a:rect l="l" t="t" r="r" b="b"/>
              <a:pathLst>
                <a:path w="5269" h="6713" extrusionOk="0">
                  <a:moveTo>
                    <a:pt x="1810" y="0"/>
                  </a:moveTo>
                  <a:cubicBezTo>
                    <a:pt x="1681" y="0"/>
                    <a:pt x="1549" y="23"/>
                    <a:pt x="1415" y="72"/>
                  </a:cubicBezTo>
                  <a:cubicBezTo>
                    <a:pt x="0" y="597"/>
                    <a:pt x="46" y="6121"/>
                    <a:pt x="2739" y="6669"/>
                  </a:cubicBezTo>
                  <a:cubicBezTo>
                    <a:pt x="2879" y="6699"/>
                    <a:pt x="3007" y="6713"/>
                    <a:pt x="3125" y="6713"/>
                  </a:cubicBezTo>
                  <a:cubicBezTo>
                    <a:pt x="5268" y="6713"/>
                    <a:pt x="4017" y="2058"/>
                    <a:pt x="4017" y="2058"/>
                  </a:cubicBezTo>
                  <a:cubicBezTo>
                    <a:pt x="4017" y="2058"/>
                    <a:pt x="3045" y="0"/>
                    <a:pt x="181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2961;p41">
              <a:extLst>
                <a:ext uri="{FF2B5EF4-FFF2-40B4-BE49-F238E27FC236}">
                  <a16:creationId xmlns:a16="http://schemas.microsoft.com/office/drawing/2014/main" id="{32304C45-8940-836B-B5C8-F72C1CA91350}"/>
                </a:ext>
              </a:extLst>
            </p:cNvPr>
            <p:cNvSpPr/>
            <p:nvPr/>
          </p:nvSpPr>
          <p:spPr>
            <a:xfrm>
              <a:off x="4562375" y="2372725"/>
              <a:ext cx="186050" cy="187525"/>
            </a:xfrm>
            <a:custGeom>
              <a:avLst/>
              <a:gdLst/>
              <a:ahLst/>
              <a:cxnLst/>
              <a:rect l="l" t="t" r="r" b="b"/>
              <a:pathLst>
                <a:path w="7442" h="7501" extrusionOk="0">
                  <a:moveTo>
                    <a:pt x="7213" y="1"/>
                  </a:moveTo>
                  <a:lnTo>
                    <a:pt x="0" y="2215"/>
                  </a:lnTo>
                  <a:lnTo>
                    <a:pt x="571" y="6597"/>
                  </a:lnTo>
                  <a:cubicBezTo>
                    <a:pt x="571" y="6597"/>
                    <a:pt x="1891" y="7501"/>
                    <a:pt x="3679" y="7501"/>
                  </a:cubicBezTo>
                  <a:cubicBezTo>
                    <a:pt x="4817" y="7501"/>
                    <a:pt x="6145" y="7134"/>
                    <a:pt x="7441" y="5936"/>
                  </a:cubicBezTo>
                  <a:lnTo>
                    <a:pt x="7213" y="1"/>
                  </a:lnTo>
                  <a:close/>
                </a:path>
              </a:pathLst>
            </a:custGeom>
            <a:solidFill>
              <a:srgbClr val="DF9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2962;p41">
              <a:extLst>
                <a:ext uri="{FF2B5EF4-FFF2-40B4-BE49-F238E27FC236}">
                  <a16:creationId xmlns:a16="http://schemas.microsoft.com/office/drawing/2014/main" id="{99D62B54-8070-A1BA-1749-C74358D555E4}"/>
                </a:ext>
              </a:extLst>
            </p:cNvPr>
            <p:cNvSpPr/>
            <p:nvPr/>
          </p:nvSpPr>
          <p:spPr>
            <a:xfrm>
              <a:off x="4562375" y="2372725"/>
              <a:ext cx="186050" cy="176925"/>
            </a:xfrm>
            <a:custGeom>
              <a:avLst/>
              <a:gdLst/>
              <a:ahLst/>
              <a:cxnLst/>
              <a:rect l="l" t="t" r="r" b="b"/>
              <a:pathLst>
                <a:path w="7442" h="7077" extrusionOk="0">
                  <a:moveTo>
                    <a:pt x="7213" y="1"/>
                  </a:moveTo>
                  <a:lnTo>
                    <a:pt x="0" y="2215"/>
                  </a:lnTo>
                  <a:lnTo>
                    <a:pt x="206" y="3744"/>
                  </a:lnTo>
                  <a:cubicBezTo>
                    <a:pt x="822" y="3676"/>
                    <a:pt x="1438" y="3630"/>
                    <a:pt x="2077" y="3562"/>
                  </a:cubicBezTo>
                  <a:cubicBezTo>
                    <a:pt x="2876" y="3493"/>
                    <a:pt x="3698" y="3356"/>
                    <a:pt x="4497" y="3333"/>
                  </a:cubicBezTo>
                  <a:cubicBezTo>
                    <a:pt x="4516" y="3333"/>
                    <a:pt x="4536" y="3333"/>
                    <a:pt x="4555" y="3333"/>
                  </a:cubicBezTo>
                  <a:cubicBezTo>
                    <a:pt x="6296" y="3333"/>
                    <a:pt x="6113" y="5361"/>
                    <a:pt x="5729" y="7077"/>
                  </a:cubicBezTo>
                  <a:cubicBezTo>
                    <a:pt x="6277" y="6826"/>
                    <a:pt x="6871" y="6460"/>
                    <a:pt x="7441" y="5936"/>
                  </a:cubicBezTo>
                  <a:lnTo>
                    <a:pt x="7213"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2963;p41">
              <a:extLst>
                <a:ext uri="{FF2B5EF4-FFF2-40B4-BE49-F238E27FC236}">
                  <a16:creationId xmlns:a16="http://schemas.microsoft.com/office/drawing/2014/main" id="{4E2C8426-3593-A3D2-1069-2A0E185C749E}"/>
                </a:ext>
              </a:extLst>
            </p:cNvPr>
            <p:cNvSpPr/>
            <p:nvPr/>
          </p:nvSpPr>
          <p:spPr>
            <a:xfrm>
              <a:off x="4055650" y="1478775"/>
              <a:ext cx="1196075" cy="948425"/>
            </a:xfrm>
            <a:custGeom>
              <a:avLst/>
              <a:gdLst/>
              <a:ahLst/>
              <a:cxnLst/>
              <a:rect l="l" t="t" r="r" b="b"/>
              <a:pathLst>
                <a:path w="47843" h="37937" extrusionOk="0">
                  <a:moveTo>
                    <a:pt x="24075" y="0"/>
                  </a:moveTo>
                  <a:cubicBezTo>
                    <a:pt x="21771" y="0"/>
                    <a:pt x="19139" y="356"/>
                    <a:pt x="16229" y="1316"/>
                  </a:cubicBezTo>
                  <a:cubicBezTo>
                    <a:pt x="6734" y="4443"/>
                    <a:pt x="7190" y="13071"/>
                    <a:pt x="6483" y="19051"/>
                  </a:cubicBezTo>
                  <a:cubicBezTo>
                    <a:pt x="0" y="29596"/>
                    <a:pt x="7829" y="36444"/>
                    <a:pt x="16069" y="37699"/>
                  </a:cubicBezTo>
                  <a:cubicBezTo>
                    <a:pt x="17120" y="37861"/>
                    <a:pt x="18169" y="37936"/>
                    <a:pt x="19206" y="37936"/>
                  </a:cubicBezTo>
                  <a:cubicBezTo>
                    <a:pt x="26796" y="37936"/>
                    <a:pt x="33717" y="33891"/>
                    <a:pt x="35585" y="30075"/>
                  </a:cubicBezTo>
                  <a:cubicBezTo>
                    <a:pt x="35585" y="30075"/>
                    <a:pt x="36269" y="32498"/>
                    <a:pt x="38883" y="32498"/>
                  </a:cubicBezTo>
                  <a:cubicBezTo>
                    <a:pt x="39509" y="32498"/>
                    <a:pt x="40245" y="32359"/>
                    <a:pt x="41109" y="32016"/>
                  </a:cubicBezTo>
                  <a:cubicBezTo>
                    <a:pt x="44647" y="30623"/>
                    <a:pt x="47842" y="25031"/>
                    <a:pt x="45354" y="22543"/>
                  </a:cubicBezTo>
                  <a:cubicBezTo>
                    <a:pt x="44315" y="21504"/>
                    <a:pt x="43268" y="21165"/>
                    <a:pt x="42344" y="21165"/>
                  </a:cubicBezTo>
                  <a:cubicBezTo>
                    <a:pt x="40608" y="21165"/>
                    <a:pt x="39305" y="22361"/>
                    <a:pt x="39305" y="22361"/>
                  </a:cubicBezTo>
                  <a:cubicBezTo>
                    <a:pt x="39305" y="22361"/>
                    <a:pt x="45811" y="10423"/>
                    <a:pt x="34535" y="2891"/>
                  </a:cubicBezTo>
                  <a:cubicBezTo>
                    <a:pt x="34535" y="2891"/>
                    <a:pt x="30644" y="0"/>
                    <a:pt x="24075" y="0"/>
                  </a:cubicBezTo>
                  <a:close/>
                </a:path>
              </a:pathLst>
            </a:custGeom>
            <a:solidFill>
              <a:srgbClr val="DF9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2964;p41">
              <a:extLst>
                <a:ext uri="{FF2B5EF4-FFF2-40B4-BE49-F238E27FC236}">
                  <a16:creationId xmlns:a16="http://schemas.microsoft.com/office/drawing/2014/main" id="{26CE652A-E8E7-ED53-6973-BB9A1026AD4D}"/>
                </a:ext>
              </a:extLst>
            </p:cNvPr>
            <p:cNvSpPr/>
            <p:nvPr/>
          </p:nvSpPr>
          <p:spPr>
            <a:xfrm>
              <a:off x="4055650" y="1604100"/>
              <a:ext cx="875950" cy="823150"/>
            </a:xfrm>
            <a:custGeom>
              <a:avLst/>
              <a:gdLst/>
              <a:ahLst/>
              <a:cxnLst/>
              <a:rect l="l" t="t" r="r" b="b"/>
              <a:pathLst>
                <a:path w="35038" h="32926" extrusionOk="0">
                  <a:moveTo>
                    <a:pt x="10386" y="0"/>
                  </a:moveTo>
                  <a:lnTo>
                    <a:pt x="10386" y="0"/>
                  </a:lnTo>
                  <a:cubicBezTo>
                    <a:pt x="6894" y="4018"/>
                    <a:pt x="6985" y="9701"/>
                    <a:pt x="6483" y="14038"/>
                  </a:cubicBezTo>
                  <a:cubicBezTo>
                    <a:pt x="0" y="24583"/>
                    <a:pt x="7829" y="31431"/>
                    <a:pt x="16069" y="32686"/>
                  </a:cubicBezTo>
                  <a:cubicBezTo>
                    <a:pt x="17125" y="32849"/>
                    <a:pt x="18178" y="32925"/>
                    <a:pt x="19219" y="32925"/>
                  </a:cubicBezTo>
                  <a:cubicBezTo>
                    <a:pt x="26189" y="32925"/>
                    <a:pt x="32574" y="29514"/>
                    <a:pt x="35037" y="25998"/>
                  </a:cubicBezTo>
                  <a:lnTo>
                    <a:pt x="35037" y="25998"/>
                  </a:lnTo>
                  <a:cubicBezTo>
                    <a:pt x="32226" y="29202"/>
                    <a:pt x="26284" y="32101"/>
                    <a:pt x="19849" y="32101"/>
                  </a:cubicBezTo>
                  <a:cubicBezTo>
                    <a:pt x="18811" y="32101"/>
                    <a:pt x="17761" y="32026"/>
                    <a:pt x="16708" y="31864"/>
                  </a:cubicBezTo>
                  <a:cubicBezTo>
                    <a:pt x="8468" y="30609"/>
                    <a:pt x="662" y="23761"/>
                    <a:pt x="7122" y="13216"/>
                  </a:cubicBezTo>
                  <a:cubicBezTo>
                    <a:pt x="7601" y="9176"/>
                    <a:pt x="7555" y="3949"/>
                    <a:pt x="10386"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2965;p41">
              <a:extLst>
                <a:ext uri="{FF2B5EF4-FFF2-40B4-BE49-F238E27FC236}">
                  <a16:creationId xmlns:a16="http://schemas.microsoft.com/office/drawing/2014/main" id="{0E2943D3-CA35-DB28-7F59-2FD0667CFD8A}"/>
                </a:ext>
              </a:extLst>
            </p:cNvPr>
            <p:cNvSpPr/>
            <p:nvPr/>
          </p:nvSpPr>
          <p:spPr>
            <a:xfrm>
              <a:off x="4946975" y="2203825"/>
              <a:ext cx="226000" cy="87350"/>
            </a:xfrm>
            <a:custGeom>
              <a:avLst/>
              <a:gdLst/>
              <a:ahLst/>
              <a:cxnLst/>
              <a:rect l="l" t="t" r="r" b="b"/>
              <a:pathLst>
                <a:path w="9040" h="3494" extrusionOk="0">
                  <a:moveTo>
                    <a:pt x="9039" y="1"/>
                  </a:moveTo>
                  <a:cubicBezTo>
                    <a:pt x="8195" y="982"/>
                    <a:pt x="7168" y="1781"/>
                    <a:pt x="6118" y="2192"/>
                  </a:cubicBezTo>
                  <a:cubicBezTo>
                    <a:pt x="5249" y="2536"/>
                    <a:pt x="4511" y="2674"/>
                    <a:pt x="3884" y="2674"/>
                  </a:cubicBezTo>
                  <a:cubicBezTo>
                    <a:pt x="1263" y="2674"/>
                    <a:pt x="594" y="252"/>
                    <a:pt x="594" y="252"/>
                  </a:cubicBezTo>
                  <a:cubicBezTo>
                    <a:pt x="434" y="571"/>
                    <a:pt x="229" y="914"/>
                    <a:pt x="0" y="1233"/>
                  </a:cubicBezTo>
                  <a:cubicBezTo>
                    <a:pt x="196" y="1767"/>
                    <a:pt x="1030" y="3494"/>
                    <a:pt x="3237" y="3494"/>
                  </a:cubicBezTo>
                  <a:cubicBezTo>
                    <a:pt x="3861" y="3494"/>
                    <a:pt x="4595" y="3356"/>
                    <a:pt x="5456" y="3014"/>
                  </a:cubicBezTo>
                  <a:cubicBezTo>
                    <a:pt x="6802" y="2489"/>
                    <a:pt x="8103" y="1347"/>
                    <a:pt x="903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2966;p41">
              <a:extLst>
                <a:ext uri="{FF2B5EF4-FFF2-40B4-BE49-F238E27FC236}">
                  <a16:creationId xmlns:a16="http://schemas.microsoft.com/office/drawing/2014/main" id="{232A6642-ED17-DDDB-1E22-00D0457666CF}"/>
                </a:ext>
              </a:extLst>
            </p:cNvPr>
            <p:cNvSpPr/>
            <p:nvPr/>
          </p:nvSpPr>
          <p:spPr>
            <a:xfrm>
              <a:off x="5008600" y="2063875"/>
              <a:ext cx="155250" cy="188700"/>
            </a:xfrm>
            <a:custGeom>
              <a:avLst/>
              <a:gdLst/>
              <a:ahLst/>
              <a:cxnLst/>
              <a:rect l="l" t="t" r="r" b="b"/>
              <a:pathLst>
                <a:path w="6210" h="7548" extrusionOk="0">
                  <a:moveTo>
                    <a:pt x="4951" y="1"/>
                  </a:moveTo>
                  <a:cubicBezTo>
                    <a:pt x="4915" y="1"/>
                    <a:pt x="4878" y="3"/>
                    <a:pt x="4840" y="6"/>
                  </a:cubicBezTo>
                  <a:cubicBezTo>
                    <a:pt x="3516" y="143"/>
                    <a:pt x="777" y="3042"/>
                    <a:pt x="777" y="3042"/>
                  </a:cubicBezTo>
                  <a:cubicBezTo>
                    <a:pt x="777" y="3042"/>
                    <a:pt x="838" y="3036"/>
                    <a:pt x="934" y="3036"/>
                  </a:cubicBezTo>
                  <a:cubicBezTo>
                    <a:pt x="1341" y="3036"/>
                    <a:pt x="2373" y="3141"/>
                    <a:pt x="2078" y="4229"/>
                  </a:cubicBezTo>
                  <a:cubicBezTo>
                    <a:pt x="1690" y="5553"/>
                    <a:pt x="1" y="6215"/>
                    <a:pt x="1" y="6215"/>
                  </a:cubicBezTo>
                  <a:cubicBezTo>
                    <a:pt x="1" y="6215"/>
                    <a:pt x="271" y="7548"/>
                    <a:pt x="1399" y="7548"/>
                  </a:cubicBezTo>
                  <a:cubicBezTo>
                    <a:pt x="1497" y="7548"/>
                    <a:pt x="1601" y="7538"/>
                    <a:pt x="1712" y="7516"/>
                  </a:cubicBezTo>
                  <a:cubicBezTo>
                    <a:pt x="3082" y="7242"/>
                    <a:pt x="6209" y="4412"/>
                    <a:pt x="6118" y="2175"/>
                  </a:cubicBezTo>
                  <a:cubicBezTo>
                    <a:pt x="6118" y="2175"/>
                    <a:pt x="6161" y="1"/>
                    <a:pt x="495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2967;p41">
              <a:extLst>
                <a:ext uri="{FF2B5EF4-FFF2-40B4-BE49-F238E27FC236}">
                  <a16:creationId xmlns:a16="http://schemas.microsoft.com/office/drawing/2014/main" id="{88EF40AC-A90D-505A-FD7F-FBABC5115D11}"/>
                </a:ext>
              </a:extLst>
            </p:cNvPr>
            <p:cNvSpPr/>
            <p:nvPr/>
          </p:nvSpPr>
          <p:spPr>
            <a:xfrm>
              <a:off x="4996625" y="2064025"/>
              <a:ext cx="162075" cy="189900"/>
            </a:xfrm>
            <a:custGeom>
              <a:avLst/>
              <a:gdLst/>
              <a:ahLst/>
              <a:cxnLst/>
              <a:rect l="l" t="t" r="r" b="b"/>
              <a:pathLst>
                <a:path w="6483" h="7596" extrusionOk="0">
                  <a:moveTo>
                    <a:pt x="5319" y="0"/>
                  </a:moveTo>
                  <a:cubicBezTo>
                    <a:pt x="4885" y="0"/>
                    <a:pt x="4474" y="137"/>
                    <a:pt x="4086" y="297"/>
                  </a:cubicBezTo>
                  <a:cubicBezTo>
                    <a:pt x="3287" y="662"/>
                    <a:pt x="2557" y="1187"/>
                    <a:pt x="1918" y="1735"/>
                  </a:cubicBezTo>
                  <a:cubicBezTo>
                    <a:pt x="1758" y="1872"/>
                    <a:pt x="1598" y="2009"/>
                    <a:pt x="1438" y="2146"/>
                  </a:cubicBezTo>
                  <a:cubicBezTo>
                    <a:pt x="1370" y="2237"/>
                    <a:pt x="1324" y="2260"/>
                    <a:pt x="1210" y="2374"/>
                  </a:cubicBezTo>
                  <a:cubicBezTo>
                    <a:pt x="1073" y="2511"/>
                    <a:pt x="982" y="2648"/>
                    <a:pt x="868" y="2762"/>
                  </a:cubicBezTo>
                  <a:cubicBezTo>
                    <a:pt x="662" y="3013"/>
                    <a:pt x="525" y="3242"/>
                    <a:pt x="388" y="3470"/>
                  </a:cubicBezTo>
                  <a:cubicBezTo>
                    <a:pt x="206" y="3767"/>
                    <a:pt x="160" y="3858"/>
                    <a:pt x="69" y="4018"/>
                  </a:cubicBezTo>
                  <a:cubicBezTo>
                    <a:pt x="365" y="3904"/>
                    <a:pt x="662" y="3812"/>
                    <a:pt x="959" y="3721"/>
                  </a:cubicBezTo>
                  <a:cubicBezTo>
                    <a:pt x="1096" y="3653"/>
                    <a:pt x="1256" y="3607"/>
                    <a:pt x="1393" y="3561"/>
                  </a:cubicBezTo>
                  <a:cubicBezTo>
                    <a:pt x="1461" y="3538"/>
                    <a:pt x="1512" y="3533"/>
                    <a:pt x="1558" y="3533"/>
                  </a:cubicBezTo>
                  <a:cubicBezTo>
                    <a:pt x="1604" y="3533"/>
                    <a:pt x="1644" y="3538"/>
                    <a:pt x="1689" y="3538"/>
                  </a:cubicBezTo>
                  <a:cubicBezTo>
                    <a:pt x="1727" y="3531"/>
                    <a:pt x="1750" y="3528"/>
                    <a:pt x="1765" y="3528"/>
                  </a:cubicBezTo>
                  <a:cubicBezTo>
                    <a:pt x="1796" y="3528"/>
                    <a:pt x="1796" y="3538"/>
                    <a:pt x="1826" y="3538"/>
                  </a:cubicBezTo>
                  <a:cubicBezTo>
                    <a:pt x="1834" y="3531"/>
                    <a:pt x="1841" y="3528"/>
                    <a:pt x="1848" y="3528"/>
                  </a:cubicBezTo>
                  <a:cubicBezTo>
                    <a:pt x="1862" y="3528"/>
                    <a:pt x="1872" y="3538"/>
                    <a:pt x="1872" y="3538"/>
                  </a:cubicBezTo>
                  <a:cubicBezTo>
                    <a:pt x="1895" y="3561"/>
                    <a:pt x="1940" y="3561"/>
                    <a:pt x="1963" y="3584"/>
                  </a:cubicBezTo>
                  <a:cubicBezTo>
                    <a:pt x="2032" y="3653"/>
                    <a:pt x="2055" y="3721"/>
                    <a:pt x="2055" y="3721"/>
                  </a:cubicBezTo>
                  <a:cubicBezTo>
                    <a:pt x="2055" y="3721"/>
                    <a:pt x="2055" y="3744"/>
                    <a:pt x="2077" y="3767"/>
                  </a:cubicBezTo>
                  <a:cubicBezTo>
                    <a:pt x="2077" y="3812"/>
                    <a:pt x="2100" y="3858"/>
                    <a:pt x="2123" y="3949"/>
                  </a:cubicBezTo>
                  <a:cubicBezTo>
                    <a:pt x="2146" y="4109"/>
                    <a:pt x="2100" y="4383"/>
                    <a:pt x="1963" y="4702"/>
                  </a:cubicBezTo>
                  <a:cubicBezTo>
                    <a:pt x="1803" y="4999"/>
                    <a:pt x="1530" y="5342"/>
                    <a:pt x="1119" y="5593"/>
                  </a:cubicBezTo>
                  <a:cubicBezTo>
                    <a:pt x="1027" y="5661"/>
                    <a:pt x="913" y="5707"/>
                    <a:pt x="799" y="5752"/>
                  </a:cubicBezTo>
                  <a:cubicBezTo>
                    <a:pt x="753" y="5798"/>
                    <a:pt x="685" y="5821"/>
                    <a:pt x="617" y="5821"/>
                  </a:cubicBezTo>
                  <a:lnTo>
                    <a:pt x="274" y="5935"/>
                  </a:lnTo>
                  <a:lnTo>
                    <a:pt x="92" y="6004"/>
                  </a:lnTo>
                  <a:lnTo>
                    <a:pt x="23" y="6026"/>
                  </a:lnTo>
                  <a:cubicBezTo>
                    <a:pt x="0" y="6049"/>
                    <a:pt x="23" y="6072"/>
                    <a:pt x="23" y="6095"/>
                  </a:cubicBezTo>
                  <a:lnTo>
                    <a:pt x="114" y="6437"/>
                  </a:lnTo>
                  <a:cubicBezTo>
                    <a:pt x="160" y="6711"/>
                    <a:pt x="251" y="6802"/>
                    <a:pt x="320" y="6962"/>
                  </a:cubicBezTo>
                  <a:cubicBezTo>
                    <a:pt x="525" y="7236"/>
                    <a:pt x="845" y="7510"/>
                    <a:pt x="1210" y="7556"/>
                  </a:cubicBezTo>
                  <a:cubicBezTo>
                    <a:pt x="1345" y="7583"/>
                    <a:pt x="1480" y="7595"/>
                    <a:pt x="1612" y="7595"/>
                  </a:cubicBezTo>
                  <a:cubicBezTo>
                    <a:pt x="1815" y="7595"/>
                    <a:pt x="2012" y="7565"/>
                    <a:pt x="2191" y="7510"/>
                  </a:cubicBezTo>
                  <a:cubicBezTo>
                    <a:pt x="2762" y="7373"/>
                    <a:pt x="3219" y="7122"/>
                    <a:pt x="3584" y="6871"/>
                  </a:cubicBezTo>
                  <a:cubicBezTo>
                    <a:pt x="4337" y="6392"/>
                    <a:pt x="4657" y="5912"/>
                    <a:pt x="4611" y="5889"/>
                  </a:cubicBezTo>
                  <a:cubicBezTo>
                    <a:pt x="4610" y="5889"/>
                    <a:pt x="4608" y="5888"/>
                    <a:pt x="4606" y="5888"/>
                  </a:cubicBezTo>
                  <a:cubicBezTo>
                    <a:pt x="4543" y="5888"/>
                    <a:pt x="4155" y="6265"/>
                    <a:pt x="3401" y="6620"/>
                  </a:cubicBezTo>
                  <a:cubicBezTo>
                    <a:pt x="3036" y="6825"/>
                    <a:pt x="2579" y="7008"/>
                    <a:pt x="2055" y="7099"/>
                  </a:cubicBezTo>
                  <a:cubicBezTo>
                    <a:pt x="1940" y="7122"/>
                    <a:pt x="1815" y="7133"/>
                    <a:pt x="1689" y="7133"/>
                  </a:cubicBezTo>
                  <a:cubicBezTo>
                    <a:pt x="1564" y="7133"/>
                    <a:pt x="1438" y="7122"/>
                    <a:pt x="1324" y="7099"/>
                  </a:cubicBezTo>
                  <a:cubicBezTo>
                    <a:pt x="1096" y="7053"/>
                    <a:pt x="959" y="6894"/>
                    <a:pt x="845" y="6711"/>
                  </a:cubicBezTo>
                  <a:cubicBezTo>
                    <a:pt x="822" y="6620"/>
                    <a:pt x="731" y="6483"/>
                    <a:pt x="753" y="6483"/>
                  </a:cubicBezTo>
                  <a:cubicBezTo>
                    <a:pt x="753" y="6437"/>
                    <a:pt x="731" y="6414"/>
                    <a:pt x="799" y="6414"/>
                  </a:cubicBezTo>
                  <a:cubicBezTo>
                    <a:pt x="811" y="6403"/>
                    <a:pt x="816" y="6403"/>
                    <a:pt x="825" y="6403"/>
                  </a:cubicBezTo>
                  <a:cubicBezTo>
                    <a:pt x="833" y="6403"/>
                    <a:pt x="845" y="6403"/>
                    <a:pt x="868" y="6392"/>
                  </a:cubicBezTo>
                  <a:cubicBezTo>
                    <a:pt x="936" y="6369"/>
                    <a:pt x="1027" y="6346"/>
                    <a:pt x="1096" y="6323"/>
                  </a:cubicBezTo>
                  <a:cubicBezTo>
                    <a:pt x="1233" y="6255"/>
                    <a:pt x="1370" y="6209"/>
                    <a:pt x="1507" y="6118"/>
                  </a:cubicBezTo>
                  <a:cubicBezTo>
                    <a:pt x="2055" y="5844"/>
                    <a:pt x="2420" y="5410"/>
                    <a:pt x="2648" y="5022"/>
                  </a:cubicBezTo>
                  <a:cubicBezTo>
                    <a:pt x="2876" y="4611"/>
                    <a:pt x="2968" y="4200"/>
                    <a:pt x="2945" y="3904"/>
                  </a:cubicBezTo>
                  <a:cubicBezTo>
                    <a:pt x="2922" y="3744"/>
                    <a:pt x="2899" y="3630"/>
                    <a:pt x="2876" y="3538"/>
                  </a:cubicBezTo>
                  <a:cubicBezTo>
                    <a:pt x="2831" y="3447"/>
                    <a:pt x="2808" y="3401"/>
                    <a:pt x="2808" y="3401"/>
                  </a:cubicBezTo>
                  <a:cubicBezTo>
                    <a:pt x="2808" y="3401"/>
                    <a:pt x="2785" y="3379"/>
                    <a:pt x="2739" y="3287"/>
                  </a:cubicBezTo>
                  <a:cubicBezTo>
                    <a:pt x="2716" y="3219"/>
                    <a:pt x="2579" y="3105"/>
                    <a:pt x="2443" y="2991"/>
                  </a:cubicBezTo>
                  <a:cubicBezTo>
                    <a:pt x="2374" y="2945"/>
                    <a:pt x="2260" y="2899"/>
                    <a:pt x="2146" y="2854"/>
                  </a:cubicBezTo>
                  <a:cubicBezTo>
                    <a:pt x="2100" y="2831"/>
                    <a:pt x="2055" y="2808"/>
                    <a:pt x="1986" y="2808"/>
                  </a:cubicBezTo>
                  <a:lnTo>
                    <a:pt x="1849" y="2808"/>
                  </a:lnTo>
                  <a:cubicBezTo>
                    <a:pt x="1849" y="2808"/>
                    <a:pt x="1826" y="2808"/>
                    <a:pt x="1803" y="2831"/>
                  </a:cubicBezTo>
                  <a:cubicBezTo>
                    <a:pt x="1791" y="2837"/>
                    <a:pt x="1782" y="2840"/>
                    <a:pt x="1776" y="2840"/>
                  </a:cubicBezTo>
                  <a:cubicBezTo>
                    <a:pt x="1759" y="2840"/>
                    <a:pt x="1764" y="2819"/>
                    <a:pt x="1781" y="2785"/>
                  </a:cubicBezTo>
                  <a:lnTo>
                    <a:pt x="1803" y="2762"/>
                  </a:lnTo>
                  <a:cubicBezTo>
                    <a:pt x="1826" y="2740"/>
                    <a:pt x="1918" y="2625"/>
                    <a:pt x="1963" y="2557"/>
                  </a:cubicBezTo>
                  <a:cubicBezTo>
                    <a:pt x="2100" y="2420"/>
                    <a:pt x="2237" y="2283"/>
                    <a:pt x="2374" y="2146"/>
                  </a:cubicBezTo>
                  <a:cubicBezTo>
                    <a:pt x="2968" y="1598"/>
                    <a:pt x="3629" y="1050"/>
                    <a:pt x="4314" y="685"/>
                  </a:cubicBezTo>
                  <a:cubicBezTo>
                    <a:pt x="4657" y="503"/>
                    <a:pt x="5022" y="366"/>
                    <a:pt x="5341" y="343"/>
                  </a:cubicBezTo>
                  <a:cubicBezTo>
                    <a:pt x="5389" y="336"/>
                    <a:pt x="5435" y="333"/>
                    <a:pt x="5480" y="333"/>
                  </a:cubicBezTo>
                  <a:cubicBezTo>
                    <a:pt x="5733" y="333"/>
                    <a:pt x="5932" y="439"/>
                    <a:pt x="6049" y="594"/>
                  </a:cubicBezTo>
                  <a:cubicBezTo>
                    <a:pt x="6358" y="970"/>
                    <a:pt x="6390" y="1303"/>
                    <a:pt x="6453" y="1303"/>
                  </a:cubicBezTo>
                  <a:cubicBezTo>
                    <a:pt x="6455" y="1303"/>
                    <a:pt x="6458" y="1302"/>
                    <a:pt x="6460" y="1302"/>
                  </a:cubicBezTo>
                  <a:cubicBezTo>
                    <a:pt x="6483" y="1302"/>
                    <a:pt x="6483" y="1233"/>
                    <a:pt x="6483" y="1073"/>
                  </a:cubicBezTo>
                  <a:cubicBezTo>
                    <a:pt x="6460" y="936"/>
                    <a:pt x="6414" y="731"/>
                    <a:pt x="6277" y="480"/>
                  </a:cubicBezTo>
                  <a:cubicBezTo>
                    <a:pt x="6186" y="366"/>
                    <a:pt x="6072" y="229"/>
                    <a:pt x="5889" y="137"/>
                  </a:cubicBezTo>
                  <a:cubicBezTo>
                    <a:pt x="5729" y="46"/>
                    <a:pt x="5524" y="0"/>
                    <a:pt x="531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2968;p41">
              <a:extLst>
                <a:ext uri="{FF2B5EF4-FFF2-40B4-BE49-F238E27FC236}">
                  <a16:creationId xmlns:a16="http://schemas.microsoft.com/office/drawing/2014/main" id="{A7A328BE-7EE5-38A7-31D6-D5F25359C4D9}"/>
                </a:ext>
              </a:extLst>
            </p:cNvPr>
            <p:cNvSpPr/>
            <p:nvPr/>
          </p:nvSpPr>
          <p:spPr>
            <a:xfrm>
              <a:off x="4247375" y="1804375"/>
              <a:ext cx="516350" cy="113675"/>
            </a:xfrm>
            <a:custGeom>
              <a:avLst/>
              <a:gdLst/>
              <a:ahLst/>
              <a:cxnLst/>
              <a:rect l="l" t="t" r="r" b="b"/>
              <a:pathLst>
                <a:path w="20654" h="4547" extrusionOk="0">
                  <a:moveTo>
                    <a:pt x="2557" y="1416"/>
                  </a:moveTo>
                  <a:cubicBezTo>
                    <a:pt x="2556" y="1416"/>
                    <a:pt x="2554" y="1416"/>
                    <a:pt x="2553" y="1416"/>
                  </a:cubicBezTo>
                  <a:lnTo>
                    <a:pt x="2553" y="1416"/>
                  </a:lnTo>
                  <a:cubicBezTo>
                    <a:pt x="2553" y="1416"/>
                    <a:pt x="2553" y="1416"/>
                    <a:pt x="2553" y="1416"/>
                  </a:cubicBezTo>
                  <a:close/>
                  <a:moveTo>
                    <a:pt x="2012" y="1462"/>
                  </a:moveTo>
                  <a:lnTo>
                    <a:pt x="2012" y="1462"/>
                  </a:lnTo>
                  <a:cubicBezTo>
                    <a:pt x="2012" y="1462"/>
                    <a:pt x="2012" y="1462"/>
                    <a:pt x="2012" y="1462"/>
                  </a:cubicBezTo>
                  <a:lnTo>
                    <a:pt x="2012" y="1462"/>
                  </a:lnTo>
                  <a:cubicBezTo>
                    <a:pt x="2004" y="1462"/>
                    <a:pt x="1995" y="1462"/>
                    <a:pt x="1986" y="1462"/>
                  </a:cubicBezTo>
                  <a:close/>
                  <a:moveTo>
                    <a:pt x="2169" y="1"/>
                  </a:moveTo>
                  <a:cubicBezTo>
                    <a:pt x="1461" y="1"/>
                    <a:pt x="457" y="138"/>
                    <a:pt x="183" y="686"/>
                  </a:cubicBezTo>
                  <a:cubicBezTo>
                    <a:pt x="1" y="1028"/>
                    <a:pt x="69" y="1462"/>
                    <a:pt x="640" y="1576"/>
                  </a:cubicBezTo>
                  <a:cubicBezTo>
                    <a:pt x="801" y="1619"/>
                    <a:pt x="968" y="1642"/>
                    <a:pt x="1138" y="1642"/>
                  </a:cubicBezTo>
                  <a:cubicBezTo>
                    <a:pt x="1327" y="1642"/>
                    <a:pt x="1520" y="1613"/>
                    <a:pt x="1713" y="1553"/>
                  </a:cubicBezTo>
                  <a:cubicBezTo>
                    <a:pt x="1804" y="1530"/>
                    <a:pt x="1895" y="1507"/>
                    <a:pt x="1964" y="1485"/>
                  </a:cubicBezTo>
                  <a:cubicBezTo>
                    <a:pt x="1975" y="1481"/>
                    <a:pt x="1986" y="1477"/>
                    <a:pt x="1996" y="1474"/>
                  </a:cubicBezTo>
                  <a:lnTo>
                    <a:pt x="1996" y="1474"/>
                  </a:lnTo>
                  <a:cubicBezTo>
                    <a:pt x="2080" y="1463"/>
                    <a:pt x="2190" y="1462"/>
                    <a:pt x="2029" y="1462"/>
                  </a:cubicBezTo>
                  <a:lnTo>
                    <a:pt x="2029" y="1462"/>
                  </a:lnTo>
                  <a:cubicBezTo>
                    <a:pt x="2029" y="1462"/>
                    <a:pt x="2029" y="1462"/>
                    <a:pt x="2029" y="1462"/>
                  </a:cubicBezTo>
                  <a:lnTo>
                    <a:pt x="2352" y="1462"/>
                  </a:lnTo>
                  <a:cubicBezTo>
                    <a:pt x="2403" y="1451"/>
                    <a:pt x="2448" y="1441"/>
                    <a:pt x="2485" y="1432"/>
                  </a:cubicBezTo>
                  <a:lnTo>
                    <a:pt x="2485" y="1432"/>
                  </a:lnTo>
                  <a:cubicBezTo>
                    <a:pt x="2493" y="1434"/>
                    <a:pt x="2501" y="1436"/>
                    <a:pt x="2511" y="1439"/>
                  </a:cubicBezTo>
                  <a:cubicBezTo>
                    <a:pt x="2542" y="1442"/>
                    <a:pt x="2573" y="1443"/>
                    <a:pt x="2604" y="1443"/>
                  </a:cubicBezTo>
                  <a:cubicBezTo>
                    <a:pt x="3050" y="1443"/>
                    <a:pt x="3467" y="1143"/>
                    <a:pt x="3424" y="823"/>
                  </a:cubicBezTo>
                  <a:cubicBezTo>
                    <a:pt x="3356" y="366"/>
                    <a:pt x="2877" y="24"/>
                    <a:pt x="2169" y="1"/>
                  </a:cubicBezTo>
                  <a:close/>
                  <a:moveTo>
                    <a:pt x="18101" y="3836"/>
                  </a:moveTo>
                  <a:cubicBezTo>
                    <a:pt x="18106" y="3836"/>
                    <a:pt x="18110" y="3837"/>
                    <a:pt x="18115" y="3838"/>
                  </a:cubicBezTo>
                  <a:lnTo>
                    <a:pt x="18115" y="3838"/>
                  </a:lnTo>
                  <a:cubicBezTo>
                    <a:pt x="18110" y="3837"/>
                    <a:pt x="18106" y="3836"/>
                    <a:pt x="18101" y="3836"/>
                  </a:cubicBezTo>
                  <a:close/>
                  <a:moveTo>
                    <a:pt x="18044" y="3787"/>
                  </a:moveTo>
                  <a:cubicBezTo>
                    <a:pt x="18045" y="3787"/>
                    <a:pt x="18083" y="3807"/>
                    <a:pt x="18157" y="3846"/>
                  </a:cubicBezTo>
                  <a:lnTo>
                    <a:pt x="18157" y="3846"/>
                  </a:lnTo>
                  <a:cubicBezTo>
                    <a:pt x="18152" y="3845"/>
                    <a:pt x="18147" y="3844"/>
                    <a:pt x="18142" y="3843"/>
                  </a:cubicBezTo>
                  <a:lnTo>
                    <a:pt x="18142" y="3843"/>
                  </a:lnTo>
                  <a:cubicBezTo>
                    <a:pt x="18075" y="3806"/>
                    <a:pt x="18042" y="3787"/>
                    <a:pt x="18044" y="3787"/>
                  </a:cubicBezTo>
                  <a:close/>
                  <a:moveTo>
                    <a:pt x="18373" y="2510"/>
                  </a:moveTo>
                  <a:cubicBezTo>
                    <a:pt x="17930" y="2510"/>
                    <a:pt x="17591" y="2693"/>
                    <a:pt x="17439" y="3014"/>
                  </a:cubicBezTo>
                  <a:cubicBezTo>
                    <a:pt x="17302" y="3311"/>
                    <a:pt x="17667" y="3767"/>
                    <a:pt x="18147" y="3858"/>
                  </a:cubicBezTo>
                  <a:cubicBezTo>
                    <a:pt x="18169" y="3864"/>
                    <a:pt x="18185" y="3867"/>
                    <a:pt x="18196" y="3868"/>
                  </a:cubicBezTo>
                  <a:lnTo>
                    <a:pt x="18196" y="3868"/>
                  </a:lnTo>
                  <a:cubicBezTo>
                    <a:pt x="18228" y="3885"/>
                    <a:pt x="18265" y="3904"/>
                    <a:pt x="18306" y="3927"/>
                  </a:cubicBezTo>
                  <a:cubicBezTo>
                    <a:pt x="18384" y="3966"/>
                    <a:pt x="18479" y="4005"/>
                    <a:pt x="18590" y="4029"/>
                  </a:cubicBezTo>
                  <a:lnTo>
                    <a:pt x="18590" y="4029"/>
                  </a:lnTo>
                  <a:cubicBezTo>
                    <a:pt x="18593" y="4031"/>
                    <a:pt x="18597" y="4033"/>
                    <a:pt x="18601" y="4034"/>
                  </a:cubicBezTo>
                  <a:lnTo>
                    <a:pt x="18601" y="4034"/>
                  </a:lnTo>
                  <a:cubicBezTo>
                    <a:pt x="18613" y="4042"/>
                    <a:pt x="18629" y="4052"/>
                    <a:pt x="18649" y="4064"/>
                  </a:cubicBezTo>
                  <a:cubicBezTo>
                    <a:pt x="18717" y="4110"/>
                    <a:pt x="18809" y="4155"/>
                    <a:pt x="18877" y="4201"/>
                  </a:cubicBezTo>
                  <a:cubicBezTo>
                    <a:pt x="19197" y="4406"/>
                    <a:pt x="19539" y="4520"/>
                    <a:pt x="19904" y="4543"/>
                  </a:cubicBezTo>
                  <a:cubicBezTo>
                    <a:pt x="19932" y="4546"/>
                    <a:pt x="19960" y="4547"/>
                    <a:pt x="19986" y="4547"/>
                  </a:cubicBezTo>
                  <a:cubicBezTo>
                    <a:pt x="20472" y="4547"/>
                    <a:pt x="20654" y="4159"/>
                    <a:pt x="20589" y="3813"/>
                  </a:cubicBezTo>
                  <a:cubicBezTo>
                    <a:pt x="20475" y="3219"/>
                    <a:pt x="19562" y="2786"/>
                    <a:pt x="18877" y="2580"/>
                  </a:cubicBezTo>
                  <a:cubicBezTo>
                    <a:pt x="18699" y="2533"/>
                    <a:pt x="18530" y="2510"/>
                    <a:pt x="18373" y="251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2969;p41">
              <a:extLst>
                <a:ext uri="{FF2B5EF4-FFF2-40B4-BE49-F238E27FC236}">
                  <a16:creationId xmlns:a16="http://schemas.microsoft.com/office/drawing/2014/main" id="{1A842331-993A-4C59-67F3-9A7BBB7E1E80}"/>
                </a:ext>
              </a:extLst>
            </p:cNvPr>
            <p:cNvSpPr/>
            <p:nvPr/>
          </p:nvSpPr>
          <p:spPr>
            <a:xfrm>
              <a:off x="4310150" y="1821075"/>
              <a:ext cx="2875" cy="450"/>
            </a:xfrm>
            <a:custGeom>
              <a:avLst/>
              <a:gdLst/>
              <a:ahLst/>
              <a:cxnLst/>
              <a:rect l="l" t="t" r="r" b="b"/>
              <a:pathLst>
                <a:path w="115" h="18" extrusionOk="0">
                  <a:moveTo>
                    <a:pt x="112" y="1"/>
                  </a:moveTo>
                  <a:cubicBezTo>
                    <a:pt x="109" y="1"/>
                    <a:pt x="69" y="6"/>
                    <a:pt x="0" y="18"/>
                  </a:cubicBezTo>
                  <a:cubicBezTo>
                    <a:pt x="80" y="6"/>
                    <a:pt x="115" y="1"/>
                    <a:pt x="112" y="1"/>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2970;p41">
              <a:extLst>
                <a:ext uri="{FF2B5EF4-FFF2-40B4-BE49-F238E27FC236}">
                  <a16:creationId xmlns:a16="http://schemas.microsoft.com/office/drawing/2014/main" id="{241CB0F3-BFAD-6E6C-4568-9FFF676C4DB0}"/>
                </a:ext>
              </a:extLst>
            </p:cNvPr>
            <p:cNvSpPr/>
            <p:nvPr/>
          </p:nvSpPr>
          <p:spPr>
            <a:xfrm>
              <a:off x="4697600" y="188027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2971;p41">
              <a:extLst>
                <a:ext uri="{FF2B5EF4-FFF2-40B4-BE49-F238E27FC236}">
                  <a16:creationId xmlns:a16="http://schemas.microsoft.com/office/drawing/2014/main" id="{BBEB11B6-9C5A-3217-35F9-1F594DBE6BA7}"/>
                </a:ext>
              </a:extLst>
            </p:cNvPr>
            <p:cNvSpPr/>
            <p:nvPr/>
          </p:nvSpPr>
          <p:spPr>
            <a:xfrm>
              <a:off x="4712450" y="1886550"/>
              <a:ext cx="1150" cy="600"/>
            </a:xfrm>
            <a:custGeom>
              <a:avLst/>
              <a:gdLst/>
              <a:ahLst/>
              <a:cxnLst/>
              <a:rect l="l" t="t" r="r" b="b"/>
              <a:pathLst>
                <a:path w="46" h="24" extrusionOk="0">
                  <a:moveTo>
                    <a:pt x="0" y="1"/>
                  </a:moveTo>
                  <a:cubicBezTo>
                    <a:pt x="0" y="1"/>
                    <a:pt x="23" y="24"/>
                    <a:pt x="46" y="24"/>
                  </a:cubicBezTo>
                  <a:cubicBezTo>
                    <a:pt x="23" y="24"/>
                    <a:pt x="23" y="1"/>
                    <a:pt x="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2972;p41">
              <a:extLst>
                <a:ext uri="{FF2B5EF4-FFF2-40B4-BE49-F238E27FC236}">
                  <a16:creationId xmlns:a16="http://schemas.microsoft.com/office/drawing/2014/main" id="{61AAF786-FA82-6B99-659B-F91B2765B9E6}"/>
                </a:ext>
              </a:extLst>
            </p:cNvPr>
            <p:cNvSpPr/>
            <p:nvPr/>
          </p:nvSpPr>
          <p:spPr>
            <a:xfrm>
              <a:off x="4297025" y="1822650"/>
              <a:ext cx="1175" cy="25"/>
            </a:xfrm>
            <a:custGeom>
              <a:avLst/>
              <a:gdLst/>
              <a:ahLst/>
              <a:cxnLst/>
              <a:rect l="l" t="t" r="r" b="b"/>
              <a:pathLst>
                <a:path w="47" h="1" extrusionOk="0">
                  <a:moveTo>
                    <a:pt x="0" y="0"/>
                  </a:moveTo>
                  <a:cubicBezTo>
                    <a:pt x="23" y="0"/>
                    <a:pt x="23" y="0"/>
                    <a:pt x="23" y="0"/>
                  </a:cubicBezTo>
                  <a:cubicBezTo>
                    <a:pt x="46" y="0"/>
                    <a:pt x="46" y="0"/>
                    <a:pt x="46" y="0"/>
                  </a:cubicBezTo>
                  <a:cubicBezTo>
                    <a:pt x="23" y="0"/>
                    <a:pt x="23" y="0"/>
                    <a:pt x="0" y="0"/>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2973;p41">
              <a:extLst>
                <a:ext uri="{FF2B5EF4-FFF2-40B4-BE49-F238E27FC236}">
                  <a16:creationId xmlns:a16="http://schemas.microsoft.com/office/drawing/2014/main" id="{F146E293-AC59-0D63-21C5-DE03A35BD539}"/>
                </a:ext>
              </a:extLst>
            </p:cNvPr>
            <p:cNvSpPr/>
            <p:nvPr/>
          </p:nvSpPr>
          <p:spPr>
            <a:xfrm>
              <a:off x="4374625" y="2123375"/>
              <a:ext cx="152950" cy="85050"/>
            </a:xfrm>
            <a:custGeom>
              <a:avLst/>
              <a:gdLst/>
              <a:ahLst/>
              <a:cxnLst/>
              <a:rect l="l" t="t" r="r" b="b"/>
              <a:pathLst>
                <a:path w="6118" h="3402" extrusionOk="0">
                  <a:moveTo>
                    <a:pt x="914" y="0"/>
                  </a:moveTo>
                  <a:lnTo>
                    <a:pt x="914" y="0"/>
                  </a:lnTo>
                  <a:cubicBezTo>
                    <a:pt x="1" y="229"/>
                    <a:pt x="1096" y="3401"/>
                    <a:pt x="2534" y="3401"/>
                  </a:cubicBezTo>
                  <a:cubicBezTo>
                    <a:pt x="3972" y="3401"/>
                    <a:pt x="6118" y="1461"/>
                    <a:pt x="5707" y="822"/>
                  </a:cubicBezTo>
                  <a:cubicBezTo>
                    <a:pt x="5581" y="626"/>
                    <a:pt x="5322" y="561"/>
                    <a:pt x="4991" y="561"/>
                  </a:cubicBezTo>
                  <a:cubicBezTo>
                    <a:pt x="4337" y="561"/>
                    <a:pt x="3400" y="816"/>
                    <a:pt x="2656" y="816"/>
                  </a:cubicBezTo>
                  <a:cubicBezTo>
                    <a:pt x="2550" y="816"/>
                    <a:pt x="2448" y="811"/>
                    <a:pt x="2352" y="799"/>
                  </a:cubicBezTo>
                  <a:cubicBezTo>
                    <a:pt x="1210" y="639"/>
                    <a:pt x="914" y="0"/>
                    <a:pt x="91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2974;p41">
              <a:extLst>
                <a:ext uri="{FF2B5EF4-FFF2-40B4-BE49-F238E27FC236}">
                  <a16:creationId xmlns:a16="http://schemas.microsoft.com/office/drawing/2014/main" id="{D0E43B40-58FB-A862-9702-72B641EDF855}"/>
                </a:ext>
              </a:extLst>
            </p:cNvPr>
            <p:cNvSpPr/>
            <p:nvPr/>
          </p:nvSpPr>
          <p:spPr>
            <a:xfrm>
              <a:off x="4384325" y="2093550"/>
              <a:ext cx="139275" cy="77800"/>
            </a:xfrm>
            <a:custGeom>
              <a:avLst/>
              <a:gdLst/>
              <a:ahLst/>
              <a:cxnLst/>
              <a:rect l="l" t="t" r="r" b="b"/>
              <a:pathLst>
                <a:path w="5571" h="3112" extrusionOk="0">
                  <a:moveTo>
                    <a:pt x="4836" y="1163"/>
                  </a:moveTo>
                  <a:cubicBezTo>
                    <a:pt x="4828" y="1163"/>
                    <a:pt x="4822" y="1166"/>
                    <a:pt x="4817" y="1170"/>
                  </a:cubicBezTo>
                  <a:cubicBezTo>
                    <a:pt x="4771" y="1193"/>
                    <a:pt x="4840" y="1444"/>
                    <a:pt x="4954" y="1673"/>
                  </a:cubicBezTo>
                  <a:cubicBezTo>
                    <a:pt x="4999" y="1787"/>
                    <a:pt x="5045" y="1901"/>
                    <a:pt x="5091" y="1969"/>
                  </a:cubicBezTo>
                  <a:cubicBezTo>
                    <a:pt x="5114" y="2038"/>
                    <a:pt x="5114" y="2106"/>
                    <a:pt x="5114" y="2106"/>
                  </a:cubicBezTo>
                  <a:cubicBezTo>
                    <a:pt x="5114" y="2106"/>
                    <a:pt x="5136" y="2129"/>
                    <a:pt x="5159" y="2198"/>
                  </a:cubicBezTo>
                  <a:cubicBezTo>
                    <a:pt x="5182" y="2266"/>
                    <a:pt x="5205" y="2357"/>
                    <a:pt x="5182" y="2472"/>
                  </a:cubicBezTo>
                  <a:cubicBezTo>
                    <a:pt x="5159" y="2677"/>
                    <a:pt x="5022" y="2882"/>
                    <a:pt x="5068" y="2928"/>
                  </a:cubicBezTo>
                  <a:cubicBezTo>
                    <a:pt x="5074" y="2934"/>
                    <a:pt x="5082" y="2937"/>
                    <a:pt x="5094" y="2937"/>
                  </a:cubicBezTo>
                  <a:cubicBezTo>
                    <a:pt x="5170" y="2937"/>
                    <a:pt x="5359" y="2802"/>
                    <a:pt x="5479" y="2563"/>
                  </a:cubicBezTo>
                  <a:cubicBezTo>
                    <a:pt x="5547" y="2426"/>
                    <a:pt x="5570" y="2243"/>
                    <a:pt x="5547" y="2129"/>
                  </a:cubicBezTo>
                  <a:cubicBezTo>
                    <a:pt x="5547" y="2083"/>
                    <a:pt x="5547" y="2038"/>
                    <a:pt x="5547" y="1992"/>
                  </a:cubicBezTo>
                  <a:cubicBezTo>
                    <a:pt x="5524" y="1969"/>
                    <a:pt x="5524" y="1947"/>
                    <a:pt x="5524" y="1947"/>
                  </a:cubicBezTo>
                  <a:cubicBezTo>
                    <a:pt x="5524" y="1947"/>
                    <a:pt x="5502" y="1878"/>
                    <a:pt x="5433" y="1787"/>
                  </a:cubicBezTo>
                  <a:cubicBezTo>
                    <a:pt x="5387" y="1695"/>
                    <a:pt x="5296" y="1604"/>
                    <a:pt x="5205" y="1513"/>
                  </a:cubicBezTo>
                  <a:cubicBezTo>
                    <a:pt x="5062" y="1329"/>
                    <a:pt x="4901" y="1163"/>
                    <a:pt x="4836" y="1163"/>
                  </a:cubicBezTo>
                  <a:close/>
                  <a:moveTo>
                    <a:pt x="3744" y="2289"/>
                  </a:moveTo>
                  <a:cubicBezTo>
                    <a:pt x="3561" y="2289"/>
                    <a:pt x="3356" y="2357"/>
                    <a:pt x="3356" y="2357"/>
                  </a:cubicBezTo>
                  <a:cubicBezTo>
                    <a:pt x="3356" y="2357"/>
                    <a:pt x="3196" y="2472"/>
                    <a:pt x="3105" y="2654"/>
                  </a:cubicBezTo>
                  <a:cubicBezTo>
                    <a:pt x="3014" y="2814"/>
                    <a:pt x="2991" y="2997"/>
                    <a:pt x="3059" y="3019"/>
                  </a:cubicBezTo>
                  <a:cubicBezTo>
                    <a:pt x="3063" y="3021"/>
                    <a:pt x="3068" y="3022"/>
                    <a:pt x="3073" y="3022"/>
                  </a:cubicBezTo>
                  <a:cubicBezTo>
                    <a:pt x="3125" y="3022"/>
                    <a:pt x="3229" y="2922"/>
                    <a:pt x="3333" y="2860"/>
                  </a:cubicBezTo>
                  <a:cubicBezTo>
                    <a:pt x="3447" y="2791"/>
                    <a:pt x="3561" y="2745"/>
                    <a:pt x="3561" y="2745"/>
                  </a:cubicBezTo>
                  <a:cubicBezTo>
                    <a:pt x="3561" y="2745"/>
                    <a:pt x="3676" y="2677"/>
                    <a:pt x="3790" y="2586"/>
                  </a:cubicBezTo>
                  <a:cubicBezTo>
                    <a:pt x="3927" y="2517"/>
                    <a:pt x="4086" y="2472"/>
                    <a:pt x="4086" y="2403"/>
                  </a:cubicBezTo>
                  <a:cubicBezTo>
                    <a:pt x="4086" y="2357"/>
                    <a:pt x="3927" y="2289"/>
                    <a:pt x="3744" y="2289"/>
                  </a:cubicBezTo>
                  <a:close/>
                  <a:moveTo>
                    <a:pt x="1649" y="0"/>
                  </a:moveTo>
                  <a:cubicBezTo>
                    <a:pt x="1555" y="0"/>
                    <a:pt x="1124" y="194"/>
                    <a:pt x="731" y="463"/>
                  </a:cubicBezTo>
                  <a:cubicBezTo>
                    <a:pt x="526" y="600"/>
                    <a:pt x="320" y="805"/>
                    <a:pt x="183" y="988"/>
                  </a:cubicBezTo>
                  <a:cubicBezTo>
                    <a:pt x="138" y="1079"/>
                    <a:pt x="92" y="1148"/>
                    <a:pt x="69" y="1216"/>
                  </a:cubicBezTo>
                  <a:cubicBezTo>
                    <a:pt x="46" y="1285"/>
                    <a:pt x="24" y="1330"/>
                    <a:pt x="24" y="1330"/>
                  </a:cubicBezTo>
                  <a:cubicBezTo>
                    <a:pt x="24" y="1330"/>
                    <a:pt x="24" y="1376"/>
                    <a:pt x="24" y="1444"/>
                  </a:cubicBezTo>
                  <a:cubicBezTo>
                    <a:pt x="1" y="1513"/>
                    <a:pt x="24" y="1604"/>
                    <a:pt x="46" y="1718"/>
                  </a:cubicBezTo>
                  <a:cubicBezTo>
                    <a:pt x="92" y="1947"/>
                    <a:pt x="229" y="2198"/>
                    <a:pt x="389" y="2403"/>
                  </a:cubicBezTo>
                  <a:cubicBezTo>
                    <a:pt x="697" y="2800"/>
                    <a:pt x="1091" y="3112"/>
                    <a:pt x="1138" y="3112"/>
                  </a:cubicBezTo>
                  <a:cubicBezTo>
                    <a:pt x="1140" y="3112"/>
                    <a:pt x="1141" y="3111"/>
                    <a:pt x="1142" y="3111"/>
                  </a:cubicBezTo>
                  <a:cubicBezTo>
                    <a:pt x="1188" y="3065"/>
                    <a:pt x="868" y="2654"/>
                    <a:pt x="640" y="2243"/>
                  </a:cubicBezTo>
                  <a:cubicBezTo>
                    <a:pt x="526" y="2015"/>
                    <a:pt x="434" y="1810"/>
                    <a:pt x="434" y="1650"/>
                  </a:cubicBezTo>
                  <a:cubicBezTo>
                    <a:pt x="412" y="1513"/>
                    <a:pt x="457" y="1422"/>
                    <a:pt x="457" y="1422"/>
                  </a:cubicBezTo>
                  <a:cubicBezTo>
                    <a:pt x="457" y="1422"/>
                    <a:pt x="457" y="1399"/>
                    <a:pt x="457" y="1353"/>
                  </a:cubicBezTo>
                  <a:cubicBezTo>
                    <a:pt x="480" y="1307"/>
                    <a:pt x="503" y="1262"/>
                    <a:pt x="526" y="1193"/>
                  </a:cubicBezTo>
                  <a:cubicBezTo>
                    <a:pt x="617" y="1056"/>
                    <a:pt x="754" y="851"/>
                    <a:pt x="937" y="691"/>
                  </a:cubicBezTo>
                  <a:cubicBezTo>
                    <a:pt x="1279" y="349"/>
                    <a:pt x="1713" y="52"/>
                    <a:pt x="1667" y="6"/>
                  </a:cubicBezTo>
                  <a:cubicBezTo>
                    <a:pt x="1665" y="2"/>
                    <a:pt x="1659" y="0"/>
                    <a:pt x="164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2975;p41">
              <a:extLst>
                <a:ext uri="{FF2B5EF4-FFF2-40B4-BE49-F238E27FC236}">
                  <a16:creationId xmlns:a16="http://schemas.microsoft.com/office/drawing/2014/main" id="{9535A5A3-7606-BBE1-D45F-D09E833A51DA}"/>
                </a:ext>
              </a:extLst>
            </p:cNvPr>
            <p:cNvSpPr/>
            <p:nvPr/>
          </p:nvSpPr>
          <p:spPr>
            <a:xfrm>
              <a:off x="4256500" y="1895425"/>
              <a:ext cx="132425" cy="26625"/>
            </a:xfrm>
            <a:custGeom>
              <a:avLst/>
              <a:gdLst/>
              <a:ahLst/>
              <a:cxnLst/>
              <a:rect l="l" t="t" r="r" b="b"/>
              <a:pathLst>
                <a:path w="5297" h="1065" extrusionOk="0">
                  <a:moveTo>
                    <a:pt x="2823" y="1"/>
                  </a:moveTo>
                  <a:cubicBezTo>
                    <a:pt x="2791" y="1"/>
                    <a:pt x="2763" y="3"/>
                    <a:pt x="2740" y="11"/>
                  </a:cubicBezTo>
                  <a:lnTo>
                    <a:pt x="2489" y="11"/>
                  </a:lnTo>
                  <a:cubicBezTo>
                    <a:pt x="2420" y="11"/>
                    <a:pt x="2306" y="34"/>
                    <a:pt x="2169" y="80"/>
                  </a:cubicBezTo>
                  <a:cubicBezTo>
                    <a:pt x="2032" y="102"/>
                    <a:pt x="1895" y="125"/>
                    <a:pt x="1736" y="171"/>
                  </a:cubicBezTo>
                  <a:cubicBezTo>
                    <a:pt x="1576" y="216"/>
                    <a:pt x="1393" y="262"/>
                    <a:pt x="1233" y="331"/>
                  </a:cubicBezTo>
                  <a:cubicBezTo>
                    <a:pt x="891" y="468"/>
                    <a:pt x="571" y="627"/>
                    <a:pt x="366" y="764"/>
                  </a:cubicBezTo>
                  <a:cubicBezTo>
                    <a:pt x="138" y="947"/>
                    <a:pt x="1" y="1061"/>
                    <a:pt x="1" y="1061"/>
                  </a:cubicBezTo>
                  <a:cubicBezTo>
                    <a:pt x="3" y="1063"/>
                    <a:pt x="7" y="1064"/>
                    <a:pt x="11" y="1064"/>
                  </a:cubicBezTo>
                  <a:cubicBezTo>
                    <a:pt x="53" y="1064"/>
                    <a:pt x="184" y="978"/>
                    <a:pt x="389" y="856"/>
                  </a:cubicBezTo>
                  <a:cubicBezTo>
                    <a:pt x="617" y="719"/>
                    <a:pt x="937" y="582"/>
                    <a:pt x="1279" y="490"/>
                  </a:cubicBezTo>
                  <a:cubicBezTo>
                    <a:pt x="1439" y="422"/>
                    <a:pt x="1621" y="399"/>
                    <a:pt x="1781" y="353"/>
                  </a:cubicBezTo>
                  <a:cubicBezTo>
                    <a:pt x="1918" y="308"/>
                    <a:pt x="2078" y="285"/>
                    <a:pt x="2215" y="262"/>
                  </a:cubicBezTo>
                  <a:cubicBezTo>
                    <a:pt x="2329" y="239"/>
                    <a:pt x="2443" y="216"/>
                    <a:pt x="2512" y="216"/>
                  </a:cubicBezTo>
                  <a:lnTo>
                    <a:pt x="2740" y="216"/>
                  </a:lnTo>
                  <a:cubicBezTo>
                    <a:pt x="2763" y="209"/>
                    <a:pt x="2791" y="206"/>
                    <a:pt x="2823" y="206"/>
                  </a:cubicBezTo>
                  <a:cubicBezTo>
                    <a:pt x="2887" y="206"/>
                    <a:pt x="2968" y="216"/>
                    <a:pt x="3059" y="216"/>
                  </a:cubicBezTo>
                  <a:lnTo>
                    <a:pt x="3265" y="216"/>
                  </a:lnTo>
                  <a:cubicBezTo>
                    <a:pt x="3333" y="239"/>
                    <a:pt x="3402" y="239"/>
                    <a:pt x="3493" y="262"/>
                  </a:cubicBezTo>
                  <a:cubicBezTo>
                    <a:pt x="3653" y="285"/>
                    <a:pt x="3813" y="331"/>
                    <a:pt x="3972" y="376"/>
                  </a:cubicBezTo>
                  <a:cubicBezTo>
                    <a:pt x="4617" y="548"/>
                    <a:pt x="5202" y="882"/>
                    <a:pt x="5267" y="882"/>
                  </a:cubicBezTo>
                  <a:cubicBezTo>
                    <a:pt x="5271" y="882"/>
                    <a:pt x="5273" y="881"/>
                    <a:pt x="5273" y="878"/>
                  </a:cubicBezTo>
                  <a:cubicBezTo>
                    <a:pt x="5296" y="878"/>
                    <a:pt x="5137" y="764"/>
                    <a:pt x="4908" y="627"/>
                  </a:cubicBezTo>
                  <a:cubicBezTo>
                    <a:pt x="4794" y="582"/>
                    <a:pt x="4657" y="490"/>
                    <a:pt x="4497" y="422"/>
                  </a:cubicBezTo>
                  <a:cubicBezTo>
                    <a:pt x="4338" y="353"/>
                    <a:pt x="4178" y="285"/>
                    <a:pt x="4018" y="216"/>
                  </a:cubicBezTo>
                  <a:cubicBezTo>
                    <a:pt x="3858" y="171"/>
                    <a:pt x="3676" y="102"/>
                    <a:pt x="3516" y="80"/>
                  </a:cubicBezTo>
                  <a:cubicBezTo>
                    <a:pt x="3425" y="80"/>
                    <a:pt x="3356" y="57"/>
                    <a:pt x="3288" y="34"/>
                  </a:cubicBezTo>
                  <a:cubicBezTo>
                    <a:pt x="3196" y="34"/>
                    <a:pt x="3128" y="34"/>
                    <a:pt x="3059" y="11"/>
                  </a:cubicBezTo>
                  <a:cubicBezTo>
                    <a:pt x="2968" y="11"/>
                    <a:pt x="2887" y="1"/>
                    <a:pt x="282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2976;p41">
              <a:extLst>
                <a:ext uri="{FF2B5EF4-FFF2-40B4-BE49-F238E27FC236}">
                  <a16:creationId xmlns:a16="http://schemas.microsoft.com/office/drawing/2014/main" id="{F238AD76-784E-C110-1505-63C4B37E448A}"/>
                </a:ext>
              </a:extLst>
            </p:cNvPr>
            <p:cNvSpPr/>
            <p:nvPr/>
          </p:nvSpPr>
          <p:spPr>
            <a:xfrm>
              <a:off x="4244525" y="1937900"/>
              <a:ext cx="121575" cy="123875"/>
            </a:xfrm>
            <a:custGeom>
              <a:avLst/>
              <a:gdLst/>
              <a:ahLst/>
              <a:cxnLst/>
              <a:rect l="l" t="t" r="r" b="b"/>
              <a:pathLst>
                <a:path w="4863" h="4955" extrusionOk="0">
                  <a:moveTo>
                    <a:pt x="2458" y="1"/>
                  </a:moveTo>
                  <a:cubicBezTo>
                    <a:pt x="1470" y="1"/>
                    <a:pt x="551" y="765"/>
                    <a:pt x="297" y="1896"/>
                  </a:cubicBezTo>
                  <a:cubicBezTo>
                    <a:pt x="0" y="3242"/>
                    <a:pt x="708" y="4566"/>
                    <a:pt x="1872" y="4886"/>
                  </a:cubicBezTo>
                  <a:cubicBezTo>
                    <a:pt x="2042" y="4932"/>
                    <a:pt x="2212" y="4955"/>
                    <a:pt x="2381" y="4955"/>
                  </a:cubicBezTo>
                  <a:cubicBezTo>
                    <a:pt x="3369" y="4955"/>
                    <a:pt x="4289" y="4187"/>
                    <a:pt x="4543" y="3037"/>
                  </a:cubicBezTo>
                  <a:cubicBezTo>
                    <a:pt x="4862" y="1713"/>
                    <a:pt x="4155" y="366"/>
                    <a:pt x="2968" y="70"/>
                  </a:cubicBezTo>
                  <a:cubicBezTo>
                    <a:pt x="2798" y="23"/>
                    <a:pt x="2627" y="1"/>
                    <a:pt x="24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2977;p41">
              <a:extLst>
                <a:ext uri="{FF2B5EF4-FFF2-40B4-BE49-F238E27FC236}">
                  <a16:creationId xmlns:a16="http://schemas.microsoft.com/office/drawing/2014/main" id="{B6DB51D3-0600-C092-117F-7801DECE60BE}"/>
                </a:ext>
              </a:extLst>
            </p:cNvPr>
            <p:cNvSpPr/>
            <p:nvPr/>
          </p:nvSpPr>
          <p:spPr>
            <a:xfrm>
              <a:off x="4200025" y="1903175"/>
              <a:ext cx="217425" cy="205250"/>
            </a:xfrm>
            <a:custGeom>
              <a:avLst/>
              <a:gdLst/>
              <a:ahLst/>
              <a:cxnLst/>
              <a:rect l="l" t="t" r="r" b="b"/>
              <a:pathLst>
                <a:path w="8697" h="8210" extrusionOk="0">
                  <a:moveTo>
                    <a:pt x="3863" y="1"/>
                  </a:moveTo>
                  <a:cubicBezTo>
                    <a:pt x="3524" y="1"/>
                    <a:pt x="3188" y="32"/>
                    <a:pt x="2876" y="89"/>
                  </a:cubicBezTo>
                  <a:cubicBezTo>
                    <a:pt x="2557" y="158"/>
                    <a:pt x="2214" y="294"/>
                    <a:pt x="1917" y="500"/>
                  </a:cubicBezTo>
                  <a:cubicBezTo>
                    <a:pt x="1712" y="660"/>
                    <a:pt x="1689" y="728"/>
                    <a:pt x="1644" y="1002"/>
                  </a:cubicBezTo>
                  <a:cubicBezTo>
                    <a:pt x="1598" y="1299"/>
                    <a:pt x="1507" y="1573"/>
                    <a:pt x="1598" y="1869"/>
                  </a:cubicBezTo>
                  <a:cubicBezTo>
                    <a:pt x="1438" y="1664"/>
                    <a:pt x="1278" y="1527"/>
                    <a:pt x="1210" y="1253"/>
                  </a:cubicBezTo>
                  <a:cubicBezTo>
                    <a:pt x="936" y="1481"/>
                    <a:pt x="822" y="1984"/>
                    <a:pt x="685" y="2326"/>
                  </a:cubicBezTo>
                  <a:cubicBezTo>
                    <a:pt x="0" y="4220"/>
                    <a:pt x="936" y="6777"/>
                    <a:pt x="3127" y="7736"/>
                  </a:cubicBezTo>
                  <a:cubicBezTo>
                    <a:pt x="3813" y="8044"/>
                    <a:pt x="4523" y="8209"/>
                    <a:pt x="5190" y="8209"/>
                  </a:cubicBezTo>
                  <a:cubicBezTo>
                    <a:pt x="6498" y="8209"/>
                    <a:pt x="7642" y="7574"/>
                    <a:pt x="8126" y="6138"/>
                  </a:cubicBezTo>
                  <a:cubicBezTo>
                    <a:pt x="8697" y="4357"/>
                    <a:pt x="8194" y="1459"/>
                    <a:pt x="5569" y="317"/>
                  </a:cubicBezTo>
                  <a:cubicBezTo>
                    <a:pt x="5073" y="98"/>
                    <a:pt x="4464" y="1"/>
                    <a:pt x="386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2978;p41">
              <a:extLst>
                <a:ext uri="{FF2B5EF4-FFF2-40B4-BE49-F238E27FC236}">
                  <a16:creationId xmlns:a16="http://schemas.microsoft.com/office/drawing/2014/main" id="{858E9640-CEA3-45F3-7C84-D2FBBD0D23D7}"/>
                </a:ext>
              </a:extLst>
            </p:cNvPr>
            <p:cNvSpPr/>
            <p:nvPr/>
          </p:nvSpPr>
          <p:spPr>
            <a:xfrm>
              <a:off x="4210275" y="1925450"/>
              <a:ext cx="201475" cy="187000"/>
            </a:xfrm>
            <a:custGeom>
              <a:avLst/>
              <a:gdLst/>
              <a:ahLst/>
              <a:cxnLst/>
              <a:rect l="l" t="t" r="r" b="b"/>
              <a:pathLst>
                <a:path w="8059" h="7480" extrusionOk="0">
                  <a:moveTo>
                    <a:pt x="4001" y="1"/>
                  </a:moveTo>
                  <a:cubicBezTo>
                    <a:pt x="2372" y="1"/>
                    <a:pt x="888" y="1176"/>
                    <a:pt x="480" y="2964"/>
                  </a:cubicBezTo>
                  <a:cubicBezTo>
                    <a:pt x="1" y="5064"/>
                    <a:pt x="1234" y="6730"/>
                    <a:pt x="3174" y="7255"/>
                  </a:cubicBezTo>
                  <a:cubicBezTo>
                    <a:pt x="3683" y="7388"/>
                    <a:pt x="4178" y="7479"/>
                    <a:pt x="4664" y="7479"/>
                  </a:cubicBezTo>
                  <a:cubicBezTo>
                    <a:pt x="5267" y="7479"/>
                    <a:pt x="5856" y="7338"/>
                    <a:pt x="6438" y="6959"/>
                  </a:cubicBezTo>
                  <a:cubicBezTo>
                    <a:pt x="7351" y="6342"/>
                    <a:pt x="8058" y="5292"/>
                    <a:pt x="7830" y="4060"/>
                  </a:cubicBezTo>
                  <a:cubicBezTo>
                    <a:pt x="7533" y="2371"/>
                    <a:pt x="6415" y="545"/>
                    <a:pt x="4863" y="111"/>
                  </a:cubicBezTo>
                  <a:cubicBezTo>
                    <a:pt x="4574" y="36"/>
                    <a:pt x="4286" y="1"/>
                    <a:pt x="40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2979;p41">
              <a:extLst>
                <a:ext uri="{FF2B5EF4-FFF2-40B4-BE49-F238E27FC236}">
                  <a16:creationId xmlns:a16="http://schemas.microsoft.com/office/drawing/2014/main" id="{E88670A4-4002-29C9-79D7-9DD35E9B3B49}"/>
                </a:ext>
              </a:extLst>
            </p:cNvPr>
            <p:cNvSpPr/>
            <p:nvPr/>
          </p:nvSpPr>
          <p:spPr>
            <a:xfrm>
              <a:off x="4251950" y="1935650"/>
              <a:ext cx="150675" cy="155100"/>
            </a:xfrm>
            <a:custGeom>
              <a:avLst/>
              <a:gdLst/>
              <a:ahLst/>
              <a:cxnLst/>
              <a:rect l="l" t="t" r="r" b="b"/>
              <a:pathLst>
                <a:path w="6027" h="6204" extrusionOk="0">
                  <a:moveTo>
                    <a:pt x="2940" y="0"/>
                  </a:moveTo>
                  <a:cubicBezTo>
                    <a:pt x="1492" y="0"/>
                    <a:pt x="285" y="1175"/>
                    <a:pt x="137" y="2762"/>
                  </a:cubicBezTo>
                  <a:cubicBezTo>
                    <a:pt x="0" y="4451"/>
                    <a:pt x="1164" y="5980"/>
                    <a:pt x="2739" y="6185"/>
                  </a:cubicBezTo>
                  <a:cubicBezTo>
                    <a:pt x="2846" y="6198"/>
                    <a:pt x="2952" y="6204"/>
                    <a:pt x="3057" y="6204"/>
                  </a:cubicBezTo>
                  <a:cubicBezTo>
                    <a:pt x="4518" y="6204"/>
                    <a:pt x="5740" y="5044"/>
                    <a:pt x="5889" y="3446"/>
                  </a:cubicBezTo>
                  <a:cubicBezTo>
                    <a:pt x="6026" y="1735"/>
                    <a:pt x="4862" y="205"/>
                    <a:pt x="3287" y="23"/>
                  </a:cubicBezTo>
                  <a:cubicBezTo>
                    <a:pt x="3170" y="8"/>
                    <a:pt x="3054" y="0"/>
                    <a:pt x="2940"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2980;p41">
              <a:extLst>
                <a:ext uri="{FF2B5EF4-FFF2-40B4-BE49-F238E27FC236}">
                  <a16:creationId xmlns:a16="http://schemas.microsoft.com/office/drawing/2014/main" id="{C4683D99-31C3-59B1-FAB4-E22E4698F7AF}"/>
                </a:ext>
              </a:extLst>
            </p:cNvPr>
            <p:cNvSpPr/>
            <p:nvPr/>
          </p:nvSpPr>
          <p:spPr>
            <a:xfrm>
              <a:off x="4291325" y="1963850"/>
              <a:ext cx="84475" cy="87375"/>
            </a:xfrm>
            <a:custGeom>
              <a:avLst/>
              <a:gdLst/>
              <a:ahLst/>
              <a:cxnLst/>
              <a:rect l="l" t="t" r="r" b="b"/>
              <a:pathLst>
                <a:path w="3379" h="3495" extrusionOk="0">
                  <a:moveTo>
                    <a:pt x="1660" y="1"/>
                  </a:moveTo>
                  <a:cubicBezTo>
                    <a:pt x="849" y="1"/>
                    <a:pt x="155" y="673"/>
                    <a:pt x="91" y="1542"/>
                  </a:cubicBezTo>
                  <a:cubicBezTo>
                    <a:pt x="0" y="2501"/>
                    <a:pt x="639" y="3368"/>
                    <a:pt x="1552" y="3482"/>
                  </a:cubicBezTo>
                  <a:cubicBezTo>
                    <a:pt x="1617" y="3491"/>
                    <a:pt x="1682" y="3495"/>
                    <a:pt x="1746" y="3495"/>
                  </a:cubicBezTo>
                  <a:cubicBezTo>
                    <a:pt x="2552" y="3495"/>
                    <a:pt x="3225" y="2842"/>
                    <a:pt x="3310" y="1953"/>
                  </a:cubicBezTo>
                  <a:cubicBezTo>
                    <a:pt x="3378" y="995"/>
                    <a:pt x="2739" y="127"/>
                    <a:pt x="1849" y="13"/>
                  </a:cubicBezTo>
                  <a:cubicBezTo>
                    <a:pt x="1786" y="5"/>
                    <a:pt x="1723" y="1"/>
                    <a:pt x="166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2981;p41">
              <a:extLst>
                <a:ext uri="{FF2B5EF4-FFF2-40B4-BE49-F238E27FC236}">
                  <a16:creationId xmlns:a16="http://schemas.microsoft.com/office/drawing/2014/main" id="{F609A74C-4BC5-6DC1-EB36-5F9E2C33FFA6}"/>
                </a:ext>
              </a:extLst>
            </p:cNvPr>
            <p:cNvSpPr/>
            <p:nvPr/>
          </p:nvSpPr>
          <p:spPr>
            <a:xfrm>
              <a:off x="4253728" y="1977673"/>
              <a:ext cx="34110" cy="35198"/>
            </a:xfrm>
            <a:custGeom>
              <a:avLst/>
              <a:gdLst/>
              <a:ahLst/>
              <a:cxnLst/>
              <a:rect l="l" t="t" r="r" b="b"/>
              <a:pathLst>
                <a:path w="2557" h="2638" extrusionOk="0">
                  <a:moveTo>
                    <a:pt x="1273" y="1"/>
                  </a:moveTo>
                  <a:cubicBezTo>
                    <a:pt x="640" y="1"/>
                    <a:pt x="112" y="505"/>
                    <a:pt x="69" y="1171"/>
                  </a:cubicBezTo>
                  <a:cubicBezTo>
                    <a:pt x="0" y="1901"/>
                    <a:pt x="480" y="2540"/>
                    <a:pt x="1164" y="2631"/>
                  </a:cubicBezTo>
                  <a:cubicBezTo>
                    <a:pt x="1205" y="2636"/>
                    <a:pt x="1245" y="2638"/>
                    <a:pt x="1285" y="2638"/>
                  </a:cubicBezTo>
                  <a:cubicBezTo>
                    <a:pt x="1897" y="2638"/>
                    <a:pt x="2424" y="2153"/>
                    <a:pt x="2488" y="1467"/>
                  </a:cubicBezTo>
                  <a:cubicBezTo>
                    <a:pt x="2557" y="737"/>
                    <a:pt x="2055" y="98"/>
                    <a:pt x="1393" y="7"/>
                  </a:cubicBezTo>
                  <a:cubicBezTo>
                    <a:pt x="1352" y="3"/>
                    <a:pt x="1312" y="1"/>
                    <a:pt x="12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2982;p41">
              <a:extLst>
                <a:ext uri="{FF2B5EF4-FFF2-40B4-BE49-F238E27FC236}">
                  <a16:creationId xmlns:a16="http://schemas.microsoft.com/office/drawing/2014/main" id="{116343AD-12CC-5155-AF12-0ADAE564F247}"/>
                </a:ext>
              </a:extLst>
            </p:cNvPr>
            <p:cNvSpPr/>
            <p:nvPr/>
          </p:nvSpPr>
          <p:spPr>
            <a:xfrm>
              <a:off x="4642250" y="1942400"/>
              <a:ext cx="173500" cy="102250"/>
            </a:xfrm>
            <a:custGeom>
              <a:avLst/>
              <a:gdLst/>
              <a:ahLst/>
              <a:cxnLst/>
              <a:rect l="l" t="t" r="r" b="b"/>
              <a:pathLst>
                <a:path w="6940" h="4090" extrusionOk="0">
                  <a:moveTo>
                    <a:pt x="2022" y="1"/>
                  </a:moveTo>
                  <a:cubicBezTo>
                    <a:pt x="1502" y="1"/>
                    <a:pt x="995" y="109"/>
                    <a:pt x="640" y="255"/>
                  </a:cubicBezTo>
                  <a:cubicBezTo>
                    <a:pt x="434" y="300"/>
                    <a:pt x="275" y="415"/>
                    <a:pt x="183" y="460"/>
                  </a:cubicBezTo>
                  <a:cubicBezTo>
                    <a:pt x="69" y="529"/>
                    <a:pt x="1" y="552"/>
                    <a:pt x="1" y="574"/>
                  </a:cubicBezTo>
                  <a:cubicBezTo>
                    <a:pt x="2" y="576"/>
                    <a:pt x="5" y="577"/>
                    <a:pt x="10" y="577"/>
                  </a:cubicBezTo>
                  <a:cubicBezTo>
                    <a:pt x="62" y="577"/>
                    <a:pt x="303" y="450"/>
                    <a:pt x="663" y="323"/>
                  </a:cubicBezTo>
                  <a:cubicBezTo>
                    <a:pt x="981" y="230"/>
                    <a:pt x="1406" y="151"/>
                    <a:pt x="1851" y="151"/>
                  </a:cubicBezTo>
                  <a:cubicBezTo>
                    <a:pt x="1949" y="151"/>
                    <a:pt x="2048" y="155"/>
                    <a:pt x="2146" y="163"/>
                  </a:cubicBezTo>
                  <a:cubicBezTo>
                    <a:pt x="2694" y="209"/>
                    <a:pt x="3242" y="323"/>
                    <a:pt x="3607" y="483"/>
                  </a:cubicBezTo>
                  <a:cubicBezTo>
                    <a:pt x="3813" y="552"/>
                    <a:pt x="3972" y="620"/>
                    <a:pt x="4064" y="666"/>
                  </a:cubicBezTo>
                  <a:cubicBezTo>
                    <a:pt x="4178" y="734"/>
                    <a:pt x="4246" y="757"/>
                    <a:pt x="4246" y="757"/>
                  </a:cubicBezTo>
                  <a:cubicBezTo>
                    <a:pt x="4246" y="757"/>
                    <a:pt x="4315" y="780"/>
                    <a:pt x="4406" y="848"/>
                  </a:cubicBezTo>
                  <a:cubicBezTo>
                    <a:pt x="4520" y="894"/>
                    <a:pt x="4657" y="985"/>
                    <a:pt x="4840" y="1099"/>
                  </a:cubicBezTo>
                  <a:cubicBezTo>
                    <a:pt x="5182" y="1328"/>
                    <a:pt x="5639" y="1670"/>
                    <a:pt x="5981" y="2104"/>
                  </a:cubicBezTo>
                  <a:cubicBezTo>
                    <a:pt x="6323" y="2514"/>
                    <a:pt x="6643" y="2994"/>
                    <a:pt x="6757" y="3405"/>
                  </a:cubicBezTo>
                  <a:cubicBezTo>
                    <a:pt x="6848" y="3610"/>
                    <a:pt x="6848" y="3793"/>
                    <a:pt x="6894" y="3907"/>
                  </a:cubicBezTo>
                  <a:cubicBezTo>
                    <a:pt x="6917" y="4021"/>
                    <a:pt x="6940" y="4089"/>
                    <a:pt x="6940" y="4089"/>
                  </a:cubicBezTo>
                  <a:cubicBezTo>
                    <a:pt x="6940" y="4089"/>
                    <a:pt x="6940" y="4021"/>
                    <a:pt x="6940" y="3907"/>
                  </a:cubicBezTo>
                  <a:cubicBezTo>
                    <a:pt x="6917" y="3770"/>
                    <a:pt x="6917" y="3587"/>
                    <a:pt x="6825" y="3382"/>
                  </a:cubicBezTo>
                  <a:cubicBezTo>
                    <a:pt x="6734" y="2948"/>
                    <a:pt x="6460" y="2446"/>
                    <a:pt x="6095" y="1989"/>
                  </a:cubicBezTo>
                  <a:cubicBezTo>
                    <a:pt x="5753" y="1533"/>
                    <a:pt x="5296" y="1168"/>
                    <a:pt x="4954" y="917"/>
                  </a:cubicBezTo>
                  <a:cubicBezTo>
                    <a:pt x="4771" y="803"/>
                    <a:pt x="4611" y="711"/>
                    <a:pt x="4520" y="643"/>
                  </a:cubicBezTo>
                  <a:cubicBezTo>
                    <a:pt x="4406" y="574"/>
                    <a:pt x="4338" y="552"/>
                    <a:pt x="4338" y="552"/>
                  </a:cubicBezTo>
                  <a:cubicBezTo>
                    <a:pt x="4338" y="552"/>
                    <a:pt x="4269" y="529"/>
                    <a:pt x="4155" y="483"/>
                  </a:cubicBezTo>
                  <a:cubicBezTo>
                    <a:pt x="4041" y="415"/>
                    <a:pt x="3881" y="346"/>
                    <a:pt x="3676" y="278"/>
                  </a:cubicBezTo>
                  <a:cubicBezTo>
                    <a:pt x="3288" y="118"/>
                    <a:pt x="2717" y="27"/>
                    <a:pt x="2169" y="4"/>
                  </a:cubicBezTo>
                  <a:cubicBezTo>
                    <a:pt x="2120" y="2"/>
                    <a:pt x="2071" y="1"/>
                    <a:pt x="202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2983;p41">
              <a:extLst>
                <a:ext uri="{FF2B5EF4-FFF2-40B4-BE49-F238E27FC236}">
                  <a16:creationId xmlns:a16="http://schemas.microsoft.com/office/drawing/2014/main" id="{325DEFD7-B9B1-89F9-5B2A-22F10CE7273B}"/>
                </a:ext>
              </a:extLst>
            </p:cNvPr>
            <p:cNvSpPr/>
            <p:nvPr/>
          </p:nvSpPr>
          <p:spPr>
            <a:xfrm>
              <a:off x="4586325" y="1959175"/>
              <a:ext cx="243700" cy="206050"/>
            </a:xfrm>
            <a:custGeom>
              <a:avLst/>
              <a:gdLst/>
              <a:ahLst/>
              <a:cxnLst/>
              <a:rect l="l" t="t" r="r" b="b"/>
              <a:pathLst>
                <a:path w="9748" h="8242" extrusionOk="0">
                  <a:moveTo>
                    <a:pt x="5114" y="0"/>
                  </a:moveTo>
                  <a:cubicBezTo>
                    <a:pt x="4910" y="0"/>
                    <a:pt x="4711" y="13"/>
                    <a:pt x="4520" y="40"/>
                  </a:cubicBezTo>
                  <a:cubicBezTo>
                    <a:pt x="1302" y="474"/>
                    <a:pt x="1" y="3259"/>
                    <a:pt x="183" y="5199"/>
                  </a:cubicBezTo>
                  <a:cubicBezTo>
                    <a:pt x="400" y="7247"/>
                    <a:pt x="2231" y="8241"/>
                    <a:pt x="4341" y="8241"/>
                  </a:cubicBezTo>
                  <a:cubicBezTo>
                    <a:pt x="4677" y="8241"/>
                    <a:pt x="5020" y="8216"/>
                    <a:pt x="5365" y="8166"/>
                  </a:cubicBezTo>
                  <a:cubicBezTo>
                    <a:pt x="8058" y="7778"/>
                    <a:pt x="9747" y="5473"/>
                    <a:pt x="9473" y="3396"/>
                  </a:cubicBezTo>
                  <a:cubicBezTo>
                    <a:pt x="9405" y="3008"/>
                    <a:pt x="9428" y="2437"/>
                    <a:pt x="9154" y="2140"/>
                  </a:cubicBezTo>
                  <a:cubicBezTo>
                    <a:pt x="8994" y="2391"/>
                    <a:pt x="8789" y="2483"/>
                    <a:pt x="8583" y="2665"/>
                  </a:cubicBezTo>
                  <a:cubicBezTo>
                    <a:pt x="8743" y="2391"/>
                    <a:pt x="8697" y="2095"/>
                    <a:pt x="8720" y="1775"/>
                  </a:cubicBezTo>
                  <a:cubicBezTo>
                    <a:pt x="8743" y="1478"/>
                    <a:pt x="8743" y="1433"/>
                    <a:pt x="8560" y="1204"/>
                  </a:cubicBezTo>
                  <a:cubicBezTo>
                    <a:pt x="8286" y="908"/>
                    <a:pt x="7944" y="679"/>
                    <a:pt x="7579" y="520"/>
                  </a:cubicBezTo>
                  <a:cubicBezTo>
                    <a:pt x="6847" y="209"/>
                    <a:pt x="5940" y="0"/>
                    <a:pt x="5114"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2984;p41">
              <a:extLst>
                <a:ext uri="{FF2B5EF4-FFF2-40B4-BE49-F238E27FC236}">
                  <a16:creationId xmlns:a16="http://schemas.microsoft.com/office/drawing/2014/main" id="{2A7F0BC5-7376-5BC0-6BAC-AAD56E3F7AFC}"/>
                </a:ext>
              </a:extLst>
            </p:cNvPr>
            <p:cNvSpPr/>
            <p:nvPr/>
          </p:nvSpPr>
          <p:spPr>
            <a:xfrm>
              <a:off x="4581200" y="1979575"/>
              <a:ext cx="226000" cy="190600"/>
            </a:xfrm>
            <a:custGeom>
              <a:avLst/>
              <a:gdLst/>
              <a:ahLst/>
              <a:cxnLst/>
              <a:rect l="l" t="t" r="r" b="b"/>
              <a:pathLst>
                <a:path w="9040" h="7624" extrusionOk="0">
                  <a:moveTo>
                    <a:pt x="4885" y="0"/>
                  </a:moveTo>
                  <a:cubicBezTo>
                    <a:pt x="3036" y="0"/>
                    <a:pt x="1324" y="1530"/>
                    <a:pt x="571" y="3150"/>
                  </a:cubicBezTo>
                  <a:cubicBezTo>
                    <a:pt x="0" y="4337"/>
                    <a:pt x="503" y="5593"/>
                    <a:pt x="1393" y="6437"/>
                  </a:cubicBezTo>
                  <a:cubicBezTo>
                    <a:pt x="2374" y="7441"/>
                    <a:pt x="3607" y="7624"/>
                    <a:pt x="4953" y="7624"/>
                  </a:cubicBezTo>
                  <a:cubicBezTo>
                    <a:pt x="7259" y="7624"/>
                    <a:pt x="9039" y="6277"/>
                    <a:pt x="9039" y="4040"/>
                  </a:cubicBezTo>
                  <a:cubicBezTo>
                    <a:pt x="9039" y="1804"/>
                    <a:pt x="7190" y="0"/>
                    <a:pt x="48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2985;p41">
              <a:extLst>
                <a:ext uri="{FF2B5EF4-FFF2-40B4-BE49-F238E27FC236}">
                  <a16:creationId xmlns:a16="http://schemas.microsoft.com/office/drawing/2014/main" id="{5F9B2349-A5F1-7E1B-E132-A8EC9C90EBE9}"/>
                </a:ext>
              </a:extLst>
            </p:cNvPr>
            <p:cNvSpPr/>
            <p:nvPr/>
          </p:nvSpPr>
          <p:spPr>
            <a:xfrm>
              <a:off x="4638250" y="1984150"/>
              <a:ext cx="165525" cy="160900"/>
            </a:xfrm>
            <a:custGeom>
              <a:avLst/>
              <a:gdLst/>
              <a:ahLst/>
              <a:cxnLst/>
              <a:rect l="l" t="t" r="r" b="b"/>
              <a:pathLst>
                <a:path w="6621" h="6436" extrusionOk="0">
                  <a:moveTo>
                    <a:pt x="3236" y="1"/>
                  </a:moveTo>
                  <a:cubicBezTo>
                    <a:pt x="1656" y="1"/>
                    <a:pt x="309" y="1201"/>
                    <a:pt x="161" y="2853"/>
                  </a:cubicBezTo>
                  <a:cubicBezTo>
                    <a:pt x="1" y="4611"/>
                    <a:pt x="1279" y="6208"/>
                    <a:pt x="3014" y="6414"/>
                  </a:cubicBezTo>
                  <a:cubicBezTo>
                    <a:pt x="3137" y="6428"/>
                    <a:pt x="3259" y="6436"/>
                    <a:pt x="3380" y="6436"/>
                  </a:cubicBezTo>
                  <a:cubicBezTo>
                    <a:pt x="4962" y="6436"/>
                    <a:pt x="6312" y="5216"/>
                    <a:pt x="6461" y="3584"/>
                  </a:cubicBezTo>
                  <a:cubicBezTo>
                    <a:pt x="6620" y="1803"/>
                    <a:pt x="5342" y="205"/>
                    <a:pt x="3607" y="23"/>
                  </a:cubicBezTo>
                  <a:cubicBezTo>
                    <a:pt x="3482" y="8"/>
                    <a:pt x="3359" y="1"/>
                    <a:pt x="3236"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2986;p41">
              <a:extLst>
                <a:ext uri="{FF2B5EF4-FFF2-40B4-BE49-F238E27FC236}">
                  <a16:creationId xmlns:a16="http://schemas.microsoft.com/office/drawing/2014/main" id="{CCB5DA6C-8920-E1FA-D98D-4B9E9621D138}"/>
                </a:ext>
              </a:extLst>
            </p:cNvPr>
            <p:cNvSpPr/>
            <p:nvPr/>
          </p:nvSpPr>
          <p:spPr>
            <a:xfrm>
              <a:off x="4681625" y="2013500"/>
              <a:ext cx="93050" cy="90225"/>
            </a:xfrm>
            <a:custGeom>
              <a:avLst/>
              <a:gdLst/>
              <a:ahLst/>
              <a:cxnLst/>
              <a:rect l="l" t="t" r="r" b="b"/>
              <a:pathLst>
                <a:path w="3722" h="3609" extrusionOk="0">
                  <a:moveTo>
                    <a:pt x="1825" y="1"/>
                  </a:moveTo>
                  <a:cubicBezTo>
                    <a:pt x="931" y="1"/>
                    <a:pt x="177" y="678"/>
                    <a:pt x="92" y="1611"/>
                  </a:cubicBezTo>
                  <a:cubicBezTo>
                    <a:pt x="1" y="2592"/>
                    <a:pt x="708" y="3482"/>
                    <a:pt x="1690" y="3596"/>
                  </a:cubicBezTo>
                  <a:cubicBezTo>
                    <a:pt x="1759" y="3605"/>
                    <a:pt x="1829" y="3608"/>
                    <a:pt x="1897" y="3608"/>
                  </a:cubicBezTo>
                  <a:cubicBezTo>
                    <a:pt x="2791" y="3608"/>
                    <a:pt x="3545" y="2932"/>
                    <a:pt x="3630" y="1999"/>
                  </a:cubicBezTo>
                  <a:cubicBezTo>
                    <a:pt x="3721" y="1017"/>
                    <a:pt x="3014" y="127"/>
                    <a:pt x="2032" y="13"/>
                  </a:cubicBezTo>
                  <a:cubicBezTo>
                    <a:pt x="1962" y="5"/>
                    <a:pt x="1893" y="1"/>
                    <a:pt x="1825"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2987;p41">
              <a:extLst>
                <a:ext uri="{FF2B5EF4-FFF2-40B4-BE49-F238E27FC236}">
                  <a16:creationId xmlns:a16="http://schemas.microsoft.com/office/drawing/2014/main" id="{E247C569-2B81-364D-3843-526C3AA082F5}"/>
                </a:ext>
              </a:extLst>
            </p:cNvPr>
            <p:cNvSpPr/>
            <p:nvPr/>
          </p:nvSpPr>
          <p:spPr>
            <a:xfrm>
              <a:off x="4638234" y="2025613"/>
              <a:ext cx="41727" cy="40352"/>
            </a:xfrm>
            <a:custGeom>
              <a:avLst/>
              <a:gdLst/>
              <a:ahLst/>
              <a:cxnLst/>
              <a:rect l="l" t="t" r="r" b="b"/>
              <a:pathLst>
                <a:path w="2808" h="2715" extrusionOk="0">
                  <a:moveTo>
                    <a:pt x="1366" y="0"/>
                  </a:moveTo>
                  <a:cubicBezTo>
                    <a:pt x="686" y="0"/>
                    <a:pt x="132" y="522"/>
                    <a:pt x="69" y="1220"/>
                  </a:cubicBezTo>
                  <a:cubicBezTo>
                    <a:pt x="0" y="1951"/>
                    <a:pt x="525" y="2635"/>
                    <a:pt x="1279" y="2704"/>
                  </a:cubicBezTo>
                  <a:cubicBezTo>
                    <a:pt x="1334" y="2711"/>
                    <a:pt x="1389" y="2714"/>
                    <a:pt x="1443" y="2714"/>
                  </a:cubicBezTo>
                  <a:cubicBezTo>
                    <a:pt x="2103" y="2714"/>
                    <a:pt x="2653" y="2213"/>
                    <a:pt x="2717" y="1517"/>
                  </a:cubicBezTo>
                  <a:cubicBezTo>
                    <a:pt x="2808" y="764"/>
                    <a:pt x="2260" y="102"/>
                    <a:pt x="1530" y="10"/>
                  </a:cubicBezTo>
                  <a:cubicBezTo>
                    <a:pt x="1474" y="4"/>
                    <a:pt x="1420" y="0"/>
                    <a:pt x="136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2988;p41">
              <a:extLst>
                <a:ext uri="{FF2B5EF4-FFF2-40B4-BE49-F238E27FC236}">
                  <a16:creationId xmlns:a16="http://schemas.microsoft.com/office/drawing/2014/main" id="{A2DFA9C9-004B-7A93-EBF7-C4A863CE3920}"/>
                </a:ext>
              </a:extLst>
            </p:cNvPr>
            <p:cNvSpPr/>
            <p:nvPr/>
          </p:nvSpPr>
          <p:spPr>
            <a:xfrm>
              <a:off x="4341525" y="2191825"/>
              <a:ext cx="229425" cy="121550"/>
            </a:xfrm>
            <a:custGeom>
              <a:avLst/>
              <a:gdLst/>
              <a:ahLst/>
              <a:cxnLst/>
              <a:rect l="l" t="t" r="r" b="b"/>
              <a:pathLst>
                <a:path w="9177" h="4862" extrusionOk="0">
                  <a:moveTo>
                    <a:pt x="1158" y="0"/>
                  </a:moveTo>
                  <a:cubicBezTo>
                    <a:pt x="1145" y="0"/>
                    <a:pt x="1132" y="1"/>
                    <a:pt x="1119" y="1"/>
                  </a:cubicBezTo>
                  <a:cubicBezTo>
                    <a:pt x="24" y="70"/>
                    <a:pt x="1" y="1165"/>
                    <a:pt x="275" y="1941"/>
                  </a:cubicBezTo>
                  <a:cubicBezTo>
                    <a:pt x="963" y="3862"/>
                    <a:pt x="2759" y="4862"/>
                    <a:pt x="4657" y="4862"/>
                  </a:cubicBezTo>
                  <a:cubicBezTo>
                    <a:pt x="5151" y="4862"/>
                    <a:pt x="5651" y="4794"/>
                    <a:pt x="6141" y="4658"/>
                  </a:cubicBezTo>
                  <a:cubicBezTo>
                    <a:pt x="7168" y="4384"/>
                    <a:pt x="8697" y="3608"/>
                    <a:pt x="9017" y="2489"/>
                  </a:cubicBezTo>
                  <a:cubicBezTo>
                    <a:pt x="9177" y="1873"/>
                    <a:pt x="8857" y="1006"/>
                    <a:pt x="8241" y="800"/>
                  </a:cubicBezTo>
                  <a:cubicBezTo>
                    <a:pt x="8120" y="758"/>
                    <a:pt x="7994" y="740"/>
                    <a:pt x="7865" y="740"/>
                  </a:cubicBezTo>
                  <a:cubicBezTo>
                    <a:pt x="7436" y="740"/>
                    <a:pt x="6978" y="939"/>
                    <a:pt x="6574" y="1097"/>
                  </a:cubicBezTo>
                  <a:cubicBezTo>
                    <a:pt x="6483" y="1120"/>
                    <a:pt x="6392" y="1165"/>
                    <a:pt x="6323" y="1188"/>
                  </a:cubicBezTo>
                  <a:cubicBezTo>
                    <a:pt x="5691" y="1399"/>
                    <a:pt x="5158" y="1550"/>
                    <a:pt x="4587" y="1550"/>
                  </a:cubicBezTo>
                  <a:cubicBezTo>
                    <a:pt x="4292" y="1550"/>
                    <a:pt x="3987" y="1510"/>
                    <a:pt x="3653" y="1417"/>
                  </a:cubicBezTo>
                  <a:cubicBezTo>
                    <a:pt x="2913" y="1237"/>
                    <a:pt x="1886" y="0"/>
                    <a:pt x="115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2989;p41">
              <a:extLst>
                <a:ext uri="{FF2B5EF4-FFF2-40B4-BE49-F238E27FC236}">
                  <a16:creationId xmlns:a16="http://schemas.microsoft.com/office/drawing/2014/main" id="{DFE1CD40-CA5C-2DF9-246F-B9CDF10F0E4F}"/>
                </a:ext>
              </a:extLst>
            </p:cNvPr>
            <p:cNvSpPr/>
            <p:nvPr/>
          </p:nvSpPr>
          <p:spPr>
            <a:xfrm>
              <a:off x="4415150" y="2245750"/>
              <a:ext cx="148950" cy="67650"/>
            </a:xfrm>
            <a:custGeom>
              <a:avLst/>
              <a:gdLst/>
              <a:ahLst/>
              <a:cxnLst/>
              <a:rect l="l" t="t" r="r" b="b"/>
              <a:pathLst>
                <a:path w="5958" h="2706" extrusionOk="0">
                  <a:moveTo>
                    <a:pt x="3757" y="1"/>
                  </a:moveTo>
                  <a:cubicBezTo>
                    <a:pt x="3647" y="1"/>
                    <a:pt x="3536" y="5"/>
                    <a:pt x="3424" y="13"/>
                  </a:cubicBezTo>
                  <a:cubicBezTo>
                    <a:pt x="1758" y="127"/>
                    <a:pt x="388" y="1131"/>
                    <a:pt x="0" y="2409"/>
                  </a:cubicBezTo>
                  <a:cubicBezTo>
                    <a:pt x="546" y="2608"/>
                    <a:pt x="1125" y="2705"/>
                    <a:pt x="1712" y="2705"/>
                  </a:cubicBezTo>
                  <a:cubicBezTo>
                    <a:pt x="2206" y="2705"/>
                    <a:pt x="2706" y="2636"/>
                    <a:pt x="3196" y="2501"/>
                  </a:cubicBezTo>
                  <a:cubicBezTo>
                    <a:pt x="4132" y="2250"/>
                    <a:pt x="5501" y="1588"/>
                    <a:pt x="5958" y="629"/>
                  </a:cubicBezTo>
                  <a:cubicBezTo>
                    <a:pt x="5353" y="226"/>
                    <a:pt x="4588" y="1"/>
                    <a:pt x="3757"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2990;p41">
              <a:extLst>
                <a:ext uri="{FF2B5EF4-FFF2-40B4-BE49-F238E27FC236}">
                  <a16:creationId xmlns:a16="http://schemas.microsoft.com/office/drawing/2014/main" id="{C273B818-90AE-3B46-4D5C-359F5CEABEEC}"/>
                </a:ext>
              </a:extLst>
            </p:cNvPr>
            <p:cNvSpPr/>
            <p:nvPr/>
          </p:nvSpPr>
          <p:spPr>
            <a:xfrm>
              <a:off x="4390600" y="2320525"/>
              <a:ext cx="89050" cy="29975"/>
            </a:xfrm>
            <a:custGeom>
              <a:avLst/>
              <a:gdLst/>
              <a:ahLst/>
              <a:cxnLst/>
              <a:rect l="l" t="t" r="r" b="b"/>
              <a:pathLst>
                <a:path w="3562" h="1199" extrusionOk="0">
                  <a:moveTo>
                    <a:pt x="76" y="0"/>
                  </a:moveTo>
                  <a:cubicBezTo>
                    <a:pt x="62" y="0"/>
                    <a:pt x="52" y="4"/>
                    <a:pt x="46" y="12"/>
                  </a:cubicBezTo>
                  <a:cubicBezTo>
                    <a:pt x="1" y="57"/>
                    <a:pt x="320" y="423"/>
                    <a:pt x="731" y="674"/>
                  </a:cubicBezTo>
                  <a:cubicBezTo>
                    <a:pt x="937" y="811"/>
                    <a:pt x="1165" y="925"/>
                    <a:pt x="1325" y="993"/>
                  </a:cubicBezTo>
                  <a:cubicBezTo>
                    <a:pt x="1507" y="1062"/>
                    <a:pt x="1621" y="1107"/>
                    <a:pt x="1621" y="1107"/>
                  </a:cubicBezTo>
                  <a:cubicBezTo>
                    <a:pt x="1621" y="1107"/>
                    <a:pt x="1735" y="1130"/>
                    <a:pt x="1918" y="1153"/>
                  </a:cubicBezTo>
                  <a:cubicBezTo>
                    <a:pt x="2101" y="1199"/>
                    <a:pt x="2352" y="1199"/>
                    <a:pt x="2603" y="1199"/>
                  </a:cubicBezTo>
                  <a:cubicBezTo>
                    <a:pt x="3105" y="1199"/>
                    <a:pt x="3562" y="993"/>
                    <a:pt x="3539" y="948"/>
                  </a:cubicBezTo>
                  <a:cubicBezTo>
                    <a:pt x="3516" y="856"/>
                    <a:pt x="3059" y="925"/>
                    <a:pt x="2626" y="834"/>
                  </a:cubicBezTo>
                  <a:cubicBezTo>
                    <a:pt x="2397" y="788"/>
                    <a:pt x="2192" y="765"/>
                    <a:pt x="2032" y="697"/>
                  </a:cubicBezTo>
                  <a:cubicBezTo>
                    <a:pt x="1872" y="651"/>
                    <a:pt x="1758" y="605"/>
                    <a:pt x="1758" y="605"/>
                  </a:cubicBezTo>
                  <a:cubicBezTo>
                    <a:pt x="1758" y="605"/>
                    <a:pt x="1644" y="582"/>
                    <a:pt x="1484" y="537"/>
                  </a:cubicBezTo>
                  <a:cubicBezTo>
                    <a:pt x="1325" y="514"/>
                    <a:pt x="1119" y="423"/>
                    <a:pt x="914" y="354"/>
                  </a:cubicBezTo>
                  <a:cubicBezTo>
                    <a:pt x="530" y="213"/>
                    <a:pt x="183" y="0"/>
                    <a:pt x="7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2991;p41">
              <a:extLst>
                <a:ext uri="{FF2B5EF4-FFF2-40B4-BE49-F238E27FC236}">
                  <a16:creationId xmlns:a16="http://schemas.microsoft.com/office/drawing/2014/main" id="{E4AB690D-6FAD-AB89-AB43-EB9D1404DADA}"/>
                </a:ext>
              </a:extLst>
            </p:cNvPr>
            <p:cNvSpPr/>
            <p:nvPr/>
          </p:nvSpPr>
          <p:spPr>
            <a:xfrm>
              <a:off x="4969125" y="1317650"/>
              <a:ext cx="543375" cy="500750"/>
            </a:xfrm>
            <a:custGeom>
              <a:avLst/>
              <a:gdLst/>
              <a:ahLst/>
              <a:cxnLst/>
              <a:rect l="l" t="t" r="r" b="b"/>
              <a:pathLst>
                <a:path w="21735" h="20030" extrusionOk="0">
                  <a:moveTo>
                    <a:pt x="11279" y="16753"/>
                  </a:moveTo>
                  <a:cubicBezTo>
                    <a:pt x="11279" y="16753"/>
                    <a:pt x="11280" y="16754"/>
                    <a:pt x="11280" y="16754"/>
                  </a:cubicBezTo>
                  <a:cubicBezTo>
                    <a:pt x="11280" y="16754"/>
                    <a:pt x="11279" y="16753"/>
                    <a:pt x="11279" y="16753"/>
                  </a:cubicBezTo>
                  <a:close/>
                  <a:moveTo>
                    <a:pt x="8267" y="0"/>
                  </a:moveTo>
                  <a:lnTo>
                    <a:pt x="8267" y="0"/>
                  </a:lnTo>
                  <a:cubicBezTo>
                    <a:pt x="8108" y="23"/>
                    <a:pt x="7948" y="46"/>
                    <a:pt x="7788" y="91"/>
                  </a:cubicBezTo>
                  <a:cubicBezTo>
                    <a:pt x="6807" y="388"/>
                    <a:pt x="6030" y="1050"/>
                    <a:pt x="5528" y="1940"/>
                  </a:cubicBezTo>
                  <a:cubicBezTo>
                    <a:pt x="5277" y="2374"/>
                    <a:pt x="5117" y="2876"/>
                    <a:pt x="5049" y="3378"/>
                  </a:cubicBezTo>
                  <a:cubicBezTo>
                    <a:pt x="5026" y="3492"/>
                    <a:pt x="5003" y="3721"/>
                    <a:pt x="5003" y="3972"/>
                  </a:cubicBezTo>
                  <a:cubicBezTo>
                    <a:pt x="5003" y="4273"/>
                    <a:pt x="5024" y="4594"/>
                    <a:pt x="5140" y="4706"/>
                  </a:cubicBezTo>
                  <a:lnTo>
                    <a:pt x="5140" y="4706"/>
                  </a:lnTo>
                  <a:cubicBezTo>
                    <a:pt x="4895" y="4510"/>
                    <a:pt x="4630" y="4357"/>
                    <a:pt x="4364" y="4268"/>
                  </a:cubicBezTo>
                  <a:lnTo>
                    <a:pt x="4364" y="4268"/>
                  </a:lnTo>
                  <a:cubicBezTo>
                    <a:pt x="4935" y="5295"/>
                    <a:pt x="5414" y="6460"/>
                    <a:pt x="5117" y="7007"/>
                  </a:cubicBezTo>
                  <a:cubicBezTo>
                    <a:pt x="5042" y="7136"/>
                    <a:pt x="4919" y="7193"/>
                    <a:pt x="4760" y="7193"/>
                  </a:cubicBezTo>
                  <a:cubicBezTo>
                    <a:pt x="4242" y="7193"/>
                    <a:pt x="3342" y="6593"/>
                    <a:pt x="2470" y="5912"/>
                  </a:cubicBezTo>
                  <a:lnTo>
                    <a:pt x="2470" y="5912"/>
                  </a:lnTo>
                  <a:cubicBezTo>
                    <a:pt x="2470" y="6094"/>
                    <a:pt x="2470" y="6254"/>
                    <a:pt x="2493" y="6437"/>
                  </a:cubicBezTo>
                  <a:cubicBezTo>
                    <a:pt x="2606" y="6983"/>
                    <a:pt x="3197" y="8007"/>
                    <a:pt x="3835" y="8080"/>
                  </a:cubicBezTo>
                  <a:lnTo>
                    <a:pt x="3835" y="8080"/>
                  </a:lnTo>
                  <a:cubicBezTo>
                    <a:pt x="3607" y="8054"/>
                    <a:pt x="3394" y="8042"/>
                    <a:pt x="3195" y="8042"/>
                  </a:cubicBezTo>
                  <a:cubicBezTo>
                    <a:pt x="0" y="8042"/>
                    <a:pt x="531" y="11194"/>
                    <a:pt x="1648" y="13901"/>
                  </a:cubicBezTo>
                  <a:lnTo>
                    <a:pt x="3063" y="16183"/>
                  </a:lnTo>
                  <a:cubicBezTo>
                    <a:pt x="4364" y="16229"/>
                    <a:pt x="5848" y="16092"/>
                    <a:pt x="7058" y="16548"/>
                  </a:cubicBezTo>
                  <a:cubicBezTo>
                    <a:pt x="7788" y="16822"/>
                    <a:pt x="8062" y="17256"/>
                    <a:pt x="8929" y="17279"/>
                  </a:cubicBezTo>
                  <a:cubicBezTo>
                    <a:pt x="8936" y="17279"/>
                    <a:pt x="8943" y="17279"/>
                    <a:pt x="8951" y="17279"/>
                  </a:cubicBezTo>
                  <a:cubicBezTo>
                    <a:pt x="9368" y="17279"/>
                    <a:pt x="10711" y="16730"/>
                    <a:pt x="11163" y="16730"/>
                  </a:cubicBezTo>
                  <a:cubicBezTo>
                    <a:pt x="11214" y="16730"/>
                    <a:pt x="11253" y="16737"/>
                    <a:pt x="11279" y="16753"/>
                  </a:cubicBezTo>
                  <a:lnTo>
                    <a:pt x="11279" y="16753"/>
                  </a:lnTo>
                  <a:cubicBezTo>
                    <a:pt x="9819" y="15841"/>
                    <a:pt x="8130" y="15429"/>
                    <a:pt x="7765" y="13558"/>
                  </a:cubicBezTo>
                  <a:cubicBezTo>
                    <a:pt x="7526" y="12299"/>
                    <a:pt x="7680" y="9656"/>
                    <a:pt x="9384" y="9656"/>
                  </a:cubicBezTo>
                  <a:cubicBezTo>
                    <a:pt x="9472" y="9656"/>
                    <a:pt x="9564" y="9663"/>
                    <a:pt x="9660" y="9678"/>
                  </a:cubicBezTo>
                  <a:cubicBezTo>
                    <a:pt x="11782" y="9975"/>
                    <a:pt x="9454" y="13581"/>
                    <a:pt x="9454" y="13581"/>
                  </a:cubicBezTo>
                  <a:cubicBezTo>
                    <a:pt x="9454" y="13581"/>
                    <a:pt x="11008" y="12075"/>
                    <a:pt x="12529" y="12075"/>
                  </a:cubicBezTo>
                  <a:cubicBezTo>
                    <a:pt x="12834" y="12075"/>
                    <a:pt x="13137" y="12135"/>
                    <a:pt x="13426" y="12280"/>
                  </a:cubicBezTo>
                  <a:cubicBezTo>
                    <a:pt x="15161" y="13147"/>
                    <a:pt x="15229" y="14152"/>
                    <a:pt x="13928" y="16001"/>
                  </a:cubicBezTo>
                  <a:cubicBezTo>
                    <a:pt x="13235" y="16997"/>
                    <a:pt x="12310" y="17230"/>
                    <a:pt x="11595" y="17230"/>
                  </a:cubicBezTo>
                  <a:cubicBezTo>
                    <a:pt x="10968" y="17230"/>
                    <a:pt x="10504" y="17051"/>
                    <a:pt x="10504" y="17051"/>
                  </a:cubicBezTo>
                  <a:lnTo>
                    <a:pt x="10504" y="17051"/>
                  </a:lnTo>
                  <a:lnTo>
                    <a:pt x="11760" y="19675"/>
                  </a:lnTo>
                  <a:cubicBezTo>
                    <a:pt x="12125" y="19310"/>
                    <a:pt x="12467" y="18854"/>
                    <a:pt x="12787" y="18306"/>
                  </a:cubicBezTo>
                  <a:cubicBezTo>
                    <a:pt x="14077" y="19536"/>
                    <a:pt x="15471" y="20030"/>
                    <a:pt x="16722" y="20030"/>
                  </a:cubicBezTo>
                  <a:cubicBezTo>
                    <a:pt x="18326" y="20030"/>
                    <a:pt x="19693" y="19216"/>
                    <a:pt x="20296" y="18100"/>
                  </a:cubicBezTo>
                  <a:cubicBezTo>
                    <a:pt x="17968" y="17461"/>
                    <a:pt x="15731" y="14540"/>
                    <a:pt x="17580" y="13764"/>
                  </a:cubicBezTo>
                  <a:cubicBezTo>
                    <a:pt x="18008" y="13595"/>
                    <a:pt x="18405" y="13525"/>
                    <a:pt x="18772" y="13525"/>
                  </a:cubicBezTo>
                  <a:cubicBezTo>
                    <a:pt x="19247" y="13525"/>
                    <a:pt x="19672" y="13642"/>
                    <a:pt x="20045" y="13809"/>
                  </a:cubicBezTo>
                  <a:cubicBezTo>
                    <a:pt x="19840" y="13421"/>
                    <a:pt x="19680" y="13193"/>
                    <a:pt x="19680" y="13193"/>
                  </a:cubicBezTo>
                  <a:cubicBezTo>
                    <a:pt x="19680" y="13193"/>
                    <a:pt x="21734" y="11344"/>
                    <a:pt x="21620" y="9084"/>
                  </a:cubicBezTo>
                  <a:lnTo>
                    <a:pt x="21620" y="9084"/>
                  </a:lnTo>
                  <a:cubicBezTo>
                    <a:pt x="20580" y="9554"/>
                    <a:pt x="19371" y="9967"/>
                    <a:pt x="18321" y="9967"/>
                  </a:cubicBezTo>
                  <a:cubicBezTo>
                    <a:pt x="17482" y="9967"/>
                    <a:pt x="16745" y="9703"/>
                    <a:pt x="16279" y="8993"/>
                  </a:cubicBezTo>
                  <a:cubicBezTo>
                    <a:pt x="15275" y="7487"/>
                    <a:pt x="16621" y="6163"/>
                    <a:pt x="18082" y="5295"/>
                  </a:cubicBezTo>
                  <a:cubicBezTo>
                    <a:pt x="17953" y="5282"/>
                    <a:pt x="17825" y="5276"/>
                    <a:pt x="17699" y="5276"/>
                  </a:cubicBezTo>
                  <a:cubicBezTo>
                    <a:pt x="16302" y="5276"/>
                    <a:pt x="15206" y="6026"/>
                    <a:pt x="15206" y="6026"/>
                  </a:cubicBezTo>
                  <a:cubicBezTo>
                    <a:pt x="15206" y="6026"/>
                    <a:pt x="16119" y="4930"/>
                    <a:pt x="16348" y="3880"/>
                  </a:cubicBezTo>
                  <a:lnTo>
                    <a:pt x="16348" y="3880"/>
                  </a:lnTo>
                  <a:cubicBezTo>
                    <a:pt x="15557" y="4874"/>
                    <a:pt x="14475" y="5958"/>
                    <a:pt x="13568" y="5958"/>
                  </a:cubicBezTo>
                  <a:cubicBezTo>
                    <a:pt x="13559" y="5958"/>
                    <a:pt x="13549" y="5958"/>
                    <a:pt x="13540" y="5957"/>
                  </a:cubicBezTo>
                  <a:cubicBezTo>
                    <a:pt x="12673" y="5912"/>
                    <a:pt x="13106" y="4223"/>
                    <a:pt x="13700" y="2648"/>
                  </a:cubicBezTo>
                  <a:lnTo>
                    <a:pt x="13700" y="2648"/>
                  </a:lnTo>
                  <a:cubicBezTo>
                    <a:pt x="12947" y="3264"/>
                    <a:pt x="12444" y="4154"/>
                    <a:pt x="12444" y="4154"/>
                  </a:cubicBezTo>
                  <a:cubicBezTo>
                    <a:pt x="12399" y="3949"/>
                    <a:pt x="12353" y="3743"/>
                    <a:pt x="12307" y="3515"/>
                  </a:cubicBezTo>
                  <a:cubicBezTo>
                    <a:pt x="12216" y="4246"/>
                    <a:pt x="12079" y="5022"/>
                    <a:pt x="11874" y="5455"/>
                  </a:cubicBezTo>
                  <a:cubicBezTo>
                    <a:pt x="11632" y="5976"/>
                    <a:pt x="11200" y="6745"/>
                    <a:pt x="10446" y="6745"/>
                  </a:cubicBezTo>
                  <a:cubicBezTo>
                    <a:pt x="9846" y="6745"/>
                    <a:pt x="9043" y="6258"/>
                    <a:pt x="7971" y="4771"/>
                  </a:cubicBezTo>
                  <a:cubicBezTo>
                    <a:pt x="5962" y="2009"/>
                    <a:pt x="7628" y="457"/>
                    <a:pt x="8267" y="0"/>
                  </a:cubicBezTo>
                  <a:close/>
                </a:path>
              </a:pathLst>
            </a:custGeom>
            <a:solidFill>
              <a:srgbClr val="453F7D">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2992;p41">
              <a:extLst>
                <a:ext uri="{FF2B5EF4-FFF2-40B4-BE49-F238E27FC236}">
                  <a16:creationId xmlns:a16="http://schemas.microsoft.com/office/drawing/2014/main" id="{785764C2-C7E6-FACA-099A-7CB1D2510D04}"/>
                </a:ext>
              </a:extLst>
            </p:cNvPr>
            <p:cNvSpPr/>
            <p:nvPr/>
          </p:nvSpPr>
          <p:spPr>
            <a:xfrm>
              <a:off x="5155825" y="1550050"/>
              <a:ext cx="189475" cy="201350"/>
            </a:xfrm>
            <a:custGeom>
              <a:avLst/>
              <a:gdLst/>
              <a:ahLst/>
              <a:cxnLst/>
              <a:rect l="l" t="t" r="r" b="b"/>
              <a:pathLst>
                <a:path w="7579" h="8054" extrusionOk="0">
                  <a:moveTo>
                    <a:pt x="1826" y="0"/>
                  </a:moveTo>
                  <a:cubicBezTo>
                    <a:pt x="1563" y="0"/>
                    <a:pt x="1305" y="61"/>
                    <a:pt x="1073" y="177"/>
                  </a:cubicBezTo>
                  <a:cubicBezTo>
                    <a:pt x="731" y="359"/>
                    <a:pt x="480" y="633"/>
                    <a:pt x="343" y="907"/>
                  </a:cubicBezTo>
                  <a:cubicBezTo>
                    <a:pt x="183" y="1204"/>
                    <a:pt x="115" y="1478"/>
                    <a:pt x="69" y="1683"/>
                  </a:cubicBezTo>
                  <a:cubicBezTo>
                    <a:pt x="0" y="2139"/>
                    <a:pt x="23" y="2413"/>
                    <a:pt x="46" y="2413"/>
                  </a:cubicBezTo>
                  <a:cubicBezTo>
                    <a:pt x="47" y="2414"/>
                    <a:pt x="48" y="2415"/>
                    <a:pt x="49" y="2415"/>
                  </a:cubicBezTo>
                  <a:cubicBezTo>
                    <a:pt x="71" y="2415"/>
                    <a:pt x="96" y="2145"/>
                    <a:pt x="206" y="1729"/>
                  </a:cubicBezTo>
                  <a:cubicBezTo>
                    <a:pt x="274" y="1523"/>
                    <a:pt x="366" y="1272"/>
                    <a:pt x="525" y="1021"/>
                  </a:cubicBezTo>
                  <a:cubicBezTo>
                    <a:pt x="662" y="770"/>
                    <a:pt x="891" y="542"/>
                    <a:pt x="1187" y="405"/>
                  </a:cubicBezTo>
                  <a:cubicBezTo>
                    <a:pt x="1348" y="331"/>
                    <a:pt x="1529" y="290"/>
                    <a:pt x="1715" y="290"/>
                  </a:cubicBezTo>
                  <a:cubicBezTo>
                    <a:pt x="1873" y="290"/>
                    <a:pt x="2035" y="319"/>
                    <a:pt x="2192" y="382"/>
                  </a:cubicBezTo>
                  <a:cubicBezTo>
                    <a:pt x="2511" y="496"/>
                    <a:pt x="2808" y="747"/>
                    <a:pt x="2945" y="1067"/>
                  </a:cubicBezTo>
                  <a:cubicBezTo>
                    <a:pt x="3105" y="1386"/>
                    <a:pt x="3128" y="1751"/>
                    <a:pt x="3036" y="2094"/>
                  </a:cubicBezTo>
                  <a:cubicBezTo>
                    <a:pt x="2973" y="2434"/>
                    <a:pt x="2830" y="2734"/>
                    <a:pt x="2681" y="2995"/>
                  </a:cubicBezTo>
                  <a:lnTo>
                    <a:pt x="2681" y="2995"/>
                  </a:lnTo>
                  <a:cubicBezTo>
                    <a:pt x="2678" y="2999"/>
                    <a:pt x="2674" y="3003"/>
                    <a:pt x="2671" y="3007"/>
                  </a:cubicBezTo>
                  <a:cubicBezTo>
                    <a:pt x="2672" y="3007"/>
                    <a:pt x="2673" y="3008"/>
                    <a:pt x="2674" y="3009"/>
                  </a:cubicBezTo>
                  <a:lnTo>
                    <a:pt x="2674" y="3009"/>
                  </a:lnTo>
                  <a:cubicBezTo>
                    <a:pt x="2665" y="3023"/>
                    <a:pt x="2657" y="3038"/>
                    <a:pt x="2648" y="3053"/>
                  </a:cubicBezTo>
                  <a:lnTo>
                    <a:pt x="1530" y="4856"/>
                  </a:lnTo>
                  <a:lnTo>
                    <a:pt x="2991" y="3326"/>
                  </a:lnTo>
                  <a:cubicBezTo>
                    <a:pt x="3006" y="3311"/>
                    <a:pt x="3021" y="3295"/>
                    <a:pt x="3036" y="3280"/>
                  </a:cubicBezTo>
                  <a:lnTo>
                    <a:pt x="3036" y="3280"/>
                  </a:lnTo>
                  <a:cubicBezTo>
                    <a:pt x="3036" y="3281"/>
                    <a:pt x="3036" y="3281"/>
                    <a:pt x="3036" y="3281"/>
                  </a:cubicBezTo>
                  <a:cubicBezTo>
                    <a:pt x="3037" y="3280"/>
                    <a:pt x="3037" y="3280"/>
                    <a:pt x="3037" y="3279"/>
                  </a:cubicBezTo>
                  <a:lnTo>
                    <a:pt x="3037" y="3279"/>
                  </a:lnTo>
                  <a:cubicBezTo>
                    <a:pt x="3553" y="2769"/>
                    <a:pt x="4167" y="2619"/>
                    <a:pt x="4566" y="2619"/>
                  </a:cubicBezTo>
                  <a:cubicBezTo>
                    <a:pt x="4680" y="2619"/>
                    <a:pt x="4771" y="2642"/>
                    <a:pt x="4862" y="2642"/>
                  </a:cubicBezTo>
                  <a:cubicBezTo>
                    <a:pt x="4954" y="2664"/>
                    <a:pt x="5022" y="2664"/>
                    <a:pt x="5068" y="2687"/>
                  </a:cubicBezTo>
                  <a:cubicBezTo>
                    <a:pt x="5182" y="2710"/>
                    <a:pt x="5250" y="2733"/>
                    <a:pt x="5250" y="2733"/>
                  </a:cubicBezTo>
                  <a:cubicBezTo>
                    <a:pt x="5250" y="2733"/>
                    <a:pt x="5387" y="2756"/>
                    <a:pt x="5616" y="2847"/>
                  </a:cubicBezTo>
                  <a:cubicBezTo>
                    <a:pt x="5844" y="2938"/>
                    <a:pt x="6163" y="3121"/>
                    <a:pt x="6460" y="3418"/>
                  </a:cubicBezTo>
                  <a:cubicBezTo>
                    <a:pt x="6757" y="3714"/>
                    <a:pt x="7008" y="4148"/>
                    <a:pt x="7099" y="4673"/>
                  </a:cubicBezTo>
                  <a:cubicBezTo>
                    <a:pt x="7168" y="5198"/>
                    <a:pt x="7031" y="5792"/>
                    <a:pt x="6757" y="6294"/>
                  </a:cubicBezTo>
                  <a:cubicBezTo>
                    <a:pt x="6460" y="6796"/>
                    <a:pt x="6026" y="7230"/>
                    <a:pt x="5547" y="7503"/>
                  </a:cubicBezTo>
                  <a:cubicBezTo>
                    <a:pt x="5169" y="7720"/>
                    <a:pt x="4762" y="7822"/>
                    <a:pt x="4395" y="7822"/>
                  </a:cubicBezTo>
                  <a:cubicBezTo>
                    <a:pt x="4296" y="7822"/>
                    <a:pt x="4201" y="7815"/>
                    <a:pt x="4109" y="7800"/>
                  </a:cubicBezTo>
                  <a:cubicBezTo>
                    <a:pt x="3653" y="7755"/>
                    <a:pt x="3356" y="7503"/>
                    <a:pt x="3150" y="7366"/>
                  </a:cubicBezTo>
                  <a:cubicBezTo>
                    <a:pt x="2968" y="7161"/>
                    <a:pt x="2854" y="7070"/>
                    <a:pt x="2831" y="7070"/>
                  </a:cubicBezTo>
                  <a:lnTo>
                    <a:pt x="2831" y="7070"/>
                  </a:lnTo>
                  <a:cubicBezTo>
                    <a:pt x="2808" y="7093"/>
                    <a:pt x="2899" y="7207"/>
                    <a:pt x="3082" y="7435"/>
                  </a:cubicBezTo>
                  <a:cubicBezTo>
                    <a:pt x="3265" y="7618"/>
                    <a:pt x="3584" y="7914"/>
                    <a:pt x="4063" y="8006"/>
                  </a:cubicBezTo>
                  <a:cubicBezTo>
                    <a:pt x="4199" y="8038"/>
                    <a:pt x="4343" y="8054"/>
                    <a:pt x="4493" y="8054"/>
                  </a:cubicBezTo>
                  <a:cubicBezTo>
                    <a:pt x="4874" y="8054"/>
                    <a:pt x="5291" y="7951"/>
                    <a:pt x="5684" y="7755"/>
                  </a:cubicBezTo>
                  <a:cubicBezTo>
                    <a:pt x="6232" y="7481"/>
                    <a:pt x="6711" y="7024"/>
                    <a:pt x="7076" y="6476"/>
                  </a:cubicBezTo>
                  <a:cubicBezTo>
                    <a:pt x="7419" y="5928"/>
                    <a:pt x="7578" y="5244"/>
                    <a:pt x="7510" y="4627"/>
                  </a:cubicBezTo>
                  <a:cubicBezTo>
                    <a:pt x="7464" y="3988"/>
                    <a:pt x="7145" y="3441"/>
                    <a:pt x="6802" y="3098"/>
                  </a:cubicBezTo>
                  <a:cubicBezTo>
                    <a:pt x="6460" y="2710"/>
                    <a:pt x="6095" y="2505"/>
                    <a:pt x="5821" y="2391"/>
                  </a:cubicBezTo>
                  <a:cubicBezTo>
                    <a:pt x="5547" y="2254"/>
                    <a:pt x="5387" y="2231"/>
                    <a:pt x="5387" y="2231"/>
                  </a:cubicBezTo>
                  <a:cubicBezTo>
                    <a:pt x="5387" y="2231"/>
                    <a:pt x="5319" y="2208"/>
                    <a:pt x="5182" y="2162"/>
                  </a:cubicBezTo>
                  <a:cubicBezTo>
                    <a:pt x="5113" y="2139"/>
                    <a:pt x="5022" y="2139"/>
                    <a:pt x="4908" y="2139"/>
                  </a:cubicBezTo>
                  <a:cubicBezTo>
                    <a:pt x="4817" y="2117"/>
                    <a:pt x="4703" y="2117"/>
                    <a:pt x="4566" y="2117"/>
                  </a:cubicBezTo>
                  <a:cubicBezTo>
                    <a:pt x="4241" y="2117"/>
                    <a:pt x="3811" y="2204"/>
                    <a:pt x="3395" y="2428"/>
                  </a:cubicBezTo>
                  <a:lnTo>
                    <a:pt x="3395" y="2428"/>
                  </a:lnTo>
                  <a:cubicBezTo>
                    <a:pt x="3416" y="2349"/>
                    <a:pt x="3433" y="2268"/>
                    <a:pt x="3447" y="2185"/>
                  </a:cubicBezTo>
                  <a:cubicBezTo>
                    <a:pt x="3516" y="1774"/>
                    <a:pt x="3493" y="1295"/>
                    <a:pt x="3287" y="907"/>
                  </a:cubicBezTo>
                  <a:cubicBezTo>
                    <a:pt x="3082" y="496"/>
                    <a:pt x="2694" y="199"/>
                    <a:pt x="2283" y="62"/>
                  </a:cubicBezTo>
                  <a:cubicBezTo>
                    <a:pt x="2132" y="21"/>
                    <a:pt x="1979" y="0"/>
                    <a:pt x="1826"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2993;p41">
              <a:extLst>
                <a:ext uri="{FF2B5EF4-FFF2-40B4-BE49-F238E27FC236}">
                  <a16:creationId xmlns:a16="http://schemas.microsoft.com/office/drawing/2014/main" id="{C19D7ABE-1626-8BD2-2209-37F2829EA00D}"/>
                </a:ext>
              </a:extLst>
            </p:cNvPr>
            <p:cNvSpPr/>
            <p:nvPr/>
          </p:nvSpPr>
          <p:spPr>
            <a:xfrm>
              <a:off x="5174075" y="1351025"/>
              <a:ext cx="67950" cy="88925"/>
            </a:xfrm>
            <a:custGeom>
              <a:avLst/>
              <a:gdLst/>
              <a:ahLst/>
              <a:cxnLst/>
              <a:rect l="l" t="t" r="r" b="b"/>
              <a:pathLst>
                <a:path w="2718" h="3557" extrusionOk="0">
                  <a:moveTo>
                    <a:pt x="300" y="0"/>
                  </a:moveTo>
                  <a:cubicBezTo>
                    <a:pt x="238" y="0"/>
                    <a:pt x="183" y="19"/>
                    <a:pt x="138" y="57"/>
                  </a:cubicBezTo>
                  <a:cubicBezTo>
                    <a:pt x="1" y="217"/>
                    <a:pt x="69" y="605"/>
                    <a:pt x="298" y="925"/>
                  </a:cubicBezTo>
                  <a:cubicBezTo>
                    <a:pt x="482" y="1143"/>
                    <a:pt x="692" y="1275"/>
                    <a:pt x="853" y="1275"/>
                  </a:cubicBezTo>
                  <a:cubicBezTo>
                    <a:pt x="911" y="1275"/>
                    <a:pt x="963" y="1258"/>
                    <a:pt x="1005" y="1221"/>
                  </a:cubicBezTo>
                  <a:cubicBezTo>
                    <a:pt x="1165" y="1062"/>
                    <a:pt x="1074" y="674"/>
                    <a:pt x="845" y="354"/>
                  </a:cubicBezTo>
                  <a:cubicBezTo>
                    <a:pt x="665" y="124"/>
                    <a:pt x="460" y="0"/>
                    <a:pt x="300" y="0"/>
                  </a:cubicBezTo>
                  <a:close/>
                  <a:moveTo>
                    <a:pt x="1524" y="1776"/>
                  </a:moveTo>
                  <a:cubicBezTo>
                    <a:pt x="1436" y="1776"/>
                    <a:pt x="1359" y="1803"/>
                    <a:pt x="1302" y="1861"/>
                  </a:cubicBezTo>
                  <a:cubicBezTo>
                    <a:pt x="1097" y="2066"/>
                    <a:pt x="1188" y="2614"/>
                    <a:pt x="1530" y="3047"/>
                  </a:cubicBezTo>
                  <a:cubicBezTo>
                    <a:pt x="1773" y="3371"/>
                    <a:pt x="2061" y="3557"/>
                    <a:pt x="2281" y="3557"/>
                  </a:cubicBezTo>
                  <a:cubicBezTo>
                    <a:pt x="2372" y="3557"/>
                    <a:pt x="2452" y="3525"/>
                    <a:pt x="2512" y="3458"/>
                  </a:cubicBezTo>
                  <a:cubicBezTo>
                    <a:pt x="2717" y="3253"/>
                    <a:pt x="2626" y="2728"/>
                    <a:pt x="2283" y="2271"/>
                  </a:cubicBezTo>
                  <a:cubicBezTo>
                    <a:pt x="2053" y="1958"/>
                    <a:pt x="1751" y="1776"/>
                    <a:pt x="1524" y="1776"/>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2994;p41">
              <a:extLst>
                <a:ext uri="{FF2B5EF4-FFF2-40B4-BE49-F238E27FC236}">
                  <a16:creationId xmlns:a16="http://schemas.microsoft.com/office/drawing/2014/main" id="{0767F188-A30D-5529-57C6-92E9DFE47A21}"/>
                </a:ext>
              </a:extLst>
            </p:cNvPr>
            <p:cNvSpPr/>
            <p:nvPr/>
          </p:nvSpPr>
          <p:spPr>
            <a:xfrm>
              <a:off x="4265650" y="1130625"/>
              <a:ext cx="616875" cy="501175"/>
            </a:xfrm>
            <a:custGeom>
              <a:avLst/>
              <a:gdLst/>
              <a:ahLst/>
              <a:cxnLst/>
              <a:rect l="l" t="t" r="r" b="b"/>
              <a:pathLst>
                <a:path w="24675" h="20047" extrusionOk="0">
                  <a:moveTo>
                    <a:pt x="16164" y="1"/>
                  </a:moveTo>
                  <a:cubicBezTo>
                    <a:pt x="14485" y="1"/>
                    <a:pt x="12720" y="1423"/>
                    <a:pt x="12006" y="2939"/>
                  </a:cubicBezTo>
                  <a:cubicBezTo>
                    <a:pt x="12006" y="2939"/>
                    <a:pt x="11389" y="110"/>
                    <a:pt x="9744" y="110"/>
                  </a:cubicBezTo>
                  <a:cubicBezTo>
                    <a:pt x="9628" y="110"/>
                    <a:pt x="9507" y="124"/>
                    <a:pt x="9381" y="154"/>
                  </a:cubicBezTo>
                  <a:cubicBezTo>
                    <a:pt x="7441" y="633"/>
                    <a:pt x="8811" y="3897"/>
                    <a:pt x="8811" y="3897"/>
                  </a:cubicBezTo>
                  <a:cubicBezTo>
                    <a:pt x="8811" y="3897"/>
                    <a:pt x="7533" y="2266"/>
                    <a:pt x="5590" y="2266"/>
                  </a:cubicBezTo>
                  <a:cubicBezTo>
                    <a:pt x="4872" y="2266"/>
                    <a:pt x="4064" y="2489"/>
                    <a:pt x="3196" y="3099"/>
                  </a:cubicBezTo>
                  <a:cubicBezTo>
                    <a:pt x="0" y="5335"/>
                    <a:pt x="2419" y="9398"/>
                    <a:pt x="2419" y="9398"/>
                  </a:cubicBezTo>
                  <a:cubicBezTo>
                    <a:pt x="2419" y="9398"/>
                    <a:pt x="388" y="10905"/>
                    <a:pt x="320" y="13324"/>
                  </a:cubicBezTo>
                  <a:cubicBezTo>
                    <a:pt x="268" y="15141"/>
                    <a:pt x="2083" y="17035"/>
                    <a:pt x="4671" y="17035"/>
                  </a:cubicBezTo>
                  <a:cubicBezTo>
                    <a:pt x="5530" y="17035"/>
                    <a:pt x="6474" y="16826"/>
                    <a:pt x="7464" y="16337"/>
                  </a:cubicBezTo>
                  <a:cubicBezTo>
                    <a:pt x="8054" y="19013"/>
                    <a:pt x="9727" y="20047"/>
                    <a:pt x="11651" y="20047"/>
                  </a:cubicBezTo>
                  <a:cubicBezTo>
                    <a:pt x="13371" y="20047"/>
                    <a:pt x="15293" y="19221"/>
                    <a:pt x="16822" y="18003"/>
                  </a:cubicBezTo>
                  <a:cubicBezTo>
                    <a:pt x="18899" y="16360"/>
                    <a:pt x="24674" y="10357"/>
                    <a:pt x="19059" y="9239"/>
                  </a:cubicBezTo>
                  <a:lnTo>
                    <a:pt x="19059" y="9239"/>
                  </a:lnTo>
                  <a:cubicBezTo>
                    <a:pt x="19100" y="9246"/>
                    <a:pt x="19143" y="9250"/>
                    <a:pt x="19187" y="9250"/>
                  </a:cubicBezTo>
                  <a:cubicBezTo>
                    <a:pt x="19792" y="9250"/>
                    <a:pt x="20582" y="8543"/>
                    <a:pt x="20817" y="8074"/>
                  </a:cubicBezTo>
                  <a:cubicBezTo>
                    <a:pt x="21182" y="7367"/>
                    <a:pt x="21159" y="6500"/>
                    <a:pt x="20634" y="5860"/>
                  </a:cubicBezTo>
                  <a:cubicBezTo>
                    <a:pt x="20353" y="5544"/>
                    <a:pt x="20048" y="5432"/>
                    <a:pt x="19728" y="5432"/>
                  </a:cubicBezTo>
                  <a:cubicBezTo>
                    <a:pt x="19424" y="5432"/>
                    <a:pt x="19107" y="5533"/>
                    <a:pt x="18785" y="5655"/>
                  </a:cubicBezTo>
                  <a:cubicBezTo>
                    <a:pt x="18945" y="5587"/>
                    <a:pt x="19082" y="5290"/>
                    <a:pt x="19173" y="4970"/>
                  </a:cubicBezTo>
                  <a:cubicBezTo>
                    <a:pt x="19242" y="4742"/>
                    <a:pt x="19287" y="4491"/>
                    <a:pt x="19310" y="4377"/>
                  </a:cubicBezTo>
                  <a:cubicBezTo>
                    <a:pt x="19379" y="3897"/>
                    <a:pt x="19379" y="3372"/>
                    <a:pt x="19265" y="2893"/>
                  </a:cubicBezTo>
                  <a:cubicBezTo>
                    <a:pt x="19059" y="1866"/>
                    <a:pt x="18534" y="1021"/>
                    <a:pt x="17667" y="451"/>
                  </a:cubicBezTo>
                  <a:cubicBezTo>
                    <a:pt x="17197" y="137"/>
                    <a:pt x="16684" y="1"/>
                    <a:pt x="16164"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2995;p41">
              <a:extLst>
                <a:ext uri="{FF2B5EF4-FFF2-40B4-BE49-F238E27FC236}">
                  <a16:creationId xmlns:a16="http://schemas.microsoft.com/office/drawing/2014/main" id="{92665084-8FC5-9BBE-D4B9-D9EF3B7808DE}"/>
                </a:ext>
              </a:extLst>
            </p:cNvPr>
            <p:cNvSpPr/>
            <p:nvPr/>
          </p:nvSpPr>
          <p:spPr>
            <a:xfrm>
              <a:off x="4274775" y="1136175"/>
              <a:ext cx="563800" cy="443400"/>
            </a:xfrm>
            <a:custGeom>
              <a:avLst/>
              <a:gdLst/>
              <a:ahLst/>
              <a:cxnLst/>
              <a:rect l="l" t="t" r="r" b="b"/>
              <a:pathLst>
                <a:path w="22552" h="17736" extrusionOk="0">
                  <a:moveTo>
                    <a:pt x="8999" y="15086"/>
                  </a:moveTo>
                  <a:cubicBezTo>
                    <a:pt x="8997" y="15087"/>
                    <a:pt x="8995" y="15088"/>
                    <a:pt x="8993" y="15088"/>
                  </a:cubicBezTo>
                  <a:cubicBezTo>
                    <a:pt x="8995" y="15088"/>
                    <a:pt x="8997" y="15087"/>
                    <a:pt x="8999" y="15086"/>
                  </a:cubicBezTo>
                  <a:close/>
                  <a:moveTo>
                    <a:pt x="16868" y="1"/>
                  </a:moveTo>
                  <a:lnTo>
                    <a:pt x="16868" y="1"/>
                  </a:lnTo>
                  <a:cubicBezTo>
                    <a:pt x="17347" y="617"/>
                    <a:pt x="18466" y="2580"/>
                    <a:pt x="15727" y="4634"/>
                  </a:cubicBezTo>
                  <a:cubicBezTo>
                    <a:pt x="14553" y="5517"/>
                    <a:pt x="13735" y="5836"/>
                    <a:pt x="13162" y="5836"/>
                  </a:cubicBezTo>
                  <a:cubicBezTo>
                    <a:pt x="12120" y="5836"/>
                    <a:pt x="11889" y="4780"/>
                    <a:pt x="11801" y="4132"/>
                  </a:cubicBezTo>
                  <a:cubicBezTo>
                    <a:pt x="11732" y="3653"/>
                    <a:pt x="11847" y="2854"/>
                    <a:pt x="11961" y="2146"/>
                  </a:cubicBezTo>
                  <a:lnTo>
                    <a:pt x="11961" y="2146"/>
                  </a:lnTo>
                  <a:cubicBezTo>
                    <a:pt x="11847" y="2329"/>
                    <a:pt x="11732" y="2534"/>
                    <a:pt x="11641" y="2717"/>
                  </a:cubicBezTo>
                  <a:cubicBezTo>
                    <a:pt x="11641" y="2717"/>
                    <a:pt x="11436" y="1712"/>
                    <a:pt x="10888" y="891"/>
                  </a:cubicBezTo>
                  <a:lnTo>
                    <a:pt x="10888" y="891"/>
                  </a:lnTo>
                  <a:cubicBezTo>
                    <a:pt x="10995" y="2480"/>
                    <a:pt x="10921" y="4129"/>
                    <a:pt x="10190" y="4129"/>
                  </a:cubicBezTo>
                  <a:cubicBezTo>
                    <a:pt x="10143" y="4129"/>
                    <a:pt x="10095" y="4123"/>
                    <a:pt x="10043" y="4109"/>
                  </a:cubicBezTo>
                  <a:cubicBezTo>
                    <a:pt x="9176" y="3858"/>
                    <a:pt x="8468" y="2489"/>
                    <a:pt x="7989" y="1279"/>
                  </a:cubicBezTo>
                  <a:lnTo>
                    <a:pt x="7989" y="1279"/>
                  </a:lnTo>
                  <a:cubicBezTo>
                    <a:pt x="7898" y="2352"/>
                    <a:pt x="8446" y="3675"/>
                    <a:pt x="8446" y="3675"/>
                  </a:cubicBezTo>
                  <a:cubicBezTo>
                    <a:pt x="8446" y="3675"/>
                    <a:pt x="7464" y="2420"/>
                    <a:pt x="5912" y="2101"/>
                  </a:cubicBezTo>
                  <a:lnTo>
                    <a:pt x="5912" y="2101"/>
                  </a:lnTo>
                  <a:cubicBezTo>
                    <a:pt x="7053" y="3379"/>
                    <a:pt x="7943" y="5045"/>
                    <a:pt x="6528" y="6186"/>
                  </a:cubicBezTo>
                  <a:cubicBezTo>
                    <a:pt x="6122" y="6517"/>
                    <a:pt x="5670" y="6657"/>
                    <a:pt x="5196" y="6657"/>
                  </a:cubicBezTo>
                  <a:cubicBezTo>
                    <a:pt x="3938" y="6657"/>
                    <a:pt x="2526" y="5674"/>
                    <a:pt x="1415" y="4680"/>
                  </a:cubicBezTo>
                  <a:lnTo>
                    <a:pt x="1415" y="4680"/>
                  </a:lnTo>
                  <a:cubicBezTo>
                    <a:pt x="639" y="6803"/>
                    <a:pt x="2054" y="9176"/>
                    <a:pt x="2054" y="9176"/>
                  </a:cubicBezTo>
                  <a:cubicBezTo>
                    <a:pt x="2054" y="9176"/>
                    <a:pt x="1826" y="9336"/>
                    <a:pt x="1507" y="9656"/>
                  </a:cubicBezTo>
                  <a:cubicBezTo>
                    <a:pt x="1641" y="9638"/>
                    <a:pt x="1781" y="9628"/>
                    <a:pt x="1924" y="9628"/>
                  </a:cubicBezTo>
                  <a:cubicBezTo>
                    <a:pt x="2535" y="9628"/>
                    <a:pt x="3215" y="9809"/>
                    <a:pt x="3881" y="10363"/>
                  </a:cubicBezTo>
                  <a:cubicBezTo>
                    <a:pt x="5378" y="11615"/>
                    <a:pt x="2521" y="13676"/>
                    <a:pt x="151" y="13676"/>
                  </a:cubicBezTo>
                  <a:cubicBezTo>
                    <a:pt x="101" y="13676"/>
                    <a:pt x="50" y="13675"/>
                    <a:pt x="0" y="13673"/>
                  </a:cubicBezTo>
                  <a:lnTo>
                    <a:pt x="0" y="13673"/>
                  </a:lnTo>
                  <a:cubicBezTo>
                    <a:pt x="300" y="15290"/>
                    <a:pt x="2000" y="16809"/>
                    <a:pt x="4317" y="16809"/>
                  </a:cubicBezTo>
                  <a:cubicBezTo>
                    <a:pt x="5173" y="16809"/>
                    <a:pt x="6114" y="16602"/>
                    <a:pt x="7099" y="16115"/>
                  </a:cubicBezTo>
                  <a:cubicBezTo>
                    <a:pt x="7236" y="16732"/>
                    <a:pt x="7441" y="17279"/>
                    <a:pt x="7670" y="17736"/>
                  </a:cubicBezTo>
                  <a:lnTo>
                    <a:pt x="9632" y="15613"/>
                  </a:lnTo>
                  <a:lnTo>
                    <a:pt x="9632" y="15613"/>
                  </a:lnTo>
                  <a:cubicBezTo>
                    <a:pt x="9632" y="15613"/>
                    <a:pt x="9604" y="15615"/>
                    <a:pt x="9553" y="15615"/>
                  </a:cubicBezTo>
                  <a:cubicBezTo>
                    <a:pt x="9150" y="15615"/>
                    <a:pt x="7316" y="15507"/>
                    <a:pt x="6688" y="13582"/>
                  </a:cubicBezTo>
                  <a:cubicBezTo>
                    <a:pt x="6003" y="11413"/>
                    <a:pt x="6368" y="10477"/>
                    <a:pt x="8286" y="10181"/>
                  </a:cubicBezTo>
                  <a:cubicBezTo>
                    <a:pt x="8391" y="10163"/>
                    <a:pt x="8496" y="10155"/>
                    <a:pt x="8599" y="10155"/>
                  </a:cubicBezTo>
                  <a:cubicBezTo>
                    <a:pt x="10362" y="10155"/>
                    <a:pt x="11687" y="12600"/>
                    <a:pt x="11687" y="12600"/>
                  </a:cubicBezTo>
                  <a:cubicBezTo>
                    <a:pt x="11687" y="12600"/>
                    <a:pt x="10635" y="8791"/>
                    <a:pt x="12430" y="8791"/>
                  </a:cubicBezTo>
                  <a:cubicBezTo>
                    <a:pt x="12505" y="8791"/>
                    <a:pt x="12584" y="8798"/>
                    <a:pt x="12668" y="8811"/>
                  </a:cubicBezTo>
                  <a:cubicBezTo>
                    <a:pt x="14608" y="9131"/>
                    <a:pt x="13924" y="11893"/>
                    <a:pt x="13307" y="13079"/>
                  </a:cubicBezTo>
                  <a:cubicBezTo>
                    <a:pt x="12418" y="14744"/>
                    <a:pt x="10664" y="14632"/>
                    <a:pt x="8999" y="15086"/>
                  </a:cubicBezTo>
                  <a:lnTo>
                    <a:pt x="8999" y="15086"/>
                  </a:lnTo>
                  <a:cubicBezTo>
                    <a:pt x="9009" y="15084"/>
                    <a:pt x="9020" y="15083"/>
                    <a:pt x="9031" y="15083"/>
                  </a:cubicBezTo>
                  <a:cubicBezTo>
                    <a:pt x="9392" y="15083"/>
                    <a:pt x="10675" y="16165"/>
                    <a:pt x="11070" y="16275"/>
                  </a:cubicBezTo>
                  <a:cubicBezTo>
                    <a:pt x="11293" y="16341"/>
                    <a:pt x="11486" y="16366"/>
                    <a:pt x="11662" y="16366"/>
                  </a:cubicBezTo>
                  <a:cubicBezTo>
                    <a:pt x="12156" y="16366"/>
                    <a:pt x="12525" y="16172"/>
                    <a:pt x="13079" y="16138"/>
                  </a:cubicBezTo>
                  <a:cubicBezTo>
                    <a:pt x="13149" y="16134"/>
                    <a:pt x="13219" y="16133"/>
                    <a:pt x="13289" y="16133"/>
                  </a:cubicBezTo>
                  <a:cubicBezTo>
                    <a:pt x="14527" y="16133"/>
                    <a:pt x="15817" y="16681"/>
                    <a:pt x="17005" y="17005"/>
                  </a:cubicBezTo>
                  <a:lnTo>
                    <a:pt x="19037" y="15225"/>
                  </a:lnTo>
                  <a:cubicBezTo>
                    <a:pt x="21022" y="12851"/>
                    <a:pt x="22552" y="9770"/>
                    <a:pt x="18694" y="9017"/>
                  </a:cubicBezTo>
                  <a:lnTo>
                    <a:pt x="18694" y="9017"/>
                  </a:lnTo>
                  <a:cubicBezTo>
                    <a:pt x="18735" y="9024"/>
                    <a:pt x="18778" y="9028"/>
                    <a:pt x="18822" y="9028"/>
                  </a:cubicBezTo>
                  <a:cubicBezTo>
                    <a:pt x="19427" y="9028"/>
                    <a:pt x="20217" y="8321"/>
                    <a:pt x="20452" y="7852"/>
                  </a:cubicBezTo>
                  <a:cubicBezTo>
                    <a:pt x="20543" y="7693"/>
                    <a:pt x="20589" y="7533"/>
                    <a:pt x="20634" y="7373"/>
                  </a:cubicBezTo>
                  <a:lnTo>
                    <a:pt x="20634" y="7373"/>
                  </a:lnTo>
                  <a:cubicBezTo>
                    <a:pt x="19792" y="7687"/>
                    <a:pt x="18940" y="7948"/>
                    <a:pt x="18387" y="7948"/>
                  </a:cubicBezTo>
                  <a:cubicBezTo>
                    <a:pt x="18056" y="7948"/>
                    <a:pt x="17832" y="7855"/>
                    <a:pt x="17781" y="7624"/>
                  </a:cubicBezTo>
                  <a:cubicBezTo>
                    <a:pt x="17667" y="7008"/>
                    <a:pt x="18466" y="6026"/>
                    <a:pt x="19310" y="5228"/>
                  </a:cubicBezTo>
                  <a:cubicBezTo>
                    <a:pt x="19037" y="5228"/>
                    <a:pt x="18717" y="5319"/>
                    <a:pt x="18420" y="5433"/>
                  </a:cubicBezTo>
                  <a:cubicBezTo>
                    <a:pt x="18580" y="5365"/>
                    <a:pt x="18717" y="5068"/>
                    <a:pt x="18808" y="4748"/>
                  </a:cubicBezTo>
                  <a:cubicBezTo>
                    <a:pt x="18877" y="4520"/>
                    <a:pt x="18922" y="4269"/>
                    <a:pt x="18945" y="4155"/>
                  </a:cubicBezTo>
                  <a:cubicBezTo>
                    <a:pt x="19014" y="3675"/>
                    <a:pt x="19014" y="3150"/>
                    <a:pt x="18900" y="2671"/>
                  </a:cubicBezTo>
                  <a:cubicBezTo>
                    <a:pt x="18694" y="1644"/>
                    <a:pt x="18169" y="799"/>
                    <a:pt x="17302" y="229"/>
                  </a:cubicBezTo>
                  <a:cubicBezTo>
                    <a:pt x="17165" y="138"/>
                    <a:pt x="17028" y="46"/>
                    <a:pt x="16868" y="1"/>
                  </a:cubicBezTo>
                  <a:close/>
                </a:path>
              </a:pathLst>
            </a:custGeom>
            <a:solidFill>
              <a:srgbClr val="453F7D">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2996;p41">
              <a:extLst>
                <a:ext uri="{FF2B5EF4-FFF2-40B4-BE49-F238E27FC236}">
                  <a16:creationId xmlns:a16="http://schemas.microsoft.com/office/drawing/2014/main" id="{FDC168D9-8500-43A5-41E2-6E94CF70873D}"/>
                </a:ext>
              </a:extLst>
            </p:cNvPr>
            <p:cNvSpPr/>
            <p:nvPr/>
          </p:nvSpPr>
          <p:spPr>
            <a:xfrm>
              <a:off x="4598875" y="1165650"/>
              <a:ext cx="87925" cy="70925"/>
            </a:xfrm>
            <a:custGeom>
              <a:avLst/>
              <a:gdLst/>
              <a:ahLst/>
              <a:cxnLst/>
              <a:rect l="l" t="t" r="r" b="b"/>
              <a:pathLst>
                <a:path w="3517" h="2837" extrusionOk="0">
                  <a:moveTo>
                    <a:pt x="3167" y="1"/>
                  </a:moveTo>
                  <a:cubicBezTo>
                    <a:pt x="3022" y="1"/>
                    <a:pt x="2839" y="64"/>
                    <a:pt x="2649" y="191"/>
                  </a:cubicBezTo>
                  <a:cubicBezTo>
                    <a:pt x="2329" y="419"/>
                    <a:pt x="2147" y="762"/>
                    <a:pt x="2261" y="967"/>
                  </a:cubicBezTo>
                  <a:cubicBezTo>
                    <a:pt x="2301" y="1048"/>
                    <a:pt x="2391" y="1089"/>
                    <a:pt x="2507" y="1089"/>
                  </a:cubicBezTo>
                  <a:cubicBezTo>
                    <a:pt x="2652" y="1089"/>
                    <a:pt x="2836" y="1026"/>
                    <a:pt x="3014" y="899"/>
                  </a:cubicBezTo>
                  <a:cubicBezTo>
                    <a:pt x="3333" y="648"/>
                    <a:pt x="3516" y="305"/>
                    <a:pt x="3425" y="123"/>
                  </a:cubicBezTo>
                  <a:cubicBezTo>
                    <a:pt x="3374" y="41"/>
                    <a:pt x="3283" y="1"/>
                    <a:pt x="3167" y="1"/>
                  </a:cubicBezTo>
                  <a:close/>
                  <a:moveTo>
                    <a:pt x="1431" y="1324"/>
                  </a:moveTo>
                  <a:cubicBezTo>
                    <a:pt x="1225" y="1324"/>
                    <a:pt x="963" y="1415"/>
                    <a:pt x="709" y="1606"/>
                  </a:cubicBezTo>
                  <a:cubicBezTo>
                    <a:pt x="252" y="1926"/>
                    <a:pt x="1" y="2405"/>
                    <a:pt x="138" y="2656"/>
                  </a:cubicBezTo>
                  <a:cubicBezTo>
                    <a:pt x="199" y="2777"/>
                    <a:pt x="326" y="2836"/>
                    <a:pt x="489" y="2836"/>
                  </a:cubicBezTo>
                  <a:cubicBezTo>
                    <a:pt x="695" y="2836"/>
                    <a:pt x="956" y="2743"/>
                    <a:pt x="1211" y="2565"/>
                  </a:cubicBezTo>
                  <a:cubicBezTo>
                    <a:pt x="1644" y="2245"/>
                    <a:pt x="1918" y="1766"/>
                    <a:pt x="1781" y="1492"/>
                  </a:cubicBezTo>
                  <a:cubicBezTo>
                    <a:pt x="1721" y="1381"/>
                    <a:pt x="1593" y="1324"/>
                    <a:pt x="1431" y="1324"/>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2997;p41">
              <a:extLst>
                <a:ext uri="{FF2B5EF4-FFF2-40B4-BE49-F238E27FC236}">
                  <a16:creationId xmlns:a16="http://schemas.microsoft.com/office/drawing/2014/main" id="{2AF1B664-BF6E-D59A-5E72-C181250EC83D}"/>
                </a:ext>
              </a:extLst>
            </p:cNvPr>
            <p:cNvSpPr/>
            <p:nvPr/>
          </p:nvSpPr>
          <p:spPr>
            <a:xfrm>
              <a:off x="4245100" y="1478775"/>
              <a:ext cx="955825" cy="646975"/>
            </a:xfrm>
            <a:custGeom>
              <a:avLst/>
              <a:gdLst/>
              <a:ahLst/>
              <a:cxnLst/>
              <a:rect l="l" t="t" r="r" b="b"/>
              <a:pathLst>
                <a:path w="38233" h="25879" extrusionOk="0">
                  <a:moveTo>
                    <a:pt x="16497" y="0"/>
                  </a:moveTo>
                  <a:cubicBezTo>
                    <a:pt x="14193" y="0"/>
                    <a:pt x="11561" y="356"/>
                    <a:pt x="8651" y="1316"/>
                  </a:cubicBezTo>
                  <a:cubicBezTo>
                    <a:pt x="3150" y="3119"/>
                    <a:pt x="982" y="6794"/>
                    <a:pt x="0" y="10720"/>
                  </a:cubicBezTo>
                  <a:cubicBezTo>
                    <a:pt x="822" y="8871"/>
                    <a:pt x="2146" y="6794"/>
                    <a:pt x="4063" y="5949"/>
                  </a:cubicBezTo>
                  <a:lnTo>
                    <a:pt x="4063" y="5949"/>
                  </a:lnTo>
                  <a:cubicBezTo>
                    <a:pt x="4063" y="5949"/>
                    <a:pt x="2009" y="10583"/>
                    <a:pt x="5570" y="13710"/>
                  </a:cubicBezTo>
                  <a:cubicBezTo>
                    <a:pt x="7338" y="15263"/>
                    <a:pt x="9608" y="16315"/>
                    <a:pt x="11909" y="16315"/>
                  </a:cubicBezTo>
                  <a:cubicBezTo>
                    <a:pt x="14240" y="16315"/>
                    <a:pt x="16604" y="15234"/>
                    <a:pt x="18512" y="12500"/>
                  </a:cubicBezTo>
                  <a:cubicBezTo>
                    <a:pt x="18512" y="12500"/>
                    <a:pt x="20178" y="17203"/>
                    <a:pt x="24195" y="17203"/>
                  </a:cubicBezTo>
                  <a:cubicBezTo>
                    <a:pt x="24638" y="17203"/>
                    <a:pt x="25109" y="17146"/>
                    <a:pt x="25610" y="17019"/>
                  </a:cubicBezTo>
                  <a:lnTo>
                    <a:pt x="25610" y="17019"/>
                  </a:lnTo>
                  <a:cubicBezTo>
                    <a:pt x="25542" y="17270"/>
                    <a:pt x="25017" y="21950"/>
                    <a:pt x="28737" y="22429"/>
                  </a:cubicBezTo>
                  <a:cubicBezTo>
                    <a:pt x="28737" y="22429"/>
                    <a:pt x="26341" y="25761"/>
                    <a:pt x="27961" y="25876"/>
                  </a:cubicBezTo>
                  <a:cubicBezTo>
                    <a:pt x="27985" y="25877"/>
                    <a:pt x="28010" y="25878"/>
                    <a:pt x="28034" y="25878"/>
                  </a:cubicBezTo>
                  <a:cubicBezTo>
                    <a:pt x="29662" y="25878"/>
                    <a:pt x="32298" y="22201"/>
                    <a:pt x="32298" y="22201"/>
                  </a:cubicBezTo>
                  <a:cubicBezTo>
                    <a:pt x="32298" y="22201"/>
                    <a:pt x="33075" y="21875"/>
                    <a:pt x="34103" y="21875"/>
                  </a:cubicBezTo>
                  <a:cubicBezTo>
                    <a:pt x="34837" y="21875"/>
                    <a:pt x="35699" y="22041"/>
                    <a:pt x="36498" y="22612"/>
                  </a:cubicBezTo>
                  <a:cubicBezTo>
                    <a:pt x="36498" y="22612"/>
                    <a:pt x="36795" y="22452"/>
                    <a:pt x="37228" y="22064"/>
                  </a:cubicBezTo>
                  <a:cubicBezTo>
                    <a:pt x="36371" y="21401"/>
                    <a:pt x="35524" y="21171"/>
                    <a:pt x="34761" y="21171"/>
                  </a:cubicBezTo>
                  <a:cubicBezTo>
                    <a:pt x="33027" y="21171"/>
                    <a:pt x="31727" y="22361"/>
                    <a:pt x="31727" y="22361"/>
                  </a:cubicBezTo>
                  <a:cubicBezTo>
                    <a:pt x="31727" y="22361"/>
                    <a:pt x="38233" y="10423"/>
                    <a:pt x="26957" y="2891"/>
                  </a:cubicBezTo>
                  <a:cubicBezTo>
                    <a:pt x="26957" y="2891"/>
                    <a:pt x="23066" y="0"/>
                    <a:pt x="1649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2998;p41">
              <a:extLst>
                <a:ext uri="{FF2B5EF4-FFF2-40B4-BE49-F238E27FC236}">
                  <a16:creationId xmlns:a16="http://schemas.microsoft.com/office/drawing/2014/main" id="{0F98D3EB-39D1-72CF-3F97-0FC81A8B123D}"/>
                </a:ext>
              </a:extLst>
            </p:cNvPr>
            <p:cNvSpPr/>
            <p:nvPr/>
          </p:nvSpPr>
          <p:spPr>
            <a:xfrm>
              <a:off x="4127550" y="1342150"/>
              <a:ext cx="1181225" cy="769350"/>
            </a:xfrm>
            <a:custGeom>
              <a:avLst/>
              <a:gdLst/>
              <a:ahLst/>
              <a:cxnLst/>
              <a:rect l="l" t="t" r="r" b="b"/>
              <a:pathLst>
                <a:path w="47249" h="30774" extrusionOk="0">
                  <a:moveTo>
                    <a:pt x="22058" y="1"/>
                  </a:moveTo>
                  <a:cubicBezTo>
                    <a:pt x="17715" y="1"/>
                    <a:pt x="15704" y="2741"/>
                    <a:pt x="15704" y="2741"/>
                  </a:cubicBezTo>
                  <a:cubicBezTo>
                    <a:pt x="15704" y="2741"/>
                    <a:pt x="13569" y="1970"/>
                    <a:pt x="11715" y="1970"/>
                  </a:cubicBezTo>
                  <a:cubicBezTo>
                    <a:pt x="11076" y="1970"/>
                    <a:pt x="10471" y="2061"/>
                    <a:pt x="9998" y="2307"/>
                  </a:cubicBezTo>
                  <a:cubicBezTo>
                    <a:pt x="8126" y="3266"/>
                    <a:pt x="7578" y="6530"/>
                    <a:pt x="7578" y="6530"/>
                  </a:cubicBezTo>
                  <a:cubicBezTo>
                    <a:pt x="7578" y="6530"/>
                    <a:pt x="7091" y="6422"/>
                    <a:pt x="6383" y="6422"/>
                  </a:cubicBezTo>
                  <a:cubicBezTo>
                    <a:pt x="4951" y="6422"/>
                    <a:pt x="2614" y="6862"/>
                    <a:pt x="1575" y="9520"/>
                  </a:cubicBezTo>
                  <a:cubicBezTo>
                    <a:pt x="0" y="13491"/>
                    <a:pt x="2351" y="18193"/>
                    <a:pt x="4337" y="18855"/>
                  </a:cubicBezTo>
                  <a:cubicBezTo>
                    <a:pt x="4337" y="18855"/>
                    <a:pt x="5775" y="12487"/>
                    <a:pt x="9518" y="10844"/>
                  </a:cubicBezTo>
                  <a:lnTo>
                    <a:pt x="9518" y="10844"/>
                  </a:lnTo>
                  <a:cubicBezTo>
                    <a:pt x="9518" y="10844"/>
                    <a:pt x="7464" y="15500"/>
                    <a:pt x="11025" y="18627"/>
                  </a:cubicBezTo>
                  <a:cubicBezTo>
                    <a:pt x="12780" y="20178"/>
                    <a:pt x="15040" y="21224"/>
                    <a:pt x="17337" y="21224"/>
                  </a:cubicBezTo>
                  <a:cubicBezTo>
                    <a:pt x="19672" y="21224"/>
                    <a:pt x="22046" y="20144"/>
                    <a:pt x="23967" y="17417"/>
                  </a:cubicBezTo>
                  <a:cubicBezTo>
                    <a:pt x="23967" y="17417"/>
                    <a:pt x="25620" y="22115"/>
                    <a:pt x="29662" y="22115"/>
                  </a:cubicBezTo>
                  <a:cubicBezTo>
                    <a:pt x="30101" y="22115"/>
                    <a:pt x="30569" y="22060"/>
                    <a:pt x="31066" y="21937"/>
                  </a:cubicBezTo>
                  <a:lnTo>
                    <a:pt x="31066" y="21937"/>
                  </a:lnTo>
                  <a:cubicBezTo>
                    <a:pt x="30997" y="22165"/>
                    <a:pt x="30449" y="26867"/>
                    <a:pt x="34193" y="27346"/>
                  </a:cubicBezTo>
                  <a:cubicBezTo>
                    <a:pt x="34193" y="27346"/>
                    <a:pt x="31773" y="30656"/>
                    <a:pt x="33417" y="30770"/>
                  </a:cubicBezTo>
                  <a:cubicBezTo>
                    <a:pt x="33445" y="30772"/>
                    <a:pt x="33474" y="30774"/>
                    <a:pt x="33503" y="30774"/>
                  </a:cubicBezTo>
                  <a:cubicBezTo>
                    <a:pt x="35131" y="30774"/>
                    <a:pt x="37731" y="27095"/>
                    <a:pt x="37731" y="27095"/>
                  </a:cubicBezTo>
                  <a:cubicBezTo>
                    <a:pt x="37731" y="27095"/>
                    <a:pt x="38504" y="26773"/>
                    <a:pt x="39528" y="26773"/>
                  </a:cubicBezTo>
                  <a:cubicBezTo>
                    <a:pt x="40271" y="26773"/>
                    <a:pt x="41147" y="26943"/>
                    <a:pt x="41953" y="27529"/>
                  </a:cubicBezTo>
                  <a:cubicBezTo>
                    <a:pt x="41953" y="27529"/>
                    <a:pt x="44601" y="25908"/>
                    <a:pt x="45925" y="21457"/>
                  </a:cubicBezTo>
                  <a:cubicBezTo>
                    <a:pt x="47249" y="16984"/>
                    <a:pt x="42136" y="13742"/>
                    <a:pt x="38826" y="13080"/>
                  </a:cubicBezTo>
                  <a:cubicBezTo>
                    <a:pt x="38826" y="13080"/>
                    <a:pt x="34147" y="3654"/>
                    <a:pt x="26615" y="892"/>
                  </a:cubicBezTo>
                  <a:cubicBezTo>
                    <a:pt x="24879" y="248"/>
                    <a:pt x="23364" y="1"/>
                    <a:pt x="22058"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2999;p41">
              <a:extLst>
                <a:ext uri="{FF2B5EF4-FFF2-40B4-BE49-F238E27FC236}">
                  <a16:creationId xmlns:a16="http://schemas.microsoft.com/office/drawing/2014/main" id="{C1E033E9-C436-412C-AA7D-194869EAF9C9}"/>
                </a:ext>
              </a:extLst>
            </p:cNvPr>
            <p:cNvSpPr/>
            <p:nvPr/>
          </p:nvSpPr>
          <p:spPr>
            <a:xfrm>
              <a:off x="4127550" y="1437475"/>
              <a:ext cx="1118450" cy="674025"/>
            </a:xfrm>
            <a:custGeom>
              <a:avLst/>
              <a:gdLst/>
              <a:ahLst/>
              <a:cxnLst/>
              <a:rect l="l" t="t" r="r" b="b"/>
              <a:pathLst>
                <a:path w="44738" h="26961" extrusionOk="0">
                  <a:moveTo>
                    <a:pt x="8560" y="0"/>
                  </a:moveTo>
                  <a:cubicBezTo>
                    <a:pt x="7829" y="1256"/>
                    <a:pt x="7578" y="2717"/>
                    <a:pt x="7578" y="2717"/>
                  </a:cubicBezTo>
                  <a:cubicBezTo>
                    <a:pt x="7578" y="2717"/>
                    <a:pt x="7101" y="2611"/>
                    <a:pt x="6400" y="2611"/>
                  </a:cubicBezTo>
                  <a:cubicBezTo>
                    <a:pt x="6180" y="2611"/>
                    <a:pt x="5939" y="2621"/>
                    <a:pt x="5684" y="2648"/>
                  </a:cubicBezTo>
                  <a:cubicBezTo>
                    <a:pt x="6346" y="4657"/>
                    <a:pt x="6848" y="7441"/>
                    <a:pt x="4976" y="8240"/>
                  </a:cubicBezTo>
                  <a:cubicBezTo>
                    <a:pt x="4690" y="8360"/>
                    <a:pt x="4430" y="8415"/>
                    <a:pt x="4194" y="8415"/>
                  </a:cubicBezTo>
                  <a:cubicBezTo>
                    <a:pt x="2769" y="8415"/>
                    <a:pt x="2198" y="6435"/>
                    <a:pt x="1963" y="4908"/>
                  </a:cubicBezTo>
                  <a:cubicBezTo>
                    <a:pt x="1803" y="5159"/>
                    <a:pt x="1689" y="5433"/>
                    <a:pt x="1575" y="5707"/>
                  </a:cubicBezTo>
                  <a:cubicBezTo>
                    <a:pt x="0" y="9678"/>
                    <a:pt x="2351" y="14380"/>
                    <a:pt x="4337" y="15042"/>
                  </a:cubicBezTo>
                  <a:cubicBezTo>
                    <a:pt x="4337" y="15042"/>
                    <a:pt x="5775" y="8674"/>
                    <a:pt x="9518" y="7031"/>
                  </a:cubicBezTo>
                  <a:lnTo>
                    <a:pt x="9518" y="7031"/>
                  </a:lnTo>
                  <a:cubicBezTo>
                    <a:pt x="9518" y="7031"/>
                    <a:pt x="7464" y="11664"/>
                    <a:pt x="11025" y="14814"/>
                  </a:cubicBezTo>
                  <a:cubicBezTo>
                    <a:pt x="12780" y="16365"/>
                    <a:pt x="15040" y="17411"/>
                    <a:pt x="17337" y="17411"/>
                  </a:cubicBezTo>
                  <a:cubicBezTo>
                    <a:pt x="19672" y="17411"/>
                    <a:pt x="22046" y="16331"/>
                    <a:pt x="23967" y="13604"/>
                  </a:cubicBezTo>
                  <a:cubicBezTo>
                    <a:pt x="23967" y="13604"/>
                    <a:pt x="25620" y="18302"/>
                    <a:pt x="29662" y="18302"/>
                  </a:cubicBezTo>
                  <a:cubicBezTo>
                    <a:pt x="30101" y="18302"/>
                    <a:pt x="30569" y="18247"/>
                    <a:pt x="31066" y="18124"/>
                  </a:cubicBezTo>
                  <a:lnTo>
                    <a:pt x="31066" y="18124"/>
                  </a:lnTo>
                  <a:cubicBezTo>
                    <a:pt x="30997" y="18352"/>
                    <a:pt x="30449" y="23054"/>
                    <a:pt x="34193" y="23533"/>
                  </a:cubicBezTo>
                  <a:cubicBezTo>
                    <a:pt x="34193" y="23533"/>
                    <a:pt x="31773" y="26843"/>
                    <a:pt x="33417" y="26957"/>
                  </a:cubicBezTo>
                  <a:cubicBezTo>
                    <a:pt x="33445" y="26959"/>
                    <a:pt x="33474" y="26961"/>
                    <a:pt x="33503" y="26961"/>
                  </a:cubicBezTo>
                  <a:cubicBezTo>
                    <a:pt x="35131" y="26961"/>
                    <a:pt x="37731" y="23282"/>
                    <a:pt x="37731" y="23282"/>
                  </a:cubicBezTo>
                  <a:cubicBezTo>
                    <a:pt x="37731" y="23282"/>
                    <a:pt x="38504" y="22960"/>
                    <a:pt x="39528" y="22960"/>
                  </a:cubicBezTo>
                  <a:cubicBezTo>
                    <a:pt x="40271" y="22960"/>
                    <a:pt x="41147" y="23130"/>
                    <a:pt x="41953" y="23716"/>
                  </a:cubicBezTo>
                  <a:cubicBezTo>
                    <a:pt x="41953" y="23716"/>
                    <a:pt x="43437" y="22803"/>
                    <a:pt x="44738" y="20475"/>
                  </a:cubicBezTo>
                  <a:cubicBezTo>
                    <a:pt x="43300" y="19767"/>
                    <a:pt x="42364" y="16047"/>
                    <a:pt x="42364" y="16047"/>
                  </a:cubicBezTo>
                  <a:cubicBezTo>
                    <a:pt x="42364" y="16047"/>
                    <a:pt x="42008" y="19586"/>
                    <a:pt x="37602" y="19586"/>
                  </a:cubicBezTo>
                  <a:cubicBezTo>
                    <a:pt x="37547" y="19586"/>
                    <a:pt x="37491" y="19586"/>
                    <a:pt x="37434" y="19584"/>
                  </a:cubicBezTo>
                  <a:cubicBezTo>
                    <a:pt x="32892" y="19493"/>
                    <a:pt x="35014" y="13536"/>
                    <a:pt x="35014" y="13536"/>
                  </a:cubicBezTo>
                  <a:lnTo>
                    <a:pt x="35014" y="13536"/>
                  </a:lnTo>
                  <a:cubicBezTo>
                    <a:pt x="35014" y="13536"/>
                    <a:pt x="34231" y="14092"/>
                    <a:pt x="32466" y="14092"/>
                  </a:cubicBezTo>
                  <a:cubicBezTo>
                    <a:pt x="31727" y="14092"/>
                    <a:pt x="30816" y="13994"/>
                    <a:pt x="29719" y="13718"/>
                  </a:cubicBezTo>
                  <a:cubicBezTo>
                    <a:pt x="25999" y="12783"/>
                    <a:pt x="27299" y="9154"/>
                    <a:pt x="27299" y="9153"/>
                  </a:cubicBezTo>
                  <a:lnTo>
                    <a:pt x="27299" y="9153"/>
                  </a:lnTo>
                  <a:cubicBezTo>
                    <a:pt x="27299" y="9154"/>
                    <a:pt x="25445" y="11645"/>
                    <a:pt x="20362" y="11645"/>
                  </a:cubicBezTo>
                  <a:cubicBezTo>
                    <a:pt x="19215" y="11645"/>
                    <a:pt x="17903" y="11518"/>
                    <a:pt x="16412" y="11208"/>
                  </a:cubicBezTo>
                  <a:cubicBezTo>
                    <a:pt x="8309" y="9541"/>
                    <a:pt x="13444" y="1256"/>
                    <a:pt x="13444" y="1256"/>
                  </a:cubicBezTo>
                  <a:lnTo>
                    <a:pt x="13444" y="1256"/>
                  </a:lnTo>
                  <a:cubicBezTo>
                    <a:pt x="13444" y="1256"/>
                    <a:pt x="12779" y="1920"/>
                    <a:pt x="11525" y="1920"/>
                  </a:cubicBezTo>
                  <a:cubicBezTo>
                    <a:pt x="11087" y="1920"/>
                    <a:pt x="10577" y="1839"/>
                    <a:pt x="9998" y="1621"/>
                  </a:cubicBezTo>
                  <a:cubicBezTo>
                    <a:pt x="9381" y="1393"/>
                    <a:pt x="8925" y="776"/>
                    <a:pt x="8560" y="0"/>
                  </a:cubicBezTo>
                  <a:close/>
                </a:path>
              </a:pathLst>
            </a:custGeom>
            <a:solidFill>
              <a:srgbClr val="453F7D">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3000;p41">
              <a:extLst>
                <a:ext uri="{FF2B5EF4-FFF2-40B4-BE49-F238E27FC236}">
                  <a16:creationId xmlns:a16="http://schemas.microsoft.com/office/drawing/2014/main" id="{BCB0CF6B-2C73-FC90-1C0D-17E33A10DDE3}"/>
                </a:ext>
              </a:extLst>
            </p:cNvPr>
            <p:cNvSpPr/>
            <p:nvPr/>
          </p:nvSpPr>
          <p:spPr>
            <a:xfrm>
              <a:off x="4985200" y="1594325"/>
              <a:ext cx="85625" cy="130200"/>
            </a:xfrm>
            <a:custGeom>
              <a:avLst/>
              <a:gdLst/>
              <a:ahLst/>
              <a:cxnLst/>
              <a:rect l="l" t="t" r="r" b="b"/>
              <a:pathLst>
                <a:path w="3425" h="5208" extrusionOk="0">
                  <a:moveTo>
                    <a:pt x="77" y="1"/>
                  </a:moveTo>
                  <a:cubicBezTo>
                    <a:pt x="74" y="1"/>
                    <a:pt x="71" y="1"/>
                    <a:pt x="69" y="3"/>
                  </a:cubicBezTo>
                  <a:cubicBezTo>
                    <a:pt x="1" y="49"/>
                    <a:pt x="480" y="665"/>
                    <a:pt x="937" y="1304"/>
                  </a:cubicBezTo>
                  <a:cubicBezTo>
                    <a:pt x="1393" y="1921"/>
                    <a:pt x="1804" y="2583"/>
                    <a:pt x="1804" y="2583"/>
                  </a:cubicBezTo>
                  <a:cubicBezTo>
                    <a:pt x="1804" y="2583"/>
                    <a:pt x="1895" y="2742"/>
                    <a:pt x="2055" y="2971"/>
                  </a:cubicBezTo>
                  <a:cubicBezTo>
                    <a:pt x="2238" y="3199"/>
                    <a:pt x="2420" y="3541"/>
                    <a:pt x="2626" y="3861"/>
                  </a:cubicBezTo>
                  <a:cubicBezTo>
                    <a:pt x="3008" y="4512"/>
                    <a:pt x="3279" y="5208"/>
                    <a:pt x="3374" y="5208"/>
                  </a:cubicBezTo>
                  <a:cubicBezTo>
                    <a:pt x="3376" y="5208"/>
                    <a:pt x="3377" y="5208"/>
                    <a:pt x="3379" y="5207"/>
                  </a:cubicBezTo>
                  <a:cubicBezTo>
                    <a:pt x="3425" y="5207"/>
                    <a:pt x="3265" y="4431"/>
                    <a:pt x="2968" y="3701"/>
                  </a:cubicBezTo>
                  <a:cubicBezTo>
                    <a:pt x="2785" y="3336"/>
                    <a:pt x="2626" y="2971"/>
                    <a:pt x="2466" y="2719"/>
                  </a:cubicBezTo>
                  <a:cubicBezTo>
                    <a:pt x="2329" y="2468"/>
                    <a:pt x="2238" y="2286"/>
                    <a:pt x="2238" y="2286"/>
                  </a:cubicBezTo>
                  <a:cubicBezTo>
                    <a:pt x="2238" y="2286"/>
                    <a:pt x="1758" y="1647"/>
                    <a:pt x="1233" y="1076"/>
                  </a:cubicBezTo>
                  <a:cubicBezTo>
                    <a:pt x="708" y="507"/>
                    <a:pt x="161" y="1"/>
                    <a:pt x="77"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3001;p41">
              <a:extLst>
                <a:ext uri="{FF2B5EF4-FFF2-40B4-BE49-F238E27FC236}">
                  <a16:creationId xmlns:a16="http://schemas.microsoft.com/office/drawing/2014/main" id="{F19D46CE-4EF5-7AEE-A7B3-6E946124C246}"/>
                </a:ext>
              </a:extLst>
            </p:cNvPr>
            <p:cNvSpPr/>
            <p:nvPr/>
          </p:nvSpPr>
          <p:spPr>
            <a:xfrm>
              <a:off x="5102175" y="1922500"/>
              <a:ext cx="71925" cy="89825"/>
            </a:xfrm>
            <a:custGeom>
              <a:avLst/>
              <a:gdLst/>
              <a:ahLst/>
              <a:cxnLst/>
              <a:rect l="l" t="t" r="r" b="b"/>
              <a:pathLst>
                <a:path w="2877" h="3593" extrusionOk="0">
                  <a:moveTo>
                    <a:pt x="2786" y="1"/>
                  </a:moveTo>
                  <a:cubicBezTo>
                    <a:pt x="2740" y="1"/>
                    <a:pt x="2694" y="161"/>
                    <a:pt x="2649" y="366"/>
                  </a:cubicBezTo>
                  <a:cubicBezTo>
                    <a:pt x="2626" y="480"/>
                    <a:pt x="2626" y="617"/>
                    <a:pt x="2580" y="731"/>
                  </a:cubicBezTo>
                  <a:cubicBezTo>
                    <a:pt x="2535" y="868"/>
                    <a:pt x="2489" y="1005"/>
                    <a:pt x="2443" y="1142"/>
                  </a:cubicBezTo>
                  <a:cubicBezTo>
                    <a:pt x="2398" y="1279"/>
                    <a:pt x="2306" y="1393"/>
                    <a:pt x="2238" y="1507"/>
                  </a:cubicBezTo>
                  <a:cubicBezTo>
                    <a:pt x="2192" y="1621"/>
                    <a:pt x="2124" y="1736"/>
                    <a:pt x="2055" y="1804"/>
                  </a:cubicBezTo>
                  <a:lnTo>
                    <a:pt x="1827" y="2078"/>
                  </a:lnTo>
                  <a:cubicBezTo>
                    <a:pt x="1827" y="2078"/>
                    <a:pt x="1485" y="2512"/>
                    <a:pt x="1005" y="2854"/>
                  </a:cubicBezTo>
                  <a:cubicBezTo>
                    <a:pt x="526" y="3219"/>
                    <a:pt x="1" y="3516"/>
                    <a:pt x="47" y="3584"/>
                  </a:cubicBezTo>
                  <a:cubicBezTo>
                    <a:pt x="49" y="3590"/>
                    <a:pt x="59" y="3592"/>
                    <a:pt x="75" y="3592"/>
                  </a:cubicBezTo>
                  <a:cubicBezTo>
                    <a:pt x="199" y="3592"/>
                    <a:pt x="705" y="3437"/>
                    <a:pt x="1211" y="3174"/>
                  </a:cubicBezTo>
                  <a:cubicBezTo>
                    <a:pt x="1758" y="2877"/>
                    <a:pt x="2238" y="2420"/>
                    <a:pt x="2238" y="2420"/>
                  </a:cubicBezTo>
                  <a:cubicBezTo>
                    <a:pt x="2238" y="2420"/>
                    <a:pt x="2329" y="2283"/>
                    <a:pt x="2466" y="2078"/>
                  </a:cubicBezTo>
                  <a:cubicBezTo>
                    <a:pt x="2535" y="1987"/>
                    <a:pt x="2580" y="1850"/>
                    <a:pt x="2649" y="1690"/>
                  </a:cubicBezTo>
                  <a:cubicBezTo>
                    <a:pt x="2694" y="1553"/>
                    <a:pt x="2763" y="1416"/>
                    <a:pt x="2786" y="1256"/>
                  </a:cubicBezTo>
                  <a:cubicBezTo>
                    <a:pt x="2808" y="1096"/>
                    <a:pt x="2831" y="937"/>
                    <a:pt x="2854" y="777"/>
                  </a:cubicBezTo>
                  <a:cubicBezTo>
                    <a:pt x="2877" y="640"/>
                    <a:pt x="2854" y="503"/>
                    <a:pt x="2854" y="389"/>
                  </a:cubicBezTo>
                  <a:cubicBezTo>
                    <a:pt x="2854" y="161"/>
                    <a:pt x="2831" y="1"/>
                    <a:pt x="278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3002;p41">
              <a:extLst>
                <a:ext uri="{FF2B5EF4-FFF2-40B4-BE49-F238E27FC236}">
                  <a16:creationId xmlns:a16="http://schemas.microsoft.com/office/drawing/2014/main" id="{976BFDBE-BD79-BE0A-ECDA-423E6745B2C7}"/>
                </a:ext>
              </a:extLst>
            </p:cNvPr>
            <p:cNvSpPr/>
            <p:nvPr/>
          </p:nvSpPr>
          <p:spPr>
            <a:xfrm>
              <a:off x="4630850" y="1432675"/>
              <a:ext cx="240825" cy="125825"/>
            </a:xfrm>
            <a:custGeom>
              <a:avLst/>
              <a:gdLst/>
              <a:ahLst/>
              <a:cxnLst/>
              <a:rect l="l" t="t" r="r" b="b"/>
              <a:pathLst>
                <a:path w="9633" h="5033" extrusionOk="0">
                  <a:moveTo>
                    <a:pt x="23" y="0"/>
                  </a:moveTo>
                  <a:cubicBezTo>
                    <a:pt x="8" y="0"/>
                    <a:pt x="0" y="3"/>
                    <a:pt x="0" y="10"/>
                  </a:cubicBezTo>
                  <a:cubicBezTo>
                    <a:pt x="0" y="33"/>
                    <a:pt x="69" y="55"/>
                    <a:pt x="228" y="124"/>
                  </a:cubicBezTo>
                  <a:cubicBezTo>
                    <a:pt x="365" y="192"/>
                    <a:pt x="571" y="261"/>
                    <a:pt x="845" y="329"/>
                  </a:cubicBezTo>
                  <a:cubicBezTo>
                    <a:pt x="1370" y="443"/>
                    <a:pt x="2100" y="489"/>
                    <a:pt x="2785" y="558"/>
                  </a:cubicBezTo>
                  <a:cubicBezTo>
                    <a:pt x="2967" y="580"/>
                    <a:pt x="3127" y="603"/>
                    <a:pt x="3310" y="649"/>
                  </a:cubicBezTo>
                  <a:cubicBezTo>
                    <a:pt x="3470" y="672"/>
                    <a:pt x="3629" y="694"/>
                    <a:pt x="3789" y="740"/>
                  </a:cubicBezTo>
                  <a:cubicBezTo>
                    <a:pt x="4086" y="854"/>
                    <a:pt x="4383" y="946"/>
                    <a:pt x="4611" y="1014"/>
                  </a:cubicBezTo>
                  <a:cubicBezTo>
                    <a:pt x="5090" y="1242"/>
                    <a:pt x="5387" y="1379"/>
                    <a:pt x="5387" y="1379"/>
                  </a:cubicBezTo>
                  <a:cubicBezTo>
                    <a:pt x="5387" y="1379"/>
                    <a:pt x="5410" y="1379"/>
                    <a:pt x="5455" y="1402"/>
                  </a:cubicBezTo>
                  <a:cubicBezTo>
                    <a:pt x="5478" y="1425"/>
                    <a:pt x="5547" y="1448"/>
                    <a:pt x="5592" y="1493"/>
                  </a:cubicBezTo>
                  <a:cubicBezTo>
                    <a:pt x="5729" y="1562"/>
                    <a:pt x="5912" y="1676"/>
                    <a:pt x="6140" y="1790"/>
                  </a:cubicBezTo>
                  <a:cubicBezTo>
                    <a:pt x="6368" y="1927"/>
                    <a:pt x="6597" y="2110"/>
                    <a:pt x="6871" y="2292"/>
                  </a:cubicBezTo>
                  <a:cubicBezTo>
                    <a:pt x="7145" y="2498"/>
                    <a:pt x="7396" y="2749"/>
                    <a:pt x="7670" y="2954"/>
                  </a:cubicBezTo>
                  <a:cubicBezTo>
                    <a:pt x="8677" y="3895"/>
                    <a:pt x="9487" y="5033"/>
                    <a:pt x="9582" y="5033"/>
                  </a:cubicBezTo>
                  <a:cubicBezTo>
                    <a:pt x="9584" y="5033"/>
                    <a:pt x="9586" y="5032"/>
                    <a:pt x="9587" y="5031"/>
                  </a:cubicBezTo>
                  <a:cubicBezTo>
                    <a:pt x="9632" y="5008"/>
                    <a:pt x="8925" y="3753"/>
                    <a:pt x="7921" y="2703"/>
                  </a:cubicBezTo>
                  <a:cubicBezTo>
                    <a:pt x="7670" y="2452"/>
                    <a:pt x="7418" y="2178"/>
                    <a:pt x="7145" y="1973"/>
                  </a:cubicBezTo>
                  <a:cubicBezTo>
                    <a:pt x="6893" y="1744"/>
                    <a:pt x="6642" y="1539"/>
                    <a:pt x="6414" y="1402"/>
                  </a:cubicBezTo>
                  <a:cubicBezTo>
                    <a:pt x="6186" y="1242"/>
                    <a:pt x="5980" y="1128"/>
                    <a:pt x="5843" y="1037"/>
                  </a:cubicBezTo>
                  <a:cubicBezTo>
                    <a:pt x="5775" y="991"/>
                    <a:pt x="5729" y="968"/>
                    <a:pt x="5684" y="946"/>
                  </a:cubicBezTo>
                  <a:cubicBezTo>
                    <a:pt x="5661" y="923"/>
                    <a:pt x="5638" y="900"/>
                    <a:pt x="5638" y="900"/>
                  </a:cubicBezTo>
                  <a:cubicBezTo>
                    <a:pt x="5638" y="900"/>
                    <a:pt x="5296" y="763"/>
                    <a:pt x="4794" y="558"/>
                  </a:cubicBezTo>
                  <a:cubicBezTo>
                    <a:pt x="4520" y="489"/>
                    <a:pt x="4223" y="398"/>
                    <a:pt x="3881" y="329"/>
                  </a:cubicBezTo>
                  <a:cubicBezTo>
                    <a:pt x="3721" y="284"/>
                    <a:pt x="3538" y="261"/>
                    <a:pt x="3356" y="238"/>
                  </a:cubicBezTo>
                  <a:cubicBezTo>
                    <a:pt x="3173" y="215"/>
                    <a:pt x="2990" y="215"/>
                    <a:pt x="2808" y="192"/>
                  </a:cubicBezTo>
                  <a:cubicBezTo>
                    <a:pt x="2100" y="170"/>
                    <a:pt x="1393" y="192"/>
                    <a:pt x="868" y="124"/>
                  </a:cubicBezTo>
                  <a:cubicBezTo>
                    <a:pt x="616" y="101"/>
                    <a:pt x="388" y="78"/>
                    <a:pt x="251" y="33"/>
                  </a:cubicBezTo>
                  <a:cubicBezTo>
                    <a:pt x="138" y="16"/>
                    <a:pt x="60" y="0"/>
                    <a:pt x="23"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3003;p41">
              <a:extLst>
                <a:ext uri="{FF2B5EF4-FFF2-40B4-BE49-F238E27FC236}">
                  <a16:creationId xmlns:a16="http://schemas.microsoft.com/office/drawing/2014/main" id="{C7431AD4-8E20-CEC0-B72C-44CD87EA720D}"/>
                </a:ext>
              </a:extLst>
            </p:cNvPr>
            <p:cNvSpPr/>
            <p:nvPr/>
          </p:nvSpPr>
          <p:spPr>
            <a:xfrm>
              <a:off x="4403725" y="1488450"/>
              <a:ext cx="59950" cy="215550"/>
            </a:xfrm>
            <a:custGeom>
              <a:avLst/>
              <a:gdLst/>
              <a:ahLst/>
              <a:cxnLst/>
              <a:rect l="l" t="t" r="r" b="b"/>
              <a:pathLst>
                <a:path w="2398" h="8622" extrusionOk="0">
                  <a:moveTo>
                    <a:pt x="2347" y="1"/>
                  </a:moveTo>
                  <a:cubicBezTo>
                    <a:pt x="2241" y="1"/>
                    <a:pt x="1984" y="82"/>
                    <a:pt x="1713" y="335"/>
                  </a:cubicBezTo>
                  <a:cubicBezTo>
                    <a:pt x="1347" y="632"/>
                    <a:pt x="1005" y="1157"/>
                    <a:pt x="777" y="1705"/>
                  </a:cubicBezTo>
                  <a:cubicBezTo>
                    <a:pt x="526" y="2252"/>
                    <a:pt x="343" y="2823"/>
                    <a:pt x="206" y="3257"/>
                  </a:cubicBezTo>
                  <a:cubicBezTo>
                    <a:pt x="161" y="3485"/>
                    <a:pt x="115" y="3668"/>
                    <a:pt x="92" y="3782"/>
                  </a:cubicBezTo>
                  <a:cubicBezTo>
                    <a:pt x="69" y="3919"/>
                    <a:pt x="46" y="3987"/>
                    <a:pt x="46" y="3987"/>
                  </a:cubicBezTo>
                  <a:cubicBezTo>
                    <a:pt x="46" y="3987"/>
                    <a:pt x="46" y="4079"/>
                    <a:pt x="46" y="4215"/>
                  </a:cubicBezTo>
                  <a:cubicBezTo>
                    <a:pt x="24" y="4330"/>
                    <a:pt x="1" y="4535"/>
                    <a:pt x="1" y="4763"/>
                  </a:cubicBezTo>
                  <a:cubicBezTo>
                    <a:pt x="24" y="4992"/>
                    <a:pt x="1" y="5243"/>
                    <a:pt x="46" y="5539"/>
                  </a:cubicBezTo>
                  <a:cubicBezTo>
                    <a:pt x="69" y="5676"/>
                    <a:pt x="92" y="5813"/>
                    <a:pt x="115" y="5973"/>
                  </a:cubicBezTo>
                  <a:cubicBezTo>
                    <a:pt x="138" y="6110"/>
                    <a:pt x="161" y="6270"/>
                    <a:pt x="206" y="6407"/>
                  </a:cubicBezTo>
                  <a:cubicBezTo>
                    <a:pt x="455" y="7581"/>
                    <a:pt x="1016" y="8621"/>
                    <a:pt x="1094" y="8621"/>
                  </a:cubicBezTo>
                  <a:cubicBezTo>
                    <a:pt x="1095" y="8621"/>
                    <a:pt x="1096" y="8621"/>
                    <a:pt x="1096" y="8621"/>
                  </a:cubicBezTo>
                  <a:cubicBezTo>
                    <a:pt x="1165" y="8575"/>
                    <a:pt x="708" y="7479"/>
                    <a:pt x="571" y="6338"/>
                  </a:cubicBezTo>
                  <a:cubicBezTo>
                    <a:pt x="549" y="6201"/>
                    <a:pt x="526" y="6064"/>
                    <a:pt x="503" y="5905"/>
                  </a:cubicBezTo>
                  <a:cubicBezTo>
                    <a:pt x="503" y="5768"/>
                    <a:pt x="503" y="5631"/>
                    <a:pt x="480" y="5494"/>
                  </a:cubicBezTo>
                  <a:cubicBezTo>
                    <a:pt x="457" y="5243"/>
                    <a:pt x="503" y="4992"/>
                    <a:pt x="503" y="4763"/>
                  </a:cubicBezTo>
                  <a:cubicBezTo>
                    <a:pt x="503" y="4558"/>
                    <a:pt x="526" y="4375"/>
                    <a:pt x="549" y="4261"/>
                  </a:cubicBezTo>
                  <a:cubicBezTo>
                    <a:pt x="571" y="4147"/>
                    <a:pt x="571" y="4079"/>
                    <a:pt x="571" y="4079"/>
                  </a:cubicBezTo>
                  <a:cubicBezTo>
                    <a:pt x="571" y="4079"/>
                    <a:pt x="571" y="3987"/>
                    <a:pt x="594" y="3873"/>
                  </a:cubicBezTo>
                  <a:cubicBezTo>
                    <a:pt x="617" y="3759"/>
                    <a:pt x="640" y="3576"/>
                    <a:pt x="685" y="3371"/>
                  </a:cubicBezTo>
                  <a:cubicBezTo>
                    <a:pt x="777" y="2960"/>
                    <a:pt x="914" y="2389"/>
                    <a:pt x="1119" y="1842"/>
                  </a:cubicBezTo>
                  <a:cubicBezTo>
                    <a:pt x="1302" y="1317"/>
                    <a:pt x="1576" y="792"/>
                    <a:pt x="1850" y="495"/>
                  </a:cubicBezTo>
                  <a:cubicBezTo>
                    <a:pt x="2123" y="153"/>
                    <a:pt x="2397" y="38"/>
                    <a:pt x="2397" y="16"/>
                  </a:cubicBezTo>
                  <a:cubicBezTo>
                    <a:pt x="2393" y="6"/>
                    <a:pt x="2375" y="1"/>
                    <a:pt x="2347"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 name="Google Shape;3004;p41">
              <a:extLst>
                <a:ext uri="{FF2B5EF4-FFF2-40B4-BE49-F238E27FC236}">
                  <a16:creationId xmlns:a16="http://schemas.microsoft.com/office/drawing/2014/main" id="{72A7E182-6BD5-08D4-5A2B-BE50B196602F}"/>
                </a:ext>
              </a:extLst>
            </p:cNvPr>
            <p:cNvSpPr/>
            <p:nvPr/>
          </p:nvSpPr>
          <p:spPr>
            <a:xfrm>
              <a:off x="4488750" y="1646875"/>
              <a:ext cx="51950" cy="58000"/>
            </a:xfrm>
            <a:custGeom>
              <a:avLst/>
              <a:gdLst/>
              <a:ahLst/>
              <a:cxnLst/>
              <a:rect l="l" t="t" r="r" b="b"/>
              <a:pathLst>
                <a:path w="2078" h="2320" extrusionOk="0">
                  <a:moveTo>
                    <a:pt x="54" y="0"/>
                  </a:moveTo>
                  <a:cubicBezTo>
                    <a:pt x="52" y="0"/>
                    <a:pt x="49" y="1"/>
                    <a:pt x="46" y="1"/>
                  </a:cubicBezTo>
                  <a:cubicBezTo>
                    <a:pt x="1" y="1"/>
                    <a:pt x="1" y="435"/>
                    <a:pt x="138" y="846"/>
                  </a:cubicBezTo>
                  <a:cubicBezTo>
                    <a:pt x="206" y="1028"/>
                    <a:pt x="275" y="1234"/>
                    <a:pt x="366" y="1371"/>
                  </a:cubicBezTo>
                  <a:cubicBezTo>
                    <a:pt x="457" y="1508"/>
                    <a:pt x="526" y="1599"/>
                    <a:pt x="526" y="1599"/>
                  </a:cubicBezTo>
                  <a:cubicBezTo>
                    <a:pt x="526" y="1599"/>
                    <a:pt x="822" y="1941"/>
                    <a:pt x="1210" y="2147"/>
                  </a:cubicBezTo>
                  <a:cubicBezTo>
                    <a:pt x="1484" y="2269"/>
                    <a:pt x="1768" y="2319"/>
                    <a:pt x="1927" y="2319"/>
                  </a:cubicBezTo>
                  <a:cubicBezTo>
                    <a:pt x="2007" y="2319"/>
                    <a:pt x="2055" y="2307"/>
                    <a:pt x="2055" y="2284"/>
                  </a:cubicBezTo>
                  <a:cubicBezTo>
                    <a:pt x="2078" y="2192"/>
                    <a:pt x="1690" y="2055"/>
                    <a:pt x="1416" y="1827"/>
                  </a:cubicBezTo>
                  <a:cubicBezTo>
                    <a:pt x="1279" y="1690"/>
                    <a:pt x="1142" y="1576"/>
                    <a:pt x="1073" y="1462"/>
                  </a:cubicBezTo>
                  <a:cubicBezTo>
                    <a:pt x="982" y="1348"/>
                    <a:pt x="914" y="1279"/>
                    <a:pt x="914" y="1279"/>
                  </a:cubicBezTo>
                  <a:cubicBezTo>
                    <a:pt x="914" y="1279"/>
                    <a:pt x="868" y="1211"/>
                    <a:pt x="777" y="1097"/>
                  </a:cubicBezTo>
                  <a:cubicBezTo>
                    <a:pt x="663" y="1006"/>
                    <a:pt x="571" y="846"/>
                    <a:pt x="457" y="686"/>
                  </a:cubicBezTo>
                  <a:cubicBezTo>
                    <a:pt x="280" y="375"/>
                    <a:pt x="145" y="0"/>
                    <a:pt x="54"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 name="Google Shape;3005;p41">
              <a:extLst>
                <a:ext uri="{FF2B5EF4-FFF2-40B4-BE49-F238E27FC236}">
                  <a16:creationId xmlns:a16="http://schemas.microsoft.com/office/drawing/2014/main" id="{E6762454-6E76-74CA-9466-73C3866690EB}"/>
                </a:ext>
              </a:extLst>
            </p:cNvPr>
            <p:cNvSpPr/>
            <p:nvPr/>
          </p:nvSpPr>
          <p:spPr>
            <a:xfrm>
              <a:off x="4185750" y="1568725"/>
              <a:ext cx="53100" cy="151800"/>
            </a:xfrm>
            <a:custGeom>
              <a:avLst/>
              <a:gdLst/>
              <a:ahLst/>
              <a:cxnLst/>
              <a:rect l="l" t="t" r="r" b="b"/>
              <a:pathLst>
                <a:path w="2124" h="6072" extrusionOk="0">
                  <a:moveTo>
                    <a:pt x="1005" y="0"/>
                  </a:moveTo>
                  <a:cubicBezTo>
                    <a:pt x="1005" y="0"/>
                    <a:pt x="959" y="23"/>
                    <a:pt x="891" y="114"/>
                  </a:cubicBezTo>
                  <a:cubicBezTo>
                    <a:pt x="822" y="183"/>
                    <a:pt x="731" y="297"/>
                    <a:pt x="640" y="434"/>
                  </a:cubicBezTo>
                  <a:cubicBezTo>
                    <a:pt x="457" y="731"/>
                    <a:pt x="297" y="1164"/>
                    <a:pt x="183" y="1598"/>
                  </a:cubicBezTo>
                  <a:cubicBezTo>
                    <a:pt x="69" y="2032"/>
                    <a:pt x="23" y="2488"/>
                    <a:pt x="0" y="2830"/>
                  </a:cubicBezTo>
                  <a:cubicBezTo>
                    <a:pt x="0" y="3173"/>
                    <a:pt x="0" y="3401"/>
                    <a:pt x="0" y="3401"/>
                  </a:cubicBezTo>
                  <a:cubicBezTo>
                    <a:pt x="0" y="3401"/>
                    <a:pt x="23" y="3629"/>
                    <a:pt x="92" y="3972"/>
                  </a:cubicBezTo>
                  <a:cubicBezTo>
                    <a:pt x="183" y="4314"/>
                    <a:pt x="320" y="4771"/>
                    <a:pt x="594" y="5159"/>
                  </a:cubicBezTo>
                  <a:cubicBezTo>
                    <a:pt x="845" y="5547"/>
                    <a:pt x="1233" y="5866"/>
                    <a:pt x="1575" y="5980"/>
                  </a:cubicBezTo>
                  <a:cubicBezTo>
                    <a:pt x="1644" y="6003"/>
                    <a:pt x="1712" y="6026"/>
                    <a:pt x="1781" y="6049"/>
                  </a:cubicBezTo>
                  <a:cubicBezTo>
                    <a:pt x="1849" y="6049"/>
                    <a:pt x="1918" y="6049"/>
                    <a:pt x="1963" y="6072"/>
                  </a:cubicBezTo>
                  <a:cubicBezTo>
                    <a:pt x="2078" y="6072"/>
                    <a:pt x="2123" y="6072"/>
                    <a:pt x="2123" y="6049"/>
                  </a:cubicBezTo>
                  <a:cubicBezTo>
                    <a:pt x="2123" y="6026"/>
                    <a:pt x="2078" y="6003"/>
                    <a:pt x="1986" y="5958"/>
                  </a:cubicBezTo>
                  <a:cubicBezTo>
                    <a:pt x="1963" y="5935"/>
                    <a:pt x="1895" y="5912"/>
                    <a:pt x="1849" y="5889"/>
                  </a:cubicBezTo>
                  <a:cubicBezTo>
                    <a:pt x="1781" y="5866"/>
                    <a:pt x="1712" y="5843"/>
                    <a:pt x="1644" y="5798"/>
                  </a:cubicBezTo>
                  <a:cubicBezTo>
                    <a:pt x="1370" y="5638"/>
                    <a:pt x="1096" y="5318"/>
                    <a:pt x="913" y="4976"/>
                  </a:cubicBezTo>
                  <a:cubicBezTo>
                    <a:pt x="708" y="4611"/>
                    <a:pt x="640" y="4200"/>
                    <a:pt x="571" y="3880"/>
                  </a:cubicBezTo>
                  <a:cubicBezTo>
                    <a:pt x="525" y="3584"/>
                    <a:pt x="525" y="3355"/>
                    <a:pt x="525" y="3355"/>
                  </a:cubicBezTo>
                  <a:cubicBezTo>
                    <a:pt x="525" y="3355"/>
                    <a:pt x="503" y="3150"/>
                    <a:pt x="480" y="2830"/>
                  </a:cubicBezTo>
                  <a:cubicBezTo>
                    <a:pt x="480" y="2511"/>
                    <a:pt x="480" y="2100"/>
                    <a:pt x="548" y="1666"/>
                  </a:cubicBezTo>
                  <a:cubicBezTo>
                    <a:pt x="617" y="1256"/>
                    <a:pt x="708" y="822"/>
                    <a:pt x="822" y="525"/>
                  </a:cubicBezTo>
                  <a:cubicBezTo>
                    <a:pt x="868" y="365"/>
                    <a:pt x="936" y="251"/>
                    <a:pt x="982" y="160"/>
                  </a:cubicBezTo>
                  <a:cubicBezTo>
                    <a:pt x="1005" y="69"/>
                    <a:pt x="1028" y="23"/>
                    <a:pt x="1005"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 name="Google Shape;3006;p41">
              <a:extLst>
                <a:ext uri="{FF2B5EF4-FFF2-40B4-BE49-F238E27FC236}">
                  <a16:creationId xmlns:a16="http://schemas.microsoft.com/office/drawing/2014/main" id="{C8CD4B17-2CB5-F95E-0BBB-8378AEA1CB2E}"/>
                </a:ext>
              </a:extLst>
            </p:cNvPr>
            <p:cNvSpPr/>
            <p:nvPr/>
          </p:nvSpPr>
          <p:spPr>
            <a:xfrm>
              <a:off x="5116450" y="1726700"/>
              <a:ext cx="46825" cy="141100"/>
            </a:xfrm>
            <a:custGeom>
              <a:avLst/>
              <a:gdLst/>
              <a:ahLst/>
              <a:cxnLst/>
              <a:rect l="l" t="t" r="r" b="b"/>
              <a:pathLst>
                <a:path w="1873" h="5644" extrusionOk="0">
                  <a:moveTo>
                    <a:pt x="35" y="0"/>
                  </a:moveTo>
                  <a:cubicBezTo>
                    <a:pt x="30" y="0"/>
                    <a:pt x="26" y="1"/>
                    <a:pt x="23" y="4"/>
                  </a:cubicBezTo>
                  <a:cubicBezTo>
                    <a:pt x="1" y="49"/>
                    <a:pt x="137" y="186"/>
                    <a:pt x="343" y="392"/>
                  </a:cubicBezTo>
                  <a:cubicBezTo>
                    <a:pt x="526" y="620"/>
                    <a:pt x="777" y="894"/>
                    <a:pt x="936" y="1236"/>
                  </a:cubicBezTo>
                  <a:cubicBezTo>
                    <a:pt x="1119" y="1556"/>
                    <a:pt x="1233" y="1921"/>
                    <a:pt x="1279" y="2195"/>
                  </a:cubicBezTo>
                  <a:cubicBezTo>
                    <a:pt x="1302" y="2309"/>
                    <a:pt x="1302" y="2423"/>
                    <a:pt x="1324" y="2515"/>
                  </a:cubicBezTo>
                  <a:cubicBezTo>
                    <a:pt x="1324" y="2583"/>
                    <a:pt x="1324" y="2629"/>
                    <a:pt x="1324" y="2629"/>
                  </a:cubicBezTo>
                  <a:cubicBezTo>
                    <a:pt x="1324" y="2629"/>
                    <a:pt x="1347" y="2811"/>
                    <a:pt x="1370" y="3085"/>
                  </a:cubicBezTo>
                  <a:cubicBezTo>
                    <a:pt x="1370" y="3382"/>
                    <a:pt x="1347" y="3747"/>
                    <a:pt x="1302" y="4135"/>
                  </a:cubicBezTo>
                  <a:cubicBezTo>
                    <a:pt x="1187" y="4888"/>
                    <a:pt x="891" y="5619"/>
                    <a:pt x="959" y="5642"/>
                  </a:cubicBezTo>
                  <a:cubicBezTo>
                    <a:pt x="961" y="5643"/>
                    <a:pt x="964" y="5644"/>
                    <a:pt x="967" y="5644"/>
                  </a:cubicBezTo>
                  <a:cubicBezTo>
                    <a:pt x="1054" y="5644"/>
                    <a:pt x="1446" y="4977"/>
                    <a:pt x="1667" y="4204"/>
                  </a:cubicBezTo>
                  <a:cubicBezTo>
                    <a:pt x="1758" y="3816"/>
                    <a:pt x="1849" y="3405"/>
                    <a:pt x="1849" y="3108"/>
                  </a:cubicBezTo>
                  <a:cubicBezTo>
                    <a:pt x="1872" y="2788"/>
                    <a:pt x="1849" y="2583"/>
                    <a:pt x="1849" y="2583"/>
                  </a:cubicBezTo>
                  <a:cubicBezTo>
                    <a:pt x="1849" y="2583"/>
                    <a:pt x="1849" y="2537"/>
                    <a:pt x="1827" y="2446"/>
                  </a:cubicBezTo>
                  <a:cubicBezTo>
                    <a:pt x="1804" y="2355"/>
                    <a:pt x="1781" y="2218"/>
                    <a:pt x="1735" y="2081"/>
                  </a:cubicBezTo>
                  <a:cubicBezTo>
                    <a:pt x="1667" y="1761"/>
                    <a:pt x="1484" y="1373"/>
                    <a:pt x="1256" y="1031"/>
                  </a:cubicBezTo>
                  <a:cubicBezTo>
                    <a:pt x="1028" y="689"/>
                    <a:pt x="708" y="415"/>
                    <a:pt x="480" y="232"/>
                  </a:cubicBezTo>
                  <a:cubicBezTo>
                    <a:pt x="254" y="89"/>
                    <a:pt x="84" y="0"/>
                    <a:pt x="35"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 name="Google Shape;3007;p41">
              <a:extLst>
                <a:ext uri="{FF2B5EF4-FFF2-40B4-BE49-F238E27FC236}">
                  <a16:creationId xmlns:a16="http://schemas.microsoft.com/office/drawing/2014/main" id="{7090170A-5E6D-593C-5C12-5D2588E517C1}"/>
                </a:ext>
              </a:extLst>
            </p:cNvPr>
            <p:cNvSpPr/>
            <p:nvPr/>
          </p:nvSpPr>
          <p:spPr>
            <a:xfrm>
              <a:off x="5049125" y="1822575"/>
              <a:ext cx="28550" cy="85125"/>
            </a:xfrm>
            <a:custGeom>
              <a:avLst/>
              <a:gdLst/>
              <a:ahLst/>
              <a:cxnLst/>
              <a:rect l="l" t="t" r="r" b="b"/>
              <a:pathLst>
                <a:path w="1142" h="3405" extrusionOk="0">
                  <a:moveTo>
                    <a:pt x="676" y="0"/>
                  </a:moveTo>
                  <a:cubicBezTo>
                    <a:pt x="671" y="0"/>
                    <a:pt x="666" y="1"/>
                    <a:pt x="662" y="3"/>
                  </a:cubicBezTo>
                  <a:cubicBezTo>
                    <a:pt x="616" y="26"/>
                    <a:pt x="708" y="460"/>
                    <a:pt x="685" y="916"/>
                  </a:cubicBezTo>
                  <a:cubicBezTo>
                    <a:pt x="685" y="1373"/>
                    <a:pt x="616" y="1829"/>
                    <a:pt x="616" y="1829"/>
                  </a:cubicBezTo>
                  <a:cubicBezTo>
                    <a:pt x="616" y="1829"/>
                    <a:pt x="594" y="1921"/>
                    <a:pt x="594" y="2103"/>
                  </a:cubicBezTo>
                  <a:cubicBezTo>
                    <a:pt x="571" y="2263"/>
                    <a:pt x="548" y="2469"/>
                    <a:pt x="479" y="2674"/>
                  </a:cubicBezTo>
                  <a:cubicBezTo>
                    <a:pt x="434" y="2879"/>
                    <a:pt x="343" y="3062"/>
                    <a:pt x="228" y="3176"/>
                  </a:cubicBezTo>
                  <a:cubicBezTo>
                    <a:pt x="114" y="3290"/>
                    <a:pt x="0" y="3359"/>
                    <a:pt x="23" y="3382"/>
                  </a:cubicBezTo>
                  <a:cubicBezTo>
                    <a:pt x="23" y="3404"/>
                    <a:pt x="69" y="3404"/>
                    <a:pt x="114" y="3404"/>
                  </a:cubicBezTo>
                  <a:cubicBezTo>
                    <a:pt x="160" y="3404"/>
                    <a:pt x="251" y="3404"/>
                    <a:pt x="343" y="3336"/>
                  </a:cubicBezTo>
                  <a:cubicBezTo>
                    <a:pt x="525" y="3267"/>
                    <a:pt x="708" y="3062"/>
                    <a:pt x="822" y="2834"/>
                  </a:cubicBezTo>
                  <a:cubicBezTo>
                    <a:pt x="959" y="2605"/>
                    <a:pt x="1027" y="2354"/>
                    <a:pt x="1073" y="2172"/>
                  </a:cubicBezTo>
                  <a:cubicBezTo>
                    <a:pt x="1119" y="1989"/>
                    <a:pt x="1141" y="1875"/>
                    <a:pt x="1141" y="1875"/>
                  </a:cubicBezTo>
                  <a:cubicBezTo>
                    <a:pt x="1141" y="1875"/>
                    <a:pt x="1141" y="1373"/>
                    <a:pt x="1050" y="894"/>
                  </a:cubicBezTo>
                  <a:cubicBezTo>
                    <a:pt x="985" y="437"/>
                    <a:pt x="774" y="0"/>
                    <a:pt x="676"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 name="Google Shape;3008;p41">
              <a:extLst>
                <a:ext uri="{FF2B5EF4-FFF2-40B4-BE49-F238E27FC236}">
                  <a16:creationId xmlns:a16="http://schemas.microsoft.com/office/drawing/2014/main" id="{BE2502C0-68DD-5DD0-C0DC-199860D80C2D}"/>
                </a:ext>
              </a:extLst>
            </p:cNvPr>
            <p:cNvSpPr/>
            <p:nvPr/>
          </p:nvSpPr>
          <p:spPr>
            <a:xfrm>
              <a:off x="4643400" y="1373550"/>
              <a:ext cx="102175" cy="35850"/>
            </a:xfrm>
            <a:custGeom>
              <a:avLst/>
              <a:gdLst/>
              <a:ahLst/>
              <a:cxnLst/>
              <a:rect l="l" t="t" r="r" b="b"/>
              <a:pathLst>
                <a:path w="4087" h="1434" extrusionOk="0">
                  <a:moveTo>
                    <a:pt x="705" y="0"/>
                  </a:moveTo>
                  <a:cubicBezTo>
                    <a:pt x="295" y="0"/>
                    <a:pt x="0" y="167"/>
                    <a:pt x="0" y="412"/>
                  </a:cubicBezTo>
                  <a:cubicBezTo>
                    <a:pt x="0" y="731"/>
                    <a:pt x="457" y="1028"/>
                    <a:pt x="1005" y="1097"/>
                  </a:cubicBezTo>
                  <a:cubicBezTo>
                    <a:pt x="1082" y="1106"/>
                    <a:pt x="1158" y="1111"/>
                    <a:pt x="1230" y="1111"/>
                  </a:cubicBezTo>
                  <a:cubicBezTo>
                    <a:pt x="1667" y="1111"/>
                    <a:pt x="1986" y="940"/>
                    <a:pt x="1986" y="686"/>
                  </a:cubicBezTo>
                  <a:cubicBezTo>
                    <a:pt x="1986" y="389"/>
                    <a:pt x="1530" y="92"/>
                    <a:pt x="982" y="24"/>
                  </a:cubicBezTo>
                  <a:cubicBezTo>
                    <a:pt x="886" y="8"/>
                    <a:pt x="793" y="0"/>
                    <a:pt x="705" y="0"/>
                  </a:cubicBezTo>
                  <a:close/>
                  <a:moveTo>
                    <a:pt x="3208" y="631"/>
                  </a:moveTo>
                  <a:cubicBezTo>
                    <a:pt x="2890" y="631"/>
                    <a:pt x="2648" y="758"/>
                    <a:pt x="2648" y="937"/>
                  </a:cubicBezTo>
                  <a:cubicBezTo>
                    <a:pt x="2648" y="1142"/>
                    <a:pt x="2990" y="1370"/>
                    <a:pt x="3379" y="1416"/>
                  </a:cubicBezTo>
                  <a:cubicBezTo>
                    <a:pt x="3446" y="1428"/>
                    <a:pt x="3512" y="1434"/>
                    <a:pt x="3575" y="1434"/>
                  </a:cubicBezTo>
                  <a:cubicBezTo>
                    <a:pt x="3869" y="1434"/>
                    <a:pt x="4086" y="1308"/>
                    <a:pt x="4086" y="1119"/>
                  </a:cubicBezTo>
                  <a:cubicBezTo>
                    <a:pt x="4086" y="914"/>
                    <a:pt x="3767" y="708"/>
                    <a:pt x="3356" y="640"/>
                  </a:cubicBezTo>
                  <a:cubicBezTo>
                    <a:pt x="3305" y="634"/>
                    <a:pt x="3256" y="631"/>
                    <a:pt x="3208" y="63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 name="Google Shape;3009;p41">
              <a:extLst>
                <a:ext uri="{FF2B5EF4-FFF2-40B4-BE49-F238E27FC236}">
                  <a16:creationId xmlns:a16="http://schemas.microsoft.com/office/drawing/2014/main" id="{4401C13F-5CD0-7EDD-1944-AF8853AD846C}"/>
                </a:ext>
              </a:extLst>
            </p:cNvPr>
            <p:cNvSpPr/>
            <p:nvPr/>
          </p:nvSpPr>
          <p:spPr>
            <a:xfrm>
              <a:off x="4718725" y="4304325"/>
              <a:ext cx="299025" cy="104800"/>
            </a:xfrm>
            <a:custGeom>
              <a:avLst/>
              <a:gdLst/>
              <a:ahLst/>
              <a:cxnLst/>
              <a:rect l="l" t="t" r="r" b="b"/>
              <a:pathLst>
                <a:path w="11961" h="4192" extrusionOk="0">
                  <a:moveTo>
                    <a:pt x="11961" y="0"/>
                  </a:moveTo>
                  <a:cubicBezTo>
                    <a:pt x="10409" y="1301"/>
                    <a:pt x="7327" y="2466"/>
                    <a:pt x="3744" y="2876"/>
                  </a:cubicBezTo>
                  <a:cubicBezTo>
                    <a:pt x="3212" y="2937"/>
                    <a:pt x="2747" y="2964"/>
                    <a:pt x="2342" y="2964"/>
                  </a:cubicBezTo>
                  <a:cubicBezTo>
                    <a:pt x="1217" y="2964"/>
                    <a:pt x="552" y="2757"/>
                    <a:pt x="183" y="2488"/>
                  </a:cubicBezTo>
                  <a:cubicBezTo>
                    <a:pt x="92" y="2603"/>
                    <a:pt x="46" y="2694"/>
                    <a:pt x="0" y="2785"/>
                  </a:cubicBezTo>
                  <a:cubicBezTo>
                    <a:pt x="319" y="2986"/>
                    <a:pt x="1007" y="3286"/>
                    <a:pt x="2328" y="3286"/>
                  </a:cubicBezTo>
                  <a:cubicBezTo>
                    <a:pt x="2805" y="3286"/>
                    <a:pt x="3364" y="3247"/>
                    <a:pt x="4018" y="3150"/>
                  </a:cubicBezTo>
                  <a:cubicBezTo>
                    <a:pt x="6587" y="2763"/>
                    <a:pt x="7922" y="2376"/>
                    <a:pt x="8388" y="2376"/>
                  </a:cubicBezTo>
                  <a:cubicBezTo>
                    <a:pt x="8526" y="2376"/>
                    <a:pt x="8588" y="2410"/>
                    <a:pt x="8583" y="2488"/>
                  </a:cubicBezTo>
                  <a:cubicBezTo>
                    <a:pt x="8583" y="2722"/>
                    <a:pt x="5171" y="3885"/>
                    <a:pt x="2269" y="3885"/>
                  </a:cubicBezTo>
                  <a:cubicBezTo>
                    <a:pt x="1479" y="3885"/>
                    <a:pt x="727" y="3799"/>
                    <a:pt x="92" y="3584"/>
                  </a:cubicBezTo>
                  <a:lnTo>
                    <a:pt x="92" y="3584"/>
                  </a:lnTo>
                  <a:cubicBezTo>
                    <a:pt x="481" y="3992"/>
                    <a:pt x="1467" y="4192"/>
                    <a:pt x="2718" y="4192"/>
                  </a:cubicBezTo>
                  <a:cubicBezTo>
                    <a:pt x="5941" y="4192"/>
                    <a:pt x="10918" y="2865"/>
                    <a:pt x="11938" y="366"/>
                  </a:cubicBezTo>
                  <a:cubicBezTo>
                    <a:pt x="11938" y="229"/>
                    <a:pt x="11938" y="115"/>
                    <a:pt x="11961" y="0"/>
                  </a:cubicBezTo>
                  <a:close/>
                </a:path>
              </a:pathLst>
            </a:custGeom>
            <a:solidFill>
              <a:srgbClr val="958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 name="Google Shape;3010;p41">
              <a:extLst>
                <a:ext uri="{FF2B5EF4-FFF2-40B4-BE49-F238E27FC236}">
                  <a16:creationId xmlns:a16="http://schemas.microsoft.com/office/drawing/2014/main" id="{B9251757-2099-015E-3E5E-60FAB9BE0D44}"/>
                </a:ext>
              </a:extLst>
            </p:cNvPr>
            <p:cNvSpPr/>
            <p:nvPr/>
          </p:nvSpPr>
          <p:spPr>
            <a:xfrm>
              <a:off x="4715875" y="4304325"/>
              <a:ext cx="301875" cy="105000"/>
            </a:xfrm>
            <a:custGeom>
              <a:avLst/>
              <a:gdLst/>
              <a:ahLst/>
              <a:cxnLst/>
              <a:rect l="l" t="t" r="r" b="b"/>
              <a:pathLst>
                <a:path w="12075" h="4200" extrusionOk="0">
                  <a:moveTo>
                    <a:pt x="12075" y="0"/>
                  </a:moveTo>
                  <a:cubicBezTo>
                    <a:pt x="10523" y="1301"/>
                    <a:pt x="7441" y="2466"/>
                    <a:pt x="3858" y="2876"/>
                  </a:cubicBezTo>
                  <a:cubicBezTo>
                    <a:pt x="3326" y="2937"/>
                    <a:pt x="2861" y="2964"/>
                    <a:pt x="2456" y="2964"/>
                  </a:cubicBezTo>
                  <a:cubicBezTo>
                    <a:pt x="1331" y="2964"/>
                    <a:pt x="666" y="2757"/>
                    <a:pt x="297" y="2488"/>
                  </a:cubicBezTo>
                  <a:cubicBezTo>
                    <a:pt x="91" y="2762"/>
                    <a:pt x="0" y="3036"/>
                    <a:pt x="46" y="3287"/>
                  </a:cubicBezTo>
                  <a:cubicBezTo>
                    <a:pt x="170" y="3902"/>
                    <a:pt x="1294" y="4200"/>
                    <a:pt x="2814" y="4200"/>
                  </a:cubicBezTo>
                  <a:cubicBezTo>
                    <a:pt x="6033" y="4200"/>
                    <a:pt x="11028" y="2862"/>
                    <a:pt x="12052" y="366"/>
                  </a:cubicBezTo>
                  <a:cubicBezTo>
                    <a:pt x="12052" y="229"/>
                    <a:pt x="12052" y="115"/>
                    <a:pt x="120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 name="Google Shape;3011;p41">
              <a:extLst>
                <a:ext uri="{FF2B5EF4-FFF2-40B4-BE49-F238E27FC236}">
                  <a16:creationId xmlns:a16="http://schemas.microsoft.com/office/drawing/2014/main" id="{AE250F9E-5C09-0584-034F-8C0ABEFA24DA}"/>
                </a:ext>
              </a:extLst>
            </p:cNvPr>
            <p:cNvSpPr/>
            <p:nvPr/>
          </p:nvSpPr>
          <p:spPr>
            <a:xfrm>
              <a:off x="4713575" y="4244975"/>
              <a:ext cx="305900" cy="164350"/>
            </a:xfrm>
            <a:custGeom>
              <a:avLst/>
              <a:gdLst/>
              <a:ahLst/>
              <a:cxnLst/>
              <a:rect l="l" t="t" r="r" b="b"/>
              <a:pathLst>
                <a:path w="12236" h="6574" extrusionOk="0">
                  <a:moveTo>
                    <a:pt x="12235" y="1"/>
                  </a:moveTo>
                  <a:lnTo>
                    <a:pt x="12235" y="1"/>
                  </a:lnTo>
                  <a:cubicBezTo>
                    <a:pt x="11961" y="252"/>
                    <a:pt x="11665" y="434"/>
                    <a:pt x="11368" y="571"/>
                  </a:cubicBezTo>
                  <a:cubicBezTo>
                    <a:pt x="11094" y="2078"/>
                    <a:pt x="8423" y="3790"/>
                    <a:pt x="4817" y="4155"/>
                  </a:cubicBezTo>
                  <a:cubicBezTo>
                    <a:pt x="4452" y="4191"/>
                    <a:pt x="4127" y="4208"/>
                    <a:pt x="3838" y="4208"/>
                  </a:cubicBezTo>
                  <a:cubicBezTo>
                    <a:pt x="2681" y="4208"/>
                    <a:pt x="2096" y="3945"/>
                    <a:pt x="1804" y="3653"/>
                  </a:cubicBezTo>
                  <a:cubicBezTo>
                    <a:pt x="731" y="4360"/>
                    <a:pt x="1" y="5068"/>
                    <a:pt x="138" y="5661"/>
                  </a:cubicBezTo>
                  <a:cubicBezTo>
                    <a:pt x="262" y="6276"/>
                    <a:pt x="1386" y="6574"/>
                    <a:pt x="2906" y="6574"/>
                  </a:cubicBezTo>
                  <a:cubicBezTo>
                    <a:pt x="6125" y="6574"/>
                    <a:pt x="11120" y="5236"/>
                    <a:pt x="12144" y="2740"/>
                  </a:cubicBezTo>
                  <a:cubicBezTo>
                    <a:pt x="12190" y="1827"/>
                    <a:pt x="12212" y="914"/>
                    <a:pt x="12235" y="1"/>
                  </a:cubicBezTo>
                  <a:close/>
                </a:path>
              </a:pathLst>
            </a:custGeom>
            <a:solidFill>
              <a:srgbClr val="41B0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 name="Google Shape;3012;p41">
              <a:extLst>
                <a:ext uri="{FF2B5EF4-FFF2-40B4-BE49-F238E27FC236}">
                  <a16:creationId xmlns:a16="http://schemas.microsoft.com/office/drawing/2014/main" id="{23195946-D472-AE7B-ACE0-8357973CD447}"/>
                </a:ext>
              </a:extLst>
            </p:cNvPr>
            <p:cNvSpPr/>
            <p:nvPr/>
          </p:nvSpPr>
          <p:spPr>
            <a:xfrm>
              <a:off x="4779200" y="4313600"/>
              <a:ext cx="52525" cy="28650"/>
            </a:xfrm>
            <a:custGeom>
              <a:avLst/>
              <a:gdLst/>
              <a:ahLst/>
              <a:cxnLst/>
              <a:rect l="l" t="t" r="r" b="b"/>
              <a:pathLst>
                <a:path w="2101" h="1146" extrusionOk="0">
                  <a:moveTo>
                    <a:pt x="1686" y="1"/>
                  </a:moveTo>
                  <a:cubicBezTo>
                    <a:pt x="1588" y="1"/>
                    <a:pt x="1479" y="21"/>
                    <a:pt x="1370" y="63"/>
                  </a:cubicBezTo>
                  <a:cubicBezTo>
                    <a:pt x="1096" y="177"/>
                    <a:pt x="914" y="406"/>
                    <a:pt x="982" y="565"/>
                  </a:cubicBezTo>
                  <a:cubicBezTo>
                    <a:pt x="1026" y="681"/>
                    <a:pt x="1161" y="742"/>
                    <a:pt x="1323" y="742"/>
                  </a:cubicBezTo>
                  <a:cubicBezTo>
                    <a:pt x="1417" y="742"/>
                    <a:pt x="1521" y="721"/>
                    <a:pt x="1621" y="679"/>
                  </a:cubicBezTo>
                  <a:cubicBezTo>
                    <a:pt x="1918" y="565"/>
                    <a:pt x="2101" y="337"/>
                    <a:pt x="2032" y="177"/>
                  </a:cubicBezTo>
                  <a:cubicBezTo>
                    <a:pt x="1989" y="62"/>
                    <a:pt x="1854" y="1"/>
                    <a:pt x="1686" y="1"/>
                  </a:cubicBezTo>
                  <a:close/>
                  <a:moveTo>
                    <a:pt x="471" y="680"/>
                  </a:moveTo>
                  <a:cubicBezTo>
                    <a:pt x="415" y="680"/>
                    <a:pt x="355" y="688"/>
                    <a:pt x="298" y="702"/>
                  </a:cubicBezTo>
                  <a:cubicBezTo>
                    <a:pt x="115" y="771"/>
                    <a:pt x="1" y="908"/>
                    <a:pt x="24" y="1022"/>
                  </a:cubicBezTo>
                  <a:cubicBezTo>
                    <a:pt x="55" y="1099"/>
                    <a:pt x="149" y="1145"/>
                    <a:pt x="271" y="1145"/>
                  </a:cubicBezTo>
                  <a:cubicBezTo>
                    <a:pt x="328" y="1145"/>
                    <a:pt x="391" y="1135"/>
                    <a:pt x="457" y="1113"/>
                  </a:cubicBezTo>
                  <a:cubicBezTo>
                    <a:pt x="640" y="1045"/>
                    <a:pt x="754" y="908"/>
                    <a:pt x="708" y="794"/>
                  </a:cubicBezTo>
                  <a:cubicBezTo>
                    <a:pt x="693" y="716"/>
                    <a:pt x="592" y="680"/>
                    <a:pt x="471" y="680"/>
                  </a:cubicBez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4" name="Google Shape;3013;p41">
              <a:extLst>
                <a:ext uri="{FF2B5EF4-FFF2-40B4-BE49-F238E27FC236}">
                  <a16:creationId xmlns:a16="http://schemas.microsoft.com/office/drawing/2014/main" id="{4F640AF5-CB6C-E0C2-0759-A328D42BEFE8}"/>
                </a:ext>
              </a:extLst>
            </p:cNvPr>
            <p:cNvSpPr/>
            <p:nvPr/>
          </p:nvSpPr>
          <p:spPr>
            <a:xfrm>
              <a:off x="4706725" y="4244400"/>
              <a:ext cx="312750" cy="164925"/>
            </a:xfrm>
            <a:custGeom>
              <a:avLst/>
              <a:gdLst/>
              <a:ahLst/>
              <a:cxnLst/>
              <a:rect l="l" t="t" r="r" b="b"/>
              <a:pathLst>
                <a:path w="12510" h="6597" extrusionOk="0">
                  <a:moveTo>
                    <a:pt x="12509" y="1"/>
                  </a:moveTo>
                  <a:lnTo>
                    <a:pt x="12509" y="1"/>
                  </a:lnTo>
                  <a:cubicBezTo>
                    <a:pt x="11773" y="689"/>
                    <a:pt x="10957" y="915"/>
                    <a:pt x="10202" y="915"/>
                  </a:cubicBezTo>
                  <a:cubicBezTo>
                    <a:pt x="9505" y="915"/>
                    <a:pt x="8860" y="723"/>
                    <a:pt x="8378" y="526"/>
                  </a:cubicBezTo>
                  <a:lnTo>
                    <a:pt x="8378" y="526"/>
                  </a:lnTo>
                  <a:cubicBezTo>
                    <a:pt x="8401" y="663"/>
                    <a:pt x="8401" y="731"/>
                    <a:pt x="8401" y="731"/>
                  </a:cubicBezTo>
                  <a:cubicBezTo>
                    <a:pt x="8401" y="731"/>
                    <a:pt x="1" y="3767"/>
                    <a:pt x="412" y="5684"/>
                  </a:cubicBezTo>
                  <a:cubicBezTo>
                    <a:pt x="536" y="6299"/>
                    <a:pt x="1660" y="6597"/>
                    <a:pt x="3180" y="6597"/>
                  </a:cubicBezTo>
                  <a:cubicBezTo>
                    <a:pt x="6399" y="6597"/>
                    <a:pt x="11394" y="5259"/>
                    <a:pt x="12418" y="2763"/>
                  </a:cubicBezTo>
                  <a:cubicBezTo>
                    <a:pt x="12464" y="1850"/>
                    <a:pt x="12486" y="937"/>
                    <a:pt x="12509"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55" name="TextBox 354">
            <a:extLst>
              <a:ext uri="{FF2B5EF4-FFF2-40B4-BE49-F238E27FC236}">
                <a16:creationId xmlns:a16="http://schemas.microsoft.com/office/drawing/2014/main" id="{0D9F4B84-FCB3-1458-F062-8446A3AB221C}"/>
              </a:ext>
            </a:extLst>
          </p:cNvPr>
          <p:cNvSpPr txBox="1"/>
          <p:nvPr/>
        </p:nvSpPr>
        <p:spPr>
          <a:xfrm>
            <a:off x="1940099" y="1763690"/>
            <a:ext cx="5554644" cy="2308324"/>
          </a:xfrm>
          <a:prstGeom prst="rect">
            <a:avLst/>
          </a:prstGeom>
          <a:noFill/>
        </p:spPr>
        <p:txBody>
          <a:bodyPr wrap="square">
            <a:spAutoFit/>
          </a:bodyPr>
          <a:lstStyle/>
          <a:p>
            <a:pPr algn="just"/>
            <a:r>
              <a:rPr lang="vi-VN" sz="2400">
                <a:solidFill>
                  <a:schemeClr val="bg1"/>
                </a:solidFill>
                <a:latin typeface="+mj-lt"/>
              </a:rPr>
              <a:t>Văn bản tường thuật lại câu chuyện khám phá thiên nhiên, phát hiện ra hang Sơn Đoòng của Hồ Khanh. Qua đó tác phẩm cho ta hiểu thêm về cuộc sống và con đường cống hiến của những người có công trong việc thay đổi cuộc sống của chúng ta.</a:t>
            </a:r>
            <a:endParaRPr lang="en-US" sz="2400">
              <a:solidFill>
                <a:schemeClr val="bg1"/>
              </a:solidFill>
              <a:latin typeface="+mj-lt"/>
            </a:endParaRPr>
          </a:p>
        </p:txBody>
      </p:sp>
    </p:spTree>
    <p:extLst>
      <p:ext uri="{BB962C8B-B14F-4D97-AF65-F5344CB8AC3E}">
        <p14:creationId xmlns:p14="http://schemas.microsoft.com/office/powerpoint/2010/main" val="20591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6"/>
                                        </p:tgtEl>
                                        <p:attrNameLst>
                                          <p:attrName>style.visibility</p:attrName>
                                        </p:attrNameLst>
                                      </p:cBhvr>
                                      <p:to>
                                        <p:strVal val="visible"/>
                                      </p:to>
                                    </p:set>
                                    <p:anim calcmode="lin" valueType="num">
                                      <p:cBhvr additive="base">
                                        <p:cTn id="15" dur="500" fill="hold"/>
                                        <p:tgtEl>
                                          <p:spTgt spid="216"/>
                                        </p:tgtEl>
                                        <p:attrNameLst>
                                          <p:attrName>ppt_x</p:attrName>
                                        </p:attrNameLst>
                                      </p:cBhvr>
                                      <p:tavLst>
                                        <p:tav tm="0">
                                          <p:val>
                                            <p:strVal val="#ppt_x"/>
                                          </p:val>
                                        </p:tav>
                                        <p:tav tm="100000">
                                          <p:val>
                                            <p:strVal val="#ppt_x"/>
                                          </p:val>
                                        </p:tav>
                                      </p:tavLst>
                                    </p:anim>
                                    <p:anim calcmode="lin" valueType="num">
                                      <p:cBhvr additive="base">
                                        <p:cTn id="16"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55"/>
                                        </p:tgtEl>
                                        <p:attrNameLst>
                                          <p:attrName>style.visibility</p:attrName>
                                        </p:attrNameLst>
                                      </p:cBhvr>
                                      <p:to>
                                        <p:strVal val="visible"/>
                                      </p:to>
                                    </p:set>
                                    <p:animEffect transition="in" filter="wipe(down)">
                                      <p:cBhvr>
                                        <p:cTn id="21"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772555" y="959607"/>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900714" y="254269"/>
            <a:ext cx="5259549"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effectLst/>
                <a:latin typeface="Times New Roman" panose="02020603050405020304" pitchFamily="18" charset="0"/>
                <a:ea typeface="Calibri" panose="020F0502020204030204" pitchFamily="34" charset="0"/>
              </a:rPr>
              <a:t>2. Nghệ thuật</a:t>
            </a:r>
            <a:endParaRPr sz="4400"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238738" y="2963589"/>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705;p40">
            <a:extLst>
              <a:ext uri="{FF2B5EF4-FFF2-40B4-BE49-F238E27FC236}">
                <a16:creationId xmlns:a16="http://schemas.microsoft.com/office/drawing/2014/main" id="{AA4741B9-868F-3756-24B9-9C22AE20D243}"/>
              </a:ext>
            </a:extLst>
          </p:cNvPr>
          <p:cNvSpPr/>
          <p:nvPr/>
        </p:nvSpPr>
        <p:spPr>
          <a:xfrm>
            <a:off x="5531413" y="1285207"/>
            <a:ext cx="245400" cy="245400"/>
          </a:xfrm>
          <a:prstGeom prst="star4">
            <a:avLst>
              <a:gd name="adj" fmla="val 125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07;p40">
            <a:extLst>
              <a:ext uri="{FF2B5EF4-FFF2-40B4-BE49-F238E27FC236}">
                <a16:creationId xmlns:a16="http://schemas.microsoft.com/office/drawing/2014/main" id="{7251A9F7-38BD-F264-8926-6AAB07261418}"/>
              </a:ext>
            </a:extLst>
          </p:cNvPr>
          <p:cNvSpPr/>
          <p:nvPr/>
        </p:nvSpPr>
        <p:spPr>
          <a:xfrm>
            <a:off x="5520966" y="3926344"/>
            <a:ext cx="245400" cy="245400"/>
          </a:xfrm>
          <a:prstGeom prst="star4">
            <a:avLst>
              <a:gd name="adj" fmla="val 12500"/>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8;p16">
            <a:extLst>
              <a:ext uri="{FF2B5EF4-FFF2-40B4-BE49-F238E27FC236}">
                <a16:creationId xmlns:a16="http://schemas.microsoft.com/office/drawing/2014/main" id="{3638DB4F-C644-7841-AC99-ECE0DB7617E3}"/>
              </a:ext>
            </a:extLst>
          </p:cNvPr>
          <p:cNvSpPr txBox="1"/>
          <p:nvPr/>
        </p:nvSpPr>
        <p:spPr>
          <a:xfrm>
            <a:off x="4476484" y="1680291"/>
            <a:ext cx="4112681"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000">
                <a:latin typeface="+mj-lt"/>
              </a:rPr>
              <a:t>Lời văn ngắn gọn, cô đọng, hàm súc.</a:t>
            </a:r>
            <a:endParaRPr lang="en-US" sz="2000">
              <a:latin typeface="+mj-lt"/>
            </a:endParaRPr>
          </a:p>
        </p:txBody>
      </p:sp>
      <p:grpSp>
        <p:nvGrpSpPr>
          <p:cNvPr id="50" name="Google Shape;139;p16">
            <a:extLst>
              <a:ext uri="{FF2B5EF4-FFF2-40B4-BE49-F238E27FC236}">
                <a16:creationId xmlns:a16="http://schemas.microsoft.com/office/drawing/2014/main" id="{ADD4F648-BCDA-3016-CFA5-014ED607A2FD}"/>
              </a:ext>
            </a:extLst>
          </p:cNvPr>
          <p:cNvGrpSpPr/>
          <p:nvPr/>
        </p:nvGrpSpPr>
        <p:grpSpPr>
          <a:xfrm>
            <a:off x="3690681" y="1846230"/>
            <a:ext cx="4073100" cy="719700"/>
            <a:chOff x="4212225" y="1311200"/>
            <a:chExt cx="4073100" cy="719700"/>
          </a:xfrm>
        </p:grpSpPr>
        <p:sp>
          <p:nvSpPr>
            <p:cNvPr id="51" name="Google Shape;140;p16">
              <a:extLst>
                <a:ext uri="{FF2B5EF4-FFF2-40B4-BE49-F238E27FC236}">
                  <a16:creationId xmlns:a16="http://schemas.microsoft.com/office/drawing/2014/main" id="{EE0D7E58-6CB0-5BD0-C1E7-F1A256DC5308}"/>
                </a:ext>
              </a:extLst>
            </p:cNvPr>
            <p:cNvSpPr/>
            <p:nvPr/>
          </p:nvSpPr>
          <p:spPr>
            <a:xfrm>
              <a:off x="4212225" y="1311200"/>
              <a:ext cx="719700" cy="719700"/>
            </a:xfrm>
            <a:prstGeom prst="roundRect">
              <a:avLst>
                <a:gd name="adj" fmla="val 16667"/>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01</a:t>
              </a:r>
              <a:endParaRPr kumimoji="0"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cxnSp>
          <p:nvCxnSpPr>
            <p:cNvPr id="52" name="Google Shape;141;p16">
              <a:extLst>
                <a:ext uri="{FF2B5EF4-FFF2-40B4-BE49-F238E27FC236}">
                  <a16:creationId xmlns:a16="http://schemas.microsoft.com/office/drawing/2014/main" id="{8C1EEA0D-7F71-05A0-B48F-C48B9873B31D}"/>
                </a:ext>
              </a:extLst>
            </p:cNvPr>
            <p:cNvCxnSpPr>
              <a:stCxn id="51" idx="3"/>
            </p:cNvCxnSpPr>
            <p:nvPr/>
          </p:nvCxnSpPr>
          <p:spPr>
            <a:xfrm>
              <a:off x="4931925" y="1671050"/>
              <a:ext cx="3353400" cy="0"/>
            </a:xfrm>
            <a:prstGeom prst="straightConnector1">
              <a:avLst/>
            </a:prstGeom>
            <a:noFill/>
            <a:ln w="19050" cap="flat" cmpd="sng">
              <a:solidFill>
                <a:srgbClr val="5F0F40"/>
              </a:solidFill>
              <a:prstDash val="solid"/>
              <a:round/>
              <a:headEnd type="none" w="med" len="med"/>
              <a:tailEnd type="none" w="med" len="med"/>
            </a:ln>
          </p:spPr>
        </p:cxnSp>
      </p:grpSp>
      <p:sp>
        <p:nvSpPr>
          <p:cNvPr id="53" name="Google Shape;144;p16">
            <a:extLst>
              <a:ext uri="{FF2B5EF4-FFF2-40B4-BE49-F238E27FC236}">
                <a16:creationId xmlns:a16="http://schemas.microsoft.com/office/drawing/2014/main" id="{374AAE78-453A-9437-E704-13C479D9E0CE}"/>
              </a:ext>
            </a:extLst>
          </p:cNvPr>
          <p:cNvSpPr txBox="1"/>
          <p:nvPr/>
        </p:nvSpPr>
        <p:spPr>
          <a:xfrm>
            <a:off x="4831515" y="2576735"/>
            <a:ext cx="4007048"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000">
                <a:latin typeface="+mj-lt"/>
              </a:rPr>
              <a:t>Tuy là văn bản thuyết minh mang nhưng lời văn rất nhẹ nhàng, giàu hình ảnh.</a:t>
            </a:r>
            <a:endParaRPr lang="en-US" sz="2000">
              <a:latin typeface="+mj-lt"/>
            </a:endParaRPr>
          </a:p>
        </p:txBody>
      </p:sp>
      <p:grpSp>
        <p:nvGrpSpPr>
          <p:cNvPr id="54" name="Google Shape;145;p16">
            <a:extLst>
              <a:ext uri="{FF2B5EF4-FFF2-40B4-BE49-F238E27FC236}">
                <a16:creationId xmlns:a16="http://schemas.microsoft.com/office/drawing/2014/main" id="{530C2676-F9B2-87EC-F511-3B5366EF2486}"/>
              </a:ext>
            </a:extLst>
          </p:cNvPr>
          <p:cNvGrpSpPr/>
          <p:nvPr/>
        </p:nvGrpSpPr>
        <p:grpSpPr>
          <a:xfrm>
            <a:off x="4035091" y="2842904"/>
            <a:ext cx="4073100" cy="719700"/>
            <a:chOff x="4212225" y="2167700"/>
            <a:chExt cx="4073100" cy="719700"/>
          </a:xfrm>
        </p:grpSpPr>
        <p:sp>
          <p:nvSpPr>
            <p:cNvPr id="55" name="Google Shape;146;p16">
              <a:extLst>
                <a:ext uri="{FF2B5EF4-FFF2-40B4-BE49-F238E27FC236}">
                  <a16:creationId xmlns:a16="http://schemas.microsoft.com/office/drawing/2014/main" id="{8A29A3D9-AD23-3F00-2405-907C0D99EB63}"/>
                </a:ext>
              </a:extLst>
            </p:cNvPr>
            <p:cNvSpPr/>
            <p:nvPr/>
          </p:nvSpPr>
          <p:spPr>
            <a:xfrm>
              <a:off x="4212225" y="2167700"/>
              <a:ext cx="719700" cy="719700"/>
            </a:xfrm>
            <a:prstGeom prst="roundRect">
              <a:avLst>
                <a:gd name="adj" fmla="val 16667"/>
              </a:avLst>
            </a:prstGeom>
            <a:solidFill>
              <a:srgbClr val="9A03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02</a:t>
              </a:r>
              <a:endParaRPr kumimoji="0"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cxnSp>
          <p:nvCxnSpPr>
            <p:cNvPr id="56" name="Google Shape;147;p16">
              <a:extLst>
                <a:ext uri="{FF2B5EF4-FFF2-40B4-BE49-F238E27FC236}">
                  <a16:creationId xmlns:a16="http://schemas.microsoft.com/office/drawing/2014/main" id="{34604013-FBA3-6B46-A9C3-C274E07A971F}"/>
                </a:ext>
              </a:extLst>
            </p:cNvPr>
            <p:cNvCxnSpPr>
              <a:stCxn id="55" idx="3"/>
            </p:cNvCxnSpPr>
            <p:nvPr/>
          </p:nvCxnSpPr>
          <p:spPr>
            <a:xfrm>
              <a:off x="4931925" y="2527550"/>
              <a:ext cx="3353400" cy="0"/>
            </a:xfrm>
            <a:prstGeom prst="straightConnector1">
              <a:avLst/>
            </a:prstGeom>
            <a:noFill/>
            <a:ln w="19050" cap="flat" cmpd="sng">
              <a:solidFill>
                <a:srgbClr val="9A031E"/>
              </a:solidFill>
              <a:prstDash val="solid"/>
              <a:round/>
              <a:headEnd type="none" w="med" len="med"/>
              <a:tailEnd type="none" w="med" len="med"/>
            </a:ln>
          </p:spPr>
        </p:cxnSp>
      </p:grpSp>
      <p:sp>
        <p:nvSpPr>
          <p:cNvPr id="57" name="Google Shape;150;p16">
            <a:extLst>
              <a:ext uri="{FF2B5EF4-FFF2-40B4-BE49-F238E27FC236}">
                <a16:creationId xmlns:a16="http://schemas.microsoft.com/office/drawing/2014/main" id="{5C9F3585-73AB-8B92-EBAA-CEBBF25AC4CB}"/>
              </a:ext>
            </a:extLst>
          </p:cNvPr>
          <p:cNvSpPr txBox="1"/>
          <p:nvPr/>
        </p:nvSpPr>
        <p:spPr>
          <a:xfrm>
            <a:off x="4645112" y="3637173"/>
            <a:ext cx="3785899"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000">
                <a:latin typeface="+mj-lt"/>
              </a:rPr>
              <a:t>Lối viết phong phú, mềm mại, cuốn hút người đọc.</a:t>
            </a:r>
            <a:endParaRPr lang="en-US" sz="2000">
              <a:latin typeface="+mj-lt"/>
            </a:endParaRPr>
          </a:p>
        </p:txBody>
      </p:sp>
      <p:grpSp>
        <p:nvGrpSpPr>
          <p:cNvPr id="58" name="Google Shape;151;p16">
            <a:extLst>
              <a:ext uri="{FF2B5EF4-FFF2-40B4-BE49-F238E27FC236}">
                <a16:creationId xmlns:a16="http://schemas.microsoft.com/office/drawing/2014/main" id="{2A8D6C57-F1E9-4A25-4AF4-EA96F36D630F}"/>
              </a:ext>
            </a:extLst>
          </p:cNvPr>
          <p:cNvGrpSpPr/>
          <p:nvPr/>
        </p:nvGrpSpPr>
        <p:grpSpPr>
          <a:xfrm>
            <a:off x="3868128" y="3815854"/>
            <a:ext cx="4073100" cy="719700"/>
            <a:chOff x="4212225" y="3024200"/>
            <a:chExt cx="4073100" cy="719700"/>
          </a:xfrm>
        </p:grpSpPr>
        <p:sp>
          <p:nvSpPr>
            <p:cNvPr id="59" name="Google Shape;152;p16">
              <a:extLst>
                <a:ext uri="{FF2B5EF4-FFF2-40B4-BE49-F238E27FC236}">
                  <a16:creationId xmlns:a16="http://schemas.microsoft.com/office/drawing/2014/main" id="{DB0B9C6F-BCA1-33F2-B7D4-CB3C935F351A}"/>
                </a:ext>
              </a:extLst>
            </p:cNvPr>
            <p:cNvSpPr/>
            <p:nvPr/>
          </p:nvSpPr>
          <p:spPr>
            <a:xfrm>
              <a:off x="4212225" y="3024200"/>
              <a:ext cx="719700" cy="719700"/>
            </a:xfrm>
            <a:prstGeom prst="roundRect">
              <a:avLst>
                <a:gd name="adj" fmla="val 16667"/>
              </a:avLst>
            </a:prstGeom>
            <a:solidFill>
              <a:srgbClr val="E3641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03</a:t>
              </a:r>
              <a:endParaRPr kumimoji="0"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cxnSp>
          <p:nvCxnSpPr>
            <p:cNvPr id="60" name="Google Shape;153;p16">
              <a:extLst>
                <a:ext uri="{FF2B5EF4-FFF2-40B4-BE49-F238E27FC236}">
                  <a16:creationId xmlns:a16="http://schemas.microsoft.com/office/drawing/2014/main" id="{D6A83A91-8A2D-7613-784D-B6CD9CBD6209}"/>
                </a:ext>
              </a:extLst>
            </p:cNvPr>
            <p:cNvCxnSpPr>
              <a:stCxn id="59" idx="3"/>
            </p:cNvCxnSpPr>
            <p:nvPr/>
          </p:nvCxnSpPr>
          <p:spPr>
            <a:xfrm>
              <a:off x="4931925" y="3384050"/>
              <a:ext cx="3353400" cy="0"/>
            </a:xfrm>
            <a:prstGeom prst="straightConnector1">
              <a:avLst/>
            </a:prstGeom>
            <a:noFill/>
            <a:ln w="19050" cap="flat" cmpd="sng">
              <a:solidFill>
                <a:srgbClr val="E36414"/>
              </a:solidFill>
              <a:prstDash val="solid"/>
              <a:round/>
              <a:headEnd type="none" w="med" len="med"/>
              <a:tailEnd type="none" w="med" len="med"/>
            </a:ln>
          </p:spPr>
        </p:cxnSp>
      </p:grpSp>
      <p:pic>
        <p:nvPicPr>
          <p:cNvPr id="61" name="Picture 60">
            <a:extLst>
              <a:ext uri="{FF2B5EF4-FFF2-40B4-BE49-F238E27FC236}">
                <a16:creationId xmlns:a16="http://schemas.microsoft.com/office/drawing/2014/main" id="{AAF2DA95-5C3D-870D-AE19-6F00FB816FC0}"/>
              </a:ext>
            </a:extLst>
          </p:cNvPr>
          <p:cNvPicPr>
            <a:picLocks noChangeAspect="1"/>
          </p:cNvPicPr>
          <p:nvPr/>
        </p:nvPicPr>
        <p:blipFill>
          <a:blip r:embed="rId4"/>
          <a:stretch>
            <a:fillRect/>
          </a:stretch>
        </p:blipFill>
        <p:spPr>
          <a:xfrm>
            <a:off x="556261" y="1963528"/>
            <a:ext cx="2609314" cy="3499407"/>
          </a:xfrm>
          <a:prstGeom prst="rect">
            <a:avLst/>
          </a:prstGeom>
        </p:spPr>
      </p:pic>
    </p:spTree>
    <p:extLst>
      <p:ext uri="{BB962C8B-B14F-4D97-AF65-F5344CB8AC3E}">
        <p14:creationId xmlns:p14="http://schemas.microsoft.com/office/powerpoint/2010/main" val="4044643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arn(inVertical)">
                                      <p:cBhvr>
                                        <p:cTn id="15" dur="500"/>
                                        <p:tgtEl>
                                          <p:spTgt spid="5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inVertical)">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barn(inVertical)">
                                      <p:cBhvr>
                                        <p:cTn id="23" dur="500"/>
                                        <p:tgtEl>
                                          <p:spTgt spid="5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inVertical)">
                                      <p:cBhvr>
                                        <p:cTn id="2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grpSp>
        <p:nvGrpSpPr>
          <p:cNvPr id="4" name="Google Shape;124;p3">
            <a:extLst>
              <a:ext uri="{FF2B5EF4-FFF2-40B4-BE49-F238E27FC236}">
                <a16:creationId xmlns:a16="http://schemas.microsoft.com/office/drawing/2014/main" id="{2E4A28E4-A943-352D-0911-3E31F8A48E44}"/>
              </a:ext>
            </a:extLst>
          </p:cNvPr>
          <p:cNvGrpSpPr/>
          <p:nvPr/>
        </p:nvGrpSpPr>
        <p:grpSpPr>
          <a:xfrm>
            <a:off x="200945" y="367710"/>
            <a:ext cx="8742112" cy="4567289"/>
            <a:chOff x="244450" y="272744"/>
            <a:chExt cx="9144081" cy="4567289"/>
          </a:xfrm>
        </p:grpSpPr>
        <p:sp>
          <p:nvSpPr>
            <p:cNvPr id="5" name="Google Shape;125;p3">
              <a:extLst>
                <a:ext uri="{FF2B5EF4-FFF2-40B4-BE49-F238E27FC236}">
                  <a16:creationId xmlns:a16="http://schemas.microsoft.com/office/drawing/2014/main" id="{4447587B-3C92-FA97-4914-BC6940C24B25}"/>
                </a:ext>
              </a:extLst>
            </p:cNvPr>
            <p:cNvSpPr/>
            <p:nvPr/>
          </p:nvSpPr>
          <p:spPr>
            <a:xfrm flipH="1">
              <a:off x="244450" y="1449339"/>
              <a:ext cx="9144081" cy="3390694"/>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oogle Shape;126;p3">
              <a:extLst>
                <a:ext uri="{FF2B5EF4-FFF2-40B4-BE49-F238E27FC236}">
                  <a16:creationId xmlns:a16="http://schemas.microsoft.com/office/drawing/2014/main" id="{322C84B2-F948-EC99-4CE0-3C9B57A0E7C9}"/>
                </a:ext>
              </a:extLst>
            </p:cNvPr>
            <p:cNvGrpSpPr/>
            <p:nvPr/>
          </p:nvGrpSpPr>
          <p:grpSpPr>
            <a:xfrm>
              <a:off x="1182787" y="1773301"/>
              <a:ext cx="1518624" cy="2350143"/>
              <a:chOff x="2593675" y="2254750"/>
              <a:chExt cx="344125" cy="532550"/>
            </a:xfrm>
          </p:grpSpPr>
          <p:sp>
            <p:nvSpPr>
              <p:cNvPr id="12" name="Google Shape;127;p3">
                <a:extLst>
                  <a:ext uri="{FF2B5EF4-FFF2-40B4-BE49-F238E27FC236}">
                    <a16:creationId xmlns:a16="http://schemas.microsoft.com/office/drawing/2014/main" id="{7B6F7D8C-451F-9BF9-0454-164A1879151A}"/>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28;p3">
                <a:extLst>
                  <a:ext uri="{FF2B5EF4-FFF2-40B4-BE49-F238E27FC236}">
                    <a16:creationId xmlns:a16="http://schemas.microsoft.com/office/drawing/2014/main" id="{23ECD5BC-1A33-990C-BE99-B504E0107B28}"/>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Google Shape;129;p3">
              <a:extLst>
                <a:ext uri="{FF2B5EF4-FFF2-40B4-BE49-F238E27FC236}">
                  <a16:creationId xmlns:a16="http://schemas.microsoft.com/office/drawing/2014/main" id="{D5DCCDCB-B6EE-5AEA-8AC4-9242888CA769}"/>
                </a:ext>
              </a:extLst>
            </p:cNvPr>
            <p:cNvSpPr/>
            <p:nvPr/>
          </p:nvSpPr>
          <p:spPr>
            <a:xfrm>
              <a:off x="8243425" y="1773289"/>
              <a:ext cx="1108004" cy="2045020"/>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30;p3">
              <a:extLst>
                <a:ext uri="{FF2B5EF4-FFF2-40B4-BE49-F238E27FC236}">
                  <a16:creationId xmlns:a16="http://schemas.microsoft.com/office/drawing/2014/main" id="{79B3065A-AE60-DECD-282A-03A2301AE1FE}"/>
                </a:ext>
              </a:extLst>
            </p:cNvPr>
            <p:cNvSpPr/>
            <p:nvPr/>
          </p:nvSpPr>
          <p:spPr>
            <a:xfrm flipH="1">
              <a:off x="1393328" y="272744"/>
              <a:ext cx="1900222" cy="3507199"/>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9" name="Google Shape;131;p3">
              <a:extLst>
                <a:ext uri="{FF2B5EF4-FFF2-40B4-BE49-F238E27FC236}">
                  <a16:creationId xmlns:a16="http://schemas.microsoft.com/office/drawing/2014/main" id="{C667B444-EC2E-F243-C3DA-FB411DDC9201}"/>
                </a:ext>
              </a:extLst>
            </p:cNvPr>
            <p:cNvGrpSpPr/>
            <p:nvPr/>
          </p:nvGrpSpPr>
          <p:grpSpPr>
            <a:xfrm flipH="1">
              <a:off x="6662550" y="1823876"/>
              <a:ext cx="1518624" cy="2350143"/>
              <a:chOff x="2593675" y="2254750"/>
              <a:chExt cx="344125" cy="532550"/>
            </a:xfrm>
          </p:grpSpPr>
          <p:sp>
            <p:nvSpPr>
              <p:cNvPr id="10" name="Google Shape;132;p3">
                <a:extLst>
                  <a:ext uri="{FF2B5EF4-FFF2-40B4-BE49-F238E27FC236}">
                    <a16:creationId xmlns:a16="http://schemas.microsoft.com/office/drawing/2014/main" id="{7437C023-C0E0-A08E-A6CB-734E1B758F6F}"/>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33;p3">
                <a:extLst>
                  <a:ext uri="{FF2B5EF4-FFF2-40B4-BE49-F238E27FC236}">
                    <a16:creationId xmlns:a16="http://schemas.microsoft.com/office/drawing/2014/main" id="{97C22260-9989-3BB7-F9F2-5AB9B88160E2}"/>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4" name="Google Shape;136;p3">
            <a:extLst>
              <a:ext uri="{FF2B5EF4-FFF2-40B4-BE49-F238E27FC236}">
                <a16:creationId xmlns:a16="http://schemas.microsoft.com/office/drawing/2014/main" id="{0D6D7356-D833-CDD3-E5CD-07004B7A68E6}"/>
              </a:ext>
            </a:extLst>
          </p:cNvPr>
          <p:cNvGrpSpPr/>
          <p:nvPr/>
        </p:nvGrpSpPr>
        <p:grpSpPr>
          <a:xfrm>
            <a:off x="6510140" y="32"/>
            <a:ext cx="2634163" cy="1149414"/>
            <a:chOff x="4955225" y="742325"/>
            <a:chExt cx="2025500" cy="883825"/>
          </a:xfrm>
        </p:grpSpPr>
        <p:sp>
          <p:nvSpPr>
            <p:cNvPr id="15" name="Google Shape;137;p3">
              <a:extLst>
                <a:ext uri="{FF2B5EF4-FFF2-40B4-BE49-F238E27FC236}">
                  <a16:creationId xmlns:a16="http://schemas.microsoft.com/office/drawing/2014/main" id="{A10D68B4-7949-7769-6973-F682F2452E37}"/>
                </a:ext>
              </a:extLst>
            </p:cNvPr>
            <p:cNvSpPr/>
            <p:nvPr/>
          </p:nvSpPr>
          <p:spPr>
            <a:xfrm>
              <a:off x="4955225" y="742325"/>
              <a:ext cx="2025500" cy="857900"/>
            </a:xfrm>
            <a:custGeom>
              <a:avLst/>
              <a:gdLst/>
              <a:ahLst/>
              <a:cxnLst/>
              <a:rect l="l" t="t" r="r" b="b"/>
              <a:pathLst>
                <a:path w="81020" h="34316" extrusionOk="0">
                  <a:moveTo>
                    <a:pt x="1" y="0"/>
                  </a:moveTo>
                  <a:cubicBezTo>
                    <a:pt x="1" y="0"/>
                    <a:pt x="7596" y="19853"/>
                    <a:pt x="33090" y="23036"/>
                  </a:cubicBezTo>
                  <a:cubicBezTo>
                    <a:pt x="58586" y="26220"/>
                    <a:pt x="75106" y="29046"/>
                    <a:pt x="81019" y="34316"/>
                  </a:cubicBezTo>
                  <a:lnTo>
                    <a:pt x="81019" y="20681"/>
                  </a:lnTo>
                  <a:cubicBezTo>
                    <a:pt x="81019" y="20681"/>
                    <a:pt x="67049" y="14522"/>
                    <a:pt x="45958" y="14522"/>
                  </a:cubicBezTo>
                  <a:cubicBezTo>
                    <a:pt x="29744" y="14522"/>
                    <a:pt x="12318" y="9316"/>
                    <a:pt x="10376"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38;p3">
              <a:extLst>
                <a:ext uri="{FF2B5EF4-FFF2-40B4-BE49-F238E27FC236}">
                  <a16:creationId xmlns:a16="http://schemas.microsoft.com/office/drawing/2014/main" id="{9D1A4141-6519-0330-8A91-755A7A281881}"/>
                </a:ext>
              </a:extLst>
            </p:cNvPr>
            <p:cNvSpPr/>
            <p:nvPr/>
          </p:nvSpPr>
          <p:spPr>
            <a:xfrm>
              <a:off x="4990100" y="742325"/>
              <a:ext cx="1990625" cy="581100"/>
            </a:xfrm>
            <a:custGeom>
              <a:avLst/>
              <a:gdLst/>
              <a:ahLst/>
              <a:cxnLst/>
              <a:rect l="l" t="t" r="r" b="b"/>
              <a:pathLst>
                <a:path w="79625" h="23244" extrusionOk="0">
                  <a:moveTo>
                    <a:pt x="1" y="0"/>
                  </a:moveTo>
                  <a:cubicBezTo>
                    <a:pt x="4577" y="3016"/>
                    <a:pt x="8850" y="6261"/>
                    <a:pt x="13396" y="9509"/>
                  </a:cubicBezTo>
                  <a:cubicBezTo>
                    <a:pt x="18775" y="13350"/>
                    <a:pt x="24921" y="15080"/>
                    <a:pt x="31451" y="16616"/>
                  </a:cubicBezTo>
                  <a:cubicBezTo>
                    <a:pt x="38558" y="18152"/>
                    <a:pt x="45859" y="19689"/>
                    <a:pt x="52966" y="20650"/>
                  </a:cubicBezTo>
                  <a:cubicBezTo>
                    <a:pt x="60456" y="21610"/>
                    <a:pt x="68140" y="21226"/>
                    <a:pt x="75632" y="22378"/>
                  </a:cubicBezTo>
                  <a:cubicBezTo>
                    <a:pt x="76993" y="22605"/>
                    <a:pt x="78320" y="22899"/>
                    <a:pt x="79624" y="23243"/>
                  </a:cubicBezTo>
                  <a:lnTo>
                    <a:pt x="79624" y="20681"/>
                  </a:lnTo>
                  <a:cubicBezTo>
                    <a:pt x="79624" y="20681"/>
                    <a:pt x="65654" y="14522"/>
                    <a:pt x="44563" y="14522"/>
                  </a:cubicBezTo>
                  <a:cubicBezTo>
                    <a:pt x="28349" y="14522"/>
                    <a:pt x="10923" y="9316"/>
                    <a:pt x="8981"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39;p3">
              <a:extLst>
                <a:ext uri="{FF2B5EF4-FFF2-40B4-BE49-F238E27FC236}">
                  <a16:creationId xmlns:a16="http://schemas.microsoft.com/office/drawing/2014/main" id="{ED4E55F4-8918-1782-3B9E-98AAE840E857}"/>
                </a:ext>
              </a:extLst>
            </p:cNvPr>
            <p:cNvSpPr/>
            <p:nvPr/>
          </p:nvSpPr>
          <p:spPr>
            <a:xfrm>
              <a:off x="5054225" y="742325"/>
              <a:ext cx="1926500" cy="827500"/>
            </a:xfrm>
            <a:custGeom>
              <a:avLst/>
              <a:gdLst/>
              <a:ahLst/>
              <a:cxnLst/>
              <a:rect l="l" t="t" r="r" b="b"/>
              <a:pathLst>
                <a:path w="77060" h="33100" extrusionOk="0">
                  <a:moveTo>
                    <a:pt x="0" y="0"/>
                  </a:moveTo>
                  <a:cubicBezTo>
                    <a:pt x="4197" y="5694"/>
                    <a:pt x="8911" y="11056"/>
                    <a:pt x="14778" y="15047"/>
                  </a:cubicBezTo>
                  <a:cubicBezTo>
                    <a:pt x="12636" y="14354"/>
                    <a:pt x="10529" y="13536"/>
                    <a:pt x="8467" y="12545"/>
                  </a:cubicBezTo>
                  <a:cubicBezTo>
                    <a:pt x="8424" y="12524"/>
                    <a:pt x="8381" y="12515"/>
                    <a:pt x="8341" y="12515"/>
                  </a:cubicBezTo>
                  <a:cubicBezTo>
                    <a:pt x="8100" y="12515"/>
                    <a:pt x="7947" y="12848"/>
                    <a:pt x="8199" y="13003"/>
                  </a:cubicBezTo>
                  <a:cubicBezTo>
                    <a:pt x="12779" y="15807"/>
                    <a:pt x="19084" y="18394"/>
                    <a:pt x="19217" y="18457"/>
                  </a:cubicBezTo>
                  <a:cubicBezTo>
                    <a:pt x="21140" y="19350"/>
                    <a:pt x="22720" y="20412"/>
                    <a:pt x="21937" y="20412"/>
                  </a:cubicBezTo>
                  <a:cubicBezTo>
                    <a:pt x="21870" y="20412"/>
                    <a:pt x="21785" y="20404"/>
                    <a:pt x="21681" y="20388"/>
                  </a:cubicBezTo>
                  <a:cubicBezTo>
                    <a:pt x="19814" y="19658"/>
                    <a:pt x="17982" y="18838"/>
                    <a:pt x="16166" y="17985"/>
                  </a:cubicBezTo>
                  <a:cubicBezTo>
                    <a:pt x="11884" y="15970"/>
                    <a:pt x="7818" y="13553"/>
                    <a:pt x="3779" y="11096"/>
                  </a:cubicBezTo>
                  <a:lnTo>
                    <a:pt x="3779" y="11096"/>
                  </a:lnTo>
                  <a:cubicBezTo>
                    <a:pt x="5068" y="12383"/>
                    <a:pt x="6541" y="13680"/>
                    <a:pt x="8218" y="14926"/>
                  </a:cubicBezTo>
                  <a:cubicBezTo>
                    <a:pt x="9022" y="15491"/>
                    <a:pt x="9831" y="16049"/>
                    <a:pt x="10646" y="16595"/>
                  </a:cubicBezTo>
                  <a:cubicBezTo>
                    <a:pt x="15365" y="19592"/>
                    <a:pt x="21430" y="22075"/>
                    <a:pt x="29130" y="23036"/>
                  </a:cubicBezTo>
                  <a:cubicBezTo>
                    <a:pt x="50095" y="25655"/>
                    <a:pt x="64988" y="28031"/>
                    <a:pt x="72908" y="31721"/>
                  </a:cubicBezTo>
                  <a:cubicBezTo>
                    <a:pt x="73319" y="31849"/>
                    <a:pt x="73729" y="31978"/>
                    <a:pt x="74139" y="32110"/>
                  </a:cubicBezTo>
                  <a:cubicBezTo>
                    <a:pt x="75117" y="32425"/>
                    <a:pt x="76090" y="32758"/>
                    <a:pt x="77059" y="33099"/>
                  </a:cubicBezTo>
                  <a:lnTo>
                    <a:pt x="77059" y="27786"/>
                  </a:lnTo>
                  <a:cubicBezTo>
                    <a:pt x="75255" y="26919"/>
                    <a:pt x="73404" y="26151"/>
                    <a:pt x="71507" y="25496"/>
                  </a:cubicBezTo>
                  <a:cubicBezTo>
                    <a:pt x="69388" y="24762"/>
                    <a:pt x="67099" y="24335"/>
                    <a:pt x="64896" y="23935"/>
                  </a:cubicBezTo>
                  <a:cubicBezTo>
                    <a:pt x="62653" y="23530"/>
                    <a:pt x="60399" y="23189"/>
                    <a:pt x="58145" y="22856"/>
                  </a:cubicBezTo>
                  <a:cubicBezTo>
                    <a:pt x="54321" y="22292"/>
                    <a:pt x="50509" y="21685"/>
                    <a:pt x="46693" y="21075"/>
                  </a:cubicBezTo>
                  <a:lnTo>
                    <a:pt x="46693" y="21075"/>
                  </a:lnTo>
                  <a:cubicBezTo>
                    <a:pt x="51042" y="21346"/>
                    <a:pt x="55356" y="21918"/>
                    <a:pt x="59663" y="22616"/>
                  </a:cubicBezTo>
                  <a:cubicBezTo>
                    <a:pt x="64311" y="23371"/>
                    <a:pt x="68975" y="24129"/>
                    <a:pt x="73600" y="25018"/>
                  </a:cubicBezTo>
                  <a:cubicBezTo>
                    <a:pt x="74757" y="25239"/>
                    <a:pt x="75910" y="25475"/>
                    <a:pt x="77059" y="25726"/>
                  </a:cubicBezTo>
                  <a:lnTo>
                    <a:pt x="77059" y="23707"/>
                  </a:lnTo>
                  <a:cubicBezTo>
                    <a:pt x="75016" y="23287"/>
                    <a:pt x="72962" y="22918"/>
                    <a:pt x="70903" y="22587"/>
                  </a:cubicBezTo>
                  <a:cubicBezTo>
                    <a:pt x="66097" y="21814"/>
                    <a:pt x="61263" y="21055"/>
                    <a:pt x="56417" y="20589"/>
                  </a:cubicBezTo>
                  <a:cubicBezTo>
                    <a:pt x="55617" y="20512"/>
                    <a:pt x="54819" y="20447"/>
                    <a:pt x="54019" y="20392"/>
                  </a:cubicBezTo>
                  <a:lnTo>
                    <a:pt x="54019" y="20392"/>
                  </a:lnTo>
                  <a:cubicBezTo>
                    <a:pt x="58722" y="20642"/>
                    <a:pt x="63437" y="21213"/>
                    <a:pt x="68105" y="21767"/>
                  </a:cubicBezTo>
                  <a:cubicBezTo>
                    <a:pt x="70650" y="22069"/>
                    <a:pt x="73107" y="22476"/>
                    <a:pt x="75581" y="23155"/>
                  </a:cubicBezTo>
                  <a:cubicBezTo>
                    <a:pt x="76074" y="23290"/>
                    <a:pt x="76567" y="23430"/>
                    <a:pt x="77059" y="23573"/>
                  </a:cubicBezTo>
                  <a:lnTo>
                    <a:pt x="77059" y="22969"/>
                  </a:lnTo>
                  <a:cubicBezTo>
                    <a:pt x="75523" y="22509"/>
                    <a:pt x="73979" y="22079"/>
                    <a:pt x="72405" y="21753"/>
                  </a:cubicBezTo>
                  <a:cubicBezTo>
                    <a:pt x="69966" y="21245"/>
                    <a:pt x="67443" y="21067"/>
                    <a:pt x="64967" y="20809"/>
                  </a:cubicBezTo>
                  <a:cubicBezTo>
                    <a:pt x="62385" y="20541"/>
                    <a:pt x="59801" y="20310"/>
                    <a:pt x="57212" y="20108"/>
                  </a:cubicBezTo>
                  <a:cubicBezTo>
                    <a:pt x="47188" y="19331"/>
                    <a:pt x="37226" y="18647"/>
                    <a:pt x="27137" y="17797"/>
                  </a:cubicBezTo>
                  <a:cubicBezTo>
                    <a:pt x="16408" y="16894"/>
                    <a:pt x="4990" y="6057"/>
                    <a:pt x="256"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40;p3">
              <a:extLst>
                <a:ext uri="{FF2B5EF4-FFF2-40B4-BE49-F238E27FC236}">
                  <a16:creationId xmlns:a16="http://schemas.microsoft.com/office/drawing/2014/main" id="{09A3B493-8140-AF6F-1998-4446B77E2578}"/>
                </a:ext>
              </a:extLst>
            </p:cNvPr>
            <p:cNvSpPr/>
            <p:nvPr/>
          </p:nvSpPr>
          <p:spPr>
            <a:xfrm>
              <a:off x="5457075" y="978950"/>
              <a:ext cx="1095125" cy="591850"/>
            </a:xfrm>
            <a:custGeom>
              <a:avLst/>
              <a:gdLst/>
              <a:ahLst/>
              <a:cxnLst/>
              <a:rect l="l" t="t" r="r" b="b"/>
              <a:pathLst>
                <a:path w="43805" h="23674" extrusionOk="0">
                  <a:moveTo>
                    <a:pt x="788" y="1"/>
                  </a:moveTo>
                  <a:cubicBezTo>
                    <a:pt x="284" y="1"/>
                    <a:pt x="1" y="156"/>
                    <a:pt x="1" y="156"/>
                  </a:cubicBezTo>
                  <a:cubicBezTo>
                    <a:pt x="1594" y="875"/>
                    <a:pt x="2563" y="2702"/>
                    <a:pt x="3150" y="4188"/>
                  </a:cubicBezTo>
                  <a:cubicBezTo>
                    <a:pt x="4203" y="6858"/>
                    <a:pt x="5069" y="9597"/>
                    <a:pt x="6144" y="12257"/>
                  </a:cubicBezTo>
                  <a:cubicBezTo>
                    <a:pt x="7277" y="15063"/>
                    <a:pt x="8644" y="17819"/>
                    <a:pt x="10892" y="19907"/>
                  </a:cubicBezTo>
                  <a:cubicBezTo>
                    <a:pt x="13712" y="22526"/>
                    <a:pt x="17811" y="23674"/>
                    <a:pt x="21616" y="23674"/>
                  </a:cubicBezTo>
                  <a:cubicBezTo>
                    <a:pt x="21829" y="23674"/>
                    <a:pt x="22042" y="23670"/>
                    <a:pt x="22253" y="23663"/>
                  </a:cubicBezTo>
                  <a:cubicBezTo>
                    <a:pt x="27612" y="23479"/>
                    <a:pt x="32600" y="20816"/>
                    <a:pt x="35967" y="16690"/>
                  </a:cubicBezTo>
                  <a:cubicBezTo>
                    <a:pt x="37539" y="14765"/>
                    <a:pt x="38752" y="12641"/>
                    <a:pt x="39924" y="10461"/>
                  </a:cubicBezTo>
                  <a:cubicBezTo>
                    <a:pt x="40415" y="9546"/>
                    <a:pt x="40929" y="8630"/>
                    <a:pt x="41611" y="7845"/>
                  </a:cubicBezTo>
                  <a:cubicBezTo>
                    <a:pt x="42105" y="7275"/>
                    <a:pt x="42846" y="6550"/>
                    <a:pt x="43640" y="6550"/>
                  </a:cubicBezTo>
                  <a:cubicBezTo>
                    <a:pt x="43695" y="6550"/>
                    <a:pt x="43750" y="6553"/>
                    <a:pt x="43804" y="6560"/>
                  </a:cubicBezTo>
                  <a:cubicBezTo>
                    <a:pt x="43687" y="6004"/>
                    <a:pt x="42807" y="5614"/>
                    <a:pt x="41852" y="5614"/>
                  </a:cubicBezTo>
                  <a:cubicBezTo>
                    <a:pt x="41129" y="5614"/>
                    <a:pt x="40364" y="5837"/>
                    <a:pt x="39853" y="6380"/>
                  </a:cubicBezTo>
                  <a:cubicBezTo>
                    <a:pt x="38632" y="7677"/>
                    <a:pt x="37665" y="9248"/>
                    <a:pt x="36761" y="10774"/>
                  </a:cubicBezTo>
                  <a:cubicBezTo>
                    <a:pt x="34707" y="14239"/>
                    <a:pt x="31996" y="17374"/>
                    <a:pt x="28371" y="19234"/>
                  </a:cubicBezTo>
                  <a:cubicBezTo>
                    <a:pt x="26305" y="20293"/>
                    <a:pt x="24008" y="20804"/>
                    <a:pt x="21708" y="20804"/>
                  </a:cubicBezTo>
                  <a:cubicBezTo>
                    <a:pt x="19743" y="20804"/>
                    <a:pt x="17775" y="20431"/>
                    <a:pt x="15947" y="19712"/>
                  </a:cubicBezTo>
                  <a:cubicBezTo>
                    <a:pt x="13059" y="18574"/>
                    <a:pt x="11441" y="16424"/>
                    <a:pt x="9839" y="13841"/>
                  </a:cubicBezTo>
                  <a:cubicBezTo>
                    <a:pt x="7912" y="10734"/>
                    <a:pt x="7728" y="7082"/>
                    <a:pt x="5767" y="4015"/>
                  </a:cubicBezTo>
                  <a:cubicBezTo>
                    <a:pt x="3573" y="585"/>
                    <a:pt x="1765" y="1"/>
                    <a:pt x="7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41;p3">
              <a:extLst>
                <a:ext uri="{FF2B5EF4-FFF2-40B4-BE49-F238E27FC236}">
                  <a16:creationId xmlns:a16="http://schemas.microsoft.com/office/drawing/2014/main" id="{BA8E2600-2FAA-C3F6-9E2E-F04E1E3806E9}"/>
                </a:ext>
              </a:extLst>
            </p:cNvPr>
            <p:cNvSpPr/>
            <p:nvPr/>
          </p:nvSpPr>
          <p:spPr>
            <a:xfrm>
              <a:off x="5535275" y="1082250"/>
              <a:ext cx="1016925" cy="488550"/>
            </a:xfrm>
            <a:custGeom>
              <a:avLst/>
              <a:gdLst/>
              <a:ahLst/>
              <a:cxnLst/>
              <a:rect l="l" t="t" r="r" b="b"/>
              <a:pathLst>
                <a:path w="40677" h="19542" extrusionOk="0">
                  <a:moveTo>
                    <a:pt x="1" y="0"/>
                  </a:moveTo>
                  <a:cubicBezTo>
                    <a:pt x="0" y="0"/>
                    <a:pt x="7" y="18"/>
                    <a:pt x="22" y="56"/>
                  </a:cubicBezTo>
                  <a:cubicBezTo>
                    <a:pt x="1075" y="2726"/>
                    <a:pt x="1941" y="5465"/>
                    <a:pt x="3016" y="8125"/>
                  </a:cubicBezTo>
                  <a:cubicBezTo>
                    <a:pt x="4149" y="10931"/>
                    <a:pt x="5516" y="13687"/>
                    <a:pt x="7764" y="15775"/>
                  </a:cubicBezTo>
                  <a:cubicBezTo>
                    <a:pt x="10584" y="18394"/>
                    <a:pt x="14683" y="19542"/>
                    <a:pt x="18488" y="19542"/>
                  </a:cubicBezTo>
                  <a:cubicBezTo>
                    <a:pt x="18701" y="19542"/>
                    <a:pt x="18914" y="19538"/>
                    <a:pt x="19125" y="19531"/>
                  </a:cubicBezTo>
                  <a:cubicBezTo>
                    <a:pt x="24484" y="19347"/>
                    <a:pt x="29472" y="16684"/>
                    <a:pt x="32839" y="12558"/>
                  </a:cubicBezTo>
                  <a:cubicBezTo>
                    <a:pt x="34411" y="10633"/>
                    <a:pt x="35624" y="8509"/>
                    <a:pt x="36796" y="6329"/>
                  </a:cubicBezTo>
                  <a:cubicBezTo>
                    <a:pt x="37287" y="5414"/>
                    <a:pt x="37801" y="4498"/>
                    <a:pt x="38483" y="3711"/>
                  </a:cubicBezTo>
                  <a:cubicBezTo>
                    <a:pt x="38977" y="3143"/>
                    <a:pt x="39718" y="2418"/>
                    <a:pt x="40512" y="2418"/>
                  </a:cubicBezTo>
                  <a:cubicBezTo>
                    <a:pt x="40567" y="2418"/>
                    <a:pt x="40622" y="2421"/>
                    <a:pt x="40676" y="2428"/>
                  </a:cubicBezTo>
                  <a:cubicBezTo>
                    <a:pt x="40559" y="1872"/>
                    <a:pt x="39678" y="1482"/>
                    <a:pt x="38722" y="1482"/>
                  </a:cubicBezTo>
                  <a:cubicBezTo>
                    <a:pt x="38567" y="1482"/>
                    <a:pt x="38411" y="1492"/>
                    <a:pt x="38255" y="1514"/>
                  </a:cubicBezTo>
                  <a:cubicBezTo>
                    <a:pt x="37051" y="2563"/>
                    <a:pt x="36084" y="4148"/>
                    <a:pt x="35394" y="5376"/>
                  </a:cubicBezTo>
                  <a:cubicBezTo>
                    <a:pt x="34450" y="7054"/>
                    <a:pt x="33623" y="8791"/>
                    <a:pt x="32493" y="10359"/>
                  </a:cubicBezTo>
                  <a:cubicBezTo>
                    <a:pt x="31444" y="11814"/>
                    <a:pt x="30059" y="13071"/>
                    <a:pt x="28610" y="14115"/>
                  </a:cubicBezTo>
                  <a:cubicBezTo>
                    <a:pt x="25377" y="16439"/>
                    <a:pt x="21218" y="17986"/>
                    <a:pt x="17179" y="17986"/>
                  </a:cubicBezTo>
                  <a:cubicBezTo>
                    <a:pt x="14081" y="17986"/>
                    <a:pt x="11054" y="17076"/>
                    <a:pt x="8569" y="14910"/>
                  </a:cubicBezTo>
                  <a:cubicBezTo>
                    <a:pt x="6016" y="12684"/>
                    <a:pt x="4440" y="9460"/>
                    <a:pt x="2959" y="6477"/>
                  </a:cubicBezTo>
                  <a:cubicBezTo>
                    <a:pt x="1578" y="3691"/>
                    <a:pt x="14" y="0"/>
                    <a:pt x="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42;p3">
              <a:extLst>
                <a:ext uri="{FF2B5EF4-FFF2-40B4-BE49-F238E27FC236}">
                  <a16:creationId xmlns:a16="http://schemas.microsoft.com/office/drawing/2014/main" id="{2A101F25-C7C6-F4AB-A300-253C3297FE73}"/>
                </a:ext>
              </a:extLst>
            </p:cNvPr>
            <p:cNvSpPr/>
            <p:nvPr/>
          </p:nvSpPr>
          <p:spPr>
            <a:xfrm>
              <a:off x="5510275" y="987050"/>
              <a:ext cx="921950" cy="536475"/>
            </a:xfrm>
            <a:custGeom>
              <a:avLst/>
              <a:gdLst/>
              <a:ahLst/>
              <a:cxnLst/>
              <a:rect l="l" t="t" r="r" b="b"/>
              <a:pathLst>
                <a:path w="36878" h="21459" extrusionOk="0">
                  <a:moveTo>
                    <a:pt x="1" y="1"/>
                  </a:moveTo>
                  <a:cubicBezTo>
                    <a:pt x="1568" y="1078"/>
                    <a:pt x="2866" y="2438"/>
                    <a:pt x="3562" y="4234"/>
                  </a:cubicBezTo>
                  <a:cubicBezTo>
                    <a:pt x="4131" y="5700"/>
                    <a:pt x="4439" y="7237"/>
                    <a:pt x="4738" y="8775"/>
                  </a:cubicBezTo>
                  <a:cubicBezTo>
                    <a:pt x="5106" y="10668"/>
                    <a:pt x="5591" y="12371"/>
                    <a:pt x="6679" y="13994"/>
                  </a:cubicBezTo>
                  <a:cubicBezTo>
                    <a:pt x="7844" y="15738"/>
                    <a:pt x="9388" y="17159"/>
                    <a:pt x="11070" y="18395"/>
                  </a:cubicBezTo>
                  <a:cubicBezTo>
                    <a:pt x="13595" y="20253"/>
                    <a:pt x="16911" y="21459"/>
                    <a:pt x="20141" y="21459"/>
                  </a:cubicBezTo>
                  <a:cubicBezTo>
                    <a:pt x="21482" y="21459"/>
                    <a:pt x="22808" y="21251"/>
                    <a:pt x="24056" y="20795"/>
                  </a:cubicBezTo>
                  <a:cubicBezTo>
                    <a:pt x="28145" y="19302"/>
                    <a:pt x="31561" y="16379"/>
                    <a:pt x="33897" y="12708"/>
                  </a:cubicBezTo>
                  <a:cubicBezTo>
                    <a:pt x="34524" y="11724"/>
                    <a:pt x="35078" y="10697"/>
                    <a:pt x="35610" y="9659"/>
                  </a:cubicBezTo>
                  <a:cubicBezTo>
                    <a:pt x="36051" y="8798"/>
                    <a:pt x="36520" y="7945"/>
                    <a:pt x="36877" y="7047"/>
                  </a:cubicBezTo>
                  <a:lnTo>
                    <a:pt x="36877" y="7047"/>
                  </a:lnTo>
                  <a:cubicBezTo>
                    <a:pt x="36038" y="8115"/>
                    <a:pt x="35318" y="9296"/>
                    <a:pt x="34633" y="10450"/>
                  </a:cubicBezTo>
                  <a:cubicBezTo>
                    <a:pt x="32579" y="13915"/>
                    <a:pt x="29868" y="17050"/>
                    <a:pt x="26243" y="18910"/>
                  </a:cubicBezTo>
                  <a:cubicBezTo>
                    <a:pt x="24177" y="19969"/>
                    <a:pt x="21880" y="20480"/>
                    <a:pt x="19580" y="20480"/>
                  </a:cubicBezTo>
                  <a:cubicBezTo>
                    <a:pt x="17615" y="20480"/>
                    <a:pt x="15647" y="20107"/>
                    <a:pt x="13819" y="19388"/>
                  </a:cubicBezTo>
                  <a:cubicBezTo>
                    <a:pt x="10931" y="18250"/>
                    <a:pt x="9313" y="16100"/>
                    <a:pt x="7711" y="13517"/>
                  </a:cubicBezTo>
                  <a:cubicBezTo>
                    <a:pt x="5784" y="10410"/>
                    <a:pt x="5600" y="6758"/>
                    <a:pt x="3639" y="3691"/>
                  </a:cubicBezTo>
                  <a:cubicBezTo>
                    <a:pt x="2227" y="1484"/>
                    <a:pt x="975" y="455"/>
                    <a:pt x="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43;p3">
              <a:extLst>
                <a:ext uri="{FF2B5EF4-FFF2-40B4-BE49-F238E27FC236}">
                  <a16:creationId xmlns:a16="http://schemas.microsoft.com/office/drawing/2014/main" id="{539DF1CB-F516-F300-2621-C2387E9123C6}"/>
                </a:ext>
              </a:extLst>
            </p:cNvPr>
            <p:cNvSpPr/>
            <p:nvPr/>
          </p:nvSpPr>
          <p:spPr>
            <a:xfrm>
              <a:off x="6032300" y="1132925"/>
              <a:ext cx="519825" cy="436475"/>
            </a:xfrm>
            <a:custGeom>
              <a:avLst/>
              <a:gdLst/>
              <a:ahLst/>
              <a:cxnLst/>
              <a:rect l="l" t="t" r="r" b="b"/>
              <a:pathLst>
                <a:path w="20793" h="17459" extrusionOk="0">
                  <a:moveTo>
                    <a:pt x="20553" y="0"/>
                  </a:moveTo>
                  <a:cubicBezTo>
                    <a:pt x="18025" y="442"/>
                    <a:pt x="16227" y="2932"/>
                    <a:pt x="15011" y="5020"/>
                  </a:cubicBezTo>
                  <a:cubicBezTo>
                    <a:pt x="13877" y="6970"/>
                    <a:pt x="12984" y="9040"/>
                    <a:pt x="11637" y="10862"/>
                  </a:cubicBezTo>
                  <a:cubicBezTo>
                    <a:pt x="10358" y="12593"/>
                    <a:pt x="8683" y="13958"/>
                    <a:pt x="6806" y="14993"/>
                  </a:cubicBezTo>
                  <a:cubicBezTo>
                    <a:pt x="5458" y="15736"/>
                    <a:pt x="4015" y="16280"/>
                    <a:pt x="2550" y="16750"/>
                  </a:cubicBezTo>
                  <a:cubicBezTo>
                    <a:pt x="1711" y="17018"/>
                    <a:pt x="856" y="17236"/>
                    <a:pt x="1" y="17458"/>
                  </a:cubicBezTo>
                  <a:cubicBezTo>
                    <a:pt x="5071" y="17063"/>
                    <a:pt x="9751" y="14461"/>
                    <a:pt x="12958" y="10531"/>
                  </a:cubicBezTo>
                  <a:cubicBezTo>
                    <a:pt x="14530" y="8606"/>
                    <a:pt x="15743" y="6482"/>
                    <a:pt x="16915" y="4302"/>
                  </a:cubicBezTo>
                  <a:cubicBezTo>
                    <a:pt x="17406" y="3387"/>
                    <a:pt x="17920" y="2471"/>
                    <a:pt x="18602" y="1684"/>
                  </a:cubicBezTo>
                  <a:cubicBezTo>
                    <a:pt x="19095" y="1116"/>
                    <a:pt x="19835" y="392"/>
                    <a:pt x="20630" y="392"/>
                  </a:cubicBezTo>
                  <a:cubicBezTo>
                    <a:pt x="20681" y="392"/>
                    <a:pt x="20732" y="395"/>
                    <a:pt x="20784" y="401"/>
                  </a:cubicBezTo>
                  <a:cubicBezTo>
                    <a:pt x="20787" y="400"/>
                    <a:pt x="20791" y="398"/>
                    <a:pt x="20793" y="397"/>
                  </a:cubicBezTo>
                  <a:cubicBezTo>
                    <a:pt x="20761" y="251"/>
                    <a:pt x="20676" y="119"/>
                    <a:pt x="20553"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44;p3">
              <a:extLst>
                <a:ext uri="{FF2B5EF4-FFF2-40B4-BE49-F238E27FC236}">
                  <a16:creationId xmlns:a16="http://schemas.microsoft.com/office/drawing/2014/main" id="{AB495F1D-21FB-EEE6-708D-DA0E2069A324}"/>
                </a:ext>
              </a:extLst>
            </p:cNvPr>
            <p:cNvSpPr/>
            <p:nvPr/>
          </p:nvSpPr>
          <p:spPr>
            <a:xfrm>
              <a:off x="6373525" y="1365200"/>
              <a:ext cx="49125" cy="56900"/>
            </a:xfrm>
            <a:custGeom>
              <a:avLst/>
              <a:gdLst/>
              <a:ahLst/>
              <a:cxnLst/>
              <a:rect l="l" t="t" r="r" b="b"/>
              <a:pathLst>
                <a:path w="1965" h="2276" extrusionOk="0">
                  <a:moveTo>
                    <a:pt x="66" y="1"/>
                  </a:moveTo>
                  <a:cubicBezTo>
                    <a:pt x="25" y="1"/>
                    <a:pt x="0" y="51"/>
                    <a:pt x="7" y="88"/>
                  </a:cubicBezTo>
                  <a:cubicBezTo>
                    <a:pt x="70" y="550"/>
                    <a:pt x="405" y="1013"/>
                    <a:pt x="669" y="1386"/>
                  </a:cubicBezTo>
                  <a:cubicBezTo>
                    <a:pt x="918" y="1741"/>
                    <a:pt x="1141" y="2241"/>
                    <a:pt x="1611" y="2275"/>
                  </a:cubicBezTo>
                  <a:cubicBezTo>
                    <a:pt x="1618" y="2276"/>
                    <a:pt x="1625" y="2276"/>
                    <a:pt x="1631" y="2276"/>
                  </a:cubicBezTo>
                  <a:cubicBezTo>
                    <a:pt x="1798" y="2276"/>
                    <a:pt x="1901" y="2121"/>
                    <a:pt x="1916" y="1970"/>
                  </a:cubicBezTo>
                  <a:cubicBezTo>
                    <a:pt x="1964" y="1522"/>
                    <a:pt x="1414" y="1145"/>
                    <a:pt x="1134" y="849"/>
                  </a:cubicBezTo>
                  <a:cubicBezTo>
                    <a:pt x="840" y="540"/>
                    <a:pt x="487" y="170"/>
                    <a:pt x="89" y="5"/>
                  </a:cubicBezTo>
                  <a:cubicBezTo>
                    <a:pt x="81" y="2"/>
                    <a:pt x="73" y="1"/>
                    <a:pt x="66"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45;p3">
              <a:extLst>
                <a:ext uri="{FF2B5EF4-FFF2-40B4-BE49-F238E27FC236}">
                  <a16:creationId xmlns:a16="http://schemas.microsoft.com/office/drawing/2014/main" id="{47247978-101F-4556-5596-FEAB4A4954D6}"/>
                </a:ext>
              </a:extLst>
            </p:cNvPr>
            <p:cNvSpPr/>
            <p:nvPr/>
          </p:nvSpPr>
          <p:spPr>
            <a:xfrm>
              <a:off x="6395125" y="1325600"/>
              <a:ext cx="73050" cy="37725"/>
            </a:xfrm>
            <a:custGeom>
              <a:avLst/>
              <a:gdLst/>
              <a:ahLst/>
              <a:cxnLst/>
              <a:rect l="l" t="t" r="r" b="b"/>
              <a:pathLst>
                <a:path w="2922" h="1509" extrusionOk="0">
                  <a:moveTo>
                    <a:pt x="468" y="1"/>
                  </a:moveTo>
                  <a:cubicBezTo>
                    <a:pt x="339" y="1"/>
                    <a:pt x="215" y="18"/>
                    <a:pt x="104" y="61"/>
                  </a:cubicBezTo>
                  <a:cubicBezTo>
                    <a:pt x="26" y="92"/>
                    <a:pt x="0" y="176"/>
                    <a:pt x="56" y="241"/>
                  </a:cubicBezTo>
                  <a:cubicBezTo>
                    <a:pt x="325" y="556"/>
                    <a:pt x="816" y="736"/>
                    <a:pt x="1177" y="933"/>
                  </a:cubicBezTo>
                  <a:cubicBezTo>
                    <a:pt x="1585" y="1157"/>
                    <a:pt x="1940" y="1425"/>
                    <a:pt x="2409" y="1503"/>
                  </a:cubicBezTo>
                  <a:cubicBezTo>
                    <a:pt x="2432" y="1507"/>
                    <a:pt x="2454" y="1508"/>
                    <a:pt x="2476" y="1508"/>
                  </a:cubicBezTo>
                  <a:cubicBezTo>
                    <a:pt x="2758" y="1508"/>
                    <a:pt x="2921" y="1203"/>
                    <a:pt x="2722" y="964"/>
                  </a:cubicBezTo>
                  <a:cubicBezTo>
                    <a:pt x="2392" y="573"/>
                    <a:pt x="1941" y="407"/>
                    <a:pt x="1473" y="231"/>
                  </a:cubicBezTo>
                  <a:cubicBezTo>
                    <a:pt x="1189" y="124"/>
                    <a:pt x="810" y="1"/>
                    <a:pt x="46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46;p3">
              <a:extLst>
                <a:ext uri="{FF2B5EF4-FFF2-40B4-BE49-F238E27FC236}">
                  <a16:creationId xmlns:a16="http://schemas.microsoft.com/office/drawing/2014/main" id="{E949ACC6-EFE2-0AEF-0812-BE41052D16B5}"/>
                </a:ext>
              </a:extLst>
            </p:cNvPr>
            <p:cNvSpPr/>
            <p:nvPr/>
          </p:nvSpPr>
          <p:spPr>
            <a:xfrm>
              <a:off x="6256075" y="1306150"/>
              <a:ext cx="68225" cy="32650"/>
            </a:xfrm>
            <a:custGeom>
              <a:avLst/>
              <a:gdLst/>
              <a:ahLst/>
              <a:cxnLst/>
              <a:rect l="l" t="t" r="r" b="b"/>
              <a:pathLst>
                <a:path w="2729" h="1306" extrusionOk="0">
                  <a:moveTo>
                    <a:pt x="706" y="1"/>
                  </a:moveTo>
                  <a:cubicBezTo>
                    <a:pt x="542" y="1"/>
                    <a:pt x="381" y="40"/>
                    <a:pt x="233" y="137"/>
                  </a:cubicBezTo>
                  <a:cubicBezTo>
                    <a:pt x="91" y="231"/>
                    <a:pt x="0" y="445"/>
                    <a:pt x="112" y="601"/>
                  </a:cubicBezTo>
                  <a:cubicBezTo>
                    <a:pt x="380" y="974"/>
                    <a:pt x="814" y="1053"/>
                    <a:pt x="1251" y="1098"/>
                  </a:cubicBezTo>
                  <a:cubicBezTo>
                    <a:pt x="1684" y="1143"/>
                    <a:pt x="2126" y="1306"/>
                    <a:pt x="2564" y="1306"/>
                  </a:cubicBezTo>
                  <a:cubicBezTo>
                    <a:pt x="2598" y="1306"/>
                    <a:pt x="2631" y="1305"/>
                    <a:pt x="2664" y="1303"/>
                  </a:cubicBezTo>
                  <a:cubicBezTo>
                    <a:pt x="2701" y="1300"/>
                    <a:pt x="2728" y="1260"/>
                    <a:pt x="2708" y="1226"/>
                  </a:cubicBezTo>
                  <a:cubicBezTo>
                    <a:pt x="2484" y="850"/>
                    <a:pt x="2076" y="597"/>
                    <a:pt x="1716" y="367"/>
                  </a:cubicBezTo>
                  <a:cubicBezTo>
                    <a:pt x="1427" y="184"/>
                    <a:pt x="1059" y="1"/>
                    <a:pt x="7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47;p3">
              <a:extLst>
                <a:ext uri="{FF2B5EF4-FFF2-40B4-BE49-F238E27FC236}">
                  <a16:creationId xmlns:a16="http://schemas.microsoft.com/office/drawing/2014/main" id="{73B1A50E-5FD1-B11C-CA44-CEE101018772}"/>
                </a:ext>
              </a:extLst>
            </p:cNvPr>
            <p:cNvSpPr/>
            <p:nvPr/>
          </p:nvSpPr>
          <p:spPr>
            <a:xfrm>
              <a:off x="6026000" y="1567750"/>
              <a:ext cx="41250" cy="58400"/>
            </a:xfrm>
            <a:custGeom>
              <a:avLst/>
              <a:gdLst/>
              <a:ahLst/>
              <a:cxnLst/>
              <a:rect l="l" t="t" r="r" b="b"/>
              <a:pathLst>
                <a:path w="1650" h="2336" extrusionOk="0">
                  <a:moveTo>
                    <a:pt x="1285" y="0"/>
                  </a:moveTo>
                  <a:cubicBezTo>
                    <a:pt x="1254" y="0"/>
                    <a:pt x="1220" y="7"/>
                    <a:pt x="1182" y="20"/>
                  </a:cubicBezTo>
                  <a:cubicBezTo>
                    <a:pt x="882" y="125"/>
                    <a:pt x="664" y="596"/>
                    <a:pt x="508" y="848"/>
                  </a:cubicBezTo>
                  <a:cubicBezTo>
                    <a:pt x="260" y="1248"/>
                    <a:pt x="1" y="1628"/>
                    <a:pt x="115" y="2117"/>
                  </a:cubicBezTo>
                  <a:cubicBezTo>
                    <a:pt x="150" y="2268"/>
                    <a:pt x="276" y="2335"/>
                    <a:pt x="408" y="2335"/>
                  </a:cubicBezTo>
                  <a:cubicBezTo>
                    <a:pt x="464" y="2335"/>
                    <a:pt x="520" y="2323"/>
                    <a:pt x="572" y="2301"/>
                  </a:cubicBezTo>
                  <a:cubicBezTo>
                    <a:pt x="1081" y="2084"/>
                    <a:pt x="1268" y="1527"/>
                    <a:pt x="1451" y="1045"/>
                  </a:cubicBezTo>
                  <a:cubicBezTo>
                    <a:pt x="1518" y="873"/>
                    <a:pt x="1649" y="0"/>
                    <a:pt x="128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48;p3">
              <a:extLst>
                <a:ext uri="{FF2B5EF4-FFF2-40B4-BE49-F238E27FC236}">
                  <a16:creationId xmlns:a16="http://schemas.microsoft.com/office/drawing/2014/main" id="{52804B7D-79BF-42EB-8CE3-A36BDA2499EE}"/>
                </a:ext>
              </a:extLst>
            </p:cNvPr>
            <p:cNvSpPr/>
            <p:nvPr/>
          </p:nvSpPr>
          <p:spPr>
            <a:xfrm>
              <a:off x="6061875" y="1567125"/>
              <a:ext cx="41850" cy="58625"/>
            </a:xfrm>
            <a:custGeom>
              <a:avLst/>
              <a:gdLst/>
              <a:ahLst/>
              <a:cxnLst/>
              <a:rect l="l" t="t" r="r" b="b"/>
              <a:pathLst>
                <a:path w="1674" h="2345" extrusionOk="0">
                  <a:moveTo>
                    <a:pt x="205" y="0"/>
                  </a:moveTo>
                  <a:cubicBezTo>
                    <a:pt x="100" y="0"/>
                    <a:pt x="1" y="111"/>
                    <a:pt x="7" y="214"/>
                  </a:cubicBezTo>
                  <a:cubicBezTo>
                    <a:pt x="29" y="537"/>
                    <a:pt x="206" y="856"/>
                    <a:pt x="321" y="1155"/>
                  </a:cubicBezTo>
                  <a:cubicBezTo>
                    <a:pt x="468" y="1537"/>
                    <a:pt x="529" y="1917"/>
                    <a:pt x="810" y="2231"/>
                  </a:cubicBezTo>
                  <a:cubicBezTo>
                    <a:pt x="879" y="2309"/>
                    <a:pt x="978" y="2345"/>
                    <a:pt x="1079" y="2345"/>
                  </a:cubicBezTo>
                  <a:cubicBezTo>
                    <a:pt x="1216" y="2345"/>
                    <a:pt x="1355" y="2277"/>
                    <a:pt x="1421" y="2153"/>
                  </a:cubicBezTo>
                  <a:cubicBezTo>
                    <a:pt x="1673" y="1677"/>
                    <a:pt x="1459" y="1203"/>
                    <a:pt x="1196" y="787"/>
                  </a:cubicBezTo>
                  <a:cubicBezTo>
                    <a:pt x="979" y="445"/>
                    <a:pt x="648" y="44"/>
                    <a:pt x="220" y="1"/>
                  </a:cubicBezTo>
                  <a:cubicBezTo>
                    <a:pt x="215" y="1"/>
                    <a:pt x="210" y="0"/>
                    <a:pt x="20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49;p3">
              <a:extLst>
                <a:ext uri="{FF2B5EF4-FFF2-40B4-BE49-F238E27FC236}">
                  <a16:creationId xmlns:a16="http://schemas.microsoft.com/office/drawing/2014/main" id="{BC9CCD22-3B4C-0363-51D8-A159E7F89DB7}"/>
                </a:ext>
              </a:extLst>
            </p:cNvPr>
            <p:cNvSpPr/>
            <p:nvPr/>
          </p:nvSpPr>
          <p:spPr>
            <a:xfrm>
              <a:off x="5871000" y="1442600"/>
              <a:ext cx="33550" cy="61525"/>
            </a:xfrm>
            <a:custGeom>
              <a:avLst/>
              <a:gdLst/>
              <a:ahLst/>
              <a:cxnLst/>
              <a:rect l="l" t="t" r="r" b="b"/>
              <a:pathLst>
                <a:path w="1342" h="2461" extrusionOk="0">
                  <a:moveTo>
                    <a:pt x="548" y="0"/>
                  </a:moveTo>
                  <a:cubicBezTo>
                    <a:pt x="473" y="0"/>
                    <a:pt x="399" y="28"/>
                    <a:pt x="331" y="89"/>
                  </a:cubicBezTo>
                  <a:cubicBezTo>
                    <a:pt x="1" y="386"/>
                    <a:pt x="193" y="937"/>
                    <a:pt x="330" y="1283"/>
                  </a:cubicBezTo>
                  <a:cubicBezTo>
                    <a:pt x="473" y="1642"/>
                    <a:pt x="605" y="2040"/>
                    <a:pt x="813" y="2366"/>
                  </a:cubicBezTo>
                  <a:cubicBezTo>
                    <a:pt x="849" y="2423"/>
                    <a:pt x="919" y="2460"/>
                    <a:pt x="986" y="2460"/>
                  </a:cubicBezTo>
                  <a:cubicBezTo>
                    <a:pt x="1032" y="2460"/>
                    <a:pt x="1076" y="2443"/>
                    <a:pt x="1109" y="2405"/>
                  </a:cubicBezTo>
                  <a:cubicBezTo>
                    <a:pt x="1342" y="2130"/>
                    <a:pt x="1238" y="1704"/>
                    <a:pt x="1176" y="1380"/>
                  </a:cubicBezTo>
                  <a:cubicBezTo>
                    <a:pt x="1105" y="1008"/>
                    <a:pt x="1099" y="343"/>
                    <a:pt x="779" y="89"/>
                  </a:cubicBezTo>
                  <a:cubicBezTo>
                    <a:pt x="706" y="32"/>
                    <a:pt x="627" y="0"/>
                    <a:pt x="5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50;p3">
              <a:extLst>
                <a:ext uri="{FF2B5EF4-FFF2-40B4-BE49-F238E27FC236}">
                  <a16:creationId xmlns:a16="http://schemas.microsoft.com/office/drawing/2014/main" id="{8F8A36EF-1D1E-C8B2-AE44-50FD34C6FB1D}"/>
                </a:ext>
              </a:extLst>
            </p:cNvPr>
            <p:cNvSpPr/>
            <p:nvPr/>
          </p:nvSpPr>
          <p:spPr>
            <a:xfrm>
              <a:off x="5732950" y="1354800"/>
              <a:ext cx="53925" cy="23875"/>
            </a:xfrm>
            <a:custGeom>
              <a:avLst/>
              <a:gdLst/>
              <a:ahLst/>
              <a:cxnLst/>
              <a:rect l="l" t="t" r="r" b="b"/>
              <a:pathLst>
                <a:path w="2157" h="955" extrusionOk="0">
                  <a:moveTo>
                    <a:pt x="1667" y="1"/>
                  </a:moveTo>
                  <a:cubicBezTo>
                    <a:pt x="1437" y="1"/>
                    <a:pt x="1218" y="111"/>
                    <a:pt x="1004" y="216"/>
                  </a:cubicBezTo>
                  <a:cubicBezTo>
                    <a:pt x="709" y="362"/>
                    <a:pt x="331" y="465"/>
                    <a:pt x="71" y="660"/>
                  </a:cubicBezTo>
                  <a:cubicBezTo>
                    <a:pt x="26" y="695"/>
                    <a:pt x="0" y="766"/>
                    <a:pt x="51" y="811"/>
                  </a:cubicBezTo>
                  <a:cubicBezTo>
                    <a:pt x="173" y="918"/>
                    <a:pt x="336" y="955"/>
                    <a:pt x="502" y="955"/>
                  </a:cubicBezTo>
                  <a:cubicBezTo>
                    <a:pt x="652" y="955"/>
                    <a:pt x="805" y="925"/>
                    <a:pt x="936" y="891"/>
                  </a:cubicBezTo>
                  <a:cubicBezTo>
                    <a:pt x="1282" y="797"/>
                    <a:pt x="1696" y="708"/>
                    <a:pt x="1985" y="485"/>
                  </a:cubicBezTo>
                  <a:cubicBezTo>
                    <a:pt x="2157" y="355"/>
                    <a:pt x="2128" y="135"/>
                    <a:pt x="1929" y="53"/>
                  </a:cubicBezTo>
                  <a:cubicBezTo>
                    <a:pt x="1840" y="16"/>
                    <a:pt x="1753" y="1"/>
                    <a:pt x="166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51;p3">
              <a:extLst>
                <a:ext uri="{FF2B5EF4-FFF2-40B4-BE49-F238E27FC236}">
                  <a16:creationId xmlns:a16="http://schemas.microsoft.com/office/drawing/2014/main" id="{6E1E3716-328F-2F53-94D1-5964283E3583}"/>
                </a:ext>
              </a:extLst>
            </p:cNvPr>
            <p:cNvSpPr/>
            <p:nvPr/>
          </p:nvSpPr>
          <p:spPr>
            <a:xfrm>
              <a:off x="5725075" y="1321875"/>
              <a:ext cx="32925" cy="48050"/>
            </a:xfrm>
            <a:custGeom>
              <a:avLst/>
              <a:gdLst/>
              <a:ahLst/>
              <a:cxnLst/>
              <a:rect l="l" t="t" r="r" b="b"/>
              <a:pathLst>
                <a:path w="1317" h="1922" extrusionOk="0">
                  <a:moveTo>
                    <a:pt x="948" y="0"/>
                  </a:moveTo>
                  <a:cubicBezTo>
                    <a:pt x="925" y="0"/>
                    <a:pt x="901" y="4"/>
                    <a:pt x="880" y="13"/>
                  </a:cubicBezTo>
                  <a:cubicBezTo>
                    <a:pt x="264" y="258"/>
                    <a:pt x="145" y="1123"/>
                    <a:pt x="28" y="1699"/>
                  </a:cubicBezTo>
                  <a:cubicBezTo>
                    <a:pt x="1" y="1834"/>
                    <a:pt x="97" y="1921"/>
                    <a:pt x="201" y="1921"/>
                  </a:cubicBezTo>
                  <a:cubicBezTo>
                    <a:pt x="258" y="1921"/>
                    <a:pt x="316" y="1895"/>
                    <a:pt x="359" y="1838"/>
                  </a:cubicBezTo>
                  <a:cubicBezTo>
                    <a:pt x="701" y="1377"/>
                    <a:pt x="1316" y="821"/>
                    <a:pt x="1199" y="194"/>
                  </a:cubicBezTo>
                  <a:cubicBezTo>
                    <a:pt x="1179" y="88"/>
                    <a:pt x="1059" y="0"/>
                    <a:pt x="9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52;p3">
              <a:extLst>
                <a:ext uri="{FF2B5EF4-FFF2-40B4-BE49-F238E27FC236}">
                  <a16:creationId xmlns:a16="http://schemas.microsoft.com/office/drawing/2014/main" id="{A7802077-FE1A-E65B-7EF2-BC8FA3359F8D}"/>
                </a:ext>
              </a:extLst>
            </p:cNvPr>
            <p:cNvSpPr/>
            <p:nvPr/>
          </p:nvSpPr>
          <p:spPr>
            <a:xfrm>
              <a:off x="5597775" y="1364750"/>
              <a:ext cx="69950" cy="27625"/>
            </a:xfrm>
            <a:custGeom>
              <a:avLst/>
              <a:gdLst/>
              <a:ahLst/>
              <a:cxnLst/>
              <a:rect l="l" t="t" r="r" b="b"/>
              <a:pathLst>
                <a:path w="2798" h="1105" extrusionOk="0">
                  <a:moveTo>
                    <a:pt x="1667" y="1"/>
                  </a:moveTo>
                  <a:cubicBezTo>
                    <a:pt x="1048" y="1"/>
                    <a:pt x="418" y="110"/>
                    <a:pt x="128" y="653"/>
                  </a:cubicBezTo>
                  <a:cubicBezTo>
                    <a:pt x="1" y="892"/>
                    <a:pt x="185" y="1105"/>
                    <a:pt x="419" y="1105"/>
                  </a:cubicBezTo>
                  <a:cubicBezTo>
                    <a:pt x="436" y="1105"/>
                    <a:pt x="454" y="1103"/>
                    <a:pt x="472" y="1101"/>
                  </a:cubicBezTo>
                  <a:cubicBezTo>
                    <a:pt x="827" y="1051"/>
                    <a:pt x="1151" y="853"/>
                    <a:pt x="1487" y="734"/>
                  </a:cubicBezTo>
                  <a:cubicBezTo>
                    <a:pt x="1870" y="598"/>
                    <a:pt x="2251" y="460"/>
                    <a:pt x="2638" y="332"/>
                  </a:cubicBezTo>
                  <a:cubicBezTo>
                    <a:pt x="2797" y="280"/>
                    <a:pt x="2767" y="52"/>
                    <a:pt x="2600" y="45"/>
                  </a:cubicBezTo>
                  <a:cubicBezTo>
                    <a:pt x="2329" y="32"/>
                    <a:pt x="1999" y="1"/>
                    <a:pt x="166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53;p3">
              <a:extLst>
                <a:ext uri="{FF2B5EF4-FFF2-40B4-BE49-F238E27FC236}">
                  <a16:creationId xmlns:a16="http://schemas.microsoft.com/office/drawing/2014/main" id="{79C19E5D-102B-98D3-C5B0-528B211557CD}"/>
                </a:ext>
              </a:extLst>
            </p:cNvPr>
            <p:cNvSpPr/>
            <p:nvPr/>
          </p:nvSpPr>
          <p:spPr>
            <a:xfrm>
              <a:off x="5533525" y="1201900"/>
              <a:ext cx="60675" cy="30100"/>
            </a:xfrm>
            <a:custGeom>
              <a:avLst/>
              <a:gdLst/>
              <a:ahLst/>
              <a:cxnLst/>
              <a:rect l="l" t="t" r="r" b="b"/>
              <a:pathLst>
                <a:path w="2427" h="1204" extrusionOk="0">
                  <a:moveTo>
                    <a:pt x="1982" y="0"/>
                  </a:moveTo>
                  <a:cubicBezTo>
                    <a:pt x="1717" y="0"/>
                    <a:pt x="1433" y="58"/>
                    <a:pt x="1196" y="113"/>
                  </a:cubicBezTo>
                  <a:cubicBezTo>
                    <a:pt x="795" y="208"/>
                    <a:pt x="445" y="366"/>
                    <a:pt x="178" y="686"/>
                  </a:cubicBezTo>
                  <a:cubicBezTo>
                    <a:pt x="1" y="900"/>
                    <a:pt x="135" y="1204"/>
                    <a:pt x="396" y="1204"/>
                  </a:cubicBezTo>
                  <a:cubicBezTo>
                    <a:pt x="421" y="1204"/>
                    <a:pt x="447" y="1201"/>
                    <a:pt x="475" y="1195"/>
                  </a:cubicBezTo>
                  <a:cubicBezTo>
                    <a:pt x="836" y="1117"/>
                    <a:pt x="1158" y="974"/>
                    <a:pt x="1492" y="817"/>
                  </a:cubicBezTo>
                  <a:cubicBezTo>
                    <a:pt x="1777" y="685"/>
                    <a:pt x="2145" y="536"/>
                    <a:pt x="2354" y="295"/>
                  </a:cubicBezTo>
                  <a:cubicBezTo>
                    <a:pt x="2427" y="210"/>
                    <a:pt x="2407" y="58"/>
                    <a:pt x="2284" y="31"/>
                  </a:cubicBezTo>
                  <a:cubicBezTo>
                    <a:pt x="2189" y="9"/>
                    <a:pt x="2087" y="0"/>
                    <a:pt x="1982"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54;p3">
              <a:extLst>
                <a:ext uri="{FF2B5EF4-FFF2-40B4-BE49-F238E27FC236}">
                  <a16:creationId xmlns:a16="http://schemas.microsoft.com/office/drawing/2014/main" id="{2AC0308D-2202-F954-5319-1BB63F6493E0}"/>
                </a:ext>
              </a:extLst>
            </p:cNvPr>
            <p:cNvSpPr/>
            <p:nvPr/>
          </p:nvSpPr>
          <p:spPr>
            <a:xfrm>
              <a:off x="5612325" y="1080925"/>
              <a:ext cx="47275" cy="52125"/>
            </a:xfrm>
            <a:custGeom>
              <a:avLst/>
              <a:gdLst/>
              <a:ahLst/>
              <a:cxnLst/>
              <a:rect l="l" t="t" r="r" b="b"/>
              <a:pathLst>
                <a:path w="1891" h="2085" extrusionOk="0">
                  <a:moveTo>
                    <a:pt x="1397" y="1"/>
                  </a:moveTo>
                  <a:cubicBezTo>
                    <a:pt x="971" y="1"/>
                    <a:pt x="653" y="391"/>
                    <a:pt x="457" y="749"/>
                  </a:cubicBezTo>
                  <a:cubicBezTo>
                    <a:pt x="286" y="1062"/>
                    <a:pt x="1" y="1615"/>
                    <a:pt x="211" y="1964"/>
                  </a:cubicBezTo>
                  <a:cubicBezTo>
                    <a:pt x="258" y="2041"/>
                    <a:pt x="340" y="2085"/>
                    <a:pt x="427" y="2085"/>
                  </a:cubicBezTo>
                  <a:cubicBezTo>
                    <a:pt x="449" y="2085"/>
                    <a:pt x="470" y="2082"/>
                    <a:pt x="491" y="2077"/>
                  </a:cubicBezTo>
                  <a:cubicBezTo>
                    <a:pt x="785" y="2005"/>
                    <a:pt x="995" y="1638"/>
                    <a:pt x="1192" y="1428"/>
                  </a:cubicBezTo>
                  <a:cubicBezTo>
                    <a:pt x="1465" y="1136"/>
                    <a:pt x="1864" y="882"/>
                    <a:pt x="1882" y="447"/>
                  </a:cubicBezTo>
                  <a:cubicBezTo>
                    <a:pt x="1891" y="258"/>
                    <a:pt x="1742" y="58"/>
                    <a:pt x="1556" y="19"/>
                  </a:cubicBezTo>
                  <a:cubicBezTo>
                    <a:pt x="1502" y="7"/>
                    <a:pt x="1449" y="1"/>
                    <a:pt x="139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55;p3">
              <a:extLst>
                <a:ext uri="{FF2B5EF4-FFF2-40B4-BE49-F238E27FC236}">
                  <a16:creationId xmlns:a16="http://schemas.microsoft.com/office/drawing/2014/main" id="{9AA976AD-F887-23AA-59C6-288A522C9B48}"/>
                </a:ext>
              </a:extLst>
            </p:cNvPr>
            <p:cNvSpPr/>
            <p:nvPr/>
          </p:nvSpPr>
          <p:spPr>
            <a:xfrm>
              <a:off x="5532750" y="1174150"/>
              <a:ext cx="46700" cy="21950"/>
            </a:xfrm>
            <a:custGeom>
              <a:avLst/>
              <a:gdLst/>
              <a:ahLst/>
              <a:cxnLst/>
              <a:rect l="l" t="t" r="r" b="b"/>
              <a:pathLst>
                <a:path w="1868" h="878" extrusionOk="0">
                  <a:moveTo>
                    <a:pt x="618" y="0"/>
                  </a:moveTo>
                  <a:cubicBezTo>
                    <a:pt x="456" y="0"/>
                    <a:pt x="299" y="41"/>
                    <a:pt x="167" y="153"/>
                  </a:cubicBezTo>
                  <a:cubicBezTo>
                    <a:pt x="1" y="293"/>
                    <a:pt x="36" y="629"/>
                    <a:pt x="240" y="720"/>
                  </a:cubicBezTo>
                  <a:cubicBezTo>
                    <a:pt x="489" y="831"/>
                    <a:pt x="771" y="785"/>
                    <a:pt x="1037" y="828"/>
                  </a:cubicBezTo>
                  <a:cubicBezTo>
                    <a:pt x="1182" y="851"/>
                    <a:pt x="1313" y="877"/>
                    <a:pt x="1444" y="877"/>
                  </a:cubicBezTo>
                  <a:cubicBezTo>
                    <a:pt x="1550" y="877"/>
                    <a:pt x="1655" y="860"/>
                    <a:pt x="1766" y="812"/>
                  </a:cubicBezTo>
                  <a:cubicBezTo>
                    <a:pt x="1833" y="782"/>
                    <a:pt x="1868" y="683"/>
                    <a:pt x="1845" y="617"/>
                  </a:cubicBezTo>
                  <a:cubicBezTo>
                    <a:pt x="1750" y="339"/>
                    <a:pt x="1489" y="224"/>
                    <a:pt x="1229" y="132"/>
                  </a:cubicBezTo>
                  <a:cubicBezTo>
                    <a:pt x="1039" y="65"/>
                    <a:pt x="824" y="0"/>
                    <a:pt x="618"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56;p3">
              <a:extLst>
                <a:ext uri="{FF2B5EF4-FFF2-40B4-BE49-F238E27FC236}">
                  <a16:creationId xmlns:a16="http://schemas.microsoft.com/office/drawing/2014/main" id="{D5E16C25-82B4-9B38-82DC-38E6A57D5A5C}"/>
                </a:ext>
              </a:extLst>
            </p:cNvPr>
            <p:cNvSpPr/>
            <p:nvPr/>
          </p:nvSpPr>
          <p:spPr>
            <a:xfrm>
              <a:off x="5551225" y="1233500"/>
              <a:ext cx="29100" cy="43725"/>
            </a:xfrm>
            <a:custGeom>
              <a:avLst/>
              <a:gdLst/>
              <a:ahLst/>
              <a:cxnLst/>
              <a:rect l="l" t="t" r="r" b="b"/>
              <a:pathLst>
                <a:path w="1164" h="1749" extrusionOk="0">
                  <a:moveTo>
                    <a:pt x="950" y="0"/>
                  </a:moveTo>
                  <a:cubicBezTo>
                    <a:pt x="895" y="0"/>
                    <a:pt x="837" y="27"/>
                    <a:pt x="797" y="84"/>
                  </a:cubicBezTo>
                  <a:cubicBezTo>
                    <a:pt x="528" y="473"/>
                    <a:pt x="0" y="1128"/>
                    <a:pt x="283" y="1618"/>
                  </a:cubicBezTo>
                  <a:cubicBezTo>
                    <a:pt x="327" y="1694"/>
                    <a:pt x="419" y="1748"/>
                    <a:pt x="509" y="1748"/>
                  </a:cubicBezTo>
                  <a:cubicBezTo>
                    <a:pt x="532" y="1748"/>
                    <a:pt x="554" y="1745"/>
                    <a:pt x="576" y="1737"/>
                  </a:cubicBezTo>
                  <a:cubicBezTo>
                    <a:pt x="1139" y="1542"/>
                    <a:pt x="1163" y="670"/>
                    <a:pt x="1128" y="174"/>
                  </a:cubicBezTo>
                  <a:cubicBezTo>
                    <a:pt x="1120" y="64"/>
                    <a:pt x="1037" y="0"/>
                    <a:pt x="950"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5" name="Google Shape;170;p3">
            <a:extLst>
              <a:ext uri="{FF2B5EF4-FFF2-40B4-BE49-F238E27FC236}">
                <a16:creationId xmlns:a16="http://schemas.microsoft.com/office/drawing/2014/main" id="{70D98C37-BEA8-E5CC-C552-B01FC904C0DD}"/>
              </a:ext>
            </a:extLst>
          </p:cNvPr>
          <p:cNvGrpSpPr/>
          <p:nvPr/>
        </p:nvGrpSpPr>
        <p:grpSpPr>
          <a:xfrm>
            <a:off x="7430704" y="369753"/>
            <a:ext cx="833250" cy="923000"/>
            <a:chOff x="1797975" y="820925"/>
            <a:chExt cx="833250" cy="923000"/>
          </a:xfrm>
        </p:grpSpPr>
        <p:sp>
          <p:nvSpPr>
            <p:cNvPr id="36" name="Google Shape;171;p3">
              <a:extLst>
                <a:ext uri="{FF2B5EF4-FFF2-40B4-BE49-F238E27FC236}">
                  <a16:creationId xmlns:a16="http://schemas.microsoft.com/office/drawing/2014/main" id="{AF0346C9-075D-65F1-858C-E2BE199E6B11}"/>
                </a:ext>
              </a:extLst>
            </p:cNvPr>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72;p3">
              <a:extLst>
                <a:ext uri="{FF2B5EF4-FFF2-40B4-BE49-F238E27FC236}">
                  <a16:creationId xmlns:a16="http://schemas.microsoft.com/office/drawing/2014/main" id="{D1E61D6C-D3A2-ACE3-4D4A-931E8895A29C}"/>
                </a:ext>
              </a:extLst>
            </p:cNvPr>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73;p3">
              <a:extLst>
                <a:ext uri="{FF2B5EF4-FFF2-40B4-BE49-F238E27FC236}">
                  <a16:creationId xmlns:a16="http://schemas.microsoft.com/office/drawing/2014/main" id="{A36613B8-1CD0-B05E-398B-2967BFBADB64}"/>
                </a:ext>
              </a:extLst>
            </p:cNvPr>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74;p3">
              <a:extLst>
                <a:ext uri="{FF2B5EF4-FFF2-40B4-BE49-F238E27FC236}">
                  <a16:creationId xmlns:a16="http://schemas.microsoft.com/office/drawing/2014/main" id="{4932CF41-0DD8-52CC-96D7-AF4EDDD610CC}"/>
                </a:ext>
              </a:extLst>
            </p:cNvPr>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0" name="Google Shape;711;p39">
            <a:extLst>
              <a:ext uri="{FF2B5EF4-FFF2-40B4-BE49-F238E27FC236}">
                <a16:creationId xmlns:a16="http://schemas.microsoft.com/office/drawing/2014/main" id="{199C35A8-3D63-C567-5AE8-060FA1AE3A42}"/>
              </a:ext>
            </a:extLst>
          </p:cNvPr>
          <p:cNvGrpSpPr/>
          <p:nvPr/>
        </p:nvGrpSpPr>
        <p:grpSpPr>
          <a:xfrm>
            <a:off x="5669169" y="537289"/>
            <a:ext cx="2986342" cy="605527"/>
            <a:chOff x="5973969" y="537289"/>
            <a:chExt cx="2986342" cy="605527"/>
          </a:xfrm>
        </p:grpSpPr>
        <p:sp>
          <p:nvSpPr>
            <p:cNvPr id="41" name="Google Shape;712;p39">
              <a:extLst>
                <a:ext uri="{FF2B5EF4-FFF2-40B4-BE49-F238E27FC236}">
                  <a16:creationId xmlns:a16="http://schemas.microsoft.com/office/drawing/2014/main" id="{D6E30449-4822-F43E-EC91-28D1509F49F1}"/>
                </a:ext>
              </a:extLst>
            </p:cNvPr>
            <p:cNvSpPr/>
            <p:nvPr/>
          </p:nvSpPr>
          <p:spPr>
            <a:xfrm>
              <a:off x="8762199" y="876185"/>
              <a:ext cx="198112" cy="78270"/>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13;p39">
              <a:extLst>
                <a:ext uri="{FF2B5EF4-FFF2-40B4-BE49-F238E27FC236}">
                  <a16:creationId xmlns:a16="http://schemas.microsoft.com/office/drawing/2014/main" id="{92EEC80C-0272-BF04-B4C3-F91540AEB94F}"/>
                </a:ext>
              </a:extLst>
            </p:cNvPr>
            <p:cNvSpPr/>
            <p:nvPr/>
          </p:nvSpPr>
          <p:spPr>
            <a:xfrm>
              <a:off x="7375666" y="1018914"/>
              <a:ext cx="253186" cy="123901"/>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14;p39">
              <a:extLst>
                <a:ext uri="{FF2B5EF4-FFF2-40B4-BE49-F238E27FC236}">
                  <a16:creationId xmlns:a16="http://schemas.microsoft.com/office/drawing/2014/main" id="{8C140612-90DD-8175-303A-814C03FF32A3}"/>
                </a:ext>
              </a:extLst>
            </p:cNvPr>
            <p:cNvSpPr/>
            <p:nvPr/>
          </p:nvSpPr>
          <p:spPr>
            <a:xfrm>
              <a:off x="6589924" y="1040701"/>
              <a:ext cx="210598" cy="100649"/>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15;p39">
              <a:extLst>
                <a:ext uri="{FF2B5EF4-FFF2-40B4-BE49-F238E27FC236}">
                  <a16:creationId xmlns:a16="http://schemas.microsoft.com/office/drawing/2014/main" id="{E01DAE55-05FD-8762-237F-A268122E61E6}"/>
                </a:ext>
              </a:extLst>
            </p:cNvPr>
            <p:cNvSpPr/>
            <p:nvPr/>
          </p:nvSpPr>
          <p:spPr>
            <a:xfrm>
              <a:off x="5973969" y="537289"/>
              <a:ext cx="128354" cy="60823"/>
            </a:xfrm>
            <a:custGeom>
              <a:avLst/>
              <a:gdLst/>
              <a:ahLst/>
              <a:cxnLst/>
              <a:rect l="l" t="t" r="r" b="b"/>
              <a:pathLst>
                <a:path w="4554" h="2158" extrusionOk="0">
                  <a:moveTo>
                    <a:pt x="4553" y="0"/>
                  </a:moveTo>
                  <a:lnTo>
                    <a:pt x="4553" y="0"/>
                  </a:lnTo>
                  <a:cubicBezTo>
                    <a:pt x="4320" y="280"/>
                    <a:pt x="3970" y="467"/>
                    <a:pt x="3596" y="560"/>
                  </a:cubicBezTo>
                  <a:cubicBezTo>
                    <a:pt x="3176" y="631"/>
                    <a:pt x="2779" y="841"/>
                    <a:pt x="2475" y="1144"/>
                  </a:cubicBezTo>
                  <a:cubicBezTo>
                    <a:pt x="2405" y="1214"/>
                    <a:pt x="2312" y="1284"/>
                    <a:pt x="2195" y="1331"/>
                  </a:cubicBezTo>
                  <a:cubicBezTo>
                    <a:pt x="2005" y="1271"/>
                    <a:pt x="1806" y="1241"/>
                    <a:pt x="1608" y="1241"/>
                  </a:cubicBezTo>
                  <a:cubicBezTo>
                    <a:pt x="1344" y="1241"/>
                    <a:pt x="1081" y="1294"/>
                    <a:pt x="841" y="1401"/>
                  </a:cubicBezTo>
                  <a:cubicBezTo>
                    <a:pt x="701" y="1424"/>
                    <a:pt x="561" y="1436"/>
                    <a:pt x="421" y="1436"/>
                  </a:cubicBezTo>
                  <a:cubicBezTo>
                    <a:pt x="281" y="1436"/>
                    <a:pt x="141" y="1424"/>
                    <a:pt x="0" y="1401"/>
                  </a:cubicBezTo>
                  <a:lnTo>
                    <a:pt x="0" y="1401"/>
                  </a:lnTo>
                  <a:cubicBezTo>
                    <a:pt x="172" y="1588"/>
                    <a:pt x="457" y="1629"/>
                    <a:pt x="718" y="1629"/>
                  </a:cubicBezTo>
                  <a:cubicBezTo>
                    <a:pt x="849" y="1629"/>
                    <a:pt x="973" y="1619"/>
                    <a:pt x="1074" y="1611"/>
                  </a:cubicBezTo>
                  <a:cubicBezTo>
                    <a:pt x="1118" y="1605"/>
                    <a:pt x="1164" y="1602"/>
                    <a:pt x="1210" y="1602"/>
                  </a:cubicBezTo>
                  <a:cubicBezTo>
                    <a:pt x="1336" y="1602"/>
                    <a:pt x="1468" y="1624"/>
                    <a:pt x="1588" y="1658"/>
                  </a:cubicBezTo>
                  <a:cubicBezTo>
                    <a:pt x="1565" y="1705"/>
                    <a:pt x="1541" y="1751"/>
                    <a:pt x="1541" y="1798"/>
                  </a:cubicBezTo>
                  <a:cubicBezTo>
                    <a:pt x="1448" y="1821"/>
                    <a:pt x="1378" y="1868"/>
                    <a:pt x="1308" y="1915"/>
                  </a:cubicBezTo>
                  <a:cubicBezTo>
                    <a:pt x="1425" y="1915"/>
                    <a:pt x="1565" y="1938"/>
                    <a:pt x="1682" y="1985"/>
                  </a:cubicBezTo>
                  <a:cubicBezTo>
                    <a:pt x="1911" y="2113"/>
                    <a:pt x="2078" y="2157"/>
                    <a:pt x="2213" y="2157"/>
                  </a:cubicBezTo>
                  <a:cubicBezTo>
                    <a:pt x="2519" y="2157"/>
                    <a:pt x="2665" y="1932"/>
                    <a:pt x="3006" y="1932"/>
                  </a:cubicBezTo>
                  <a:cubicBezTo>
                    <a:pt x="3037" y="1932"/>
                    <a:pt x="3071" y="1934"/>
                    <a:pt x="3106" y="1938"/>
                  </a:cubicBezTo>
                  <a:lnTo>
                    <a:pt x="3129" y="1938"/>
                  </a:lnTo>
                  <a:cubicBezTo>
                    <a:pt x="3174" y="1945"/>
                    <a:pt x="3218" y="1948"/>
                    <a:pt x="3262" y="1948"/>
                  </a:cubicBezTo>
                  <a:cubicBezTo>
                    <a:pt x="3514" y="1948"/>
                    <a:pt x="3744" y="1837"/>
                    <a:pt x="3923" y="1658"/>
                  </a:cubicBezTo>
                  <a:lnTo>
                    <a:pt x="3923" y="1658"/>
                  </a:lnTo>
                  <a:cubicBezTo>
                    <a:pt x="3666" y="1681"/>
                    <a:pt x="3433" y="1705"/>
                    <a:pt x="3176" y="1705"/>
                  </a:cubicBezTo>
                  <a:cubicBezTo>
                    <a:pt x="3059" y="1658"/>
                    <a:pt x="2896" y="1238"/>
                    <a:pt x="3573" y="911"/>
                  </a:cubicBezTo>
                  <a:cubicBezTo>
                    <a:pt x="3970" y="701"/>
                    <a:pt x="4320" y="374"/>
                    <a:pt x="4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16;p39">
              <a:extLst>
                <a:ext uri="{FF2B5EF4-FFF2-40B4-BE49-F238E27FC236}">
                  <a16:creationId xmlns:a16="http://schemas.microsoft.com/office/drawing/2014/main" id="{4EE3BE18-B140-8BA1-8B24-9106F90796CA}"/>
                </a:ext>
              </a:extLst>
            </p:cNvPr>
            <p:cNvSpPr/>
            <p:nvPr/>
          </p:nvSpPr>
          <p:spPr>
            <a:xfrm>
              <a:off x="7042012" y="712317"/>
              <a:ext cx="197436" cy="78777"/>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17;p39">
              <a:extLst>
                <a:ext uri="{FF2B5EF4-FFF2-40B4-BE49-F238E27FC236}">
                  <a16:creationId xmlns:a16="http://schemas.microsoft.com/office/drawing/2014/main" id="{1D0AB08E-A6B3-4BE9-8544-6B80FC89E8CF}"/>
                </a:ext>
              </a:extLst>
            </p:cNvPr>
            <p:cNvSpPr/>
            <p:nvPr/>
          </p:nvSpPr>
          <p:spPr>
            <a:xfrm>
              <a:off x="7828401" y="698253"/>
              <a:ext cx="154031" cy="94645"/>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64;p3">
            <a:extLst>
              <a:ext uri="{FF2B5EF4-FFF2-40B4-BE49-F238E27FC236}">
                <a16:creationId xmlns:a16="http://schemas.microsoft.com/office/drawing/2014/main" id="{49D76F45-C87F-FC2E-4AB4-376E39B6C8FD}"/>
              </a:ext>
            </a:extLst>
          </p:cNvPr>
          <p:cNvGrpSpPr/>
          <p:nvPr/>
        </p:nvGrpSpPr>
        <p:grpSpPr>
          <a:xfrm rot="-5400000">
            <a:off x="-461104" y="3298592"/>
            <a:ext cx="2717815" cy="1661149"/>
            <a:chOff x="3182725" y="919500"/>
            <a:chExt cx="1712225" cy="1046525"/>
          </a:xfrm>
        </p:grpSpPr>
        <p:sp>
          <p:nvSpPr>
            <p:cNvPr id="48" name="Google Shape;165;p3">
              <a:extLst>
                <a:ext uri="{FF2B5EF4-FFF2-40B4-BE49-F238E27FC236}">
                  <a16:creationId xmlns:a16="http://schemas.microsoft.com/office/drawing/2014/main" id="{F8886FFA-46F7-36E1-616E-107CB549E7BB}"/>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66;p3">
              <a:extLst>
                <a:ext uri="{FF2B5EF4-FFF2-40B4-BE49-F238E27FC236}">
                  <a16:creationId xmlns:a16="http://schemas.microsoft.com/office/drawing/2014/main" id="{F503CAD6-BBD2-DB6E-5037-DBFF32300106}"/>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67;p3">
              <a:extLst>
                <a:ext uri="{FF2B5EF4-FFF2-40B4-BE49-F238E27FC236}">
                  <a16:creationId xmlns:a16="http://schemas.microsoft.com/office/drawing/2014/main" id="{8AE18442-F01A-E63A-E45F-66BE0D1D9379}"/>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68;p3">
              <a:extLst>
                <a:ext uri="{FF2B5EF4-FFF2-40B4-BE49-F238E27FC236}">
                  <a16:creationId xmlns:a16="http://schemas.microsoft.com/office/drawing/2014/main" id="{DC885A53-E1D4-EAFA-0E14-33CC0A07756B}"/>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69;p3">
              <a:extLst>
                <a:ext uri="{FF2B5EF4-FFF2-40B4-BE49-F238E27FC236}">
                  <a16:creationId xmlns:a16="http://schemas.microsoft.com/office/drawing/2014/main" id="{9D490729-73B9-174A-3546-809174FDB452}"/>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35" name="Google Shape;1135;p57"/>
          <p:cNvSpPr/>
          <p:nvPr/>
        </p:nvSpPr>
        <p:spPr>
          <a:xfrm flipH="1">
            <a:off x="5960748" y="1050386"/>
            <a:ext cx="1313100" cy="1313100"/>
          </a:xfrm>
          <a:prstGeom prst="ellipse">
            <a:avLst/>
          </a:pr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7"/>
          <p:cNvSpPr txBox="1">
            <a:spLocks noGrp="1"/>
          </p:cNvSpPr>
          <p:nvPr>
            <p:ph type="title"/>
          </p:nvPr>
        </p:nvSpPr>
        <p:spPr>
          <a:xfrm>
            <a:off x="4557653" y="2730757"/>
            <a:ext cx="4217248" cy="15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000" b="1">
                <a:latin typeface="Times New Roman" panose="02020603050405020304" pitchFamily="18" charset="0"/>
                <a:cs typeface="Times New Roman" panose="02020603050405020304" pitchFamily="18" charset="0"/>
              </a:rPr>
              <a:t>Hoạt động luyện tập</a:t>
            </a:r>
            <a:endParaRPr sz="6000" b="1">
              <a:latin typeface="Times New Roman" panose="02020603050405020304" pitchFamily="18" charset="0"/>
              <a:cs typeface="Times New Roman" panose="02020603050405020304" pitchFamily="18" charset="0"/>
            </a:endParaRPr>
          </a:p>
        </p:txBody>
      </p:sp>
      <p:sp>
        <p:nvSpPr>
          <p:cNvPr id="1137" name="Google Shape;1137;p57"/>
          <p:cNvSpPr txBox="1">
            <a:spLocks noGrp="1"/>
          </p:cNvSpPr>
          <p:nvPr>
            <p:ph type="title" idx="2"/>
          </p:nvPr>
        </p:nvSpPr>
        <p:spPr>
          <a:xfrm>
            <a:off x="5960748" y="1243586"/>
            <a:ext cx="1313100" cy="926700"/>
          </a:xfrm>
          <a:prstGeom prst="rect">
            <a:avLst/>
          </a:prstGeom>
        </p:spPr>
        <p:txBody>
          <a:bodyPr spcFirstLastPara="1" wrap="square" lIns="91425" tIns="54850" rIns="91425" bIns="91425" anchor="ctr" anchorCtr="0">
            <a:noAutofit/>
          </a:bodyPr>
          <a:lstStyle/>
          <a:p>
            <a:pPr marL="0" lvl="0" indent="0" algn="ctr" rtl="0">
              <a:spcBef>
                <a:spcPts val="0"/>
              </a:spcBef>
              <a:spcAft>
                <a:spcPts val="0"/>
              </a:spcAft>
              <a:buNone/>
            </a:pPr>
            <a:r>
              <a:rPr lang="es" b="1">
                <a:solidFill>
                  <a:schemeClr val="lt1"/>
                </a:solidFill>
                <a:latin typeface="Times New Roman" panose="02020603050405020304" pitchFamily="18" charset="0"/>
                <a:cs typeface="Times New Roman" panose="02020603050405020304" pitchFamily="18" charset="0"/>
              </a:rPr>
              <a:t>C</a:t>
            </a:r>
            <a:endParaRPr b="1">
              <a:solidFill>
                <a:schemeClr val="lt1"/>
              </a:solidFill>
              <a:latin typeface="Times New Roman" panose="02020603050405020304" pitchFamily="18" charset="0"/>
              <a:cs typeface="Times New Roman" panose="02020603050405020304" pitchFamily="18" charset="0"/>
            </a:endParaRPr>
          </a:p>
        </p:txBody>
      </p:sp>
      <p:grpSp>
        <p:nvGrpSpPr>
          <p:cNvPr id="1139" name="Google Shape;1139;p57"/>
          <p:cNvGrpSpPr/>
          <p:nvPr/>
        </p:nvGrpSpPr>
        <p:grpSpPr>
          <a:xfrm>
            <a:off x="-383291" y="649411"/>
            <a:ext cx="4506886" cy="5824884"/>
            <a:chOff x="963416" y="1611130"/>
            <a:chExt cx="2319192" cy="2997419"/>
          </a:xfrm>
        </p:grpSpPr>
        <p:sp>
          <p:nvSpPr>
            <p:cNvPr id="1140" name="Google Shape;1140;p57"/>
            <p:cNvSpPr/>
            <p:nvPr/>
          </p:nvSpPr>
          <p:spPr>
            <a:xfrm>
              <a:off x="1282421" y="2313405"/>
              <a:ext cx="1753834" cy="377322"/>
            </a:xfrm>
            <a:custGeom>
              <a:avLst/>
              <a:gdLst/>
              <a:ahLst/>
              <a:cxnLst/>
              <a:rect l="l" t="t" r="r" b="b"/>
              <a:pathLst>
                <a:path w="40987" h="8818" extrusionOk="0">
                  <a:moveTo>
                    <a:pt x="31309" y="1"/>
                  </a:moveTo>
                  <a:cubicBezTo>
                    <a:pt x="28701" y="1"/>
                    <a:pt x="26101" y="377"/>
                    <a:pt x="23468" y="377"/>
                  </a:cubicBezTo>
                  <a:cubicBezTo>
                    <a:pt x="22455" y="377"/>
                    <a:pt x="21464" y="609"/>
                    <a:pt x="20475" y="609"/>
                  </a:cubicBezTo>
                  <a:cubicBezTo>
                    <a:pt x="20385" y="609"/>
                    <a:pt x="20295" y="607"/>
                    <a:pt x="20205" y="603"/>
                  </a:cubicBezTo>
                  <a:cubicBezTo>
                    <a:pt x="19025" y="553"/>
                    <a:pt x="17846" y="377"/>
                    <a:pt x="16641" y="377"/>
                  </a:cubicBezTo>
                  <a:cubicBezTo>
                    <a:pt x="15309" y="377"/>
                    <a:pt x="13902" y="228"/>
                    <a:pt x="12513" y="228"/>
                  </a:cubicBezTo>
                  <a:cubicBezTo>
                    <a:pt x="12096" y="228"/>
                    <a:pt x="11681" y="242"/>
                    <a:pt x="11270" y="277"/>
                  </a:cubicBezTo>
                  <a:cubicBezTo>
                    <a:pt x="10757" y="320"/>
                    <a:pt x="10202" y="337"/>
                    <a:pt x="9620" y="337"/>
                  </a:cubicBezTo>
                  <a:cubicBezTo>
                    <a:pt x="7662" y="337"/>
                    <a:pt x="5390" y="147"/>
                    <a:pt x="3332" y="147"/>
                  </a:cubicBezTo>
                  <a:cubicBezTo>
                    <a:pt x="2110" y="147"/>
                    <a:pt x="962" y="214"/>
                    <a:pt x="0" y="427"/>
                  </a:cubicBezTo>
                  <a:cubicBezTo>
                    <a:pt x="829" y="1180"/>
                    <a:pt x="3539" y="3213"/>
                    <a:pt x="4618" y="3514"/>
                  </a:cubicBezTo>
                  <a:cubicBezTo>
                    <a:pt x="5221" y="3690"/>
                    <a:pt x="7831" y="3539"/>
                    <a:pt x="7455" y="4694"/>
                  </a:cubicBezTo>
                  <a:cubicBezTo>
                    <a:pt x="6777" y="4970"/>
                    <a:pt x="5899" y="4744"/>
                    <a:pt x="5271" y="5146"/>
                  </a:cubicBezTo>
                  <a:cubicBezTo>
                    <a:pt x="4518" y="5648"/>
                    <a:pt x="5246" y="6175"/>
                    <a:pt x="5773" y="6501"/>
                  </a:cubicBezTo>
                  <a:cubicBezTo>
                    <a:pt x="6928" y="7204"/>
                    <a:pt x="8835" y="7229"/>
                    <a:pt x="10216" y="7229"/>
                  </a:cubicBezTo>
                  <a:cubicBezTo>
                    <a:pt x="11064" y="7229"/>
                    <a:pt x="11958" y="7184"/>
                    <a:pt x="12839" y="7184"/>
                  </a:cubicBezTo>
                  <a:cubicBezTo>
                    <a:pt x="13574" y="7184"/>
                    <a:pt x="14300" y="7215"/>
                    <a:pt x="14984" y="7329"/>
                  </a:cubicBezTo>
                  <a:cubicBezTo>
                    <a:pt x="15813" y="7430"/>
                    <a:pt x="16616" y="7656"/>
                    <a:pt x="17369" y="8007"/>
                  </a:cubicBezTo>
                  <a:cubicBezTo>
                    <a:pt x="18208" y="8380"/>
                    <a:pt x="18723" y="8818"/>
                    <a:pt x="19616" y="8818"/>
                  </a:cubicBezTo>
                  <a:cubicBezTo>
                    <a:pt x="19685" y="8818"/>
                    <a:pt x="19755" y="8815"/>
                    <a:pt x="19828" y="8810"/>
                  </a:cubicBezTo>
                  <a:cubicBezTo>
                    <a:pt x="20707" y="8760"/>
                    <a:pt x="21284" y="8158"/>
                    <a:pt x="22112" y="7756"/>
                  </a:cubicBezTo>
                  <a:cubicBezTo>
                    <a:pt x="22966" y="7379"/>
                    <a:pt x="23844" y="6877"/>
                    <a:pt x="24723" y="6677"/>
                  </a:cubicBezTo>
                  <a:cubicBezTo>
                    <a:pt x="25353" y="6547"/>
                    <a:pt x="25983" y="6472"/>
                    <a:pt x="26614" y="6472"/>
                  </a:cubicBezTo>
                  <a:cubicBezTo>
                    <a:pt x="26837" y="6472"/>
                    <a:pt x="27060" y="6481"/>
                    <a:pt x="27283" y="6501"/>
                  </a:cubicBezTo>
                  <a:cubicBezTo>
                    <a:pt x="28061" y="6576"/>
                    <a:pt x="28814" y="7003"/>
                    <a:pt x="29491" y="7354"/>
                  </a:cubicBezTo>
                  <a:cubicBezTo>
                    <a:pt x="30420" y="7806"/>
                    <a:pt x="30922" y="8183"/>
                    <a:pt x="32026" y="8183"/>
                  </a:cubicBezTo>
                  <a:cubicBezTo>
                    <a:pt x="32287" y="8183"/>
                    <a:pt x="32458" y="8186"/>
                    <a:pt x="32582" y="8186"/>
                  </a:cubicBezTo>
                  <a:cubicBezTo>
                    <a:pt x="33079" y="8186"/>
                    <a:pt x="32830" y="8137"/>
                    <a:pt x="34637" y="7656"/>
                  </a:cubicBezTo>
                  <a:cubicBezTo>
                    <a:pt x="35590" y="7405"/>
                    <a:pt x="36544" y="7003"/>
                    <a:pt x="37498" y="6827"/>
                  </a:cubicBezTo>
                  <a:cubicBezTo>
                    <a:pt x="38100" y="6702"/>
                    <a:pt x="40284" y="6426"/>
                    <a:pt x="40560" y="5874"/>
                  </a:cubicBezTo>
                  <a:lnTo>
                    <a:pt x="40987" y="5874"/>
                  </a:lnTo>
                  <a:cubicBezTo>
                    <a:pt x="40434" y="5823"/>
                    <a:pt x="39983" y="5095"/>
                    <a:pt x="39631" y="4719"/>
                  </a:cubicBezTo>
                  <a:cubicBezTo>
                    <a:pt x="39129" y="4167"/>
                    <a:pt x="38452" y="3916"/>
                    <a:pt x="37925" y="3339"/>
                  </a:cubicBezTo>
                  <a:cubicBezTo>
                    <a:pt x="37222" y="2535"/>
                    <a:pt x="37046" y="1331"/>
                    <a:pt x="36042" y="728"/>
                  </a:cubicBezTo>
                  <a:cubicBezTo>
                    <a:pt x="35289" y="277"/>
                    <a:pt x="34034" y="151"/>
                    <a:pt x="33181" y="76"/>
                  </a:cubicBezTo>
                  <a:cubicBezTo>
                    <a:pt x="32556" y="22"/>
                    <a:pt x="31932" y="1"/>
                    <a:pt x="31309" y="1"/>
                  </a:cubicBezTo>
                  <a:close/>
                </a:path>
              </a:pathLst>
            </a:custGeom>
            <a:gradFill>
              <a:gsLst>
                <a:gs pos="0">
                  <a:srgbClr val="6BAFBD"/>
                </a:gs>
                <a:gs pos="100000">
                  <a:srgbClr val="FFFFFF"/>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7"/>
            <p:cNvSpPr/>
            <p:nvPr/>
          </p:nvSpPr>
          <p:spPr>
            <a:xfrm>
              <a:off x="1650807" y="2271214"/>
              <a:ext cx="1325335" cy="334275"/>
            </a:xfrm>
            <a:custGeom>
              <a:avLst/>
              <a:gdLst/>
              <a:ahLst/>
              <a:cxnLst/>
              <a:rect l="l" t="t" r="r" b="b"/>
              <a:pathLst>
                <a:path w="30973" h="7812" extrusionOk="0">
                  <a:moveTo>
                    <a:pt x="27833" y="0"/>
                  </a:moveTo>
                  <a:cubicBezTo>
                    <a:pt x="26926" y="0"/>
                    <a:pt x="26001" y="147"/>
                    <a:pt x="25124" y="208"/>
                  </a:cubicBezTo>
                  <a:cubicBezTo>
                    <a:pt x="23794" y="334"/>
                    <a:pt x="22489" y="359"/>
                    <a:pt x="21133" y="359"/>
                  </a:cubicBezTo>
                  <a:cubicBezTo>
                    <a:pt x="18810" y="359"/>
                    <a:pt x="16503" y="678"/>
                    <a:pt x="14186" y="678"/>
                  </a:cubicBezTo>
                  <a:cubicBezTo>
                    <a:pt x="13524" y="678"/>
                    <a:pt x="12862" y="652"/>
                    <a:pt x="12198" y="585"/>
                  </a:cubicBezTo>
                  <a:cubicBezTo>
                    <a:pt x="11633" y="522"/>
                    <a:pt x="11062" y="491"/>
                    <a:pt x="10488" y="491"/>
                  </a:cubicBezTo>
                  <a:cubicBezTo>
                    <a:pt x="9914" y="491"/>
                    <a:pt x="9337" y="522"/>
                    <a:pt x="8760" y="585"/>
                  </a:cubicBezTo>
                  <a:cubicBezTo>
                    <a:pt x="8157" y="635"/>
                    <a:pt x="7178" y="710"/>
                    <a:pt x="6651" y="986"/>
                  </a:cubicBezTo>
                  <a:lnTo>
                    <a:pt x="6400" y="1137"/>
                  </a:lnTo>
                  <a:cubicBezTo>
                    <a:pt x="6303" y="1015"/>
                    <a:pt x="6143" y="972"/>
                    <a:pt x="5957" y="972"/>
                  </a:cubicBezTo>
                  <a:cubicBezTo>
                    <a:pt x="5568" y="972"/>
                    <a:pt x="5066" y="1161"/>
                    <a:pt x="4794" y="1212"/>
                  </a:cubicBezTo>
                  <a:cubicBezTo>
                    <a:pt x="4066" y="1338"/>
                    <a:pt x="3338" y="1714"/>
                    <a:pt x="2585" y="1764"/>
                  </a:cubicBezTo>
                  <a:cubicBezTo>
                    <a:pt x="1908" y="1840"/>
                    <a:pt x="1255" y="1990"/>
                    <a:pt x="628" y="2241"/>
                  </a:cubicBezTo>
                  <a:cubicBezTo>
                    <a:pt x="50" y="2467"/>
                    <a:pt x="0" y="2869"/>
                    <a:pt x="703" y="2969"/>
                  </a:cubicBezTo>
                  <a:cubicBezTo>
                    <a:pt x="1381" y="3019"/>
                    <a:pt x="2033" y="3045"/>
                    <a:pt x="2711" y="3045"/>
                  </a:cubicBezTo>
                  <a:cubicBezTo>
                    <a:pt x="3338" y="3045"/>
                    <a:pt x="3865" y="3245"/>
                    <a:pt x="4493" y="3245"/>
                  </a:cubicBezTo>
                  <a:cubicBezTo>
                    <a:pt x="4684" y="3229"/>
                    <a:pt x="4877" y="3221"/>
                    <a:pt x="5071" y="3221"/>
                  </a:cubicBezTo>
                  <a:cubicBezTo>
                    <a:pt x="5490" y="3221"/>
                    <a:pt x="5913" y="3260"/>
                    <a:pt x="6325" y="3346"/>
                  </a:cubicBezTo>
                  <a:cubicBezTo>
                    <a:pt x="6927" y="3471"/>
                    <a:pt x="7530" y="3547"/>
                    <a:pt x="8157" y="3597"/>
                  </a:cubicBezTo>
                  <a:cubicBezTo>
                    <a:pt x="9437" y="3697"/>
                    <a:pt x="10642" y="3797"/>
                    <a:pt x="11922" y="3797"/>
                  </a:cubicBezTo>
                  <a:lnTo>
                    <a:pt x="14056" y="3797"/>
                  </a:lnTo>
                  <a:cubicBezTo>
                    <a:pt x="14093" y="3797"/>
                    <a:pt x="14138" y="3797"/>
                    <a:pt x="14190" y="3797"/>
                  </a:cubicBezTo>
                  <a:cubicBezTo>
                    <a:pt x="14734" y="3797"/>
                    <a:pt x="16003" y="3818"/>
                    <a:pt x="16164" y="4299"/>
                  </a:cubicBezTo>
                  <a:cubicBezTo>
                    <a:pt x="16214" y="4475"/>
                    <a:pt x="15888" y="4977"/>
                    <a:pt x="15787" y="5153"/>
                  </a:cubicBezTo>
                  <a:cubicBezTo>
                    <a:pt x="15712" y="5303"/>
                    <a:pt x="15336" y="5579"/>
                    <a:pt x="15310" y="5780"/>
                  </a:cubicBezTo>
                  <a:cubicBezTo>
                    <a:pt x="15185" y="6307"/>
                    <a:pt x="16415" y="6533"/>
                    <a:pt x="16716" y="6834"/>
                  </a:cubicBezTo>
                  <a:cubicBezTo>
                    <a:pt x="16892" y="7035"/>
                    <a:pt x="16917" y="7211"/>
                    <a:pt x="17118" y="7336"/>
                  </a:cubicBezTo>
                  <a:cubicBezTo>
                    <a:pt x="17369" y="7437"/>
                    <a:pt x="17645" y="7512"/>
                    <a:pt x="17921" y="7512"/>
                  </a:cubicBezTo>
                  <a:cubicBezTo>
                    <a:pt x="18624" y="7562"/>
                    <a:pt x="19351" y="7587"/>
                    <a:pt x="20054" y="7587"/>
                  </a:cubicBezTo>
                  <a:cubicBezTo>
                    <a:pt x="21209" y="7587"/>
                    <a:pt x="22363" y="7663"/>
                    <a:pt x="23518" y="7788"/>
                  </a:cubicBezTo>
                  <a:cubicBezTo>
                    <a:pt x="23682" y="7804"/>
                    <a:pt x="23846" y="7812"/>
                    <a:pt x="24010" y="7812"/>
                  </a:cubicBezTo>
                  <a:cubicBezTo>
                    <a:pt x="24897" y="7812"/>
                    <a:pt x="25771" y="7585"/>
                    <a:pt x="26555" y="7161"/>
                  </a:cubicBezTo>
                  <a:cubicBezTo>
                    <a:pt x="27232" y="6784"/>
                    <a:pt x="27609" y="5981"/>
                    <a:pt x="28010" y="5354"/>
                  </a:cubicBezTo>
                  <a:cubicBezTo>
                    <a:pt x="28462" y="4676"/>
                    <a:pt x="28864" y="3973"/>
                    <a:pt x="29215" y="3270"/>
                  </a:cubicBezTo>
                  <a:cubicBezTo>
                    <a:pt x="29667" y="2392"/>
                    <a:pt x="30972" y="710"/>
                    <a:pt x="29516" y="233"/>
                  </a:cubicBezTo>
                  <a:cubicBezTo>
                    <a:pt x="28973" y="59"/>
                    <a:pt x="28406" y="0"/>
                    <a:pt x="27833" y="0"/>
                  </a:cubicBezTo>
                  <a:close/>
                </a:path>
              </a:pathLst>
            </a:custGeom>
            <a:solidFill>
              <a:srgbClr val="FFFFFF">
                <a:alpha val="3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7"/>
            <p:cNvSpPr/>
            <p:nvPr/>
          </p:nvSpPr>
          <p:spPr>
            <a:xfrm>
              <a:off x="1729241" y="1611130"/>
              <a:ext cx="1491788" cy="860439"/>
            </a:xfrm>
            <a:custGeom>
              <a:avLst/>
              <a:gdLst/>
              <a:ahLst/>
              <a:cxnLst/>
              <a:rect l="l" t="t" r="r" b="b"/>
              <a:pathLst>
                <a:path w="34863" h="8885" extrusionOk="0">
                  <a:moveTo>
                    <a:pt x="51" y="7906"/>
                  </a:moveTo>
                  <a:cubicBezTo>
                    <a:pt x="1" y="7304"/>
                    <a:pt x="1030" y="5647"/>
                    <a:pt x="1532" y="5346"/>
                  </a:cubicBezTo>
                  <a:cubicBezTo>
                    <a:pt x="1883" y="5120"/>
                    <a:pt x="2310" y="5296"/>
                    <a:pt x="2686" y="5120"/>
                  </a:cubicBezTo>
                  <a:cubicBezTo>
                    <a:pt x="3063" y="4970"/>
                    <a:pt x="3138" y="4618"/>
                    <a:pt x="3439" y="4367"/>
                  </a:cubicBezTo>
                  <a:cubicBezTo>
                    <a:pt x="4142" y="3740"/>
                    <a:pt x="5171" y="3890"/>
                    <a:pt x="6049" y="3740"/>
                  </a:cubicBezTo>
                  <a:cubicBezTo>
                    <a:pt x="6878" y="3589"/>
                    <a:pt x="7380" y="2309"/>
                    <a:pt x="8032" y="2786"/>
                  </a:cubicBezTo>
                  <a:cubicBezTo>
                    <a:pt x="8635" y="3238"/>
                    <a:pt x="8057" y="4543"/>
                    <a:pt x="9111" y="4468"/>
                  </a:cubicBezTo>
                  <a:cubicBezTo>
                    <a:pt x="9563" y="4442"/>
                    <a:pt x="10894" y="3690"/>
                    <a:pt x="11119" y="4568"/>
                  </a:cubicBezTo>
                  <a:cubicBezTo>
                    <a:pt x="11471" y="4392"/>
                    <a:pt x="11897" y="4367"/>
                    <a:pt x="12274" y="4468"/>
                  </a:cubicBezTo>
                  <a:cubicBezTo>
                    <a:pt x="12625" y="4568"/>
                    <a:pt x="13127" y="4844"/>
                    <a:pt x="13529" y="4693"/>
                  </a:cubicBezTo>
                  <a:cubicBezTo>
                    <a:pt x="14257" y="4417"/>
                    <a:pt x="14784" y="3338"/>
                    <a:pt x="15487" y="2962"/>
                  </a:cubicBezTo>
                  <a:cubicBezTo>
                    <a:pt x="15813" y="2811"/>
                    <a:pt x="16340" y="2660"/>
                    <a:pt x="16666" y="2861"/>
                  </a:cubicBezTo>
                  <a:cubicBezTo>
                    <a:pt x="17018" y="3062"/>
                    <a:pt x="17043" y="3589"/>
                    <a:pt x="17419" y="3790"/>
                  </a:cubicBezTo>
                  <a:cubicBezTo>
                    <a:pt x="17871" y="4066"/>
                    <a:pt x="17946" y="3740"/>
                    <a:pt x="18348" y="3715"/>
                  </a:cubicBezTo>
                  <a:cubicBezTo>
                    <a:pt x="19026" y="3664"/>
                    <a:pt x="19076" y="4091"/>
                    <a:pt x="19477" y="4367"/>
                  </a:cubicBezTo>
                  <a:cubicBezTo>
                    <a:pt x="20431" y="4995"/>
                    <a:pt x="20732" y="3915"/>
                    <a:pt x="21410" y="3489"/>
                  </a:cubicBezTo>
                  <a:cubicBezTo>
                    <a:pt x="21761" y="3288"/>
                    <a:pt x="22062" y="3037"/>
                    <a:pt x="22364" y="2761"/>
                  </a:cubicBezTo>
                  <a:cubicBezTo>
                    <a:pt x="22564" y="2510"/>
                    <a:pt x="22815" y="2309"/>
                    <a:pt x="23117" y="2158"/>
                  </a:cubicBezTo>
                  <a:cubicBezTo>
                    <a:pt x="23920" y="1807"/>
                    <a:pt x="24673" y="1782"/>
                    <a:pt x="24999" y="2761"/>
                  </a:cubicBezTo>
                  <a:cubicBezTo>
                    <a:pt x="25099" y="3087"/>
                    <a:pt x="24899" y="3815"/>
                    <a:pt x="25526" y="3740"/>
                  </a:cubicBezTo>
                  <a:cubicBezTo>
                    <a:pt x="25752" y="3690"/>
                    <a:pt x="26229" y="2886"/>
                    <a:pt x="26379" y="2686"/>
                  </a:cubicBezTo>
                  <a:cubicBezTo>
                    <a:pt x="26630" y="2384"/>
                    <a:pt x="26957" y="2158"/>
                    <a:pt x="27333" y="2033"/>
                  </a:cubicBezTo>
                  <a:cubicBezTo>
                    <a:pt x="27559" y="1983"/>
                    <a:pt x="27835" y="2108"/>
                    <a:pt x="28086" y="2033"/>
                  </a:cubicBezTo>
                  <a:cubicBezTo>
                    <a:pt x="28438" y="1933"/>
                    <a:pt x="28312" y="1908"/>
                    <a:pt x="28588" y="1682"/>
                  </a:cubicBezTo>
                  <a:cubicBezTo>
                    <a:pt x="29693" y="828"/>
                    <a:pt x="31851" y="0"/>
                    <a:pt x="32905" y="1380"/>
                  </a:cubicBezTo>
                  <a:cubicBezTo>
                    <a:pt x="33307" y="2008"/>
                    <a:pt x="33608" y="2686"/>
                    <a:pt x="33759" y="3388"/>
                  </a:cubicBezTo>
                  <a:cubicBezTo>
                    <a:pt x="33884" y="3790"/>
                    <a:pt x="33984" y="3815"/>
                    <a:pt x="34235" y="4116"/>
                  </a:cubicBezTo>
                  <a:cubicBezTo>
                    <a:pt x="34436" y="4417"/>
                    <a:pt x="34537" y="4744"/>
                    <a:pt x="34562" y="5095"/>
                  </a:cubicBezTo>
                  <a:cubicBezTo>
                    <a:pt x="34712" y="5974"/>
                    <a:pt x="34863" y="6752"/>
                    <a:pt x="34361" y="7505"/>
                  </a:cubicBezTo>
                  <a:cubicBezTo>
                    <a:pt x="34035" y="8007"/>
                    <a:pt x="33508" y="8860"/>
                    <a:pt x="32830" y="8885"/>
                  </a:cubicBezTo>
                  <a:cubicBezTo>
                    <a:pt x="32453" y="8885"/>
                    <a:pt x="31951" y="8609"/>
                    <a:pt x="31575" y="8534"/>
                  </a:cubicBezTo>
                  <a:cubicBezTo>
                    <a:pt x="31048" y="8433"/>
                    <a:pt x="30521" y="8308"/>
                    <a:pt x="29969" y="8232"/>
                  </a:cubicBezTo>
                  <a:cubicBezTo>
                    <a:pt x="28613" y="8032"/>
                    <a:pt x="27208" y="7931"/>
                    <a:pt x="25903" y="7756"/>
                  </a:cubicBezTo>
                  <a:cubicBezTo>
                    <a:pt x="24020" y="7479"/>
                    <a:pt x="21987" y="7605"/>
                    <a:pt x="20130" y="7730"/>
                  </a:cubicBezTo>
                  <a:cubicBezTo>
                    <a:pt x="18147" y="7856"/>
                    <a:pt x="16164" y="7881"/>
                    <a:pt x="14207" y="8032"/>
                  </a:cubicBezTo>
                  <a:cubicBezTo>
                    <a:pt x="13529" y="8057"/>
                    <a:pt x="12851" y="8007"/>
                    <a:pt x="12174" y="7931"/>
                  </a:cubicBezTo>
                  <a:cubicBezTo>
                    <a:pt x="11320" y="7856"/>
                    <a:pt x="10542" y="8157"/>
                    <a:pt x="9689" y="8157"/>
                  </a:cubicBezTo>
                  <a:cubicBezTo>
                    <a:pt x="7831" y="8157"/>
                    <a:pt x="5949" y="8257"/>
                    <a:pt x="4067" y="8257"/>
                  </a:cubicBezTo>
                  <a:cubicBezTo>
                    <a:pt x="3389" y="8257"/>
                    <a:pt x="2711" y="8232"/>
                    <a:pt x="2084" y="8182"/>
                  </a:cubicBezTo>
                  <a:cubicBezTo>
                    <a:pt x="1481" y="8132"/>
                    <a:pt x="503" y="8182"/>
                    <a:pt x="51" y="7906"/>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7"/>
            <p:cNvSpPr/>
            <p:nvPr/>
          </p:nvSpPr>
          <p:spPr>
            <a:xfrm>
              <a:off x="1873663" y="2119284"/>
              <a:ext cx="832219" cy="255205"/>
            </a:xfrm>
            <a:custGeom>
              <a:avLst/>
              <a:gdLst/>
              <a:ahLst/>
              <a:cxnLst/>
              <a:rect l="l" t="t" r="r" b="b"/>
              <a:pathLst>
                <a:path w="20255" h="5247" extrusionOk="0">
                  <a:moveTo>
                    <a:pt x="20255" y="101"/>
                  </a:moveTo>
                  <a:cubicBezTo>
                    <a:pt x="20255" y="177"/>
                    <a:pt x="20129" y="302"/>
                    <a:pt x="19903" y="478"/>
                  </a:cubicBezTo>
                  <a:cubicBezTo>
                    <a:pt x="19326" y="980"/>
                    <a:pt x="18724" y="1407"/>
                    <a:pt x="18147" y="1883"/>
                  </a:cubicBezTo>
                  <a:cubicBezTo>
                    <a:pt x="17745" y="2260"/>
                    <a:pt x="17419" y="2511"/>
                    <a:pt x="16867" y="2511"/>
                  </a:cubicBezTo>
                  <a:cubicBezTo>
                    <a:pt x="16390" y="2511"/>
                    <a:pt x="15938" y="2335"/>
                    <a:pt x="15486" y="2486"/>
                  </a:cubicBezTo>
                  <a:cubicBezTo>
                    <a:pt x="14959" y="2661"/>
                    <a:pt x="14457" y="2938"/>
                    <a:pt x="14030" y="3314"/>
                  </a:cubicBezTo>
                  <a:cubicBezTo>
                    <a:pt x="13654" y="3665"/>
                    <a:pt x="13478" y="4243"/>
                    <a:pt x="13152" y="4669"/>
                  </a:cubicBezTo>
                  <a:cubicBezTo>
                    <a:pt x="13001" y="4820"/>
                    <a:pt x="12851" y="4971"/>
                    <a:pt x="12650" y="5071"/>
                  </a:cubicBezTo>
                  <a:cubicBezTo>
                    <a:pt x="12299" y="5247"/>
                    <a:pt x="12399" y="5121"/>
                    <a:pt x="12098" y="5021"/>
                  </a:cubicBezTo>
                  <a:cubicBezTo>
                    <a:pt x="11244" y="4669"/>
                    <a:pt x="9738" y="4770"/>
                    <a:pt x="8785" y="4870"/>
                  </a:cubicBezTo>
                  <a:cubicBezTo>
                    <a:pt x="8258" y="4920"/>
                    <a:pt x="7781" y="5046"/>
                    <a:pt x="7229" y="5071"/>
                  </a:cubicBezTo>
                  <a:cubicBezTo>
                    <a:pt x="6902" y="5096"/>
                    <a:pt x="6927" y="5171"/>
                    <a:pt x="6651" y="4945"/>
                  </a:cubicBezTo>
                  <a:cubicBezTo>
                    <a:pt x="6400" y="4745"/>
                    <a:pt x="6325" y="4469"/>
                    <a:pt x="6074" y="4293"/>
                  </a:cubicBezTo>
                  <a:cubicBezTo>
                    <a:pt x="5120" y="3590"/>
                    <a:pt x="4041" y="4167"/>
                    <a:pt x="3037" y="3891"/>
                  </a:cubicBezTo>
                  <a:cubicBezTo>
                    <a:pt x="2560" y="3716"/>
                    <a:pt x="2033" y="3716"/>
                    <a:pt x="1556" y="3891"/>
                  </a:cubicBezTo>
                  <a:cubicBezTo>
                    <a:pt x="1104" y="4092"/>
                    <a:pt x="527" y="4644"/>
                    <a:pt x="0" y="4519"/>
                  </a:cubicBezTo>
                  <a:cubicBezTo>
                    <a:pt x="101" y="3967"/>
                    <a:pt x="402" y="3490"/>
                    <a:pt x="828" y="3189"/>
                  </a:cubicBezTo>
                  <a:cubicBezTo>
                    <a:pt x="1305" y="2963"/>
                    <a:pt x="1857" y="2887"/>
                    <a:pt x="2385" y="2963"/>
                  </a:cubicBezTo>
                  <a:cubicBezTo>
                    <a:pt x="2661" y="3013"/>
                    <a:pt x="2937" y="3013"/>
                    <a:pt x="3213" y="2963"/>
                  </a:cubicBezTo>
                  <a:cubicBezTo>
                    <a:pt x="3564" y="2887"/>
                    <a:pt x="3665" y="2636"/>
                    <a:pt x="3991" y="2611"/>
                  </a:cubicBezTo>
                  <a:cubicBezTo>
                    <a:pt x="4543" y="2586"/>
                    <a:pt x="4869" y="3013"/>
                    <a:pt x="5321" y="3189"/>
                  </a:cubicBezTo>
                  <a:cubicBezTo>
                    <a:pt x="5572" y="3239"/>
                    <a:pt x="5848" y="3264"/>
                    <a:pt x="6099" y="3239"/>
                  </a:cubicBezTo>
                  <a:cubicBezTo>
                    <a:pt x="6375" y="3264"/>
                    <a:pt x="6651" y="3314"/>
                    <a:pt x="6902" y="3440"/>
                  </a:cubicBezTo>
                  <a:cubicBezTo>
                    <a:pt x="7680" y="3741"/>
                    <a:pt x="7856" y="3239"/>
                    <a:pt x="8433" y="2812"/>
                  </a:cubicBezTo>
                  <a:cubicBezTo>
                    <a:pt x="8810" y="2511"/>
                    <a:pt x="9487" y="1959"/>
                    <a:pt x="9964" y="1908"/>
                  </a:cubicBezTo>
                  <a:cubicBezTo>
                    <a:pt x="10717" y="1833"/>
                    <a:pt x="10768" y="2360"/>
                    <a:pt x="11169" y="2762"/>
                  </a:cubicBezTo>
                  <a:cubicBezTo>
                    <a:pt x="11571" y="3163"/>
                    <a:pt x="12198" y="2837"/>
                    <a:pt x="12625" y="2611"/>
                  </a:cubicBezTo>
                  <a:cubicBezTo>
                    <a:pt x="13252" y="2285"/>
                    <a:pt x="13679" y="1808"/>
                    <a:pt x="14407" y="1908"/>
                  </a:cubicBezTo>
                  <a:cubicBezTo>
                    <a:pt x="14934" y="2009"/>
                    <a:pt x="15260" y="2285"/>
                    <a:pt x="15812" y="1934"/>
                  </a:cubicBezTo>
                  <a:cubicBezTo>
                    <a:pt x="16214" y="1683"/>
                    <a:pt x="16616" y="1407"/>
                    <a:pt x="16967" y="1130"/>
                  </a:cubicBezTo>
                  <a:cubicBezTo>
                    <a:pt x="17745" y="553"/>
                    <a:pt x="18774" y="302"/>
                    <a:pt x="19703" y="101"/>
                  </a:cubicBezTo>
                  <a:cubicBezTo>
                    <a:pt x="20104" y="1"/>
                    <a:pt x="20255" y="1"/>
                    <a:pt x="20255" y="101"/>
                  </a:cubicBezTo>
                  <a:close/>
                </a:path>
              </a:pathLst>
            </a:custGeom>
            <a:gradFill>
              <a:gsLst>
                <a:gs pos="0">
                  <a:schemeClr val="dk2"/>
                </a:gs>
                <a:gs pos="100000">
                  <a:srgbClr val="A9814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7"/>
            <p:cNvSpPr/>
            <p:nvPr/>
          </p:nvSpPr>
          <p:spPr>
            <a:xfrm>
              <a:off x="1751948" y="2311522"/>
              <a:ext cx="439796" cy="144502"/>
            </a:xfrm>
            <a:custGeom>
              <a:avLst/>
              <a:gdLst/>
              <a:ahLst/>
              <a:cxnLst/>
              <a:rect l="l" t="t" r="r" b="b"/>
              <a:pathLst>
                <a:path w="10278" h="3377" extrusionOk="0">
                  <a:moveTo>
                    <a:pt x="9507" y="0"/>
                  </a:moveTo>
                  <a:cubicBezTo>
                    <a:pt x="9353" y="0"/>
                    <a:pt x="9213" y="18"/>
                    <a:pt x="9137" y="41"/>
                  </a:cubicBezTo>
                  <a:cubicBezTo>
                    <a:pt x="8710" y="217"/>
                    <a:pt x="8534" y="443"/>
                    <a:pt x="8082" y="443"/>
                  </a:cubicBezTo>
                  <a:cubicBezTo>
                    <a:pt x="8060" y="442"/>
                    <a:pt x="8038" y="441"/>
                    <a:pt x="8016" y="441"/>
                  </a:cubicBezTo>
                  <a:cubicBezTo>
                    <a:pt x="7536" y="441"/>
                    <a:pt x="7310" y="701"/>
                    <a:pt x="6878" y="870"/>
                  </a:cubicBezTo>
                  <a:cubicBezTo>
                    <a:pt x="6815" y="890"/>
                    <a:pt x="6753" y="899"/>
                    <a:pt x="6691" y="899"/>
                  </a:cubicBezTo>
                  <a:cubicBezTo>
                    <a:pt x="6377" y="899"/>
                    <a:pt x="6067" y="669"/>
                    <a:pt x="5773" y="543"/>
                  </a:cubicBezTo>
                  <a:cubicBezTo>
                    <a:pt x="5347" y="343"/>
                    <a:pt x="4870" y="242"/>
                    <a:pt x="4393" y="242"/>
                  </a:cubicBezTo>
                  <a:cubicBezTo>
                    <a:pt x="4316" y="232"/>
                    <a:pt x="4240" y="227"/>
                    <a:pt x="4164" y="227"/>
                  </a:cubicBezTo>
                  <a:cubicBezTo>
                    <a:pt x="3697" y="227"/>
                    <a:pt x="3261" y="423"/>
                    <a:pt x="2937" y="769"/>
                  </a:cubicBezTo>
                  <a:cubicBezTo>
                    <a:pt x="2611" y="1096"/>
                    <a:pt x="2209" y="1171"/>
                    <a:pt x="1808" y="1397"/>
                  </a:cubicBezTo>
                  <a:cubicBezTo>
                    <a:pt x="1281" y="1648"/>
                    <a:pt x="1" y="2476"/>
                    <a:pt x="402" y="3229"/>
                  </a:cubicBezTo>
                  <a:cubicBezTo>
                    <a:pt x="754" y="3254"/>
                    <a:pt x="1205" y="3229"/>
                    <a:pt x="1481" y="3279"/>
                  </a:cubicBezTo>
                  <a:cubicBezTo>
                    <a:pt x="1659" y="3324"/>
                    <a:pt x="1924" y="3377"/>
                    <a:pt x="2163" y="3377"/>
                  </a:cubicBezTo>
                  <a:cubicBezTo>
                    <a:pt x="2329" y="3377"/>
                    <a:pt x="2483" y="3351"/>
                    <a:pt x="2586" y="3279"/>
                  </a:cubicBezTo>
                  <a:cubicBezTo>
                    <a:pt x="3138" y="2978"/>
                    <a:pt x="2862" y="2150"/>
                    <a:pt x="3389" y="1723"/>
                  </a:cubicBezTo>
                  <a:cubicBezTo>
                    <a:pt x="3548" y="1548"/>
                    <a:pt x="3767" y="1464"/>
                    <a:pt x="3996" y="1464"/>
                  </a:cubicBezTo>
                  <a:cubicBezTo>
                    <a:pt x="4128" y="1464"/>
                    <a:pt x="4264" y="1492"/>
                    <a:pt x="4393" y="1547"/>
                  </a:cubicBezTo>
                  <a:cubicBezTo>
                    <a:pt x="4474" y="1574"/>
                    <a:pt x="4553" y="1583"/>
                    <a:pt x="4632" y="1583"/>
                  </a:cubicBezTo>
                  <a:cubicBezTo>
                    <a:pt x="4784" y="1583"/>
                    <a:pt x="4937" y="1550"/>
                    <a:pt x="5104" y="1550"/>
                  </a:cubicBezTo>
                  <a:cubicBezTo>
                    <a:pt x="5173" y="1550"/>
                    <a:pt x="5246" y="1556"/>
                    <a:pt x="5322" y="1572"/>
                  </a:cubicBezTo>
                  <a:cubicBezTo>
                    <a:pt x="5924" y="1698"/>
                    <a:pt x="6777" y="2049"/>
                    <a:pt x="7028" y="2627"/>
                  </a:cubicBezTo>
                  <a:cubicBezTo>
                    <a:pt x="7154" y="2627"/>
                    <a:pt x="7279" y="2627"/>
                    <a:pt x="7380" y="2576"/>
                  </a:cubicBezTo>
                  <a:cubicBezTo>
                    <a:pt x="7331" y="1902"/>
                    <a:pt x="7861" y="1343"/>
                    <a:pt x="8502" y="1343"/>
                  </a:cubicBezTo>
                  <a:cubicBezTo>
                    <a:pt x="8529" y="1343"/>
                    <a:pt x="8557" y="1344"/>
                    <a:pt x="8584" y="1346"/>
                  </a:cubicBezTo>
                  <a:cubicBezTo>
                    <a:pt x="8750" y="931"/>
                    <a:pt x="9191" y="155"/>
                    <a:pt x="9751" y="155"/>
                  </a:cubicBezTo>
                  <a:cubicBezTo>
                    <a:pt x="9868" y="155"/>
                    <a:pt x="9990" y="189"/>
                    <a:pt x="10115" y="267"/>
                  </a:cubicBezTo>
                  <a:lnTo>
                    <a:pt x="10191" y="443"/>
                  </a:lnTo>
                  <a:cubicBezTo>
                    <a:pt x="10278" y="94"/>
                    <a:pt x="9857" y="0"/>
                    <a:pt x="9507" y="0"/>
                  </a:cubicBezTo>
                  <a:close/>
                </a:path>
              </a:pathLst>
            </a:custGeom>
            <a:gradFill>
              <a:gsLst>
                <a:gs pos="0">
                  <a:schemeClr val="dk2"/>
                </a:gs>
                <a:gs pos="100000">
                  <a:srgbClr val="A9814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7"/>
            <p:cNvSpPr/>
            <p:nvPr/>
          </p:nvSpPr>
          <p:spPr>
            <a:xfrm>
              <a:off x="2332114" y="2084646"/>
              <a:ext cx="950494" cy="572487"/>
            </a:xfrm>
            <a:custGeom>
              <a:avLst/>
              <a:gdLst/>
              <a:ahLst/>
              <a:cxnLst/>
              <a:rect l="l" t="t" r="r" b="b"/>
              <a:pathLst>
                <a:path w="22213" h="13379" extrusionOk="0">
                  <a:moveTo>
                    <a:pt x="20305" y="1280"/>
                  </a:moveTo>
                  <a:cubicBezTo>
                    <a:pt x="20280" y="1205"/>
                    <a:pt x="20255" y="1130"/>
                    <a:pt x="20230" y="1055"/>
                  </a:cubicBezTo>
                  <a:cubicBezTo>
                    <a:pt x="20029" y="653"/>
                    <a:pt x="19678" y="327"/>
                    <a:pt x="19226" y="201"/>
                  </a:cubicBezTo>
                  <a:cubicBezTo>
                    <a:pt x="18473" y="0"/>
                    <a:pt x="17344" y="678"/>
                    <a:pt x="16892" y="1230"/>
                  </a:cubicBezTo>
                  <a:cubicBezTo>
                    <a:pt x="16440" y="1782"/>
                    <a:pt x="15913" y="1908"/>
                    <a:pt x="15411" y="2410"/>
                  </a:cubicBezTo>
                  <a:cubicBezTo>
                    <a:pt x="15160" y="2661"/>
                    <a:pt x="14984" y="3113"/>
                    <a:pt x="14658" y="3138"/>
                  </a:cubicBezTo>
                  <a:cubicBezTo>
                    <a:pt x="14231" y="3163"/>
                    <a:pt x="14081" y="2711"/>
                    <a:pt x="13704" y="2586"/>
                  </a:cubicBezTo>
                  <a:cubicBezTo>
                    <a:pt x="12826" y="2335"/>
                    <a:pt x="11922" y="2962"/>
                    <a:pt x="11596" y="3665"/>
                  </a:cubicBezTo>
                  <a:cubicBezTo>
                    <a:pt x="11345" y="4167"/>
                    <a:pt x="11144" y="5095"/>
                    <a:pt x="10517" y="5321"/>
                  </a:cubicBezTo>
                  <a:cubicBezTo>
                    <a:pt x="10015" y="5497"/>
                    <a:pt x="10191" y="5246"/>
                    <a:pt x="9789" y="5045"/>
                  </a:cubicBezTo>
                  <a:cubicBezTo>
                    <a:pt x="9387" y="4920"/>
                    <a:pt x="8961" y="4844"/>
                    <a:pt x="8534" y="4819"/>
                  </a:cubicBezTo>
                  <a:cubicBezTo>
                    <a:pt x="8007" y="4744"/>
                    <a:pt x="6877" y="4518"/>
                    <a:pt x="6727" y="5321"/>
                  </a:cubicBezTo>
                  <a:cubicBezTo>
                    <a:pt x="5623" y="5397"/>
                    <a:pt x="5121" y="4041"/>
                    <a:pt x="4092" y="5020"/>
                  </a:cubicBezTo>
                  <a:cubicBezTo>
                    <a:pt x="3790" y="5321"/>
                    <a:pt x="3590" y="5848"/>
                    <a:pt x="3288" y="6099"/>
                  </a:cubicBezTo>
                  <a:cubicBezTo>
                    <a:pt x="2887" y="6426"/>
                    <a:pt x="2410" y="6350"/>
                    <a:pt x="1958" y="6777"/>
                  </a:cubicBezTo>
                  <a:cubicBezTo>
                    <a:pt x="1632" y="7103"/>
                    <a:pt x="1531" y="7530"/>
                    <a:pt x="1280" y="7881"/>
                  </a:cubicBezTo>
                  <a:cubicBezTo>
                    <a:pt x="1080" y="8183"/>
                    <a:pt x="302" y="8434"/>
                    <a:pt x="226" y="8735"/>
                  </a:cubicBezTo>
                  <a:cubicBezTo>
                    <a:pt x="0" y="9538"/>
                    <a:pt x="2510" y="9613"/>
                    <a:pt x="3037" y="9663"/>
                  </a:cubicBezTo>
                  <a:cubicBezTo>
                    <a:pt x="2912" y="10040"/>
                    <a:pt x="2586" y="10291"/>
                    <a:pt x="2435" y="10692"/>
                  </a:cubicBezTo>
                  <a:cubicBezTo>
                    <a:pt x="2811" y="10692"/>
                    <a:pt x="3188" y="10743"/>
                    <a:pt x="3590" y="10818"/>
                  </a:cubicBezTo>
                  <a:cubicBezTo>
                    <a:pt x="4041" y="10843"/>
                    <a:pt x="4518" y="10642"/>
                    <a:pt x="4945" y="10718"/>
                  </a:cubicBezTo>
                  <a:cubicBezTo>
                    <a:pt x="5823" y="10843"/>
                    <a:pt x="5221" y="11972"/>
                    <a:pt x="6099" y="12274"/>
                  </a:cubicBezTo>
                  <a:cubicBezTo>
                    <a:pt x="6426" y="12349"/>
                    <a:pt x="6727" y="12474"/>
                    <a:pt x="6978" y="12675"/>
                  </a:cubicBezTo>
                  <a:cubicBezTo>
                    <a:pt x="7254" y="12951"/>
                    <a:pt x="7630" y="13077"/>
                    <a:pt x="8007" y="13027"/>
                  </a:cubicBezTo>
                  <a:cubicBezTo>
                    <a:pt x="8961" y="13002"/>
                    <a:pt x="9914" y="12926"/>
                    <a:pt x="10868" y="12776"/>
                  </a:cubicBezTo>
                  <a:cubicBezTo>
                    <a:pt x="12851" y="12474"/>
                    <a:pt x="14884" y="12550"/>
                    <a:pt x="16867" y="13002"/>
                  </a:cubicBezTo>
                  <a:cubicBezTo>
                    <a:pt x="17570" y="13152"/>
                    <a:pt x="18323" y="13278"/>
                    <a:pt x="19050" y="13303"/>
                  </a:cubicBezTo>
                  <a:cubicBezTo>
                    <a:pt x="19552" y="13353"/>
                    <a:pt x="20079" y="13378"/>
                    <a:pt x="20581" y="13378"/>
                  </a:cubicBezTo>
                  <a:cubicBezTo>
                    <a:pt x="21535" y="13303"/>
                    <a:pt x="22213" y="11646"/>
                    <a:pt x="22087" y="10818"/>
                  </a:cubicBezTo>
                  <a:cubicBezTo>
                    <a:pt x="22037" y="10467"/>
                    <a:pt x="21836" y="10190"/>
                    <a:pt x="21836" y="9814"/>
                  </a:cubicBezTo>
                  <a:cubicBezTo>
                    <a:pt x="21836" y="9438"/>
                    <a:pt x="22062" y="9136"/>
                    <a:pt x="22062" y="8785"/>
                  </a:cubicBezTo>
                  <a:cubicBezTo>
                    <a:pt x="22087" y="8434"/>
                    <a:pt x="21887" y="8107"/>
                    <a:pt x="21836" y="7756"/>
                  </a:cubicBezTo>
                  <a:cubicBezTo>
                    <a:pt x="21786" y="7229"/>
                    <a:pt x="21836" y="6677"/>
                    <a:pt x="21736" y="6124"/>
                  </a:cubicBezTo>
                  <a:cubicBezTo>
                    <a:pt x="21585" y="5623"/>
                    <a:pt x="21435" y="5095"/>
                    <a:pt x="21360" y="4568"/>
                  </a:cubicBezTo>
                  <a:cubicBezTo>
                    <a:pt x="21334" y="4242"/>
                    <a:pt x="21284" y="3916"/>
                    <a:pt x="21184" y="3615"/>
                  </a:cubicBezTo>
                  <a:cubicBezTo>
                    <a:pt x="21033" y="3188"/>
                    <a:pt x="20657" y="2912"/>
                    <a:pt x="20506" y="2460"/>
                  </a:cubicBezTo>
                  <a:cubicBezTo>
                    <a:pt x="20381" y="2109"/>
                    <a:pt x="20406" y="1682"/>
                    <a:pt x="20305" y="1280"/>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7"/>
            <p:cNvSpPr/>
            <p:nvPr/>
          </p:nvSpPr>
          <p:spPr>
            <a:xfrm>
              <a:off x="2756342" y="2294363"/>
              <a:ext cx="426402" cy="147155"/>
            </a:xfrm>
            <a:custGeom>
              <a:avLst/>
              <a:gdLst/>
              <a:ahLst/>
              <a:cxnLst/>
              <a:rect l="l" t="t" r="r" b="b"/>
              <a:pathLst>
                <a:path w="9965" h="3439" extrusionOk="0">
                  <a:moveTo>
                    <a:pt x="3974" y="0"/>
                  </a:moveTo>
                  <a:cubicBezTo>
                    <a:pt x="3617" y="0"/>
                    <a:pt x="3420" y="233"/>
                    <a:pt x="3238" y="596"/>
                  </a:cubicBezTo>
                  <a:cubicBezTo>
                    <a:pt x="3163" y="847"/>
                    <a:pt x="3063" y="1098"/>
                    <a:pt x="2937" y="1349"/>
                  </a:cubicBezTo>
                  <a:cubicBezTo>
                    <a:pt x="2761" y="1500"/>
                    <a:pt x="2485" y="1449"/>
                    <a:pt x="2310" y="1625"/>
                  </a:cubicBezTo>
                  <a:cubicBezTo>
                    <a:pt x="1908" y="2027"/>
                    <a:pt x="1908" y="2403"/>
                    <a:pt x="1356" y="2629"/>
                  </a:cubicBezTo>
                  <a:cubicBezTo>
                    <a:pt x="929" y="2805"/>
                    <a:pt x="327" y="2805"/>
                    <a:pt x="0" y="3106"/>
                  </a:cubicBezTo>
                  <a:cubicBezTo>
                    <a:pt x="268" y="3337"/>
                    <a:pt x="720" y="3439"/>
                    <a:pt x="1182" y="3439"/>
                  </a:cubicBezTo>
                  <a:cubicBezTo>
                    <a:pt x="1672" y="3439"/>
                    <a:pt x="2175" y="3325"/>
                    <a:pt x="2485" y="3131"/>
                  </a:cubicBezTo>
                  <a:cubicBezTo>
                    <a:pt x="2837" y="2930"/>
                    <a:pt x="3213" y="2679"/>
                    <a:pt x="3539" y="2428"/>
                  </a:cubicBezTo>
                  <a:cubicBezTo>
                    <a:pt x="3923" y="2102"/>
                    <a:pt x="4028" y="1849"/>
                    <a:pt x="4348" y="1849"/>
                  </a:cubicBezTo>
                  <a:cubicBezTo>
                    <a:pt x="4447" y="1849"/>
                    <a:pt x="4565" y="1873"/>
                    <a:pt x="4719" y="1926"/>
                  </a:cubicBezTo>
                  <a:cubicBezTo>
                    <a:pt x="4865" y="1981"/>
                    <a:pt x="4974" y="2003"/>
                    <a:pt x="5063" y="2003"/>
                  </a:cubicBezTo>
                  <a:cubicBezTo>
                    <a:pt x="5343" y="2003"/>
                    <a:pt x="5430" y="1783"/>
                    <a:pt x="5848" y="1650"/>
                  </a:cubicBezTo>
                  <a:cubicBezTo>
                    <a:pt x="5912" y="1633"/>
                    <a:pt x="5974" y="1625"/>
                    <a:pt x="6036" y="1625"/>
                  </a:cubicBezTo>
                  <a:cubicBezTo>
                    <a:pt x="6414" y="1625"/>
                    <a:pt x="6769" y="1915"/>
                    <a:pt x="7179" y="2002"/>
                  </a:cubicBezTo>
                  <a:cubicBezTo>
                    <a:pt x="7656" y="2077"/>
                    <a:pt x="8032" y="2428"/>
                    <a:pt x="8509" y="2629"/>
                  </a:cubicBezTo>
                  <a:cubicBezTo>
                    <a:pt x="8614" y="2671"/>
                    <a:pt x="8706" y="2688"/>
                    <a:pt x="8789" y="2688"/>
                  </a:cubicBezTo>
                  <a:cubicBezTo>
                    <a:pt x="9205" y="2688"/>
                    <a:pt x="9400" y="2253"/>
                    <a:pt x="9839" y="2253"/>
                  </a:cubicBezTo>
                  <a:lnTo>
                    <a:pt x="9965" y="1851"/>
                  </a:lnTo>
                  <a:lnTo>
                    <a:pt x="9965" y="1851"/>
                  </a:lnTo>
                  <a:cubicBezTo>
                    <a:pt x="9863" y="1909"/>
                    <a:pt x="9752" y="1933"/>
                    <a:pt x="9635" y="1933"/>
                  </a:cubicBezTo>
                  <a:cubicBezTo>
                    <a:pt x="9143" y="1933"/>
                    <a:pt x="8552" y="1501"/>
                    <a:pt x="8208" y="1299"/>
                  </a:cubicBezTo>
                  <a:cubicBezTo>
                    <a:pt x="7856" y="1123"/>
                    <a:pt x="7530" y="947"/>
                    <a:pt x="7229" y="722"/>
                  </a:cubicBezTo>
                  <a:cubicBezTo>
                    <a:pt x="7028" y="571"/>
                    <a:pt x="7053" y="345"/>
                    <a:pt x="6727" y="295"/>
                  </a:cubicBezTo>
                  <a:cubicBezTo>
                    <a:pt x="6690" y="289"/>
                    <a:pt x="6654" y="286"/>
                    <a:pt x="6619" y="286"/>
                  </a:cubicBezTo>
                  <a:cubicBezTo>
                    <a:pt x="6249" y="286"/>
                    <a:pt x="5969" y="600"/>
                    <a:pt x="5554" y="600"/>
                  </a:cubicBezTo>
                  <a:cubicBezTo>
                    <a:pt x="5527" y="600"/>
                    <a:pt x="5500" y="599"/>
                    <a:pt x="5472" y="596"/>
                  </a:cubicBezTo>
                  <a:cubicBezTo>
                    <a:pt x="4995" y="546"/>
                    <a:pt x="4694" y="144"/>
                    <a:pt x="4267" y="44"/>
                  </a:cubicBezTo>
                  <a:cubicBezTo>
                    <a:pt x="4158" y="14"/>
                    <a:pt x="4061" y="0"/>
                    <a:pt x="3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7"/>
            <p:cNvSpPr/>
            <p:nvPr/>
          </p:nvSpPr>
          <p:spPr>
            <a:xfrm>
              <a:off x="2983612" y="2469421"/>
              <a:ext cx="297562" cy="179205"/>
            </a:xfrm>
            <a:custGeom>
              <a:avLst/>
              <a:gdLst/>
              <a:ahLst/>
              <a:cxnLst/>
              <a:rect l="l" t="t" r="r" b="b"/>
              <a:pathLst>
                <a:path w="6954" h="4188" extrusionOk="0">
                  <a:moveTo>
                    <a:pt x="3868" y="0"/>
                  </a:moveTo>
                  <a:cubicBezTo>
                    <a:pt x="3573" y="0"/>
                    <a:pt x="3450" y="309"/>
                    <a:pt x="3188" y="646"/>
                  </a:cubicBezTo>
                  <a:cubicBezTo>
                    <a:pt x="3038" y="847"/>
                    <a:pt x="2887" y="1098"/>
                    <a:pt x="2636" y="1198"/>
                  </a:cubicBezTo>
                  <a:cubicBezTo>
                    <a:pt x="2536" y="1239"/>
                    <a:pt x="2423" y="1247"/>
                    <a:pt x="2308" y="1247"/>
                  </a:cubicBezTo>
                  <a:cubicBezTo>
                    <a:pt x="2232" y="1247"/>
                    <a:pt x="2154" y="1243"/>
                    <a:pt x="2078" y="1243"/>
                  </a:cubicBezTo>
                  <a:cubicBezTo>
                    <a:pt x="1984" y="1243"/>
                    <a:pt x="1892" y="1249"/>
                    <a:pt x="1808" y="1274"/>
                  </a:cubicBezTo>
                  <a:cubicBezTo>
                    <a:pt x="1306" y="1449"/>
                    <a:pt x="1005" y="2077"/>
                    <a:pt x="779" y="2504"/>
                  </a:cubicBezTo>
                  <a:cubicBezTo>
                    <a:pt x="578" y="2805"/>
                    <a:pt x="1" y="3382"/>
                    <a:pt x="478" y="3658"/>
                  </a:cubicBezTo>
                  <a:cubicBezTo>
                    <a:pt x="604" y="3729"/>
                    <a:pt x="781" y="3753"/>
                    <a:pt x="977" y="3753"/>
                  </a:cubicBezTo>
                  <a:cubicBezTo>
                    <a:pt x="1374" y="3753"/>
                    <a:pt x="1852" y="3656"/>
                    <a:pt x="2166" y="3656"/>
                  </a:cubicBezTo>
                  <a:cubicBezTo>
                    <a:pt x="2190" y="3656"/>
                    <a:pt x="2213" y="3657"/>
                    <a:pt x="2235" y="3658"/>
                  </a:cubicBezTo>
                  <a:cubicBezTo>
                    <a:pt x="2686" y="3683"/>
                    <a:pt x="3213" y="3859"/>
                    <a:pt x="3690" y="3934"/>
                  </a:cubicBezTo>
                  <a:cubicBezTo>
                    <a:pt x="4260" y="4036"/>
                    <a:pt x="4979" y="4187"/>
                    <a:pt x="5605" y="4187"/>
                  </a:cubicBezTo>
                  <a:cubicBezTo>
                    <a:pt x="5751" y="4187"/>
                    <a:pt x="5892" y="4179"/>
                    <a:pt x="6025" y="4160"/>
                  </a:cubicBezTo>
                  <a:cubicBezTo>
                    <a:pt x="6953" y="4010"/>
                    <a:pt x="6476" y="2880"/>
                    <a:pt x="6928" y="2328"/>
                  </a:cubicBezTo>
                  <a:lnTo>
                    <a:pt x="6878" y="2127"/>
                  </a:lnTo>
                  <a:cubicBezTo>
                    <a:pt x="6627" y="1977"/>
                    <a:pt x="6376" y="1876"/>
                    <a:pt x="6100" y="1826"/>
                  </a:cubicBezTo>
                  <a:cubicBezTo>
                    <a:pt x="5723" y="1700"/>
                    <a:pt x="5623" y="1525"/>
                    <a:pt x="5397" y="1198"/>
                  </a:cubicBezTo>
                  <a:cubicBezTo>
                    <a:pt x="5121" y="747"/>
                    <a:pt x="4719" y="370"/>
                    <a:pt x="4243" y="119"/>
                  </a:cubicBezTo>
                  <a:cubicBezTo>
                    <a:pt x="4089" y="36"/>
                    <a:pt x="3969" y="0"/>
                    <a:pt x="3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7"/>
            <p:cNvSpPr/>
            <p:nvPr/>
          </p:nvSpPr>
          <p:spPr>
            <a:xfrm>
              <a:off x="2406036" y="2411653"/>
              <a:ext cx="400643" cy="226873"/>
            </a:xfrm>
            <a:custGeom>
              <a:avLst/>
              <a:gdLst/>
              <a:ahLst/>
              <a:cxnLst/>
              <a:rect l="l" t="t" r="r" b="b"/>
              <a:pathLst>
                <a:path w="9363" h="5302" extrusionOk="0">
                  <a:moveTo>
                    <a:pt x="6656" y="1"/>
                  </a:moveTo>
                  <a:cubicBezTo>
                    <a:pt x="6616" y="1"/>
                    <a:pt x="6573" y="5"/>
                    <a:pt x="6526" y="14"/>
                  </a:cubicBezTo>
                  <a:cubicBezTo>
                    <a:pt x="6275" y="64"/>
                    <a:pt x="6175" y="290"/>
                    <a:pt x="5974" y="440"/>
                  </a:cubicBezTo>
                  <a:cubicBezTo>
                    <a:pt x="5807" y="569"/>
                    <a:pt x="5745" y="632"/>
                    <a:pt x="5684" y="632"/>
                  </a:cubicBezTo>
                  <a:cubicBezTo>
                    <a:pt x="5626" y="632"/>
                    <a:pt x="5569" y="575"/>
                    <a:pt x="5422" y="465"/>
                  </a:cubicBezTo>
                  <a:cubicBezTo>
                    <a:pt x="5221" y="340"/>
                    <a:pt x="5121" y="164"/>
                    <a:pt x="4870" y="89"/>
                  </a:cubicBezTo>
                  <a:cubicBezTo>
                    <a:pt x="4773" y="52"/>
                    <a:pt x="4701" y="37"/>
                    <a:pt x="4643" y="37"/>
                  </a:cubicBezTo>
                  <a:cubicBezTo>
                    <a:pt x="4463" y="37"/>
                    <a:pt x="4427" y="194"/>
                    <a:pt x="4217" y="365"/>
                  </a:cubicBezTo>
                  <a:cubicBezTo>
                    <a:pt x="4016" y="515"/>
                    <a:pt x="3816" y="616"/>
                    <a:pt x="3590" y="741"/>
                  </a:cubicBezTo>
                  <a:cubicBezTo>
                    <a:pt x="3396" y="861"/>
                    <a:pt x="3308" y="891"/>
                    <a:pt x="3201" y="891"/>
                  </a:cubicBezTo>
                  <a:cubicBezTo>
                    <a:pt x="3127" y="891"/>
                    <a:pt x="3044" y="877"/>
                    <a:pt x="2912" y="867"/>
                  </a:cubicBezTo>
                  <a:cubicBezTo>
                    <a:pt x="2864" y="862"/>
                    <a:pt x="2819" y="859"/>
                    <a:pt x="2777" y="859"/>
                  </a:cubicBezTo>
                  <a:cubicBezTo>
                    <a:pt x="2219" y="859"/>
                    <a:pt x="2104" y="1302"/>
                    <a:pt x="1707" y="1745"/>
                  </a:cubicBezTo>
                  <a:cubicBezTo>
                    <a:pt x="1356" y="2047"/>
                    <a:pt x="979" y="2348"/>
                    <a:pt x="578" y="2574"/>
                  </a:cubicBezTo>
                  <a:cubicBezTo>
                    <a:pt x="352" y="2749"/>
                    <a:pt x="1" y="2900"/>
                    <a:pt x="76" y="3251"/>
                  </a:cubicBezTo>
                  <a:cubicBezTo>
                    <a:pt x="507" y="3251"/>
                    <a:pt x="972" y="3100"/>
                    <a:pt x="1443" y="3100"/>
                  </a:cubicBezTo>
                  <a:cubicBezTo>
                    <a:pt x="1548" y="3100"/>
                    <a:pt x="1653" y="3108"/>
                    <a:pt x="1758" y="3126"/>
                  </a:cubicBezTo>
                  <a:cubicBezTo>
                    <a:pt x="2009" y="3201"/>
                    <a:pt x="2285" y="3251"/>
                    <a:pt x="2536" y="3276"/>
                  </a:cubicBezTo>
                  <a:cubicBezTo>
                    <a:pt x="2686" y="3264"/>
                    <a:pt x="2837" y="3258"/>
                    <a:pt x="2987" y="3258"/>
                  </a:cubicBezTo>
                  <a:cubicBezTo>
                    <a:pt x="3138" y="3258"/>
                    <a:pt x="3289" y="3264"/>
                    <a:pt x="3439" y="3276"/>
                  </a:cubicBezTo>
                  <a:cubicBezTo>
                    <a:pt x="3590" y="3578"/>
                    <a:pt x="3464" y="3954"/>
                    <a:pt x="3590" y="4230"/>
                  </a:cubicBezTo>
                  <a:cubicBezTo>
                    <a:pt x="3715" y="4531"/>
                    <a:pt x="4167" y="4632"/>
                    <a:pt x="4368" y="4782"/>
                  </a:cubicBezTo>
                  <a:cubicBezTo>
                    <a:pt x="4837" y="5123"/>
                    <a:pt x="5396" y="5301"/>
                    <a:pt x="5953" y="5301"/>
                  </a:cubicBezTo>
                  <a:cubicBezTo>
                    <a:pt x="6052" y="5301"/>
                    <a:pt x="6152" y="5296"/>
                    <a:pt x="6250" y="5284"/>
                  </a:cubicBezTo>
                  <a:cubicBezTo>
                    <a:pt x="6284" y="5287"/>
                    <a:pt x="6317" y="5288"/>
                    <a:pt x="6349" y="5288"/>
                  </a:cubicBezTo>
                  <a:cubicBezTo>
                    <a:pt x="6637" y="5288"/>
                    <a:pt x="6901" y="5191"/>
                    <a:pt x="7104" y="5033"/>
                  </a:cubicBezTo>
                  <a:cubicBezTo>
                    <a:pt x="7430" y="4757"/>
                    <a:pt x="7329" y="4305"/>
                    <a:pt x="7656" y="4029"/>
                  </a:cubicBezTo>
                  <a:cubicBezTo>
                    <a:pt x="8007" y="3753"/>
                    <a:pt x="8308" y="3954"/>
                    <a:pt x="8635" y="3653"/>
                  </a:cubicBezTo>
                  <a:cubicBezTo>
                    <a:pt x="8886" y="3427"/>
                    <a:pt x="8961" y="3176"/>
                    <a:pt x="9337" y="3101"/>
                  </a:cubicBezTo>
                  <a:cubicBezTo>
                    <a:pt x="9362" y="3025"/>
                    <a:pt x="9362" y="2975"/>
                    <a:pt x="9337" y="2900"/>
                  </a:cubicBezTo>
                  <a:lnTo>
                    <a:pt x="9287" y="2774"/>
                  </a:lnTo>
                  <a:cubicBezTo>
                    <a:pt x="9011" y="2699"/>
                    <a:pt x="8810" y="2373"/>
                    <a:pt x="8509" y="2272"/>
                  </a:cubicBezTo>
                  <a:cubicBezTo>
                    <a:pt x="8466" y="2261"/>
                    <a:pt x="8424" y="2256"/>
                    <a:pt x="8383" y="2256"/>
                  </a:cubicBezTo>
                  <a:cubicBezTo>
                    <a:pt x="8162" y="2256"/>
                    <a:pt x="7968" y="2402"/>
                    <a:pt x="7756" y="2423"/>
                  </a:cubicBezTo>
                  <a:cubicBezTo>
                    <a:pt x="7028" y="2423"/>
                    <a:pt x="7003" y="1695"/>
                    <a:pt x="7053" y="1168"/>
                  </a:cubicBezTo>
                  <a:cubicBezTo>
                    <a:pt x="7077" y="748"/>
                    <a:pt x="7187" y="1"/>
                    <a:pt x="6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7"/>
            <p:cNvSpPr/>
            <p:nvPr/>
          </p:nvSpPr>
          <p:spPr>
            <a:xfrm>
              <a:off x="1804760" y="2339165"/>
              <a:ext cx="532736" cy="239538"/>
            </a:xfrm>
            <a:custGeom>
              <a:avLst/>
              <a:gdLst/>
              <a:ahLst/>
              <a:cxnLst/>
              <a:rect l="l" t="t" r="r" b="b"/>
              <a:pathLst>
                <a:path w="12450" h="5598" extrusionOk="0">
                  <a:moveTo>
                    <a:pt x="12425" y="4644"/>
                  </a:moveTo>
                  <a:cubicBezTo>
                    <a:pt x="11797" y="4042"/>
                    <a:pt x="12174" y="3239"/>
                    <a:pt x="11722" y="2636"/>
                  </a:cubicBezTo>
                  <a:cubicBezTo>
                    <a:pt x="11396" y="2209"/>
                    <a:pt x="10568" y="1933"/>
                    <a:pt x="10141" y="2335"/>
                  </a:cubicBezTo>
                  <a:cubicBezTo>
                    <a:pt x="10040" y="1883"/>
                    <a:pt x="9815" y="1482"/>
                    <a:pt x="9488" y="1180"/>
                  </a:cubicBezTo>
                  <a:cubicBezTo>
                    <a:pt x="9313" y="980"/>
                    <a:pt x="8836" y="402"/>
                    <a:pt x="8585" y="302"/>
                  </a:cubicBezTo>
                  <a:cubicBezTo>
                    <a:pt x="7681" y="1"/>
                    <a:pt x="7380" y="1457"/>
                    <a:pt x="6627" y="1557"/>
                  </a:cubicBezTo>
                  <a:cubicBezTo>
                    <a:pt x="6150" y="1632"/>
                    <a:pt x="5799" y="1130"/>
                    <a:pt x="5171" y="1281"/>
                  </a:cubicBezTo>
                  <a:cubicBezTo>
                    <a:pt x="4745" y="1406"/>
                    <a:pt x="4594" y="1733"/>
                    <a:pt x="4243" y="1908"/>
                  </a:cubicBezTo>
                  <a:cubicBezTo>
                    <a:pt x="3665" y="2235"/>
                    <a:pt x="2310" y="2009"/>
                    <a:pt x="2109" y="2937"/>
                  </a:cubicBezTo>
                  <a:cubicBezTo>
                    <a:pt x="1557" y="2962"/>
                    <a:pt x="1" y="3364"/>
                    <a:pt x="227" y="4192"/>
                  </a:cubicBezTo>
                  <a:cubicBezTo>
                    <a:pt x="1281" y="4744"/>
                    <a:pt x="2586" y="3715"/>
                    <a:pt x="3163" y="4945"/>
                  </a:cubicBezTo>
                  <a:cubicBezTo>
                    <a:pt x="3289" y="5171"/>
                    <a:pt x="3013" y="5196"/>
                    <a:pt x="3414" y="5447"/>
                  </a:cubicBezTo>
                  <a:cubicBezTo>
                    <a:pt x="3665" y="5548"/>
                    <a:pt x="3941" y="5598"/>
                    <a:pt x="4217" y="5573"/>
                  </a:cubicBezTo>
                  <a:cubicBezTo>
                    <a:pt x="4795" y="5548"/>
                    <a:pt x="5347" y="5472"/>
                    <a:pt x="5924" y="5372"/>
                  </a:cubicBezTo>
                  <a:cubicBezTo>
                    <a:pt x="6476" y="5297"/>
                    <a:pt x="7104" y="5322"/>
                    <a:pt x="7706" y="5246"/>
                  </a:cubicBezTo>
                  <a:cubicBezTo>
                    <a:pt x="8359" y="5196"/>
                    <a:pt x="8509" y="4694"/>
                    <a:pt x="9187" y="4619"/>
                  </a:cubicBezTo>
                  <a:cubicBezTo>
                    <a:pt x="10367" y="4493"/>
                    <a:pt x="11270" y="5146"/>
                    <a:pt x="12450" y="4945"/>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7"/>
            <p:cNvSpPr/>
            <p:nvPr/>
          </p:nvSpPr>
          <p:spPr>
            <a:xfrm>
              <a:off x="2291793" y="2473357"/>
              <a:ext cx="140736" cy="82799"/>
            </a:xfrm>
            <a:custGeom>
              <a:avLst/>
              <a:gdLst/>
              <a:ahLst/>
              <a:cxnLst/>
              <a:rect l="l" t="t" r="r" b="b"/>
              <a:pathLst>
                <a:path w="3289" h="1935" extrusionOk="0">
                  <a:moveTo>
                    <a:pt x="2216" y="1"/>
                  </a:moveTo>
                  <a:cubicBezTo>
                    <a:pt x="2015" y="1"/>
                    <a:pt x="2031" y="390"/>
                    <a:pt x="1883" y="630"/>
                  </a:cubicBezTo>
                  <a:cubicBezTo>
                    <a:pt x="1707" y="956"/>
                    <a:pt x="1256" y="755"/>
                    <a:pt x="879" y="956"/>
                  </a:cubicBezTo>
                  <a:cubicBezTo>
                    <a:pt x="678" y="1081"/>
                    <a:pt x="26" y="1257"/>
                    <a:pt x="1" y="1508"/>
                  </a:cubicBezTo>
                  <a:cubicBezTo>
                    <a:pt x="528" y="1684"/>
                    <a:pt x="1055" y="1784"/>
                    <a:pt x="1607" y="1809"/>
                  </a:cubicBezTo>
                  <a:cubicBezTo>
                    <a:pt x="2134" y="1834"/>
                    <a:pt x="2686" y="1885"/>
                    <a:pt x="3213" y="1935"/>
                  </a:cubicBezTo>
                  <a:cubicBezTo>
                    <a:pt x="3289" y="1458"/>
                    <a:pt x="2812" y="1257"/>
                    <a:pt x="2862" y="830"/>
                  </a:cubicBezTo>
                  <a:lnTo>
                    <a:pt x="2862" y="830"/>
                  </a:lnTo>
                  <a:lnTo>
                    <a:pt x="3012" y="1132"/>
                  </a:lnTo>
                  <a:cubicBezTo>
                    <a:pt x="2887" y="805"/>
                    <a:pt x="2736" y="479"/>
                    <a:pt x="2536" y="178"/>
                  </a:cubicBezTo>
                  <a:cubicBezTo>
                    <a:pt x="2389" y="51"/>
                    <a:pt x="2289" y="1"/>
                    <a:pt x="2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7"/>
            <p:cNvSpPr/>
            <p:nvPr/>
          </p:nvSpPr>
          <p:spPr>
            <a:xfrm>
              <a:off x="1809082" y="2472887"/>
              <a:ext cx="302910" cy="109029"/>
            </a:xfrm>
            <a:custGeom>
              <a:avLst/>
              <a:gdLst/>
              <a:ahLst/>
              <a:cxnLst/>
              <a:rect l="l" t="t" r="r" b="b"/>
              <a:pathLst>
                <a:path w="7079" h="2548" extrusionOk="0">
                  <a:moveTo>
                    <a:pt x="3358" y="1"/>
                  </a:moveTo>
                  <a:cubicBezTo>
                    <a:pt x="3320" y="1"/>
                    <a:pt x="3280" y="5"/>
                    <a:pt x="3238" y="13"/>
                  </a:cubicBezTo>
                  <a:cubicBezTo>
                    <a:pt x="3138" y="38"/>
                    <a:pt x="3037" y="264"/>
                    <a:pt x="2962" y="314"/>
                  </a:cubicBezTo>
                  <a:cubicBezTo>
                    <a:pt x="2786" y="390"/>
                    <a:pt x="2585" y="440"/>
                    <a:pt x="2385" y="440"/>
                  </a:cubicBezTo>
                  <a:cubicBezTo>
                    <a:pt x="1607" y="465"/>
                    <a:pt x="929" y="666"/>
                    <a:pt x="151" y="716"/>
                  </a:cubicBezTo>
                  <a:cubicBezTo>
                    <a:pt x="0" y="1243"/>
                    <a:pt x="1632" y="1067"/>
                    <a:pt x="1983" y="1193"/>
                  </a:cubicBezTo>
                  <a:cubicBezTo>
                    <a:pt x="2259" y="1243"/>
                    <a:pt x="2535" y="1343"/>
                    <a:pt x="2786" y="1494"/>
                  </a:cubicBezTo>
                  <a:cubicBezTo>
                    <a:pt x="3037" y="1745"/>
                    <a:pt x="2887" y="2071"/>
                    <a:pt x="3188" y="2322"/>
                  </a:cubicBezTo>
                  <a:cubicBezTo>
                    <a:pt x="3399" y="2494"/>
                    <a:pt x="3664" y="2548"/>
                    <a:pt x="3945" y="2548"/>
                  </a:cubicBezTo>
                  <a:cubicBezTo>
                    <a:pt x="4364" y="2548"/>
                    <a:pt x="4820" y="2428"/>
                    <a:pt x="5196" y="2398"/>
                  </a:cubicBezTo>
                  <a:cubicBezTo>
                    <a:pt x="5239" y="2395"/>
                    <a:pt x="5298" y="2394"/>
                    <a:pt x="5368" y="2394"/>
                  </a:cubicBezTo>
                  <a:cubicBezTo>
                    <a:pt x="5478" y="2394"/>
                    <a:pt x="5615" y="2396"/>
                    <a:pt x="5764" y="2396"/>
                  </a:cubicBezTo>
                  <a:cubicBezTo>
                    <a:pt x="6336" y="2396"/>
                    <a:pt x="7078" y="2363"/>
                    <a:pt x="7078" y="2046"/>
                  </a:cubicBezTo>
                  <a:lnTo>
                    <a:pt x="7028" y="1971"/>
                  </a:lnTo>
                  <a:cubicBezTo>
                    <a:pt x="7009" y="1970"/>
                    <a:pt x="6991" y="1970"/>
                    <a:pt x="6972" y="1970"/>
                  </a:cubicBezTo>
                  <a:cubicBezTo>
                    <a:pt x="6634" y="1970"/>
                    <a:pt x="6329" y="2079"/>
                    <a:pt x="6062" y="2079"/>
                  </a:cubicBezTo>
                  <a:cubicBezTo>
                    <a:pt x="5813" y="2079"/>
                    <a:pt x="5598" y="1984"/>
                    <a:pt x="5422" y="1619"/>
                  </a:cubicBezTo>
                  <a:cubicBezTo>
                    <a:pt x="5246" y="1218"/>
                    <a:pt x="5371" y="866"/>
                    <a:pt x="4945" y="691"/>
                  </a:cubicBezTo>
                  <a:cubicBezTo>
                    <a:pt x="4633" y="608"/>
                    <a:pt x="4321" y="559"/>
                    <a:pt x="4009" y="559"/>
                  </a:cubicBezTo>
                  <a:cubicBezTo>
                    <a:pt x="3945" y="559"/>
                    <a:pt x="3880" y="561"/>
                    <a:pt x="3815" y="565"/>
                  </a:cubicBezTo>
                  <a:cubicBezTo>
                    <a:pt x="3815" y="253"/>
                    <a:pt x="3657" y="1"/>
                    <a:pt x="3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7"/>
            <p:cNvSpPr/>
            <p:nvPr/>
          </p:nvSpPr>
          <p:spPr>
            <a:xfrm>
              <a:off x="963416" y="2095943"/>
              <a:ext cx="687421" cy="1647543"/>
            </a:xfrm>
            <a:custGeom>
              <a:avLst/>
              <a:gdLst/>
              <a:ahLst/>
              <a:cxnLst/>
              <a:rect l="l" t="t" r="r" b="b"/>
              <a:pathLst>
                <a:path w="16065" h="38503" extrusionOk="0">
                  <a:moveTo>
                    <a:pt x="2592" y="1"/>
                  </a:moveTo>
                  <a:cubicBezTo>
                    <a:pt x="1973" y="1"/>
                    <a:pt x="1441" y="574"/>
                    <a:pt x="1331" y="1167"/>
                  </a:cubicBezTo>
                  <a:cubicBezTo>
                    <a:pt x="1155" y="1995"/>
                    <a:pt x="779" y="2874"/>
                    <a:pt x="704" y="3677"/>
                  </a:cubicBezTo>
                  <a:cubicBezTo>
                    <a:pt x="628" y="4580"/>
                    <a:pt x="478" y="5484"/>
                    <a:pt x="277" y="6362"/>
                  </a:cubicBezTo>
                  <a:cubicBezTo>
                    <a:pt x="1" y="7341"/>
                    <a:pt x="628" y="7492"/>
                    <a:pt x="854" y="8345"/>
                  </a:cubicBezTo>
                  <a:cubicBezTo>
                    <a:pt x="1055" y="9098"/>
                    <a:pt x="955" y="10127"/>
                    <a:pt x="980" y="10880"/>
                  </a:cubicBezTo>
                  <a:cubicBezTo>
                    <a:pt x="1030" y="11759"/>
                    <a:pt x="879" y="12612"/>
                    <a:pt x="879" y="13516"/>
                  </a:cubicBezTo>
                  <a:lnTo>
                    <a:pt x="879" y="13992"/>
                  </a:lnTo>
                  <a:cubicBezTo>
                    <a:pt x="804" y="14695"/>
                    <a:pt x="779" y="15423"/>
                    <a:pt x="779" y="16151"/>
                  </a:cubicBezTo>
                  <a:cubicBezTo>
                    <a:pt x="879" y="17029"/>
                    <a:pt x="1155" y="17883"/>
                    <a:pt x="1306" y="18786"/>
                  </a:cubicBezTo>
                  <a:cubicBezTo>
                    <a:pt x="1632" y="20493"/>
                    <a:pt x="1532" y="22300"/>
                    <a:pt x="1532" y="24057"/>
                  </a:cubicBezTo>
                  <a:cubicBezTo>
                    <a:pt x="1532" y="24936"/>
                    <a:pt x="1683" y="25939"/>
                    <a:pt x="1532" y="26793"/>
                  </a:cubicBezTo>
                  <a:cubicBezTo>
                    <a:pt x="1381" y="27671"/>
                    <a:pt x="1030" y="28500"/>
                    <a:pt x="1206" y="29428"/>
                  </a:cubicBezTo>
                  <a:cubicBezTo>
                    <a:pt x="1381" y="30307"/>
                    <a:pt x="1984" y="31135"/>
                    <a:pt x="2134" y="31988"/>
                  </a:cubicBezTo>
                  <a:cubicBezTo>
                    <a:pt x="2310" y="32842"/>
                    <a:pt x="2561" y="33519"/>
                    <a:pt x="2486" y="34398"/>
                  </a:cubicBezTo>
                  <a:cubicBezTo>
                    <a:pt x="2410" y="35226"/>
                    <a:pt x="2436" y="36079"/>
                    <a:pt x="2586" y="36908"/>
                  </a:cubicBezTo>
                  <a:cubicBezTo>
                    <a:pt x="2636" y="37209"/>
                    <a:pt x="2687" y="37560"/>
                    <a:pt x="2762" y="37861"/>
                  </a:cubicBezTo>
                  <a:cubicBezTo>
                    <a:pt x="2865" y="38233"/>
                    <a:pt x="3036" y="38503"/>
                    <a:pt x="3373" y="38503"/>
                  </a:cubicBezTo>
                  <a:cubicBezTo>
                    <a:pt x="3446" y="38503"/>
                    <a:pt x="3526" y="38490"/>
                    <a:pt x="3615" y="38464"/>
                  </a:cubicBezTo>
                  <a:cubicBezTo>
                    <a:pt x="4469" y="38213"/>
                    <a:pt x="4619" y="37259"/>
                    <a:pt x="5146" y="36682"/>
                  </a:cubicBezTo>
                  <a:cubicBezTo>
                    <a:pt x="5247" y="36556"/>
                    <a:pt x="5372" y="36456"/>
                    <a:pt x="5523" y="36381"/>
                  </a:cubicBezTo>
                  <a:cubicBezTo>
                    <a:pt x="5648" y="36314"/>
                    <a:pt x="5771" y="36291"/>
                    <a:pt x="5892" y="36291"/>
                  </a:cubicBezTo>
                  <a:cubicBezTo>
                    <a:pt x="6133" y="36291"/>
                    <a:pt x="6368" y="36381"/>
                    <a:pt x="6602" y="36381"/>
                  </a:cubicBezTo>
                  <a:cubicBezTo>
                    <a:pt x="7204" y="36381"/>
                    <a:pt x="7455" y="36079"/>
                    <a:pt x="7857" y="35628"/>
                  </a:cubicBezTo>
                  <a:cubicBezTo>
                    <a:pt x="8484" y="34975"/>
                    <a:pt x="8986" y="34172"/>
                    <a:pt x="9338" y="33319"/>
                  </a:cubicBezTo>
                  <a:cubicBezTo>
                    <a:pt x="9564" y="32591"/>
                    <a:pt x="9513" y="31737"/>
                    <a:pt x="9614" y="30984"/>
                  </a:cubicBezTo>
                  <a:cubicBezTo>
                    <a:pt x="9739" y="30382"/>
                    <a:pt x="9915" y="29780"/>
                    <a:pt x="10166" y="29227"/>
                  </a:cubicBezTo>
                  <a:lnTo>
                    <a:pt x="10166" y="26667"/>
                  </a:lnTo>
                  <a:cubicBezTo>
                    <a:pt x="10166" y="25739"/>
                    <a:pt x="10593" y="25036"/>
                    <a:pt x="10793" y="24157"/>
                  </a:cubicBezTo>
                  <a:cubicBezTo>
                    <a:pt x="10969" y="23329"/>
                    <a:pt x="11220" y="22551"/>
                    <a:pt x="11346" y="21723"/>
                  </a:cubicBezTo>
                  <a:cubicBezTo>
                    <a:pt x="11421" y="21321"/>
                    <a:pt x="11346" y="20870"/>
                    <a:pt x="11446" y="20468"/>
                  </a:cubicBezTo>
                  <a:cubicBezTo>
                    <a:pt x="11571" y="20066"/>
                    <a:pt x="11772" y="19715"/>
                    <a:pt x="11873" y="19288"/>
                  </a:cubicBezTo>
                  <a:cubicBezTo>
                    <a:pt x="11923" y="19062"/>
                    <a:pt x="11998" y="18837"/>
                    <a:pt x="12073" y="18611"/>
                  </a:cubicBezTo>
                  <a:cubicBezTo>
                    <a:pt x="12099" y="18184"/>
                    <a:pt x="12124" y="17732"/>
                    <a:pt x="12174" y="17280"/>
                  </a:cubicBezTo>
                  <a:cubicBezTo>
                    <a:pt x="12274" y="16352"/>
                    <a:pt x="12877" y="15498"/>
                    <a:pt x="13303" y="14645"/>
                  </a:cubicBezTo>
                  <a:cubicBezTo>
                    <a:pt x="13655" y="13967"/>
                    <a:pt x="13906" y="13139"/>
                    <a:pt x="14357" y="12512"/>
                  </a:cubicBezTo>
                  <a:cubicBezTo>
                    <a:pt x="14558" y="12261"/>
                    <a:pt x="14859" y="12060"/>
                    <a:pt x="15085" y="11784"/>
                  </a:cubicBezTo>
                  <a:cubicBezTo>
                    <a:pt x="15286" y="11483"/>
                    <a:pt x="15437" y="11181"/>
                    <a:pt x="15537" y="10855"/>
                  </a:cubicBezTo>
                  <a:lnTo>
                    <a:pt x="15437" y="10654"/>
                  </a:lnTo>
                  <a:cubicBezTo>
                    <a:pt x="16064" y="10353"/>
                    <a:pt x="16039" y="9475"/>
                    <a:pt x="15914" y="8872"/>
                  </a:cubicBezTo>
                  <a:cubicBezTo>
                    <a:pt x="15888" y="8847"/>
                    <a:pt x="15888" y="8822"/>
                    <a:pt x="15888" y="8797"/>
                  </a:cubicBezTo>
                  <a:cubicBezTo>
                    <a:pt x="15738" y="8220"/>
                    <a:pt x="15537" y="8170"/>
                    <a:pt x="14985" y="7893"/>
                  </a:cubicBezTo>
                  <a:cubicBezTo>
                    <a:pt x="14458" y="7643"/>
                    <a:pt x="14182" y="7065"/>
                    <a:pt x="13630" y="6839"/>
                  </a:cubicBezTo>
                  <a:cubicBezTo>
                    <a:pt x="13354" y="6714"/>
                    <a:pt x="12977" y="6764"/>
                    <a:pt x="12701" y="6639"/>
                  </a:cubicBezTo>
                  <a:cubicBezTo>
                    <a:pt x="12124" y="6362"/>
                    <a:pt x="11998" y="5961"/>
                    <a:pt x="11948" y="5384"/>
                  </a:cubicBezTo>
                  <a:cubicBezTo>
                    <a:pt x="11873" y="4681"/>
                    <a:pt x="11822" y="4631"/>
                    <a:pt x="11220" y="4204"/>
                  </a:cubicBezTo>
                  <a:cubicBezTo>
                    <a:pt x="11095" y="4154"/>
                    <a:pt x="10944" y="4078"/>
                    <a:pt x="10819" y="4003"/>
                  </a:cubicBezTo>
                  <a:cubicBezTo>
                    <a:pt x="10718" y="3903"/>
                    <a:pt x="10768" y="3652"/>
                    <a:pt x="10668" y="3602"/>
                  </a:cubicBezTo>
                  <a:cubicBezTo>
                    <a:pt x="10442" y="3426"/>
                    <a:pt x="10216" y="3501"/>
                    <a:pt x="9940" y="3401"/>
                  </a:cubicBezTo>
                  <a:cubicBezTo>
                    <a:pt x="9639" y="3300"/>
                    <a:pt x="9438" y="3125"/>
                    <a:pt x="9137" y="3024"/>
                  </a:cubicBezTo>
                  <a:cubicBezTo>
                    <a:pt x="8585" y="2849"/>
                    <a:pt x="8635" y="2974"/>
                    <a:pt x="8309" y="2497"/>
                  </a:cubicBezTo>
                  <a:cubicBezTo>
                    <a:pt x="8083" y="2146"/>
                    <a:pt x="8033" y="1744"/>
                    <a:pt x="7631" y="1468"/>
                  </a:cubicBezTo>
                  <a:cubicBezTo>
                    <a:pt x="7531" y="1393"/>
                    <a:pt x="7254" y="1368"/>
                    <a:pt x="7079" y="1293"/>
                  </a:cubicBezTo>
                  <a:cubicBezTo>
                    <a:pt x="6903" y="1217"/>
                    <a:pt x="6878" y="1016"/>
                    <a:pt x="6677" y="941"/>
                  </a:cubicBezTo>
                  <a:cubicBezTo>
                    <a:pt x="6656" y="932"/>
                    <a:pt x="6635" y="928"/>
                    <a:pt x="6616" y="928"/>
                  </a:cubicBezTo>
                  <a:cubicBezTo>
                    <a:pt x="6500" y="928"/>
                    <a:pt x="6411" y="1064"/>
                    <a:pt x="6273" y="1064"/>
                  </a:cubicBezTo>
                  <a:cubicBezTo>
                    <a:pt x="6243" y="1064"/>
                    <a:pt x="6211" y="1057"/>
                    <a:pt x="6175" y="1042"/>
                  </a:cubicBezTo>
                  <a:cubicBezTo>
                    <a:pt x="6025" y="941"/>
                    <a:pt x="6075" y="740"/>
                    <a:pt x="5949" y="640"/>
                  </a:cubicBezTo>
                  <a:cubicBezTo>
                    <a:pt x="5698" y="431"/>
                    <a:pt x="5579" y="346"/>
                    <a:pt x="5419" y="346"/>
                  </a:cubicBezTo>
                  <a:cubicBezTo>
                    <a:pt x="5292" y="346"/>
                    <a:pt x="5138" y="400"/>
                    <a:pt x="4870" y="489"/>
                  </a:cubicBezTo>
                  <a:cubicBezTo>
                    <a:pt x="4556" y="607"/>
                    <a:pt x="4287" y="787"/>
                    <a:pt x="3981" y="787"/>
                  </a:cubicBezTo>
                  <a:cubicBezTo>
                    <a:pt x="3896" y="787"/>
                    <a:pt x="3808" y="773"/>
                    <a:pt x="3716" y="740"/>
                  </a:cubicBezTo>
                  <a:cubicBezTo>
                    <a:pt x="3414" y="615"/>
                    <a:pt x="3264" y="163"/>
                    <a:pt x="2862" y="38"/>
                  </a:cubicBezTo>
                  <a:cubicBezTo>
                    <a:pt x="2771" y="12"/>
                    <a:pt x="2681" y="1"/>
                    <a:pt x="2592" y="1"/>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7"/>
            <p:cNvSpPr/>
            <p:nvPr/>
          </p:nvSpPr>
          <p:spPr>
            <a:xfrm>
              <a:off x="995637" y="2466982"/>
              <a:ext cx="714251" cy="1305994"/>
            </a:xfrm>
            <a:custGeom>
              <a:avLst/>
              <a:gdLst/>
              <a:ahLst/>
              <a:cxnLst/>
              <a:rect l="l" t="t" r="r" b="b"/>
              <a:pathLst>
                <a:path w="16692" h="30521" extrusionOk="0">
                  <a:moveTo>
                    <a:pt x="16692" y="2059"/>
                  </a:moveTo>
                  <a:cubicBezTo>
                    <a:pt x="16365" y="2360"/>
                    <a:pt x="16265" y="2812"/>
                    <a:pt x="15989" y="3138"/>
                  </a:cubicBezTo>
                  <a:cubicBezTo>
                    <a:pt x="15738" y="3389"/>
                    <a:pt x="15361" y="3590"/>
                    <a:pt x="15085" y="3841"/>
                  </a:cubicBezTo>
                  <a:cubicBezTo>
                    <a:pt x="14383" y="4543"/>
                    <a:pt x="14357" y="5447"/>
                    <a:pt x="13881" y="6275"/>
                  </a:cubicBezTo>
                  <a:cubicBezTo>
                    <a:pt x="13002" y="7781"/>
                    <a:pt x="11898" y="9061"/>
                    <a:pt x="11320" y="10642"/>
                  </a:cubicBezTo>
                  <a:cubicBezTo>
                    <a:pt x="11245" y="10868"/>
                    <a:pt x="11170" y="11094"/>
                    <a:pt x="11120" y="11320"/>
                  </a:cubicBezTo>
                  <a:cubicBezTo>
                    <a:pt x="11019" y="11747"/>
                    <a:pt x="10818" y="12098"/>
                    <a:pt x="10693" y="12500"/>
                  </a:cubicBezTo>
                  <a:cubicBezTo>
                    <a:pt x="10593" y="12901"/>
                    <a:pt x="10668" y="13353"/>
                    <a:pt x="10618" y="13755"/>
                  </a:cubicBezTo>
                  <a:cubicBezTo>
                    <a:pt x="10467" y="14583"/>
                    <a:pt x="10241" y="15361"/>
                    <a:pt x="10040" y="16189"/>
                  </a:cubicBezTo>
                  <a:cubicBezTo>
                    <a:pt x="9840" y="17068"/>
                    <a:pt x="9413" y="17770"/>
                    <a:pt x="9413" y="18724"/>
                  </a:cubicBezTo>
                  <a:lnTo>
                    <a:pt x="9413" y="21259"/>
                  </a:lnTo>
                  <a:lnTo>
                    <a:pt x="9413" y="21360"/>
                  </a:lnTo>
                  <a:cubicBezTo>
                    <a:pt x="9413" y="23066"/>
                    <a:pt x="9237" y="25024"/>
                    <a:pt x="8334" y="26505"/>
                  </a:cubicBezTo>
                  <a:cubicBezTo>
                    <a:pt x="7982" y="27132"/>
                    <a:pt x="7079" y="28237"/>
                    <a:pt x="6376" y="28437"/>
                  </a:cubicBezTo>
                  <a:cubicBezTo>
                    <a:pt x="6125" y="28513"/>
                    <a:pt x="5673" y="28362"/>
                    <a:pt x="5397" y="28387"/>
                  </a:cubicBezTo>
                  <a:cubicBezTo>
                    <a:pt x="5021" y="28387"/>
                    <a:pt x="4669" y="28488"/>
                    <a:pt x="4393" y="28688"/>
                  </a:cubicBezTo>
                  <a:lnTo>
                    <a:pt x="4368" y="28714"/>
                  </a:lnTo>
                  <a:cubicBezTo>
                    <a:pt x="3741" y="29165"/>
                    <a:pt x="3364" y="30521"/>
                    <a:pt x="2561" y="30295"/>
                  </a:cubicBezTo>
                  <a:cubicBezTo>
                    <a:pt x="2335" y="30219"/>
                    <a:pt x="2134" y="30069"/>
                    <a:pt x="2009" y="29868"/>
                  </a:cubicBezTo>
                  <a:cubicBezTo>
                    <a:pt x="1934" y="29542"/>
                    <a:pt x="1883" y="29190"/>
                    <a:pt x="1833" y="28914"/>
                  </a:cubicBezTo>
                  <a:cubicBezTo>
                    <a:pt x="1683" y="28086"/>
                    <a:pt x="1657" y="27233"/>
                    <a:pt x="1733" y="26404"/>
                  </a:cubicBezTo>
                  <a:cubicBezTo>
                    <a:pt x="1783" y="25526"/>
                    <a:pt x="1557" y="24848"/>
                    <a:pt x="1381" y="23995"/>
                  </a:cubicBezTo>
                  <a:cubicBezTo>
                    <a:pt x="1231" y="23142"/>
                    <a:pt x="603" y="22313"/>
                    <a:pt x="453" y="21435"/>
                  </a:cubicBezTo>
                  <a:cubicBezTo>
                    <a:pt x="277" y="20506"/>
                    <a:pt x="628" y="19678"/>
                    <a:pt x="779" y="18800"/>
                  </a:cubicBezTo>
                  <a:cubicBezTo>
                    <a:pt x="904" y="17921"/>
                    <a:pt x="779" y="16942"/>
                    <a:pt x="779" y="16064"/>
                  </a:cubicBezTo>
                  <a:cubicBezTo>
                    <a:pt x="779" y="14307"/>
                    <a:pt x="879" y="12500"/>
                    <a:pt x="553" y="10793"/>
                  </a:cubicBezTo>
                  <a:cubicBezTo>
                    <a:pt x="402" y="9915"/>
                    <a:pt x="126" y="9036"/>
                    <a:pt x="26" y="8158"/>
                  </a:cubicBezTo>
                  <a:cubicBezTo>
                    <a:pt x="1" y="7430"/>
                    <a:pt x="51" y="6702"/>
                    <a:pt x="126" y="5999"/>
                  </a:cubicBezTo>
                  <a:cubicBezTo>
                    <a:pt x="327" y="5798"/>
                    <a:pt x="553" y="5598"/>
                    <a:pt x="754" y="5397"/>
                  </a:cubicBezTo>
                  <a:cubicBezTo>
                    <a:pt x="1507" y="4694"/>
                    <a:pt x="754" y="3866"/>
                    <a:pt x="1432" y="3088"/>
                  </a:cubicBezTo>
                  <a:cubicBezTo>
                    <a:pt x="1833" y="2611"/>
                    <a:pt x="1833" y="3138"/>
                    <a:pt x="2335" y="2862"/>
                  </a:cubicBezTo>
                  <a:cubicBezTo>
                    <a:pt x="2837" y="2586"/>
                    <a:pt x="2511" y="2234"/>
                    <a:pt x="2536" y="1833"/>
                  </a:cubicBezTo>
                  <a:cubicBezTo>
                    <a:pt x="2586" y="1105"/>
                    <a:pt x="2988" y="1"/>
                    <a:pt x="3891" y="603"/>
                  </a:cubicBezTo>
                  <a:cubicBezTo>
                    <a:pt x="4368" y="904"/>
                    <a:pt x="4619" y="1933"/>
                    <a:pt x="4895" y="2460"/>
                  </a:cubicBezTo>
                  <a:cubicBezTo>
                    <a:pt x="5272" y="2209"/>
                    <a:pt x="4920" y="1406"/>
                    <a:pt x="5498" y="1205"/>
                  </a:cubicBezTo>
                  <a:cubicBezTo>
                    <a:pt x="6050" y="979"/>
                    <a:pt x="6100" y="1757"/>
                    <a:pt x="6652" y="1707"/>
                  </a:cubicBezTo>
                  <a:cubicBezTo>
                    <a:pt x="6853" y="979"/>
                    <a:pt x="7756" y="804"/>
                    <a:pt x="8108" y="1532"/>
                  </a:cubicBezTo>
                  <a:cubicBezTo>
                    <a:pt x="8309" y="1908"/>
                    <a:pt x="8183" y="3464"/>
                    <a:pt x="8961" y="3288"/>
                  </a:cubicBezTo>
                  <a:cubicBezTo>
                    <a:pt x="9011" y="2812"/>
                    <a:pt x="8861" y="2360"/>
                    <a:pt x="9287" y="2034"/>
                  </a:cubicBezTo>
                  <a:cubicBezTo>
                    <a:pt x="9639" y="1757"/>
                    <a:pt x="10066" y="1933"/>
                    <a:pt x="10417" y="1632"/>
                  </a:cubicBezTo>
                  <a:cubicBezTo>
                    <a:pt x="11069" y="1004"/>
                    <a:pt x="10869" y="277"/>
                    <a:pt x="11973" y="603"/>
                  </a:cubicBezTo>
                  <a:cubicBezTo>
                    <a:pt x="12073" y="1180"/>
                    <a:pt x="12575" y="1055"/>
                    <a:pt x="12927" y="1331"/>
                  </a:cubicBezTo>
                  <a:cubicBezTo>
                    <a:pt x="12801" y="377"/>
                    <a:pt x="14282" y="653"/>
                    <a:pt x="14834" y="804"/>
                  </a:cubicBezTo>
                  <a:lnTo>
                    <a:pt x="15085" y="854"/>
                  </a:lnTo>
                  <a:cubicBezTo>
                    <a:pt x="15336" y="904"/>
                    <a:pt x="15587" y="979"/>
                    <a:pt x="15813" y="1080"/>
                  </a:cubicBezTo>
                  <a:cubicBezTo>
                    <a:pt x="16089" y="1306"/>
                    <a:pt x="16139" y="1858"/>
                    <a:pt x="16516" y="1858"/>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7"/>
            <p:cNvSpPr/>
            <p:nvPr/>
          </p:nvSpPr>
          <p:spPr>
            <a:xfrm>
              <a:off x="2726953" y="2600146"/>
              <a:ext cx="539154" cy="1232994"/>
            </a:xfrm>
            <a:custGeom>
              <a:avLst/>
              <a:gdLst/>
              <a:ahLst/>
              <a:cxnLst/>
              <a:rect l="l" t="t" r="r" b="b"/>
              <a:pathLst>
                <a:path w="12600" h="28815" extrusionOk="0">
                  <a:moveTo>
                    <a:pt x="979" y="1"/>
                  </a:moveTo>
                  <a:cubicBezTo>
                    <a:pt x="603" y="352"/>
                    <a:pt x="552" y="1155"/>
                    <a:pt x="552" y="1632"/>
                  </a:cubicBezTo>
                  <a:cubicBezTo>
                    <a:pt x="552" y="2134"/>
                    <a:pt x="477" y="2661"/>
                    <a:pt x="502" y="3163"/>
                  </a:cubicBezTo>
                  <a:cubicBezTo>
                    <a:pt x="527" y="3690"/>
                    <a:pt x="552" y="4242"/>
                    <a:pt x="552" y="4795"/>
                  </a:cubicBezTo>
                  <a:cubicBezTo>
                    <a:pt x="552" y="5347"/>
                    <a:pt x="653" y="5824"/>
                    <a:pt x="653" y="6376"/>
                  </a:cubicBezTo>
                  <a:cubicBezTo>
                    <a:pt x="603" y="7179"/>
                    <a:pt x="502" y="7957"/>
                    <a:pt x="352" y="8760"/>
                  </a:cubicBezTo>
                  <a:cubicBezTo>
                    <a:pt x="226" y="9714"/>
                    <a:pt x="301" y="10693"/>
                    <a:pt x="201" y="11672"/>
                  </a:cubicBezTo>
                  <a:cubicBezTo>
                    <a:pt x="0" y="13479"/>
                    <a:pt x="226" y="15211"/>
                    <a:pt x="301" y="17018"/>
                  </a:cubicBezTo>
                  <a:cubicBezTo>
                    <a:pt x="276" y="17946"/>
                    <a:pt x="226" y="18850"/>
                    <a:pt x="126" y="19779"/>
                  </a:cubicBezTo>
                  <a:cubicBezTo>
                    <a:pt x="75" y="20281"/>
                    <a:pt x="25" y="20783"/>
                    <a:pt x="25" y="21310"/>
                  </a:cubicBezTo>
                  <a:cubicBezTo>
                    <a:pt x="25" y="21812"/>
                    <a:pt x="176" y="22339"/>
                    <a:pt x="126" y="22866"/>
                  </a:cubicBezTo>
                  <a:cubicBezTo>
                    <a:pt x="50" y="24171"/>
                    <a:pt x="151" y="25476"/>
                    <a:pt x="377" y="26756"/>
                  </a:cubicBezTo>
                  <a:cubicBezTo>
                    <a:pt x="402" y="26982"/>
                    <a:pt x="477" y="27208"/>
                    <a:pt x="628" y="27384"/>
                  </a:cubicBezTo>
                  <a:cubicBezTo>
                    <a:pt x="703" y="27484"/>
                    <a:pt x="828" y="27534"/>
                    <a:pt x="929" y="27609"/>
                  </a:cubicBezTo>
                  <a:cubicBezTo>
                    <a:pt x="1029" y="27710"/>
                    <a:pt x="1105" y="27936"/>
                    <a:pt x="1180" y="27986"/>
                  </a:cubicBezTo>
                  <a:cubicBezTo>
                    <a:pt x="1330" y="28086"/>
                    <a:pt x="1581" y="28011"/>
                    <a:pt x="1782" y="28036"/>
                  </a:cubicBezTo>
                  <a:cubicBezTo>
                    <a:pt x="2083" y="28086"/>
                    <a:pt x="2159" y="28262"/>
                    <a:pt x="2410" y="28387"/>
                  </a:cubicBezTo>
                  <a:cubicBezTo>
                    <a:pt x="3138" y="28814"/>
                    <a:pt x="3941" y="28362"/>
                    <a:pt x="4669" y="28111"/>
                  </a:cubicBezTo>
                  <a:cubicBezTo>
                    <a:pt x="5296" y="27936"/>
                    <a:pt x="5898" y="27660"/>
                    <a:pt x="6451" y="27283"/>
                  </a:cubicBezTo>
                  <a:cubicBezTo>
                    <a:pt x="6877" y="26957"/>
                    <a:pt x="7254" y="26530"/>
                    <a:pt x="7680" y="26204"/>
                  </a:cubicBezTo>
                  <a:cubicBezTo>
                    <a:pt x="8107" y="25878"/>
                    <a:pt x="8609" y="25627"/>
                    <a:pt x="9061" y="25351"/>
                  </a:cubicBezTo>
                  <a:cubicBezTo>
                    <a:pt x="9136" y="25300"/>
                    <a:pt x="9262" y="25225"/>
                    <a:pt x="9362" y="25200"/>
                  </a:cubicBezTo>
                  <a:cubicBezTo>
                    <a:pt x="9412" y="25351"/>
                    <a:pt x="9362" y="25526"/>
                    <a:pt x="9211" y="25602"/>
                  </a:cubicBezTo>
                  <a:cubicBezTo>
                    <a:pt x="9613" y="25049"/>
                    <a:pt x="10341" y="24598"/>
                    <a:pt x="10893" y="24196"/>
                  </a:cubicBezTo>
                  <a:cubicBezTo>
                    <a:pt x="11119" y="24045"/>
                    <a:pt x="11295" y="23845"/>
                    <a:pt x="11420" y="23619"/>
                  </a:cubicBezTo>
                  <a:cubicBezTo>
                    <a:pt x="11546" y="23368"/>
                    <a:pt x="11646" y="23117"/>
                    <a:pt x="11696" y="22866"/>
                  </a:cubicBezTo>
                  <a:cubicBezTo>
                    <a:pt x="12274" y="20757"/>
                    <a:pt x="12198" y="18599"/>
                    <a:pt x="12223" y="16390"/>
                  </a:cubicBezTo>
                  <a:cubicBezTo>
                    <a:pt x="12223" y="15437"/>
                    <a:pt x="12299" y="14508"/>
                    <a:pt x="12324" y="13554"/>
                  </a:cubicBezTo>
                  <a:cubicBezTo>
                    <a:pt x="12349" y="12726"/>
                    <a:pt x="12600" y="11948"/>
                    <a:pt x="12575" y="11120"/>
                  </a:cubicBezTo>
                  <a:cubicBezTo>
                    <a:pt x="12600" y="9915"/>
                    <a:pt x="12499" y="8710"/>
                    <a:pt x="12299" y="7505"/>
                  </a:cubicBezTo>
                  <a:cubicBezTo>
                    <a:pt x="12123" y="6426"/>
                    <a:pt x="12223" y="5322"/>
                    <a:pt x="12173" y="4242"/>
                  </a:cubicBezTo>
                  <a:cubicBezTo>
                    <a:pt x="12123" y="3464"/>
                    <a:pt x="11797" y="2887"/>
                    <a:pt x="11646" y="2159"/>
                  </a:cubicBezTo>
                  <a:cubicBezTo>
                    <a:pt x="11546" y="1833"/>
                    <a:pt x="11546" y="1532"/>
                    <a:pt x="11219" y="1356"/>
                  </a:cubicBezTo>
                  <a:cubicBezTo>
                    <a:pt x="10793" y="1105"/>
                    <a:pt x="10215" y="1130"/>
                    <a:pt x="9739" y="1130"/>
                  </a:cubicBezTo>
                  <a:cubicBezTo>
                    <a:pt x="9513" y="1130"/>
                    <a:pt x="9287" y="1130"/>
                    <a:pt x="9061" y="1130"/>
                  </a:cubicBezTo>
                  <a:cubicBezTo>
                    <a:pt x="8835" y="1055"/>
                    <a:pt x="8634" y="929"/>
                    <a:pt x="8383" y="854"/>
                  </a:cubicBezTo>
                  <a:cubicBezTo>
                    <a:pt x="7204" y="553"/>
                    <a:pt x="6124" y="904"/>
                    <a:pt x="4920" y="904"/>
                  </a:cubicBezTo>
                  <a:cubicBezTo>
                    <a:pt x="4568" y="955"/>
                    <a:pt x="4217" y="879"/>
                    <a:pt x="3941" y="704"/>
                  </a:cubicBezTo>
                  <a:cubicBezTo>
                    <a:pt x="3640" y="478"/>
                    <a:pt x="3313" y="352"/>
                    <a:pt x="2962" y="327"/>
                  </a:cubicBezTo>
                  <a:cubicBezTo>
                    <a:pt x="2610" y="302"/>
                    <a:pt x="2234" y="252"/>
                    <a:pt x="1883" y="151"/>
                  </a:cubicBezTo>
                  <a:cubicBezTo>
                    <a:pt x="1632" y="126"/>
                    <a:pt x="1381" y="76"/>
                    <a:pt x="1130" y="1"/>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7"/>
            <p:cNvSpPr/>
            <p:nvPr/>
          </p:nvSpPr>
          <p:spPr>
            <a:xfrm>
              <a:off x="2756992" y="2542336"/>
              <a:ext cx="502697" cy="212581"/>
            </a:xfrm>
            <a:custGeom>
              <a:avLst/>
              <a:gdLst/>
              <a:ahLst/>
              <a:cxnLst/>
              <a:rect l="l" t="t" r="r" b="b"/>
              <a:pathLst>
                <a:path w="11748" h="4968" extrusionOk="0">
                  <a:moveTo>
                    <a:pt x="9171" y="0"/>
                  </a:moveTo>
                  <a:cubicBezTo>
                    <a:pt x="9037" y="0"/>
                    <a:pt x="8914" y="15"/>
                    <a:pt x="8811" y="47"/>
                  </a:cubicBezTo>
                  <a:cubicBezTo>
                    <a:pt x="8299" y="217"/>
                    <a:pt x="8113" y="587"/>
                    <a:pt x="7623" y="587"/>
                  </a:cubicBezTo>
                  <a:cubicBezTo>
                    <a:pt x="7536" y="587"/>
                    <a:pt x="7440" y="575"/>
                    <a:pt x="7330" y="549"/>
                  </a:cubicBezTo>
                  <a:cubicBezTo>
                    <a:pt x="6803" y="448"/>
                    <a:pt x="6577" y="147"/>
                    <a:pt x="5949" y="147"/>
                  </a:cubicBezTo>
                  <a:cubicBezTo>
                    <a:pt x="5473" y="147"/>
                    <a:pt x="4971" y="222"/>
                    <a:pt x="4494" y="373"/>
                  </a:cubicBezTo>
                  <a:cubicBezTo>
                    <a:pt x="4164" y="451"/>
                    <a:pt x="3835" y="491"/>
                    <a:pt x="3505" y="491"/>
                  </a:cubicBezTo>
                  <a:cubicBezTo>
                    <a:pt x="3308" y="491"/>
                    <a:pt x="3110" y="476"/>
                    <a:pt x="2912" y="448"/>
                  </a:cubicBezTo>
                  <a:cubicBezTo>
                    <a:pt x="2654" y="427"/>
                    <a:pt x="2348" y="404"/>
                    <a:pt x="2030" y="404"/>
                  </a:cubicBezTo>
                  <a:cubicBezTo>
                    <a:pt x="1206" y="404"/>
                    <a:pt x="309" y="559"/>
                    <a:pt x="1" y="1302"/>
                  </a:cubicBezTo>
                  <a:cubicBezTo>
                    <a:pt x="528" y="1502"/>
                    <a:pt x="152" y="1879"/>
                    <a:pt x="403" y="2230"/>
                  </a:cubicBezTo>
                  <a:cubicBezTo>
                    <a:pt x="654" y="2456"/>
                    <a:pt x="980" y="2632"/>
                    <a:pt x="1306" y="2682"/>
                  </a:cubicBezTo>
                  <a:cubicBezTo>
                    <a:pt x="1482" y="3360"/>
                    <a:pt x="1406" y="3786"/>
                    <a:pt x="1833" y="4389"/>
                  </a:cubicBezTo>
                  <a:cubicBezTo>
                    <a:pt x="2059" y="4690"/>
                    <a:pt x="2034" y="4966"/>
                    <a:pt x="2511" y="4966"/>
                  </a:cubicBezTo>
                  <a:cubicBezTo>
                    <a:pt x="2527" y="4967"/>
                    <a:pt x="2543" y="4968"/>
                    <a:pt x="2559" y="4968"/>
                  </a:cubicBezTo>
                  <a:cubicBezTo>
                    <a:pt x="2892" y="4968"/>
                    <a:pt x="3190" y="4723"/>
                    <a:pt x="3214" y="4364"/>
                  </a:cubicBezTo>
                  <a:cubicBezTo>
                    <a:pt x="3389" y="3686"/>
                    <a:pt x="3214" y="3008"/>
                    <a:pt x="4067" y="2782"/>
                  </a:cubicBezTo>
                  <a:cubicBezTo>
                    <a:pt x="4243" y="2757"/>
                    <a:pt x="4418" y="2745"/>
                    <a:pt x="4594" y="2745"/>
                  </a:cubicBezTo>
                  <a:cubicBezTo>
                    <a:pt x="4770" y="2745"/>
                    <a:pt x="4945" y="2757"/>
                    <a:pt x="5121" y="2782"/>
                  </a:cubicBezTo>
                  <a:cubicBezTo>
                    <a:pt x="5272" y="2808"/>
                    <a:pt x="5498" y="2983"/>
                    <a:pt x="5648" y="2983"/>
                  </a:cubicBezTo>
                  <a:cubicBezTo>
                    <a:pt x="5849" y="2983"/>
                    <a:pt x="5899" y="2782"/>
                    <a:pt x="6050" y="2782"/>
                  </a:cubicBezTo>
                  <a:cubicBezTo>
                    <a:pt x="6778" y="2808"/>
                    <a:pt x="7054" y="3209"/>
                    <a:pt x="7455" y="3711"/>
                  </a:cubicBezTo>
                  <a:cubicBezTo>
                    <a:pt x="7702" y="4015"/>
                    <a:pt x="7647" y="4075"/>
                    <a:pt x="7824" y="4075"/>
                  </a:cubicBezTo>
                  <a:cubicBezTo>
                    <a:pt x="7881" y="4075"/>
                    <a:pt x="7961" y="4069"/>
                    <a:pt x="8083" y="4062"/>
                  </a:cubicBezTo>
                  <a:cubicBezTo>
                    <a:pt x="8459" y="4037"/>
                    <a:pt x="8836" y="3987"/>
                    <a:pt x="9212" y="3912"/>
                  </a:cubicBezTo>
                  <a:cubicBezTo>
                    <a:pt x="9488" y="3837"/>
                    <a:pt x="9664" y="3560"/>
                    <a:pt x="9965" y="3510"/>
                  </a:cubicBezTo>
                  <a:cubicBezTo>
                    <a:pt x="9991" y="3506"/>
                    <a:pt x="10017" y="3504"/>
                    <a:pt x="10043" y="3504"/>
                  </a:cubicBezTo>
                  <a:cubicBezTo>
                    <a:pt x="10236" y="3504"/>
                    <a:pt x="10431" y="3610"/>
                    <a:pt x="10641" y="3610"/>
                  </a:cubicBezTo>
                  <a:cubicBezTo>
                    <a:pt x="10730" y="3610"/>
                    <a:pt x="10823" y="3590"/>
                    <a:pt x="10919" y="3535"/>
                  </a:cubicBezTo>
                  <a:cubicBezTo>
                    <a:pt x="11321" y="3309"/>
                    <a:pt x="11672" y="2356"/>
                    <a:pt x="11747" y="1929"/>
                  </a:cubicBezTo>
                  <a:lnTo>
                    <a:pt x="11546" y="1628"/>
                  </a:lnTo>
                  <a:cubicBezTo>
                    <a:pt x="11634" y="728"/>
                    <a:pt x="10109" y="0"/>
                    <a:pt x="9171" y="0"/>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7"/>
            <p:cNvSpPr/>
            <p:nvPr/>
          </p:nvSpPr>
          <p:spPr>
            <a:xfrm>
              <a:off x="1441346" y="2523893"/>
              <a:ext cx="346941" cy="1479978"/>
            </a:xfrm>
            <a:custGeom>
              <a:avLst/>
              <a:gdLst/>
              <a:ahLst/>
              <a:cxnLst/>
              <a:rect l="l" t="t" r="r" b="b"/>
              <a:pathLst>
                <a:path w="8108" h="34587" extrusionOk="0">
                  <a:moveTo>
                    <a:pt x="3239" y="1431"/>
                  </a:moveTo>
                  <a:cubicBezTo>
                    <a:pt x="2360" y="2034"/>
                    <a:pt x="1833" y="3314"/>
                    <a:pt x="1482" y="4443"/>
                  </a:cubicBezTo>
                  <a:cubicBezTo>
                    <a:pt x="1080" y="5748"/>
                    <a:pt x="829" y="7129"/>
                    <a:pt x="779" y="8509"/>
                  </a:cubicBezTo>
                  <a:cubicBezTo>
                    <a:pt x="553" y="11822"/>
                    <a:pt x="352" y="15236"/>
                    <a:pt x="352" y="18599"/>
                  </a:cubicBezTo>
                  <a:cubicBezTo>
                    <a:pt x="352" y="20933"/>
                    <a:pt x="202" y="23368"/>
                    <a:pt x="76" y="25702"/>
                  </a:cubicBezTo>
                  <a:cubicBezTo>
                    <a:pt x="1" y="26706"/>
                    <a:pt x="26" y="27710"/>
                    <a:pt x="152" y="28714"/>
                  </a:cubicBezTo>
                  <a:cubicBezTo>
                    <a:pt x="227" y="29266"/>
                    <a:pt x="402" y="29843"/>
                    <a:pt x="428" y="30395"/>
                  </a:cubicBezTo>
                  <a:cubicBezTo>
                    <a:pt x="478" y="31123"/>
                    <a:pt x="453" y="32052"/>
                    <a:pt x="729" y="32704"/>
                  </a:cubicBezTo>
                  <a:cubicBezTo>
                    <a:pt x="1005" y="33206"/>
                    <a:pt x="1381" y="33633"/>
                    <a:pt x="1858" y="33909"/>
                  </a:cubicBezTo>
                  <a:cubicBezTo>
                    <a:pt x="2963" y="34587"/>
                    <a:pt x="4368" y="33959"/>
                    <a:pt x="5447" y="33508"/>
                  </a:cubicBezTo>
                  <a:cubicBezTo>
                    <a:pt x="6100" y="33282"/>
                    <a:pt x="6652" y="32805"/>
                    <a:pt x="6953" y="32177"/>
                  </a:cubicBezTo>
                  <a:cubicBezTo>
                    <a:pt x="7280" y="31650"/>
                    <a:pt x="7631" y="31173"/>
                    <a:pt x="7832" y="30571"/>
                  </a:cubicBezTo>
                  <a:cubicBezTo>
                    <a:pt x="8108" y="29743"/>
                    <a:pt x="7079" y="6777"/>
                    <a:pt x="6953" y="5121"/>
                  </a:cubicBezTo>
                  <a:cubicBezTo>
                    <a:pt x="6903" y="4443"/>
                    <a:pt x="6903" y="3690"/>
                    <a:pt x="6803" y="3038"/>
                  </a:cubicBezTo>
                  <a:cubicBezTo>
                    <a:pt x="6727" y="2410"/>
                    <a:pt x="5347" y="1"/>
                    <a:pt x="3239"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7"/>
            <p:cNvSpPr/>
            <p:nvPr/>
          </p:nvSpPr>
          <p:spPr>
            <a:xfrm>
              <a:off x="1483238" y="2577596"/>
              <a:ext cx="259949" cy="1479978"/>
            </a:xfrm>
            <a:custGeom>
              <a:avLst/>
              <a:gdLst/>
              <a:ahLst/>
              <a:cxnLst/>
              <a:rect l="l" t="t" r="r" b="b"/>
              <a:pathLst>
                <a:path w="6075" h="34587" extrusionOk="0">
                  <a:moveTo>
                    <a:pt x="2435" y="1431"/>
                  </a:moveTo>
                  <a:cubicBezTo>
                    <a:pt x="1783" y="2034"/>
                    <a:pt x="1381" y="3314"/>
                    <a:pt x="1130" y="4443"/>
                  </a:cubicBezTo>
                  <a:cubicBezTo>
                    <a:pt x="804" y="5773"/>
                    <a:pt x="628" y="7129"/>
                    <a:pt x="578" y="8509"/>
                  </a:cubicBezTo>
                  <a:cubicBezTo>
                    <a:pt x="427" y="11822"/>
                    <a:pt x="277" y="15236"/>
                    <a:pt x="277" y="18599"/>
                  </a:cubicBezTo>
                  <a:cubicBezTo>
                    <a:pt x="277" y="20958"/>
                    <a:pt x="151" y="23368"/>
                    <a:pt x="51" y="25702"/>
                  </a:cubicBezTo>
                  <a:cubicBezTo>
                    <a:pt x="1" y="26706"/>
                    <a:pt x="26" y="27710"/>
                    <a:pt x="101" y="28714"/>
                  </a:cubicBezTo>
                  <a:cubicBezTo>
                    <a:pt x="176" y="29291"/>
                    <a:pt x="302" y="29843"/>
                    <a:pt x="327" y="30395"/>
                  </a:cubicBezTo>
                  <a:cubicBezTo>
                    <a:pt x="352" y="31123"/>
                    <a:pt x="327" y="32077"/>
                    <a:pt x="553" y="32704"/>
                  </a:cubicBezTo>
                  <a:cubicBezTo>
                    <a:pt x="729" y="33181"/>
                    <a:pt x="1005" y="33583"/>
                    <a:pt x="1406" y="33909"/>
                  </a:cubicBezTo>
                  <a:cubicBezTo>
                    <a:pt x="2209" y="34587"/>
                    <a:pt x="3289" y="33984"/>
                    <a:pt x="4092" y="33508"/>
                  </a:cubicBezTo>
                  <a:cubicBezTo>
                    <a:pt x="4619" y="33231"/>
                    <a:pt x="5021" y="32755"/>
                    <a:pt x="5221" y="32202"/>
                  </a:cubicBezTo>
                  <a:cubicBezTo>
                    <a:pt x="5472" y="31675"/>
                    <a:pt x="5698" y="31123"/>
                    <a:pt x="5874" y="30571"/>
                  </a:cubicBezTo>
                  <a:cubicBezTo>
                    <a:pt x="6075" y="29743"/>
                    <a:pt x="5297" y="6802"/>
                    <a:pt x="5221" y="5121"/>
                  </a:cubicBezTo>
                  <a:cubicBezTo>
                    <a:pt x="5171" y="4443"/>
                    <a:pt x="5171" y="3690"/>
                    <a:pt x="5096" y="3038"/>
                  </a:cubicBezTo>
                  <a:cubicBezTo>
                    <a:pt x="5021" y="2410"/>
                    <a:pt x="4017" y="1"/>
                    <a:pt x="2435" y="14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7"/>
            <p:cNvSpPr/>
            <p:nvPr/>
          </p:nvSpPr>
          <p:spPr>
            <a:xfrm>
              <a:off x="1509041" y="2700020"/>
              <a:ext cx="259949" cy="1480021"/>
            </a:xfrm>
            <a:custGeom>
              <a:avLst/>
              <a:gdLst/>
              <a:ahLst/>
              <a:cxnLst/>
              <a:rect l="l" t="t" r="r" b="b"/>
              <a:pathLst>
                <a:path w="6075" h="34588" extrusionOk="0">
                  <a:moveTo>
                    <a:pt x="2435" y="1432"/>
                  </a:moveTo>
                  <a:cubicBezTo>
                    <a:pt x="1757" y="2034"/>
                    <a:pt x="1381" y="3314"/>
                    <a:pt x="1104" y="4418"/>
                  </a:cubicBezTo>
                  <a:cubicBezTo>
                    <a:pt x="803" y="5774"/>
                    <a:pt x="628" y="7129"/>
                    <a:pt x="577" y="8509"/>
                  </a:cubicBezTo>
                  <a:cubicBezTo>
                    <a:pt x="427" y="11822"/>
                    <a:pt x="251" y="15236"/>
                    <a:pt x="251" y="18599"/>
                  </a:cubicBezTo>
                  <a:cubicBezTo>
                    <a:pt x="251" y="20933"/>
                    <a:pt x="151" y="23343"/>
                    <a:pt x="50" y="25702"/>
                  </a:cubicBezTo>
                  <a:cubicBezTo>
                    <a:pt x="0" y="26706"/>
                    <a:pt x="0" y="27710"/>
                    <a:pt x="101" y="28714"/>
                  </a:cubicBezTo>
                  <a:cubicBezTo>
                    <a:pt x="151" y="29266"/>
                    <a:pt x="301" y="29843"/>
                    <a:pt x="326" y="30396"/>
                  </a:cubicBezTo>
                  <a:cubicBezTo>
                    <a:pt x="352" y="31123"/>
                    <a:pt x="326" y="32052"/>
                    <a:pt x="552" y="32705"/>
                  </a:cubicBezTo>
                  <a:cubicBezTo>
                    <a:pt x="703" y="33182"/>
                    <a:pt x="1004" y="33583"/>
                    <a:pt x="1381" y="33884"/>
                  </a:cubicBezTo>
                  <a:cubicBezTo>
                    <a:pt x="2209" y="34587"/>
                    <a:pt x="3263" y="33960"/>
                    <a:pt x="4066" y="33508"/>
                  </a:cubicBezTo>
                  <a:cubicBezTo>
                    <a:pt x="4618" y="33232"/>
                    <a:pt x="5020" y="32755"/>
                    <a:pt x="5196" y="32178"/>
                  </a:cubicBezTo>
                  <a:cubicBezTo>
                    <a:pt x="5472" y="31676"/>
                    <a:pt x="5698" y="31123"/>
                    <a:pt x="5873" y="30571"/>
                  </a:cubicBezTo>
                  <a:cubicBezTo>
                    <a:pt x="6074" y="29743"/>
                    <a:pt x="5296" y="6778"/>
                    <a:pt x="5196" y="5121"/>
                  </a:cubicBezTo>
                  <a:cubicBezTo>
                    <a:pt x="5170" y="4443"/>
                    <a:pt x="5170" y="3690"/>
                    <a:pt x="5095" y="3038"/>
                  </a:cubicBezTo>
                  <a:cubicBezTo>
                    <a:pt x="5020" y="2410"/>
                    <a:pt x="4016" y="1"/>
                    <a:pt x="2435" y="14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7"/>
            <p:cNvSpPr/>
            <p:nvPr/>
          </p:nvSpPr>
          <p:spPr>
            <a:xfrm>
              <a:off x="1609985" y="2702202"/>
              <a:ext cx="119256" cy="1351094"/>
            </a:xfrm>
            <a:custGeom>
              <a:avLst/>
              <a:gdLst/>
              <a:ahLst/>
              <a:cxnLst/>
              <a:rect l="l" t="t" r="r" b="b"/>
              <a:pathLst>
                <a:path w="2787" h="31575" extrusionOk="0">
                  <a:moveTo>
                    <a:pt x="1255" y="1381"/>
                  </a:moveTo>
                  <a:cubicBezTo>
                    <a:pt x="904" y="1933"/>
                    <a:pt x="126" y="14608"/>
                    <a:pt x="126" y="17845"/>
                  </a:cubicBezTo>
                  <a:cubicBezTo>
                    <a:pt x="126" y="20079"/>
                    <a:pt x="76" y="22413"/>
                    <a:pt x="26" y="24647"/>
                  </a:cubicBezTo>
                  <a:cubicBezTo>
                    <a:pt x="0" y="25576"/>
                    <a:pt x="0" y="26630"/>
                    <a:pt x="51" y="27533"/>
                  </a:cubicBezTo>
                  <a:cubicBezTo>
                    <a:pt x="76" y="28086"/>
                    <a:pt x="151" y="28613"/>
                    <a:pt x="151" y="29140"/>
                  </a:cubicBezTo>
                  <a:cubicBezTo>
                    <a:pt x="151" y="29843"/>
                    <a:pt x="2510" y="31574"/>
                    <a:pt x="2661" y="30872"/>
                  </a:cubicBezTo>
                  <a:cubicBezTo>
                    <a:pt x="2786" y="30345"/>
                    <a:pt x="2059" y="0"/>
                    <a:pt x="1255" y="138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7"/>
            <p:cNvSpPr/>
            <p:nvPr/>
          </p:nvSpPr>
          <p:spPr>
            <a:xfrm>
              <a:off x="1609985" y="2943842"/>
              <a:ext cx="119256" cy="1165300"/>
            </a:xfrm>
            <a:custGeom>
              <a:avLst/>
              <a:gdLst/>
              <a:ahLst/>
              <a:cxnLst/>
              <a:rect l="l" t="t" r="r" b="b"/>
              <a:pathLst>
                <a:path w="2787" h="27233" extrusionOk="0">
                  <a:moveTo>
                    <a:pt x="1255" y="1155"/>
                  </a:moveTo>
                  <a:cubicBezTo>
                    <a:pt x="904" y="1657"/>
                    <a:pt x="126" y="12600"/>
                    <a:pt x="126" y="15386"/>
                  </a:cubicBezTo>
                  <a:cubicBezTo>
                    <a:pt x="126" y="17319"/>
                    <a:pt x="76" y="19326"/>
                    <a:pt x="26" y="21259"/>
                  </a:cubicBezTo>
                  <a:cubicBezTo>
                    <a:pt x="0" y="22062"/>
                    <a:pt x="0" y="22966"/>
                    <a:pt x="51" y="23769"/>
                  </a:cubicBezTo>
                  <a:cubicBezTo>
                    <a:pt x="76" y="24221"/>
                    <a:pt x="151" y="24698"/>
                    <a:pt x="151" y="25149"/>
                  </a:cubicBezTo>
                  <a:cubicBezTo>
                    <a:pt x="151" y="25752"/>
                    <a:pt x="2510" y="27233"/>
                    <a:pt x="2661" y="26630"/>
                  </a:cubicBezTo>
                  <a:cubicBezTo>
                    <a:pt x="2786" y="26178"/>
                    <a:pt x="2059" y="0"/>
                    <a:pt x="1255" y="1155"/>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7"/>
            <p:cNvSpPr/>
            <p:nvPr/>
          </p:nvSpPr>
          <p:spPr>
            <a:xfrm>
              <a:off x="1445668" y="2802076"/>
              <a:ext cx="119256" cy="1351094"/>
            </a:xfrm>
            <a:custGeom>
              <a:avLst/>
              <a:gdLst/>
              <a:ahLst/>
              <a:cxnLst/>
              <a:rect l="l" t="t" r="r" b="b"/>
              <a:pathLst>
                <a:path w="2787" h="31575" extrusionOk="0">
                  <a:moveTo>
                    <a:pt x="1230" y="1381"/>
                  </a:moveTo>
                  <a:cubicBezTo>
                    <a:pt x="904" y="1933"/>
                    <a:pt x="126" y="14633"/>
                    <a:pt x="126" y="17846"/>
                  </a:cubicBezTo>
                  <a:cubicBezTo>
                    <a:pt x="126" y="20104"/>
                    <a:pt x="76" y="22414"/>
                    <a:pt x="0" y="24647"/>
                  </a:cubicBezTo>
                  <a:cubicBezTo>
                    <a:pt x="0" y="25576"/>
                    <a:pt x="0" y="26630"/>
                    <a:pt x="51" y="27534"/>
                  </a:cubicBezTo>
                  <a:cubicBezTo>
                    <a:pt x="76" y="28086"/>
                    <a:pt x="151" y="28613"/>
                    <a:pt x="151" y="29140"/>
                  </a:cubicBezTo>
                  <a:cubicBezTo>
                    <a:pt x="151" y="29843"/>
                    <a:pt x="2510" y="31575"/>
                    <a:pt x="2661" y="30872"/>
                  </a:cubicBezTo>
                  <a:cubicBezTo>
                    <a:pt x="2786" y="30345"/>
                    <a:pt x="2033" y="0"/>
                    <a:pt x="1230" y="138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7"/>
            <p:cNvSpPr/>
            <p:nvPr/>
          </p:nvSpPr>
          <p:spPr>
            <a:xfrm>
              <a:off x="1445668" y="3043716"/>
              <a:ext cx="119256" cy="1165300"/>
            </a:xfrm>
            <a:custGeom>
              <a:avLst/>
              <a:gdLst/>
              <a:ahLst/>
              <a:cxnLst/>
              <a:rect l="l" t="t" r="r" b="b"/>
              <a:pathLst>
                <a:path w="2787" h="27233" extrusionOk="0">
                  <a:moveTo>
                    <a:pt x="1230" y="1180"/>
                  </a:moveTo>
                  <a:cubicBezTo>
                    <a:pt x="904" y="1657"/>
                    <a:pt x="126" y="12600"/>
                    <a:pt x="126" y="15386"/>
                  </a:cubicBezTo>
                  <a:cubicBezTo>
                    <a:pt x="126" y="17319"/>
                    <a:pt x="76" y="19327"/>
                    <a:pt x="0" y="21259"/>
                  </a:cubicBezTo>
                  <a:cubicBezTo>
                    <a:pt x="0" y="22062"/>
                    <a:pt x="0" y="22966"/>
                    <a:pt x="51" y="23769"/>
                  </a:cubicBezTo>
                  <a:cubicBezTo>
                    <a:pt x="76" y="24221"/>
                    <a:pt x="151" y="24698"/>
                    <a:pt x="151" y="25150"/>
                  </a:cubicBezTo>
                  <a:cubicBezTo>
                    <a:pt x="151" y="25752"/>
                    <a:pt x="2510" y="27233"/>
                    <a:pt x="2661" y="26630"/>
                  </a:cubicBezTo>
                  <a:cubicBezTo>
                    <a:pt x="2786" y="26179"/>
                    <a:pt x="2033" y="1"/>
                    <a:pt x="1230"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7"/>
            <p:cNvSpPr/>
            <p:nvPr/>
          </p:nvSpPr>
          <p:spPr>
            <a:xfrm>
              <a:off x="1607845" y="2542165"/>
              <a:ext cx="346941" cy="1282374"/>
            </a:xfrm>
            <a:custGeom>
              <a:avLst/>
              <a:gdLst/>
              <a:ahLst/>
              <a:cxnLst/>
              <a:rect l="l" t="t" r="r" b="b"/>
              <a:pathLst>
                <a:path w="8108" h="29969" extrusionOk="0">
                  <a:moveTo>
                    <a:pt x="3238" y="1230"/>
                  </a:moveTo>
                  <a:cubicBezTo>
                    <a:pt x="2360" y="1757"/>
                    <a:pt x="1832" y="2862"/>
                    <a:pt x="1481" y="3841"/>
                  </a:cubicBezTo>
                  <a:cubicBezTo>
                    <a:pt x="1079" y="4970"/>
                    <a:pt x="828" y="6175"/>
                    <a:pt x="778" y="7379"/>
                  </a:cubicBezTo>
                  <a:cubicBezTo>
                    <a:pt x="552" y="10241"/>
                    <a:pt x="352" y="13202"/>
                    <a:pt x="352" y="16114"/>
                  </a:cubicBezTo>
                  <a:cubicBezTo>
                    <a:pt x="352" y="18147"/>
                    <a:pt x="201" y="20230"/>
                    <a:pt x="76" y="22263"/>
                  </a:cubicBezTo>
                  <a:cubicBezTo>
                    <a:pt x="0" y="23141"/>
                    <a:pt x="25" y="23995"/>
                    <a:pt x="151" y="24873"/>
                  </a:cubicBezTo>
                  <a:cubicBezTo>
                    <a:pt x="226" y="25350"/>
                    <a:pt x="402" y="25852"/>
                    <a:pt x="427" y="26329"/>
                  </a:cubicBezTo>
                  <a:cubicBezTo>
                    <a:pt x="477" y="26957"/>
                    <a:pt x="452" y="27760"/>
                    <a:pt x="753" y="28337"/>
                  </a:cubicBezTo>
                  <a:cubicBezTo>
                    <a:pt x="1004" y="28789"/>
                    <a:pt x="1406" y="29140"/>
                    <a:pt x="1883" y="29366"/>
                  </a:cubicBezTo>
                  <a:cubicBezTo>
                    <a:pt x="2962" y="29968"/>
                    <a:pt x="4393" y="29416"/>
                    <a:pt x="5447" y="29040"/>
                  </a:cubicBezTo>
                  <a:cubicBezTo>
                    <a:pt x="6074" y="28839"/>
                    <a:pt x="6626" y="28437"/>
                    <a:pt x="6953" y="27885"/>
                  </a:cubicBezTo>
                  <a:cubicBezTo>
                    <a:pt x="7304" y="27433"/>
                    <a:pt x="7580" y="26982"/>
                    <a:pt x="7831" y="26480"/>
                  </a:cubicBezTo>
                  <a:cubicBezTo>
                    <a:pt x="8107" y="25752"/>
                    <a:pt x="7078" y="5874"/>
                    <a:pt x="6953" y="4443"/>
                  </a:cubicBezTo>
                  <a:cubicBezTo>
                    <a:pt x="6902" y="3866"/>
                    <a:pt x="6902" y="3188"/>
                    <a:pt x="6802" y="2636"/>
                  </a:cubicBezTo>
                  <a:cubicBezTo>
                    <a:pt x="6702" y="2109"/>
                    <a:pt x="5346" y="0"/>
                    <a:pt x="3238" y="1230"/>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7"/>
            <p:cNvSpPr/>
            <p:nvPr/>
          </p:nvSpPr>
          <p:spPr>
            <a:xfrm>
              <a:off x="1649737" y="2588336"/>
              <a:ext cx="259906" cy="1282374"/>
            </a:xfrm>
            <a:custGeom>
              <a:avLst/>
              <a:gdLst/>
              <a:ahLst/>
              <a:cxnLst/>
              <a:rect l="l" t="t" r="r" b="b"/>
              <a:pathLst>
                <a:path w="6074" h="29969" extrusionOk="0">
                  <a:moveTo>
                    <a:pt x="2435" y="1231"/>
                  </a:moveTo>
                  <a:cubicBezTo>
                    <a:pt x="1782" y="1758"/>
                    <a:pt x="1381" y="2862"/>
                    <a:pt x="1130" y="3841"/>
                  </a:cubicBezTo>
                  <a:cubicBezTo>
                    <a:pt x="803" y="4995"/>
                    <a:pt x="628" y="6175"/>
                    <a:pt x="577" y="7380"/>
                  </a:cubicBezTo>
                  <a:cubicBezTo>
                    <a:pt x="427" y="10241"/>
                    <a:pt x="276" y="13203"/>
                    <a:pt x="276" y="16114"/>
                  </a:cubicBezTo>
                  <a:cubicBezTo>
                    <a:pt x="276" y="18147"/>
                    <a:pt x="176" y="20230"/>
                    <a:pt x="50" y="22263"/>
                  </a:cubicBezTo>
                  <a:cubicBezTo>
                    <a:pt x="0" y="23142"/>
                    <a:pt x="25" y="23995"/>
                    <a:pt x="100" y="24874"/>
                  </a:cubicBezTo>
                  <a:cubicBezTo>
                    <a:pt x="176" y="25350"/>
                    <a:pt x="301" y="25852"/>
                    <a:pt x="326" y="26329"/>
                  </a:cubicBezTo>
                  <a:cubicBezTo>
                    <a:pt x="351" y="26957"/>
                    <a:pt x="326" y="27760"/>
                    <a:pt x="552" y="28337"/>
                  </a:cubicBezTo>
                  <a:cubicBezTo>
                    <a:pt x="728" y="28739"/>
                    <a:pt x="1029" y="29115"/>
                    <a:pt x="1406" y="29366"/>
                  </a:cubicBezTo>
                  <a:cubicBezTo>
                    <a:pt x="2209" y="29969"/>
                    <a:pt x="3288" y="29416"/>
                    <a:pt x="4091" y="29015"/>
                  </a:cubicBezTo>
                  <a:cubicBezTo>
                    <a:pt x="4593" y="28814"/>
                    <a:pt x="4995" y="28387"/>
                    <a:pt x="5221" y="27885"/>
                  </a:cubicBezTo>
                  <a:cubicBezTo>
                    <a:pt x="5472" y="27434"/>
                    <a:pt x="5698" y="26957"/>
                    <a:pt x="5873" y="26480"/>
                  </a:cubicBezTo>
                  <a:cubicBezTo>
                    <a:pt x="6074" y="25752"/>
                    <a:pt x="5296" y="5874"/>
                    <a:pt x="5221" y="4418"/>
                  </a:cubicBezTo>
                  <a:cubicBezTo>
                    <a:pt x="5170" y="3841"/>
                    <a:pt x="5170" y="3163"/>
                    <a:pt x="5095" y="2636"/>
                  </a:cubicBezTo>
                  <a:cubicBezTo>
                    <a:pt x="5045" y="2084"/>
                    <a:pt x="4016" y="1"/>
                    <a:pt x="2435" y="12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7"/>
            <p:cNvSpPr/>
            <p:nvPr/>
          </p:nvSpPr>
          <p:spPr>
            <a:xfrm>
              <a:off x="1674428" y="2694671"/>
              <a:ext cx="261019" cy="1282374"/>
            </a:xfrm>
            <a:custGeom>
              <a:avLst/>
              <a:gdLst/>
              <a:ahLst/>
              <a:cxnLst/>
              <a:rect l="l" t="t" r="r" b="b"/>
              <a:pathLst>
                <a:path w="6100" h="29969" extrusionOk="0">
                  <a:moveTo>
                    <a:pt x="2460" y="1230"/>
                  </a:moveTo>
                  <a:cubicBezTo>
                    <a:pt x="1782" y="1732"/>
                    <a:pt x="1406" y="2862"/>
                    <a:pt x="1130" y="3815"/>
                  </a:cubicBezTo>
                  <a:cubicBezTo>
                    <a:pt x="829" y="4970"/>
                    <a:pt x="653" y="6175"/>
                    <a:pt x="603" y="7354"/>
                  </a:cubicBezTo>
                  <a:cubicBezTo>
                    <a:pt x="452" y="10241"/>
                    <a:pt x="276" y="13177"/>
                    <a:pt x="276" y="16089"/>
                  </a:cubicBezTo>
                  <a:cubicBezTo>
                    <a:pt x="276" y="18147"/>
                    <a:pt x="176" y="20230"/>
                    <a:pt x="76" y="22263"/>
                  </a:cubicBezTo>
                  <a:cubicBezTo>
                    <a:pt x="0" y="23116"/>
                    <a:pt x="25" y="23995"/>
                    <a:pt x="126" y="24873"/>
                  </a:cubicBezTo>
                  <a:cubicBezTo>
                    <a:pt x="176" y="25350"/>
                    <a:pt x="327" y="25827"/>
                    <a:pt x="352" y="26329"/>
                  </a:cubicBezTo>
                  <a:cubicBezTo>
                    <a:pt x="377" y="26957"/>
                    <a:pt x="352" y="27760"/>
                    <a:pt x="578" y="28337"/>
                  </a:cubicBezTo>
                  <a:cubicBezTo>
                    <a:pt x="753" y="28739"/>
                    <a:pt x="1029" y="29090"/>
                    <a:pt x="1406" y="29366"/>
                  </a:cubicBezTo>
                  <a:cubicBezTo>
                    <a:pt x="2234" y="29968"/>
                    <a:pt x="3288" y="29416"/>
                    <a:pt x="4091" y="29015"/>
                  </a:cubicBezTo>
                  <a:cubicBezTo>
                    <a:pt x="4619" y="28789"/>
                    <a:pt x="5020" y="28387"/>
                    <a:pt x="5221" y="27885"/>
                  </a:cubicBezTo>
                  <a:cubicBezTo>
                    <a:pt x="5497" y="27433"/>
                    <a:pt x="5698" y="26957"/>
                    <a:pt x="5899" y="26480"/>
                  </a:cubicBezTo>
                  <a:cubicBezTo>
                    <a:pt x="6099" y="25752"/>
                    <a:pt x="5321" y="5874"/>
                    <a:pt x="5221" y="4418"/>
                  </a:cubicBezTo>
                  <a:cubicBezTo>
                    <a:pt x="5196" y="3841"/>
                    <a:pt x="5196" y="3188"/>
                    <a:pt x="5121" y="2636"/>
                  </a:cubicBezTo>
                  <a:cubicBezTo>
                    <a:pt x="5045" y="2084"/>
                    <a:pt x="4016" y="0"/>
                    <a:pt x="2460" y="1230"/>
                  </a:cubicBezTo>
                  <a:close/>
                </a:path>
              </a:pathLst>
            </a:custGeom>
            <a:solidFill>
              <a:srgbClr val="5AA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7"/>
            <p:cNvSpPr/>
            <p:nvPr/>
          </p:nvSpPr>
          <p:spPr>
            <a:xfrm>
              <a:off x="1776441" y="2696811"/>
              <a:ext cx="119256" cy="1169622"/>
            </a:xfrm>
            <a:custGeom>
              <a:avLst/>
              <a:gdLst/>
              <a:ahLst/>
              <a:cxnLst/>
              <a:rect l="l" t="t" r="r" b="b"/>
              <a:pathLst>
                <a:path w="2787" h="27334" extrusionOk="0">
                  <a:moveTo>
                    <a:pt x="1231" y="1180"/>
                  </a:moveTo>
                  <a:cubicBezTo>
                    <a:pt x="904" y="1657"/>
                    <a:pt x="126" y="12650"/>
                    <a:pt x="126" y="15436"/>
                  </a:cubicBezTo>
                  <a:cubicBezTo>
                    <a:pt x="126" y="17369"/>
                    <a:pt x="76" y="19377"/>
                    <a:pt x="26" y="21335"/>
                  </a:cubicBezTo>
                  <a:cubicBezTo>
                    <a:pt x="1" y="22138"/>
                    <a:pt x="1" y="23041"/>
                    <a:pt x="51" y="23844"/>
                  </a:cubicBezTo>
                  <a:cubicBezTo>
                    <a:pt x="76" y="24296"/>
                    <a:pt x="151" y="24773"/>
                    <a:pt x="151" y="25225"/>
                  </a:cubicBezTo>
                  <a:cubicBezTo>
                    <a:pt x="176" y="25827"/>
                    <a:pt x="2511" y="27333"/>
                    <a:pt x="2661" y="26731"/>
                  </a:cubicBezTo>
                  <a:cubicBezTo>
                    <a:pt x="2787" y="26254"/>
                    <a:pt x="2059" y="1"/>
                    <a:pt x="1231"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7"/>
            <p:cNvSpPr/>
            <p:nvPr/>
          </p:nvSpPr>
          <p:spPr>
            <a:xfrm>
              <a:off x="1776441" y="2905159"/>
              <a:ext cx="119256" cy="1009587"/>
            </a:xfrm>
            <a:custGeom>
              <a:avLst/>
              <a:gdLst/>
              <a:ahLst/>
              <a:cxnLst/>
              <a:rect l="l" t="t" r="r" b="b"/>
              <a:pathLst>
                <a:path w="2787" h="23594" extrusionOk="0">
                  <a:moveTo>
                    <a:pt x="1231" y="1005"/>
                  </a:moveTo>
                  <a:cubicBezTo>
                    <a:pt x="904" y="1431"/>
                    <a:pt x="126" y="10919"/>
                    <a:pt x="126" y="13328"/>
                  </a:cubicBezTo>
                  <a:cubicBezTo>
                    <a:pt x="126" y="15010"/>
                    <a:pt x="76" y="16742"/>
                    <a:pt x="26" y="18423"/>
                  </a:cubicBezTo>
                  <a:cubicBezTo>
                    <a:pt x="1" y="19151"/>
                    <a:pt x="1" y="19854"/>
                    <a:pt x="51" y="20582"/>
                  </a:cubicBezTo>
                  <a:cubicBezTo>
                    <a:pt x="76" y="20983"/>
                    <a:pt x="151" y="21385"/>
                    <a:pt x="151" y="21787"/>
                  </a:cubicBezTo>
                  <a:cubicBezTo>
                    <a:pt x="176" y="22314"/>
                    <a:pt x="2511" y="23594"/>
                    <a:pt x="2661" y="23067"/>
                  </a:cubicBezTo>
                  <a:cubicBezTo>
                    <a:pt x="2787" y="22690"/>
                    <a:pt x="2059" y="1"/>
                    <a:pt x="1231" y="1005"/>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7"/>
            <p:cNvSpPr/>
            <p:nvPr/>
          </p:nvSpPr>
          <p:spPr>
            <a:xfrm>
              <a:off x="1611055" y="2782735"/>
              <a:ext cx="120325" cy="1169622"/>
            </a:xfrm>
            <a:custGeom>
              <a:avLst/>
              <a:gdLst/>
              <a:ahLst/>
              <a:cxnLst/>
              <a:rect l="l" t="t" r="r" b="b"/>
              <a:pathLst>
                <a:path w="2812" h="27334" extrusionOk="0">
                  <a:moveTo>
                    <a:pt x="1255" y="1180"/>
                  </a:moveTo>
                  <a:cubicBezTo>
                    <a:pt x="904" y="1682"/>
                    <a:pt x="126" y="12650"/>
                    <a:pt x="126" y="15436"/>
                  </a:cubicBezTo>
                  <a:cubicBezTo>
                    <a:pt x="126" y="17394"/>
                    <a:pt x="76" y="19402"/>
                    <a:pt x="26" y="21360"/>
                  </a:cubicBezTo>
                  <a:cubicBezTo>
                    <a:pt x="1" y="22138"/>
                    <a:pt x="1" y="23066"/>
                    <a:pt x="51" y="23869"/>
                  </a:cubicBezTo>
                  <a:cubicBezTo>
                    <a:pt x="76" y="24321"/>
                    <a:pt x="151" y="24798"/>
                    <a:pt x="176" y="25250"/>
                  </a:cubicBezTo>
                  <a:cubicBezTo>
                    <a:pt x="176" y="25852"/>
                    <a:pt x="2510" y="27333"/>
                    <a:pt x="2686" y="26731"/>
                  </a:cubicBezTo>
                  <a:cubicBezTo>
                    <a:pt x="2812" y="26279"/>
                    <a:pt x="2059" y="1"/>
                    <a:pt x="1255"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7"/>
            <p:cNvSpPr/>
            <p:nvPr/>
          </p:nvSpPr>
          <p:spPr>
            <a:xfrm>
              <a:off x="1611055" y="2991083"/>
              <a:ext cx="120325" cy="1009587"/>
            </a:xfrm>
            <a:custGeom>
              <a:avLst/>
              <a:gdLst/>
              <a:ahLst/>
              <a:cxnLst/>
              <a:rect l="l" t="t" r="r" b="b"/>
              <a:pathLst>
                <a:path w="2812" h="23594" extrusionOk="0">
                  <a:moveTo>
                    <a:pt x="1255" y="1030"/>
                  </a:moveTo>
                  <a:cubicBezTo>
                    <a:pt x="929" y="1456"/>
                    <a:pt x="151" y="10944"/>
                    <a:pt x="151" y="13328"/>
                  </a:cubicBezTo>
                  <a:cubicBezTo>
                    <a:pt x="151" y="15010"/>
                    <a:pt x="101" y="16742"/>
                    <a:pt x="26" y="18423"/>
                  </a:cubicBezTo>
                  <a:cubicBezTo>
                    <a:pt x="1" y="19151"/>
                    <a:pt x="26" y="19854"/>
                    <a:pt x="76" y="20582"/>
                  </a:cubicBezTo>
                  <a:cubicBezTo>
                    <a:pt x="101" y="20983"/>
                    <a:pt x="176" y="21385"/>
                    <a:pt x="176" y="21786"/>
                  </a:cubicBezTo>
                  <a:cubicBezTo>
                    <a:pt x="201" y="22314"/>
                    <a:pt x="2536" y="23594"/>
                    <a:pt x="2686" y="23066"/>
                  </a:cubicBezTo>
                  <a:cubicBezTo>
                    <a:pt x="2812" y="22690"/>
                    <a:pt x="2059" y="1"/>
                    <a:pt x="1255" y="103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7"/>
            <p:cNvSpPr/>
            <p:nvPr/>
          </p:nvSpPr>
          <p:spPr>
            <a:xfrm>
              <a:off x="2535293" y="2495994"/>
              <a:ext cx="411383" cy="1606679"/>
            </a:xfrm>
            <a:custGeom>
              <a:avLst/>
              <a:gdLst/>
              <a:ahLst/>
              <a:cxnLst/>
              <a:rect l="l" t="t" r="r" b="b"/>
              <a:pathLst>
                <a:path w="9614" h="37548" extrusionOk="0">
                  <a:moveTo>
                    <a:pt x="5296" y="1506"/>
                  </a:moveTo>
                  <a:cubicBezTo>
                    <a:pt x="6350" y="2134"/>
                    <a:pt x="7003" y="3539"/>
                    <a:pt x="7430" y="4744"/>
                  </a:cubicBezTo>
                  <a:cubicBezTo>
                    <a:pt x="7932" y="6149"/>
                    <a:pt x="8258" y="7655"/>
                    <a:pt x="8358" y="9161"/>
                  </a:cubicBezTo>
                  <a:cubicBezTo>
                    <a:pt x="8660" y="12750"/>
                    <a:pt x="8986" y="16465"/>
                    <a:pt x="9036" y="20104"/>
                  </a:cubicBezTo>
                  <a:cubicBezTo>
                    <a:pt x="9061" y="22664"/>
                    <a:pt x="9287" y="25300"/>
                    <a:pt x="9513" y="27835"/>
                  </a:cubicBezTo>
                  <a:cubicBezTo>
                    <a:pt x="9613" y="28939"/>
                    <a:pt x="9588" y="30018"/>
                    <a:pt x="9463" y="31123"/>
                  </a:cubicBezTo>
                  <a:cubicBezTo>
                    <a:pt x="9387" y="31750"/>
                    <a:pt x="9187" y="32352"/>
                    <a:pt x="9162" y="32955"/>
                  </a:cubicBezTo>
                  <a:cubicBezTo>
                    <a:pt x="9111" y="33733"/>
                    <a:pt x="9162" y="34762"/>
                    <a:pt x="8835" y="35465"/>
                  </a:cubicBezTo>
                  <a:cubicBezTo>
                    <a:pt x="8534" y="36017"/>
                    <a:pt x="8082" y="36469"/>
                    <a:pt x="7505" y="36770"/>
                  </a:cubicBezTo>
                  <a:cubicBezTo>
                    <a:pt x="6225" y="37548"/>
                    <a:pt x="4543" y="36895"/>
                    <a:pt x="3238" y="36418"/>
                  </a:cubicBezTo>
                  <a:cubicBezTo>
                    <a:pt x="2485" y="36193"/>
                    <a:pt x="1833" y="35691"/>
                    <a:pt x="1406" y="35013"/>
                  </a:cubicBezTo>
                  <a:cubicBezTo>
                    <a:pt x="1055" y="34411"/>
                    <a:pt x="603" y="33934"/>
                    <a:pt x="352" y="33256"/>
                  </a:cubicBezTo>
                  <a:cubicBezTo>
                    <a:pt x="0" y="32378"/>
                    <a:pt x="829" y="7404"/>
                    <a:pt x="929" y="5572"/>
                  </a:cubicBezTo>
                  <a:cubicBezTo>
                    <a:pt x="979" y="4844"/>
                    <a:pt x="954" y="4016"/>
                    <a:pt x="1080" y="3313"/>
                  </a:cubicBezTo>
                  <a:cubicBezTo>
                    <a:pt x="1180" y="2636"/>
                    <a:pt x="2761" y="0"/>
                    <a:pt x="5296" y="1506"/>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7"/>
            <p:cNvSpPr/>
            <p:nvPr/>
          </p:nvSpPr>
          <p:spPr>
            <a:xfrm>
              <a:off x="2599137" y="2555045"/>
              <a:ext cx="308259" cy="1606722"/>
            </a:xfrm>
            <a:custGeom>
              <a:avLst/>
              <a:gdLst/>
              <a:ahLst/>
              <a:cxnLst/>
              <a:rect l="l" t="t" r="r" b="b"/>
              <a:pathLst>
                <a:path w="7204" h="37549" extrusionOk="0">
                  <a:moveTo>
                    <a:pt x="3841" y="1507"/>
                  </a:moveTo>
                  <a:cubicBezTo>
                    <a:pt x="4644" y="2134"/>
                    <a:pt x="5146" y="3540"/>
                    <a:pt x="5472" y="4744"/>
                  </a:cubicBezTo>
                  <a:cubicBezTo>
                    <a:pt x="5848" y="6175"/>
                    <a:pt x="6099" y="7656"/>
                    <a:pt x="6175" y="9162"/>
                  </a:cubicBezTo>
                  <a:cubicBezTo>
                    <a:pt x="6426" y="12751"/>
                    <a:pt x="6677" y="16465"/>
                    <a:pt x="6727" y="20130"/>
                  </a:cubicBezTo>
                  <a:cubicBezTo>
                    <a:pt x="6752" y="22690"/>
                    <a:pt x="6953" y="25300"/>
                    <a:pt x="7103" y="27860"/>
                  </a:cubicBezTo>
                  <a:cubicBezTo>
                    <a:pt x="7204" y="28939"/>
                    <a:pt x="7204" y="30044"/>
                    <a:pt x="7103" y="31123"/>
                  </a:cubicBezTo>
                  <a:cubicBezTo>
                    <a:pt x="7053" y="31725"/>
                    <a:pt x="6903" y="32353"/>
                    <a:pt x="6878" y="32955"/>
                  </a:cubicBezTo>
                  <a:cubicBezTo>
                    <a:pt x="6852" y="33733"/>
                    <a:pt x="6878" y="34762"/>
                    <a:pt x="6652" y="35465"/>
                  </a:cubicBezTo>
                  <a:cubicBezTo>
                    <a:pt x="6451" y="35992"/>
                    <a:pt x="6125" y="36444"/>
                    <a:pt x="5673" y="36770"/>
                  </a:cubicBezTo>
                  <a:cubicBezTo>
                    <a:pt x="4719" y="37548"/>
                    <a:pt x="3439" y="36896"/>
                    <a:pt x="2460" y="36394"/>
                  </a:cubicBezTo>
                  <a:cubicBezTo>
                    <a:pt x="1833" y="36118"/>
                    <a:pt x="1331" y="35616"/>
                    <a:pt x="1080" y="34988"/>
                  </a:cubicBezTo>
                  <a:cubicBezTo>
                    <a:pt x="779" y="34436"/>
                    <a:pt x="502" y="33834"/>
                    <a:pt x="277" y="33231"/>
                  </a:cubicBezTo>
                  <a:cubicBezTo>
                    <a:pt x="0" y="32353"/>
                    <a:pt x="528" y="7380"/>
                    <a:pt x="603" y="5547"/>
                  </a:cubicBezTo>
                  <a:cubicBezTo>
                    <a:pt x="628" y="4820"/>
                    <a:pt x="603" y="3991"/>
                    <a:pt x="703" y="3314"/>
                  </a:cubicBezTo>
                  <a:cubicBezTo>
                    <a:pt x="804" y="2611"/>
                    <a:pt x="1933" y="1"/>
                    <a:pt x="3841" y="1507"/>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7"/>
            <p:cNvSpPr/>
            <p:nvPr/>
          </p:nvSpPr>
          <p:spPr>
            <a:xfrm>
              <a:off x="2572264" y="2687140"/>
              <a:ext cx="307232" cy="1607791"/>
            </a:xfrm>
            <a:custGeom>
              <a:avLst/>
              <a:gdLst/>
              <a:ahLst/>
              <a:cxnLst/>
              <a:rect l="l" t="t" r="r" b="b"/>
              <a:pathLst>
                <a:path w="7180" h="37574" extrusionOk="0">
                  <a:moveTo>
                    <a:pt x="3816" y="1532"/>
                  </a:moveTo>
                  <a:cubicBezTo>
                    <a:pt x="4619" y="2159"/>
                    <a:pt x="5096" y="3565"/>
                    <a:pt x="5447" y="4770"/>
                  </a:cubicBezTo>
                  <a:cubicBezTo>
                    <a:pt x="5824" y="6200"/>
                    <a:pt x="6075" y="7706"/>
                    <a:pt x="6150" y="9187"/>
                  </a:cubicBezTo>
                  <a:cubicBezTo>
                    <a:pt x="6401" y="12801"/>
                    <a:pt x="6652" y="16516"/>
                    <a:pt x="6702" y="20155"/>
                  </a:cubicBezTo>
                  <a:cubicBezTo>
                    <a:pt x="6727" y="22715"/>
                    <a:pt x="6928" y="25325"/>
                    <a:pt x="7079" y="27885"/>
                  </a:cubicBezTo>
                  <a:cubicBezTo>
                    <a:pt x="7179" y="28965"/>
                    <a:pt x="7179" y="30069"/>
                    <a:pt x="7079" y="31148"/>
                  </a:cubicBezTo>
                  <a:cubicBezTo>
                    <a:pt x="7029" y="31776"/>
                    <a:pt x="6878" y="32378"/>
                    <a:pt x="6853" y="32981"/>
                  </a:cubicBezTo>
                  <a:cubicBezTo>
                    <a:pt x="6828" y="33759"/>
                    <a:pt x="6853" y="34788"/>
                    <a:pt x="6627" y="35490"/>
                  </a:cubicBezTo>
                  <a:cubicBezTo>
                    <a:pt x="6426" y="36017"/>
                    <a:pt x="6100" y="36469"/>
                    <a:pt x="5648" y="36796"/>
                  </a:cubicBezTo>
                  <a:cubicBezTo>
                    <a:pt x="4694" y="37574"/>
                    <a:pt x="3414" y="36921"/>
                    <a:pt x="2436" y="36419"/>
                  </a:cubicBezTo>
                  <a:cubicBezTo>
                    <a:pt x="1808" y="36143"/>
                    <a:pt x="1306" y="35641"/>
                    <a:pt x="1055" y="35014"/>
                  </a:cubicBezTo>
                  <a:cubicBezTo>
                    <a:pt x="754" y="34461"/>
                    <a:pt x="478" y="33859"/>
                    <a:pt x="252" y="33257"/>
                  </a:cubicBezTo>
                  <a:cubicBezTo>
                    <a:pt x="1" y="32353"/>
                    <a:pt x="503" y="7405"/>
                    <a:pt x="578" y="5573"/>
                  </a:cubicBezTo>
                  <a:cubicBezTo>
                    <a:pt x="603" y="4845"/>
                    <a:pt x="578" y="4017"/>
                    <a:pt x="654" y="3339"/>
                  </a:cubicBezTo>
                  <a:cubicBezTo>
                    <a:pt x="754" y="2636"/>
                    <a:pt x="1908" y="1"/>
                    <a:pt x="3816" y="1532"/>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7"/>
            <p:cNvSpPr/>
            <p:nvPr/>
          </p:nvSpPr>
          <p:spPr>
            <a:xfrm>
              <a:off x="2618478" y="2690392"/>
              <a:ext cx="139667" cy="1468168"/>
            </a:xfrm>
            <a:custGeom>
              <a:avLst/>
              <a:gdLst/>
              <a:ahLst/>
              <a:cxnLst/>
              <a:rect l="l" t="t" r="r" b="b"/>
              <a:pathLst>
                <a:path w="3264" h="34311" extrusionOk="0">
                  <a:moveTo>
                    <a:pt x="1330" y="1456"/>
                  </a:moveTo>
                  <a:cubicBezTo>
                    <a:pt x="1757" y="2083"/>
                    <a:pt x="2912" y="15837"/>
                    <a:pt x="2962" y="19351"/>
                  </a:cubicBezTo>
                  <a:cubicBezTo>
                    <a:pt x="2987" y="21786"/>
                    <a:pt x="3087" y="24321"/>
                    <a:pt x="3213" y="26755"/>
                  </a:cubicBezTo>
                  <a:cubicBezTo>
                    <a:pt x="3238" y="27759"/>
                    <a:pt x="3263" y="28889"/>
                    <a:pt x="3213" y="29893"/>
                  </a:cubicBezTo>
                  <a:cubicBezTo>
                    <a:pt x="3188" y="30470"/>
                    <a:pt x="3112" y="31072"/>
                    <a:pt x="3112" y="31650"/>
                  </a:cubicBezTo>
                  <a:cubicBezTo>
                    <a:pt x="3112" y="32403"/>
                    <a:pt x="352" y="34310"/>
                    <a:pt x="151" y="33557"/>
                  </a:cubicBezTo>
                  <a:cubicBezTo>
                    <a:pt x="0" y="33005"/>
                    <a:pt x="352" y="0"/>
                    <a:pt x="1330" y="1456"/>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7"/>
            <p:cNvSpPr/>
            <p:nvPr/>
          </p:nvSpPr>
          <p:spPr>
            <a:xfrm>
              <a:off x="2620618" y="2952443"/>
              <a:ext cx="138597" cy="1267311"/>
            </a:xfrm>
            <a:custGeom>
              <a:avLst/>
              <a:gdLst/>
              <a:ahLst/>
              <a:cxnLst/>
              <a:rect l="l" t="t" r="r" b="b"/>
              <a:pathLst>
                <a:path w="3239" h="29617" extrusionOk="0">
                  <a:moveTo>
                    <a:pt x="1381" y="1255"/>
                  </a:moveTo>
                  <a:cubicBezTo>
                    <a:pt x="1782" y="1782"/>
                    <a:pt x="2912" y="13679"/>
                    <a:pt x="2937" y="16691"/>
                  </a:cubicBezTo>
                  <a:cubicBezTo>
                    <a:pt x="2987" y="18799"/>
                    <a:pt x="3088" y="20983"/>
                    <a:pt x="3188" y="23091"/>
                  </a:cubicBezTo>
                  <a:cubicBezTo>
                    <a:pt x="3213" y="23944"/>
                    <a:pt x="3238" y="24948"/>
                    <a:pt x="3188" y="25802"/>
                  </a:cubicBezTo>
                  <a:cubicBezTo>
                    <a:pt x="3163" y="26304"/>
                    <a:pt x="3088" y="26806"/>
                    <a:pt x="3088" y="27308"/>
                  </a:cubicBezTo>
                  <a:cubicBezTo>
                    <a:pt x="3088" y="27960"/>
                    <a:pt x="302" y="29617"/>
                    <a:pt x="126" y="28964"/>
                  </a:cubicBezTo>
                  <a:cubicBezTo>
                    <a:pt x="0" y="28487"/>
                    <a:pt x="402" y="0"/>
                    <a:pt x="1381" y="1255"/>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7"/>
            <p:cNvSpPr/>
            <p:nvPr/>
          </p:nvSpPr>
          <p:spPr>
            <a:xfrm>
              <a:off x="2817156" y="2796685"/>
              <a:ext cx="139667" cy="1467098"/>
            </a:xfrm>
            <a:custGeom>
              <a:avLst/>
              <a:gdLst/>
              <a:ahLst/>
              <a:cxnLst/>
              <a:rect l="l" t="t" r="r" b="b"/>
              <a:pathLst>
                <a:path w="3264" h="34286" extrusionOk="0">
                  <a:moveTo>
                    <a:pt x="1331" y="1431"/>
                  </a:moveTo>
                  <a:cubicBezTo>
                    <a:pt x="1732" y="2059"/>
                    <a:pt x="2887" y="15813"/>
                    <a:pt x="2937" y="19327"/>
                  </a:cubicBezTo>
                  <a:cubicBezTo>
                    <a:pt x="2987" y="21787"/>
                    <a:pt x="3088" y="24296"/>
                    <a:pt x="3188" y="26731"/>
                  </a:cubicBezTo>
                  <a:cubicBezTo>
                    <a:pt x="3238" y="27735"/>
                    <a:pt x="3263" y="28890"/>
                    <a:pt x="3213" y="29868"/>
                  </a:cubicBezTo>
                  <a:cubicBezTo>
                    <a:pt x="3188" y="30446"/>
                    <a:pt x="3113" y="31048"/>
                    <a:pt x="3113" y="31625"/>
                  </a:cubicBezTo>
                  <a:cubicBezTo>
                    <a:pt x="3113" y="32378"/>
                    <a:pt x="352" y="34286"/>
                    <a:pt x="151" y="33533"/>
                  </a:cubicBezTo>
                  <a:cubicBezTo>
                    <a:pt x="0" y="32981"/>
                    <a:pt x="327" y="1"/>
                    <a:pt x="1331" y="143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7"/>
            <p:cNvSpPr/>
            <p:nvPr/>
          </p:nvSpPr>
          <p:spPr>
            <a:xfrm>
              <a:off x="2819295" y="3057666"/>
              <a:ext cx="137527" cy="1267354"/>
            </a:xfrm>
            <a:custGeom>
              <a:avLst/>
              <a:gdLst/>
              <a:ahLst/>
              <a:cxnLst/>
              <a:rect l="l" t="t" r="r" b="b"/>
              <a:pathLst>
                <a:path w="3214" h="29618" extrusionOk="0">
                  <a:moveTo>
                    <a:pt x="1381" y="1256"/>
                  </a:moveTo>
                  <a:cubicBezTo>
                    <a:pt x="1783" y="1783"/>
                    <a:pt x="2912" y="13680"/>
                    <a:pt x="2937" y="16692"/>
                  </a:cubicBezTo>
                  <a:cubicBezTo>
                    <a:pt x="2962" y="18800"/>
                    <a:pt x="3088" y="20983"/>
                    <a:pt x="3188" y="23092"/>
                  </a:cubicBezTo>
                  <a:cubicBezTo>
                    <a:pt x="3213" y="23995"/>
                    <a:pt x="3213" y="24899"/>
                    <a:pt x="3188" y="25802"/>
                  </a:cubicBezTo>
                  <a:cubicBezTo>
                    <a:pt x="3138" y="26304"/>
                    <a:pt x="3088" y="26806"/>
                    <a:pt x="3063" y="27308"/>
                  </a:cubicBezTo>
                  <a:cubicBezTo>
                    <a:pt x="3063" y="27961"/>
                    <a:pt x="302" y="29617"/>
                    <a:pt x="101" y="28965"/>
                  </a:cubicBezTo>
                  <a:cubicBezTo>
                    <a:pt x="1" y="28488"/>
                    <a:pt x="377" y="1"/>
                    <a:pt x="1381" y="125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7"/>
            <p:cNvSpPr/>
            <p:nvPr/>
          </p:nvSpPr>
          <p:spPr>
            <a:xfrm>
              <a:off x="1480029" y="2674731"/>
              <a:ext cx="514464" cy="334661"/>
            </a:xfrm>
            <a:custGeom>
              <a:avLst/>
              <a:gdLst/>
              <a:ahLst/>
              <a:cxnLst/>
              <a:rect l="l" t="t" r="r" b="b"/>
              <a:pathLst>
                <a:path w="12023" h="7821" extrusionOk="0">
                  <a:moveTo>
                    <a:pt x="6874" y="0"/>
                  </a:moveTo>
                  <a:cubicBezTo>
                    <a:pt x="6090" y="0"/>
                    <a:pt x="6218" y="1763"/>
                    <a:pt x="5598" y="2073"/>
                  </a:cubicBezTo>
                  <a:cubicBezTo>
                    <a:pt x="5529" y="2105"/>
                    <a:pt x="5458" y="2118"/>
                    <a:pt x="5387" y="2118"/>
                  </a:cubicBezTo>
                  <a:cubicBezTo>
                    <a:pt x="5121" y="2118"/>
                    <a:pt x="4837" y="1942"/>
                    <a:pt x="4536" y="1942"/>
                  </a:cubicBezTo>
                  <a:cubicBezTo>
                    <a:pt x="4415" y="1942"/>
                    <a:pt x="4293" y="1970"/>
                    <a:pt x="4167" y="2048"/>
                  </a:cubicBezTo>
                  <a:cubicBezTo>
                    <a:pt x="3815" y="2299"/>
                    <a:pt x="3765" y="2725"/>
                    <a:pt x="3514" y="3077"/>
                  </a:cubicBezTo>
                  <a:cubicBezTo>
                    <a:pt x="3088" y="3629"/>
                    <a:pt x="1757" y="3629"/>
                    <a:pt x="1833" y="4834"/>
                  </a:cubicBezTo>
                  <a:cubicBezTo>
                    <a:pt x="1331" y="4984"/>
                    <a:pt x="0" y="5863"/>
                    <a:pt x="502" y="6867"/>
                  </a:cubicBezTo>
                  <a:cubicBezTo>
                    <a:pt x="658" y="6932"/>
                    <a:pt x="809" y="6959"/>
                    <a:pt x="957" y="6959"/>
                  </a:cubicBezTo>
                  <a:cubicBezTo>
                    <a:pt x="1534" y="6959"/>
                    <a:pt x="2054" y="6560"/>
                    <a:pt x="2553" y="6560"/>
                  </a:cubicBezTo>
                  <a:cubicBezTo>
                    <a:pt x="2853" y="6560"/>
                    <a:pt x="3146" y="6704"/>
                    <a:pt x="3439" y="7168"/>
                  </a:cubicBezTo>
                  <a:cubicBezTo>
                    <a:pt x="3615" y="7444"/>
                    <a:pt x="3364" y="7519"/>
                    <a:pt x="3815" y="7745"/>
                  </a:cubicBezTo>
                  <a:cubicBezTo>
                    <a:pt x="3941" y="7795"/>
                    <a:pt x="4073" y="7820"/>
                    <a:pt x="4208" y="7820"/>
                  </a:cubicBezTo>
                  <a:cubicBezTo>
                    <a:pt x="4343" y="7820"/>
                    <a:pt x="4481" y="7795"/>
                    <a:pt x="4619" y="7745"/>
                  </a:cubicBezTo>
                  <a:cubicBezTo>
                    <a:pt x="5121" y="7569"/>
                    <a:pt x="5623" y="7369"/>
                    <a:pt x="6125" y="7118"/>
                  </a:cubicBezTo>
                  <a:cubicBezTo>
                    <a:pt x="6601" y="6892"/>
                    <a:pt x="7204" y="6791"/>
                    <a:pt x="7731" y="6565"/>
                  </a:cubicBezTo>
                  <a:cubicBezTo>
                    <a:pt x="8333" y="6340"/>
                    <a:pt x="8308" y="5662"/>
                    <a:pt x="8911" y="5436"/>
                  </a:cubicBezTo>
                  <a:cubicBezTo>
                    <a:pt x="9218" y="5312"/>
                    <a:pt x="9522" y="5277"/>
                    <a:pt x="9826" y="5277"/>
                  </a:cubicBezTo>
                  <a:cubicBezTo>
                    <a:pt x="10213" y="5277"/>
                    <a:pt x="10598" y="5334"/>
                    <a:pt x="10982" y="5334"/>
                  </a:cubicBezTo>
                  <a:cubicBezTo>
                    <a:pt x="11330" y="5334"/>
                    <a:pt x="11676" y="5287"/>
                    <a:pt x="12023" y="5110"/>
                  </a:cubicBezTo>
                  <a:lnTo>
                    <a:pt x="11922" y="4708"/>
                  </a:lnTo>
                  <a:cubicBezTo>
                    <a:pt x="11169" y="4081"/>
                    <a:pt x="11270" y="2976"/>
                    <a:pt x="10667" y="2299"/>
                  </a:cubicBezTo>
                  <a:cubicBezTo>
                    <a:pt x="10434" y="2038"/>
                    <a:pt x="10066" y="1875"/>
                    <a:pt x="9735" y="1875"/>
                  </a:cubicBezTo>
                  <a:cubicBezTo>
                    <a:pt x="9460" y="1875"/>
                    <a:pt x="9211" y="1987"/>
                    <a:pt x="9086" y="2248"/>
                  </a:cubicBezTo>
                  <a:cubicBezTo>
                    <a:pt x="8885" y="1721"/>
                    <a:pt x="8559" y="1270"/>
                    <a:pt x="8132" y="918"/>
                  </a:cubicBezTo>
                  <a:cubicBezTo>
                    <a:pt x="7907" y="717"/>
                    <a:pt x="7279" y="65"/>
                    <a:pt x="7003" y="15"/>
                  </a:cubicBezTo>
                  <a:cubicBezTo>
                    <a:pt x="6957" y="5"/>
                    <a:pt x="6914" y="0"/>
                    <a:pt x="6874" y="0"/>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7"/>
            <p:cNvSpPr/>
            <p:nvPr/>
          </p:nvSpPr>
          <p:spPr>
            <a:xfrm>
              <a:off x="1864504" y="2802461"/>
              <a:ext cx="135388" cy="107959"/>
            </a:xfrm>
            <a:custGeom>
              <a:avLst/>
              <a:gdLst/>
              <a:ahLst/>
              <a:cxnLst/>
              <a:rect l="l" t="t" r="r" b="b"/>
              <a:pathLst>
                <a:path w="3164" h="2523" extrusionOk="0">
                  <a:moveTo>
                    <a:pt x="1684" y="1"/>
                  </a:moveTo>
                  <a:cubicBezTo>
                    <a:pt x="1457" y="1"/>
                    <a:pt x="1595" y="524"/>
                    <a:pt x="1557" y="870"/>
                  </a:cubicBezTo>
                  <a:cubicBezTo>
                    <a:pt x="1482" y="1322"/>
                    <a:pt x="1005" y="1171"/>
                    <a:pt x="704" y="1522"/>
                  </a:cubicBezTo>
                  <a:cubicBezTo>
                    <a:pt x="553" y="1723"/>
                    <a:pt x="1" y="2125"/>
                    <a:pt x="76" y="2426"/>
                  </a:cubicBezTo>
                  <a:cubicBezTo>
                    <a:pt x="451" y="2458"/>
                    <a:pt x="751" y="2523"/>
                    <a:pt x="1074" y="2523"/>
                  </a:cubicBezTo>
                  <a:cubicBezTo>
                    <a:pt x="1248" y="2523"/>
                    <a:pt x="1430" y="2504"/>
                    <a:pt x="1632" y="2451"/>
                  </a:cubicBezTo>
                  <a:cubicBezTo>
                    <a:pt x="2134" y="2351"/>
                    <a:pt x="2661" y="2300"/>
                    <a:pt x="3163" y="2275"/>
                  </a:cubicBezTo>
                  <a:cubicBezTo>
                    <a:pt x="3088" y="1648"/>
                    <a:pt x="2561" y="1472"/>
                    <a:pt x="2511" y="920"/>
                  </a:cubicBezTo>
                  <a:lnTo>
                    <a:pt x="2511" y="920"/>
                  </a:lnTo>
                  <a:lnTo>
                    <a:pt x="2737" y="1246"/>
                  </a:lnTo>
                  <a:cubicBezTo>
                    <a:pt x="2511" y="870"/>
                    <a:pt x="2285" y="518"/>
                    <a:pt x="2009" y="167"/>
                  </a:cubicBezTo>
                  <a:cubicBezTo>
                    <a:pt x="1856" y="50"/>
                    <a:pt x="1753" y="1"/>
                    <a:pt x="1684" y="1"/>
                  </a:cubicBezTo>
                  <a:close/>
                </a:path>
              </a:pathLst>
            </a:custGeom>
            <a:solidFill>
              <a:srgbClr val="14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7"/>
            <p:cNvSpPr/>
            <p:nvPr/>
          </p:nvSpPr>
          <p:spPr>
            <a:xfrm>
              <a:off x="1497231" y="2877987"/>
              <a:ext cx="297519" cy="135216"/>
            </a:xfrm>
            <a:custGeom>
              <a:avLst/>
              <a:gdLst/>
              <a:ahLst/>
              <a:cxnLst/>
              <a:rect l="l" t="t" r="r" b="b"/>
              <a:pathLst>
                <a:path w="6953" h="3160" extrusionOk="0">
                  <a:moveTo>
                    <a:pt x="2836" y="1"/>
                  </a:moveTo>
                  <a:cubicBezTo>
                    <a:pt x="2779" y="1"/>
                    <a:pt x="2720" y="19"/>
                    <a:pt x="2661" y="59"/>
                  </a:cubicBezTo>
                  <a:cubicBezTo>
                    <a:pt x="2585" y="109"/>
                    <a:pt x="2560" y="410"/>
                    <a:pt x="2485" y="485"/>
                  </a:cubicBezTo>
                  <a:cubicBezTo>
                    <a:pt x="2359" y="636"/>
                    <a:pt x="2184" y="736"/>
                    <a:pt x="1983" y="786"/>
                  </a:cubicBezTo>
                  <a:cubicBezTo>
                    <a:pt x="1280" y="1012"/>
                    <a:pt x="703" y="1414"/>
                    <a:pt x="0" y="1640"/>
                  </a:cubicBezTo>
                  <a:cubicBezTo>
                    <a:pt x="0" y="1913"/>
                    <a:pt x="223" y="1993"/>
                    <a:pt x="519" y="1993"/>
                  </a:cubicBezTo>
                  <a:cubicBezTo>
                    <a:pt x="935" y="1993"/>
                    <a:pt x="1495" y="1834"/>
                    <a:pt x="1773" y="1834"/>
                  </a:cubicBezTo>
                  <a:cubicBezTo>
                    <a:pt x="1805" y="1834"/>
                    <a:pt x="1833" y="1836"/>
                    <a:pt x="1857" y="1841"/>
                  </a:cubicBezTo>
                  <a:cubicBezTo>
                    <a:pt x="2083" y="1891"/>
                    <a:pt x="2485" y="1866"/>
                    <a:pt x="2686" y="2041"/>
                  </a:cubicBezTo>
                  <a:cubicBezTo>
                    <a:pt x="3012" y="2317"/>
                    <a:pt x="2962" y="2744"/>
                    <a:pt x="3313" y="2995"/>
                  </a:cubicBezTo>
                  <a:cubicBezTo>
                    <a:pt x="3478" y="3114"/>
                    <a:pt x="3646" y="3160"/>
                    <a:pt x="3815" y="3160"/>
                  </a:cubicBezTo>
                  <a:cubicBezTo>
                    <a:pt x="4290" y="3160"/>
                    <a:pt x="4770" y="2798"/>
                    <a:pt x="5196" y="2669"/>
                  </a:cubicBezTo>
                  <a:cubicBezTo>
                    <a:pt x="5522" y="2543"/>
                    <a:pt x="6952" y="2368"/>
                    <a:pt x="6827" y="1790"/>
                  </a:cubicBezTo>
                  <a:lnTo>
                    <a:pt x="6752" y="1715"/>
                  </a:lnTo>
                  <a:cubicBezTo>
                    <a:pt x="6369" y="1792"/>
                    <a:pt x="6090" y="2082"/>
                    <a:pt x="5793" y="2082"/>
                  </a:cubicBezTo>
                  <a:cubicBezTo>
                    <a:pt x="5603" y="2082"/>
                    <a:pt x="5406" y="1962"/>
                    <a:pt x="5170" y="1590"/>
                  </a:cubicBezTo>
                  <a:cubicBezTo>
                    <a:pt x="4869" y="1138"/>
                    <a:pt x="4894" y="686"/>
                    <a:pt x="4443" y="535"/>
                  </a:cubicBezTo>
                  <a:cubicBezTo>
                    <a:pt x="4342" y="522"/>
                    <a:pt x="4241" y="516"/>
                    <a:pt x="4140" y="516"/>
                  </a:cubicBezTo>
                  <a:cubicBezTo>
                    <a:pt x="3866" y="516"/>
                    <a:pt x="3595" y="562"/>
                    <a:pt x="3338" y="636"/>
                  </a:cubicBezTo>
                  <a:cubicBezTo>
                    <a:pt x="3258" y="294"/>
                    <a:pt x="3065" y="1"/>
                    <a:pt x="2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7"/>
            <p:cNvSpPr/>
            <p:nvPr/>
          </p:nvSpPr>
          <p:spPr>
            <a:xfrm>
              <a:off x="2078244" y="2559238"/>
              <a:ext cx="566026" cy="1244889"/>
            </a:xfrm>
            <a:custGeom>
              <a:avLst/>
              <a:gdLst/>
              <a:ahLst/>
              <a:cxnLst/>
              <a:rect l="l" t="t" r="r" b="b"/>
              <a:pathLst>
                <a:path w="13228" h="29093" extrusionOk="0">
                  <a:moveTo>
                    <a:pt x="8538" y="1"/>
                  </a:moveTo>
                  <a:cubicBezTo>
                    <a:pt x="8302" y="1"/>
                    <a:pt x="8245" y="182"/>
                    <a:pt x="8032" y="229"/>
                  </a:cubicBezTo>
                  <a:cubicBezTo>
                    <a:pt x="7983" y="244"/>
                    <a:pt x="7941" y="250"/>
                    <a:pt x="7905" y="250"/>
                  </a:cubicBezTo>
                  <a:cubicBezTo>
                    <a:pt x="7757" y="250"/>
                    <a:pt x="7696" y="149"/>
                    <a:pt x="7555" y="129"/>
                  </a:cubicBezTo>
                  <a:cubicBezTo>
                    <a:pt x="7529" y="125"/>
                    <a:pt x="7503" y="124"/>
                    <a:pt x="7479" y="124"/>
                  </a:cubicBezTo>
                  <a:cubicBezTo>
                    <a:pt x="7106" y="124"/>
                    <a:pt x="6928" y="463"/>
                    <a:pt x="6551" y="580"/>
                  </a:cubicBezTo>
                  <a:cubicBezTo>
                    <a:pt x="6150" y="706"/>
                    <a:pt x="5723" y="781"/>
                    <a:pt x="5296" y="781"/>
                  </a:cubicBezTo>
                  <a:cubicBezTo>
                    <a:pt x="5246" y="932"/>
                    <a:pt x="5146" y="1032"/>
                    <a:pt x="5070" y="1183"/>
                  </a:cubicBezTo>
                  <a:cubicBezTo>
                    <a:pt x="4167" y="1283"/>
                    <a:pt x="3063" y="1082"/>
                    <a:pt x="2812" y="2237"/>
                  </a:cubicBezTo>
                  <a:cubicBezTo>
                    <a:pt x="1707" y="2613"/>
                    <a:pt x="1632" y="4195"/>
                    <a:pt x="929" y="4872"/>
                  </a:cubicBezTo>
                  <a:cubicBezTo>
                    <a:pt x="477" y="5324"/>
                    <a:pt x="151" y="5675"/>
                    <a:pt x="101" y="6328"/>
                  </a:cubicBezTo>
                  <a:cubicBezTo>
                    <a:pt x="26" y="6930"/>
                    <a:pt x="1" y="7558"/>
                    <a:pt x="26" y="8160"/>
                  </a:cubicBezTo>
                  <a:cubicBezTo>
                    <a:pt x="76" y="8762"/>
                    <a:pt x="377" y="9290"/>
                    <a:pt x="377" y="9917"/>
                  </a:cubicBezTo>
                  <a:cubicBezTo>
                    <a:pt x="352" y="10017"/>
                    <a:pt x="352" y="10118"/>
                    <a:pt x="352" y="10218"/>
                  </a:cubicBezTo>
                  <a:cubicBezTo>
                    <a:pt x="302" y="10871"/>
                    <a:pt x="101" y="11473"/>
                    <a:pt x="176" y="12151"/>
                  </a:cubicBezTo>
                  <a:cubicBezTo>
                    <a:pt x="251" y="13029"/>
                    <a:pt x="528" y="13858"/>
                    <a:pt x="528" y="14761"/>
                  </a:cubicBezTo>
                  <a:cubicBezTo>
                    <a:pt x="502" y="15740"/>
                    <a:pt x="578" y="16719"/>
                    <a:pt x="753" y="17698"/>
                  </a:cubicBezTo>
                  <a:cubicBezTo>
                    <a:pt x="779" y="18099"/>
                    <a:pt x="854" y="18476"/>
                    <a:pt x="954" y="18852"/>
                  </a:cubicBezTo>
                  <a:cubicBezTo>
                    <a:pt x="1180" y="19505"/>
                    <a:pt x="1306" y="20182"/>
                    <a:pt x="1356" y="20885"/>
                  </a:cubicBezTo>
                  <a:cubicBezTo>
                    <a:pt x="1381" y="21488"/>
                    <a:pt x="1406" y="22090"/>
                    <a:pt x="1356" y="22692"/>
                  </a:cubicBezTo>
                  <a:cubicBezTo>
                    <a:pt x="1306" y="23044"/>
                    <a:pt x="1255" y="23420"/>
                    <a:pt x="1205" y="23822"/>
                  </a:cubicBezTo>
                  <a:cubicBezTo>
                    <a:pt x="1230" y="24123"/>
                    <a:pt x="1406" y="24274"/>
                    <a:pt x="1557" y="24525"/>
                  </a:cubicBezTo>
                  <a:cubicBezTo>
                    <a:pt x="1958" y="25277"/>
                    <a:pt x="2259" y="26081"/>
                    <a:pt x="2410" y="26909"/>
                  </a:cubicBezTo>
                  <a:cubicBezTo>
                    <a:pt x="2535" y="27436"/>
                    <a:pt x="2761" y="29017"/>
                    <a:pt x="3389" y="29092"/>
                  </a:cubicBezTo>
                  <a:cubicBezTo>
                    <a:pt x="3640" y="28766"/>
                    <a:pt x="3715" y="28114"/>
                    <a:pt x="3916" y="27712"/>
                  </a:cubicBezTo>
                  <a:cubicBezTo>
                    <a:pt x="4167" y="27185"/>
                    <a:pt x="4669" y="26783"/>
                    <a:pt x="4970" y="26281"/>
                  </a:cubicBezTo>
                  <a:cubicBezTo>
                    <a:pt x="5196" y="25855"/>
                    <a:pt x="5623" y="25227"/>
                    <a:pt x="6150" y="25077"/>
                  </a:cubicBezTo>
                  <a:cubicBezTo>
                    <a:pt x="6401" y="24976"/>
                    <a:pt x="6501" y="25026"/>
                    <a:pt x="6777" y="24926"/>
                  </a:cubicBezTo>
                  <a:cubicBezTo>
                    <a:pt x="7103" y="24775"/>
                    <a:pt x="7430" y="24575"/>
                    <a:pt x="7706" y="24324"/>
                  </a:cubicBezTo>
                  <a:cubicBezTo>
                    <a:pt x="8258" y="23847"/>
                    <a:pt x="9011" y="23571"/>
                    <a:pt x="9312" y="22868"/>
                  </a:cubicBezTo>
                  <a:cubicBezTo>
                    <a:pt x="9488" y="22416"/>
                    <a:pt x="9387" y="21939"/>
                    <a:pt x="9588" y="21513"/>
                  </a:cubicBezTo>
                  <a:cubicBezTo>
                    <a:pt x="9764" y="21086"/>
                    <a:pt x="9940" y="20634"/>
                    <a:pt x="10065" y="20182"/>
                  </a:cubicBezTo>
                  <a:cubicBezTo>
                    <a:pt x="10115" y="19756"/>
                    <a:pt x="10266" y="19354"/>
                    <a:pt x="10492" y="18978"/>
                  </a:cubicBezTo>
                  <a:cubicBezTo>
                    <a:pt x="10718" y="18626"/>
                    <a:pt x="11069" y="18501"/>
                    <a:pt x="11345" y="18200"/>
                  </a:cubicBezTo>
                  <a:cubicBezTo>
                    <a:pt x="11596" y="17924"/>
                    <a:pt x="11797" y="17622"/>
                    <a:pt x="11973" y="17296"/>
                  </a:cubicBezTo>
                  <a:cubicBezTo>
                    <a:pt x="12299" y="16744"/>
                    <a:pt x="12550" y="16167"/>
                    <a:pt x="12701" y="15539"/>
                  </a:cubicBezTo>
                  <a:cubicBezTo>
                    <a:pt x="12776" y="15263"/>
                    <a:pt x="12751" y="14987"/>
                    <a:pt x="12650" y="14736"/>
                  </a:cubicBezTo>
                  <a:cubicBezTo>
                    <a:pt x="12500" y="14485"/>
                    <a:pt x="12450" y="14209"/>
                    <a:pt x="12500" y="13908"/>
                  </a:cubicBezTo>
                  <a:cubicBezTo>
                    <a:pt x="12575" y="13657"/>
                    <a:pt x="12726" y="13431"/>
                    <a:pt x="12776" y="13155"/>
                  </a:cubicBezTo>
                  <a:cubicBezTo>
                    <a:pt x="12826" y="12854"/>
                    <a:pt x="12826" y="12527"/>
                    <a:pt x="12776" y="12226"/>
                  </a:cubicBezTo>
                  <a:cubicBezTo>
                    <a:pt x="12751" y="11925"/>
                    <a:pt x="12801" y="11624"/>
                    <a:pt x="12776" y="11323"/>
                  </a:cubicBezTo>
                  <a:cubicBezTo>
                    <a:pt x="12701" y="10896"/>
                    <a:pt x="12675" y="10494"/>
                    <a:pt x="12650" y="10068"/>
                  </a:cubicBezTo>
                  <a:cubicBezTo>
                    <a:pt x="12726" y="9440"/>
                    <a:pt x="13002" y="8863"/>
                    <a:pt x="13077" y="8185"/>
                  </a:cubicBezTo>
                  <a:cubicBezTo>
                    <a:pt x="13127" y="7508"/>
                    <a:pt x="13077" y="6805"/>
                    <a:pt x="13077" y="6152"/>
                  </a:cubicBezTo>
                  <a:cubicBezTo>
                    <a:pt x="13077" y="5575"/>
                    <a:pt x="13228" y="4697"/>
                    <a:pt x="12726" y="4220"/>
                  </a:cubicBezTo>
                  <a:cubicBezTo>
                    <a:pt x="12475" y="3969"/>
                    <a:pt x="12173" y="3918"/>
                    <a:pt x="11948" y="3567"/>
                  </a:cubicBezTo>
                  <a:cubicBezTo>
                    <a:pt x="11822" y="3391"/>
                    <a:pt x="11722" y="3191"/>
                    <a:pt x="11596" y="3040"/>
                  </a:cubicBezTo>
                  <a:cubicBezTo>
                    <a:pt x="11446" y="2864"/>
                    <a:pt x="11320" y="2714"/>
                    <a:pt x="11195" y="2588"/>
                  </a:cubicBezTo>
                  <a:cubicBezTo>
                    <a:pt x="11044" y="2463"/>
                    <a:pt x="10893" y="2337"/>
                    <a:pt x="10768" y="2187"/>
                  </a:cubicBezTo>
                  <a:cubicBezTo>
                    <a:pt x="10642" y="1735"/>
                    <a:pt x="10467" y="1308"/>
                    <a:pt x="10241" y="932"/>
                  </a:cubicBezTo>
                  <a:cubicBezTo>
                    <a:pt x="10113" y="686"/>
                    <a:pt x="10027" y="617"/>
                    <a:pt x="9941" y="617"/>
                  </a:cubicBezTo>
                  <a:cubicBezTo>
                    <a:pt x="9831" y="617"/>
                    <a:pt x="9719" y="726"/>
                    <a:pt x="9518" y="726"/>
                  </a:cubicBezTo>
                  <a:cubicBezTo>
                    <a:pt x="9471" y="726"/>
                    <a:pt x="9420" y="720"/>
                    <a:pt x="9362" y="706"/>
                  </a:cubicBezTo>
                  <a:cubicBezTo>
                    <a:pt x="9262" y="329"/>
                    <a:pt x="8961" y="53"/>
                    <a:pt x="8584" y="3"/>
                  </a:cubicBezTo>
                  <a:cubicBezTo>
                    <a:pt x="8568" y="2"/>
                    <a:pt x="8553" y="1"/>
                    <a:pt x="8538" y="1"/>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7"/>
            <p:cNvSpPr/>
            <p:nvPr/>
          </p:nvSpPr>
          <p:spPr>
            <a:xfrm>
              <a:off x="2082523" y="2671051"/>
              <a:ext cx="561747" cy="1133079"/>
            </a:xfrm>
            <a:custGeom>
              <a:avLst/>
              <a:gdLst/>
              <a:ahLst/>
              <a:cxnLst/>
              <a:rect l="l" t="t" r="r" b="b"/>
              <a:pathLst>
                <a:path w="13128" h="26480" extrusionOk="0">
                  <a:moveTo>
                    <a:pt x="12977" y="3539"/>
                  </a:moveTo>
                  <a:cubicBezTo>
                    <a:pt x="12977" y="4192"/>
                    <a:pt x="13027" y="4895"/>
                    <a:pt x="12977" y="5572"/>
                  </a:cubicBezTo>
                  <a:cubicBezTo>
                    <a:pt x="12902" y="6250"/>
                    <a:pt x="12626" y="6827"/>
                    <a:pt x="12550" y="7455"/>
                  </a:cubicBezTo>
                  <a:cubicBezTo>
                    <a:pt x="12575" y="7881"/>
                    <a:pt x="12601" y="8283"/>
                    <a:pt x="12676" y="8710"/>
                  </a:cubicBezTo>
                  <a:cubicBezTo>
                    <a:pt x="12701" y="9011"/>
                    <a:pt x="12651" y="9312"/>
                    <a:pt x="12676" y="9613"/>
                  </a:cubicBezTo>
                  <a:cubicBezTo>
                    <a:pt x="12726" y="9914"/>
                    <a:pt x="12726" y="10241"/>
                    <a:pt x="12676" y="10542"/>
                  </a:cubicBezTo>
                  <a:cubicBezTo>
                    <a:pt x="12626" y="10818"/>
                    <a:pt x="12475" y="11044"/>
                    <a:pt x="12400" y="11295"/>
                  </a:cubicBezTo>
                  <a:cubicBezTo>
                    <a:pt x="12350" y="11596"/>
                    <a:pt x="12400" y="11872"/>
                    <a:pt x="12550" y="12123"/>
                  </a:cubicBezTo>
                  <a:cubicBezTo>
                    <a:pt x="12651" y="12374"/>
                    <a:pt x="12676" y="12650"/>
                    <a:pt x="12601" y="12926"/>
                  </a:cubicBezTo>
                  <a:cubicBezTo>
                    <a:pt x="12450" y="13554"/>
                    <a:pt x="12199" y="14131"/>
                    <a:pt x="11873" y="14683"/>
                  </a:cubicBezTo>
                  <a:cubicBezTo>
                    <a:pt x="11697" y="15009"/>
                    <a:pt x="11496" y="15311"/>
                    <a:pt x="11245" y="15587"/>
                  </a:cubicBezTo>
                  <a:cubicBezTo>
                    <a:pt x="10969" y="15888"/>
                    <a:pt x="10618" y="16013"/>
                    <a:pt x="10392" y="16365"/>
                  </a:cubicBezTo>
                  <a:cubicBezTo>
                    <a:pt x="10166" y="16741"/>
                    <a:pt x="10015" y="17143"/>
                    <a:pt x="9965" y="17569"/>
                  </a:cubicBezTo>
                  <a:cubicBezTo>
                    <a:pt x="9840" y="18021"/>
                    <a:pt x="9664" y="18473"/>
                    <a:pt x="9488" y="18900"/>
                  </a:cubicBezTo>
                  <a:cubicBezTo>
                    <a:pt x="9287" y="19326"/>
                    <a:pt x="9388" y="19803"/>
                    <a:pt x="9212" y="20255"/>
                  </a:cubicBezTo>
                  <a:cubicBezTo>
                    <a:pt x="8911" y="20958"/>
                    <a:pt x="8158" y="21234"/>
                    <a:pt x="7606" y="21711"/>
                  </a:cubicBezTo>
                  <a:cubicBezTo>
                    <a:pt x="7330" y="21962"/>
                    <a:pt x="7003" y="22162"/>
                    <a:pt x="6677" y="22313"/>
                  </a:cubicBezTo>
                  <a:cubicBezTo>
                    <a:pt x="6401" y="22413"/>
                    <a:pt x="6301" y="22363"/>
                    <a:pt x="6050" y="22464"/>
                  </a:cubicBezTo>
                  <a:cubicBezTo>
                    <a:pt x="5523" y="22614"/>
                    <a:pt x="5096" y="23242"/>
                    <a:pt x="4870" y="23668"/>
                  </a:cubicBezTo>
                  <a:cubicBezTo>
                    <a:pt x="4569" y="24170"/>
                    <a:pt x="4067" y="24572"/>
                    <a:pt x="3816" y="25099"/>
                  </a:cubicBezTo>
                  <a:cubicBezTo>
                    <a:pt x="3615" y="25501"/>
                    <a:pt x="3540" y="26153"/>
                    <a:pt x="3289" y="26479"/>
                  </a:cubicBezTo>
                  <a:cubicBezTo>
                    <a:pt x="2661" y="26404"/>
                    <a:pt x="2435" y="24823"/>
                    <a:pt x="2310" y="24296"/>
                  </a:cubicBezTo>
                  <a:cubicBezTo>
                    <a:pt x="2159" y="23468"/>
                    <a:pt x="1858" y="22664"/>
                    <a:pt x="1457" y="21912"/>
                  </a:cubicBezTo>
                  <a:cubicBezTo>
                    <a:pt x="1306" y="21661"/>
                    <a:pt x="1130" y="21510"/>
                    <a:pt x="1105" y="21209"/>
                  </a:cubicBezTo>
                  <a:cubicBezTo>
                    <a:pt x="1155" y="20807"/>
                    <a:pt x="1206" y="20431"/>
                    <a:pt x="1256" y="20079"/>
                  </a:cubicBezTo>
                  <a:cubicBezTo>
                    <a:pt x="1306" y="19477"/>
                    <a:pt x="1281" y="18875"/>
                    <a:pt x="1256" y="18272"/>
                  </a:cubicBezTo>
                  <a:cubicBezTo>
                    <a:pt x="1206" y="17569"/>
                    <a:pt x="1080" y="16892"/>
                    <a:pt x="854" y="16239"/>
                  </a:cubicBezTo>
                  <a:cubicBezTo>
                    <a:pt x="754" y="15863"/>
                    <a:pt x="679" y="15486"/>
                    <a:pt x="653" y="15085"/>
                  </a:cubicBezTo>
                  <a:cubicBezTo>
                    <a:pt x="478" y="14106"/>
                    <a:pt x="402" y="13127"/>
                    <a:pt x="428" y="12148"/>
                  </a:cubicBezTo>
                  <a:cubicBezTo>
                    <a:pt x="428" y="11245"/>
                    <a:pt x="151" y="10416"/>
                    <a:pt x="76" y="9538"/>
                  </a:cubicBezTo>
                  <a:cubicBezTo>
                    <a:pt x="1" y="8860"/>
                    <a:pt x="202" y="8258"/>
                    <a:pt x="252" y="7605"/>
                  </a:cubicBezTo>
                  <a:cubicBezTo>
                    <a:pt x="377" y="7455"/>
                    <a:pt x="478" y="7279"/>
                    <a:pt x="528" y="7103"/>
                  </a:cubicBezTo>
                  <a:cubicBezTo>
                    <a:pt x="628" y="6702"/>
                    <a:pt x="478" y="6225"/>
                    <a:pt x="528" y="5823"/>
                  </a:cubicBezTo>
                  <a:cubicBezTo>
                    <a:pt x="603" y="5120"/>
                    <a:pt x="1130" y="4493"/>
                    <a:pt x="1406" y="3840"/>
                  </a:cubicBezTo>
                  <a:cubicBezTo>
                    <a:pt x="1758" y="2987"/>
                    <a:pt x="2385" y="2661"/>
                    <a:pt x="3389" y="2661"/>
                  </a:cubicBezTo>
                  <a:cubicBezTo>
                    <a:pt x="4594" y="2661"/>
                    <a:pt x="4017" y="1958"/>
                    <a:pt x="4745" y="1381"/>
                  </a:cubicBezTo>
                  <a:cubicBezTo>
                    <a:pt x="5171" y="1029"/>
                    <a:pt x="5523" y="1255"/>
                    <a:pt x="6000" y="1305"/>
                  </a:cubicBezTo>
                  <a:cubicBezTo>
                    <a:pt x="6502" y="1381"/>
                    <a:pt x="6552" y="1305"/>
                    <a:pt x="7003" y="1004"/>
                  </a:cubicBezTo>
                  <a:cubicBezTo>
                    <a:pt x="7380" y="703"/>
                    <a:pt x="7556" y="502"/>
                    <a:pt x="8033" y="452"/>
                  </a:cubicBezTo>
                  <a:cubicBezTo>
                    <a:pt x="8610" y="402"/>
                    <a:pt x="8635" y="653"/>
                    <a:pt x="8986" y="854"/>
                  </a:cubicBezTo>
                  <a:cubicBezTo>
                    <a:pt x="9965" y="1356"/>
                    <a:pt x="10317" y="477"/>
                    <a:pt x="10994" y="51"/>
                  </a:cubicBezTo>
                  <a:lnTo>
                    <a:pt x="11120" y="0"/>
                  </a:lnTo>
                  <a:cubicBezTo>
                    <a:pt x="11245" y="126"/>
                    <a:pt x="11396" y="276"/>
                    <a:pt x="11521" y="427"/>
                  </a:cubicBezTo>
                  <a:cubicBezTo>
                    <a:pt x="11647" y="603"/>
                    <a:pt x="11772" y="778"/>
                    <a:pt x="11898" y="979"/>
                  </a:cubicBezTo>
                  <a:cubicBezTo>
                    <a:pt x="12099" y="1305"/>
                    <a:pt x="12400" y="1381"/>
                    <a:pt x="12676" y="1632"/>
                  </a:cubicBezTo>
                  <a:cubicBezTo>
                    <a:pt x="13128" y="2084"/>
                    <a:pt x="12977" y="2962"/>
                    <a:pt x="12977" y="3539"/>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7"/>
            <p:cNvSpPr/>
            <p:nvPr/>
          </p:nvSpPr>
          <p:spPr>
            <a:xfrm>
              <a:off x="1350073" y="2871868"/>
              <a:ext cx="517716" cy="1479978"/>
            </a:xfrm>
            <a:custGeom>
              <a:avLst/>
              <a:gdLst/>
              <a:ahLst/>
              <a:cxnLst/>
              <a:rect l="l" t="t" r="r" b="b"/>
              <a:pathLst>
                <a:path w="12099" h="34587" extrusionOk="0">
                  <a:moveTo>
                    <a:pt x="4870" y="1431"/>
                  </a:moveTo>
                  <a:cubicBezTo>
                    <a:pt x="3539" y="2009"/>
                    <a:pt x="2761" y="3314"/>
                    <a:pt x="2234" y="4418"/>
                  </a:cubicBezTo>
                  <a:cubicBezTo>
                    <a:pt x="1657" y="5698"/>
                    <a:pt x="1281" y="7079"/>
                    <a:pt x="1180" y="8509"/>
                  </a:cubicBezTo>
                  <a:cubicBezTo>
                    <a:pt x="879" y="11822"/>
                    <a:pt x="553" y="15236"/>
                    <a:pt x="553" y="18574"/>
                  </a:cubicBezTo>
                  <a:cubicBezTo>
                    <a:pt x="553" y="20933"/>
                    <a:pt x="327" y="23343"/>
                    <a:pt x="126" y="25702"/>
                  </a:cubicBezTo>
                  <a:cubicBezTo>
                    <a:pt x="1" y="26706"/>
                    <a:pt x="51" y="27710"/>
                    <a:pt x="226" y="28714"/>
                  </a:cubicBezTo>
                  <a:cubicBezTo>
                    <a:pt x="352" y="29266"/>
                    <a:pt x="603" y="29843"/>
                    <a:pt x="653" y="30395"/>
                  </a:cubicBezTo>
                  <a:cubicBezTo>
                    <a:pt x="728" y="31098"/>
                    <a:pt x="703" y="32052"/>
                    <a:pt x="1105" y="32704"/>
                  </a:cubicBezTo>
                  <a:cubicBezTo>
                    <a:pt x="1481" y="33257"/>
                    <a:pt x="2184" y="33633"/>
                    <a:pt x="2786" y="33884"/>
                  </a:cubicBezTo>
                  <a:cubicBezTo>
                    <a:pt x="4418" y="34587"/>
                    <a:pt x="6526" y="33959"/>
                    <a:pt x="8133" y="33508"/>
                  </a:cubicBezTo>
                  <a:cubicBezTo>
                    <a:pt x="9162" y="33206"/>
                    <a:pt x="9789" y="32905"/>
                    <a:pt x="10366" y="32177"/>
                  </a:cubicBezTo>
                  <a:cubicBezTo>
                    <a:pt x="10818" y="31625"/>
                    <a:pt x="11370" y="31173"/>
                    <a:pt x="11697" y="30571"/>
                  </a:cubicBezTo>
                  <a:cubicBezTo>
                    <a:pt x="12098" y="29718"/>
                    <a:pt x="10542" y="6777"/>
                    <a:pt x="10366" y="5121"/>
                  </a:cubicBezTo>
                  <a:cubicBezTo>
                    <a:pt x="10341" y="4418"/>
                    <a:pt x="10266" y="3715"/>
                    <a:pt x="10166" y="3038"/>
                  </a:cubicBezTo>
                  <a:cubicBezTo>
                    <a:pt x="10015" y="2410"/>
                    <a:pt x="7982" y="1"/>
                    <a:pt x="4870" y="14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7"/>
            <p:cNvSpPr/>
            <p:nvPr/>
          </p:nvSpPr>
          <p:spPr>
            <a:xfrm>
              <a:off x="1414516" y="2925570"/>
              <a:ext cx="387763" cy="1479978"/>
            </a:xfrm>
            <a:custGeom>
              <a:avLst/>
              <a:gdLst/>
              <a:ahLst/>
              <a:cxnLst/>
              <a:rect l="l" t="t" r="r" b="b"/>
              <a:pathLst>
                <a:path w="9062" h="34587" extrusionOk="0">
                  <a:moveTo>
                    <a:pt x="3615" y="1431"/>
                  </a:moveTo>
                  <a:cubicBezTo>
                    <a:pt x="2636" y="2009"/>
                    <a:pt x="2059" y="3314"/>
                    <a:pt x="1657" y="4418"/>
                  </a:cubicBezTo>
                  <a:cubicBezTo>
                    <a:pt x="1205" y="5748"/>
                    <a:pt x="929" y="7129"/>
                    <a:pt x="854" y="8509"/>
                  </a:cubicBezTo>
                  <a:cubicBezTo>
                    <a:pt x="628" y="11822"/>
                    <a:pt x="377" y="15236"/>
                    <a:pt x="402" y="18599"/>
                  </a:cubicBezTo>
                  <a:cubicBezTo>
                    <a:pt x="402" y="20933"/>
                    <a:pt x="226" y="23368"/>
                    <a:pt x="76" y="25702"/>
                  </a:cubicBezTo>
                  <a:cubicBezTo>
                    <a:pt x="0" y="26706"/>
                    <a:pt x="26" y="27710"/>
                    <a:pt x="176" y="28714"/>
                  </a:cubicBezTo>
                  <a:cubicBezTo>
                    <a:pt x="251" y="29266"/>
                    <a:pt x="452" y="29843"/>
                    <a:pt x="477" y="30395"/>
                  </a:cubicBezTo>
                  <a:cubicBezTo>
                    <a:pt x="528" y="31123"/>
                    <a:pt x="502" y="32052"/>
                    <a:pt x="829" y="32704"/>
                  </a:cubicBezTo>
                  <a:cubicBezTo>
                    <a:pt x="1105" y="33206"/>
                    <a:pt x="1557" y="33633"/>
                    <a:pt x="2084" y="33884"/>
                  </a:cubicBezTo>
                  <a:cubicBezTo>
                    <a:pt x="3288" y="34587"/>
                    <a:pt x="4870" y="33959"/>
                    <a:pt x="6074" y="33508"/>
                  </a:cubicBezTo>
                  <a:cubicBezTo>
                    <a:pt x="6777" y="33307"/>
                    <a:pt x="7379" y="32830"/>
                    <a:pt x="7756" y="32177"/>
                  </a:cubicBezTo>
                  <a:cubicBezTo>
                    <a:pt x="8082" y="31625"/>
                    <a:pt x="8509" y="31173"/>
                    <a:pt x="8735" y="30571"/>
                  </a:cubicBezTo>
                  <a:cubicBezTo>
                    <a:pt x="9061" y="29743"/>
                    <a:pt x="7881" y="6777"/>
                    <a:pt x="7756" y="5121"/>
                  </a:cubicBezTo>
                  <a:cubicBezTo>
                    <a:pt x="7706" y="4443"/>
                    <a:pt x="7706" y="3665"/>
                    <a:pt x="7605" y="3038"/>
                  </a:cubicBezTo>
                  <a:cubicBezTo>
                    <a:pt x="7480" y="2410"/>
                    <a:pt x="5974" y="1"/>
                    <a:pt x="3615"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7"/>
            <p:cNvSpPr/>
            <p:nvPr/>
          </p:nvSpPr>
          <p:spPr>
            <a:xfrm>
              <a:off x="1452087" y="3047995"/>
              <a:ext cx="388833" cy="1480021"/>
            </a:xfrm>
            <a:custGeom>
              <a:avLst/>
              <a:gdLst/>
              <a:ahLst/>
              <a:cxnLst/>
              <a:rect l="l" t="t" r="r" b="b"/>
              <a:pathLst>
                <a:path w="9087" h="34588" extrusionOk="0">
                  <a:moveTo>
                    <a:pt x="3615" y="1406"/>
                  </a:moveTo>
                  <a:cubicBezTo>
                    <a:pt x="2636" y="2009"/>
                    <a:pt x="2059" y="3289"/>
                    <a:pt x="1657" y="4418"/>
                  </a:cubicBezTo>
                  <a:cubicBezTo>
                    <a:pt x="1206" y="5749"/>
                    <a:pt x="930" y="7104"/>
                    <a:pt x="854" y="8509"/>
                  </a:cubicBezTo>
                  <a:cubicBezTo>
                    <a:pt x="628" y="11822"/>
                    <a:pt x="377" y="15236"/>
                    <a:pt x="402" y="18599"/>
                  </a:cubicBezTo>
                  <a:cubicBezTo>
                    <a:pt x="402" y="20933"/>
                    <a:pt x="252" y="23343"/>
                    <a:pt x="101" y="25702"/>
                  </a:cubicBezTo>
                  <a:cubicBezTo>
                    <a:pt x="1" y="26706"/>
                    <a:pt x="26" y="27710"/>
                    <a:pt x="177" y="28714"/>
                  </a:cubicBezTo>
                  <a:cubicBezTo>
                    <a:pt x="252" y="29266"/>
                    <a:pt x="453" y="29843"/>
                    <a:pt x="478" y="30396"/>
                  </a:cubicBezTo>
                  <a:cubicBezTo>
                    <a:pt x="528" y="31098"/>
                    <a:pt x="503" y="32052"/>
                    <a:pt x="829" y="32705"/>
                  </a:cubicBezTo>
                  <a:cubicBezTo>
                    <a:pt x="1130" y="33207"/>
                    <a:pt x="1557" y="33633"/>
                    <a:pt x="2084" y="33884"/>
                  </a:cubicBezTo>
                  <a:cubicBezTo>
                    <a:pt x="3289" y="34587"/>
                    <a:pt x="4870" y="33960"/>
                    <a:pt x="6075" y="33508"/>
                  </a:cubicBezTo>
                  <a:cubicBezTo>
                    <a:pt x="6803" y="33307"/>
                    <a:pt x="7405" y="32830"/>
                    <a:pt x="7782" y="32178"/>
                  </a:cubicBezTo>
                  <a:cubicBezTo>
                    <a:pt x="8108" y="31650"/>
                    <a:pt x="8534" y="31199"/>
                    <a:pt x="8760" y="30571"/>
                  </a:cubicBezTo>
                  <a:cubicBezTo>
                    <a:pt x="9087" y="29743"/>
                    <a:pt x="7907" y="6778"/>
                    <a:pt x="7782" y="5121"/>
                  </a:cubicBezTo>
                  <a:cubicBezTo>
                    <a:pt x="7731" y="4443"/>
                    <a:pt x="7731" y="3690"/>
                    <a:pt x="7606" y="3038"/>
                  </a:cubicBezTo>
                  <a:cubicBezTo>
                    <a:pt x="7505" y="2410"/>
                    <a:pt x="5974" y="1"/>
                    <a:pt x="3615" y="140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7"/>
            <p:cNvSpPr/>
            <p:nvPr/>
          </p:nvSpPr>
          <p:spPr>
            <a:xfrm>
              <a:off x="1602454" y="3050177"/>
              <a:ext cx="178349" cy="1350025"/>
            </a:xfrm>
            <a:custGeom>
              <a:avLst/>
              <a:gdLst/>
              <a:ahLst/>
              <a:cxnLst/>
              <a:rect l="l" t="t" r="r" b="b"/>
              <a:pathLst>
                <a:path w="4168" h="31550" extrusionOk="0">
                  <a:moveTo>
                    <a:pt x="1858" y="1355"/>
                  </a:moveTo>
                  <a:cubicBezTo>
                    <a:pt x="1356" y="1933"/>
                    <a:pt x="202" y="14608"/>
                    <a:pt x="202" y="17820"/>
                  </a:cubicBezTo>
                  <a:cubicBezTo>
                    <a:pt x="202" y="20079"/>
                    <a:pt x="126" y="22388"/>
                    <a:pt x="51" y="24647"/>
                  </a:cubicBezTo>
                  <a:cubicBezTo>
                    <a:pt x="1" y="25601"/>
                    <a:pt x="26" y="26580"/>
                    <a:pt x="76" y="27533"/>
                  </a:cubicBezTo>
                  <a:cubicBezTo>
                    <a:pt x="126" y="28061"/>
                    <a:pt x="227" y="28613"/>
                    <a:pt x="252" y="29140"/>
                  </a:cubicBezTo>
                  <a:cubicBezTo>
                    <a:pt x="277" y="29843"/>
                    <a:pt x="3766" y="31549"/>
                    <a:pt x="3991" y="30872"/>
                  </a:cubicBezTo>
                  <a:cubicBezTo>
                    <a:pt x="4167" y="30345"/>
                    <a:pt x="3063" y="0"/>
                    <a:pt x="1858" y="1355"/>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7"/>
            <p:cNvSpPr/>
            <p:nvPr/>
          </p:nvSpPr>
          <p:spPr>
            <a:xfrm>
              <a:off x="1602454" y="3290747"/>
              <a:ext cx="178349" cy="1166370"/>
            </a:xfrm>
            <a:custGeom>
              <a:avLst/>
              <a:gdLst/>
              <a:ahLst/>
              <a:cxnLst/>
              <a:rect l="l" t="t" r="r" b="b"/>
              <a:pathLst>
                <a:path w="4168" h="27258" extrusionOk="0">
                  <a:moveTo>
                    <a:pt x="1858" y="1180"/>
                  </a:moveTo>
                  <a:cubicBezTo>
                    <a:pt x="1356" y="1682"/>
                    <a:pt x="202" y="12625"/>
                    <a:pt x="202" y="15411"/>
                  </a:cubicBezTo>
                  <a:cubicBezTo>
                    <a:pt x="202" y="17344"/>
                    <a:pt x="126" y="19351"/>
                    <a:pt x="51" y="21284"/>
                  </a:cubicBezTo>
                  <a:cubicBezTo>
                    <a:pt x="1" y="22112"/>
                    <a:pt x="26" y="22941"/>
                    <a:pt x="76" y="23769"/>
                  </a:cubicBezTo>
                  <a:cubicBezTo>
                    <a:pt x="126" y="24246"/>
                    <a:pt x="227" y="24723"/>
                    <a:pt x="252" y="25174"/>
                  </a:cubicBezTo>
                  <a:cubicBezTo>
                    <a:pt x="277" y="25752"/>
                    <a:pt x="3766" y="27258"/>
                    <a:pt x="3991" y="26655"/>
                  </a:cubicBezTo>
                  <a:cubicBezTo>
                    <a:pt x="4167" y="26203"/>
                    <a:pt x="3063" y="0"/>
                    <a:pt x="1858" y="1180"/>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7"/>
            <p:cNvSpPr/>
            <p:nvPr/>
          </p:nvSpPr>
          <p:spPr>
            <a:xfrm>
              <a:off x="1356535" y="3150051"/>
              <a:ext cx="178306" cy="1350025"/>
            </a:xfrm>
            <a:custGeom>
              <a:avLst/>
              <a:gdLst/>
              <a:ahLst/>
              <a:cxnLst/>
              <a:rect l="l" t="t" r="r" b="b"/>
              <a:pathLst>
                <a:path w="4167" h="31550" extrusionOk="0">
                  <a:moveTo>
                    <a:pt x="1857" y="1356"/>
                  </a:moveTo>
                  <a:cubicBezTo>
                    <a:pt x="1355" y="1933"/>
                    <a:pt x="201" y="14608"/>
                    <a:pt x="201" y="17820"/>
                  </a:cubicBezTo>
                  <a:cubicBezTo>
                    <a:pt x="201" y="20079"/>
                    <a:pt x="126" y="22388"/>
                    <a:pt x="50" y="24647"/>
                  </a:cubicBezTo>
                  <a:cubicBezTo>
                    <a:pt x="0" y="25601"/>
                    <a:pt x="0" y="26580"/>
                    <a:pt x="75" y="27534"/>
                  </a:cubicBezTo>
                  <a:cubicBezTo>
                    <a:pt x="126" y="28061"/>
                    <a:pt x="226" y="28613"/>
                    <a:pt x="251" y="29140"/>
                  </a:cubicBezTo>
                  <a:cubicBezTo>
                    <a:pt x="276" y="29843"/>
                    <a:pt x="3765" y="31549"/>
                    <a:pt x="3991" y="30872"/>
                  </a:cubicBezTo>
                  <a:cubicBezTo>
                    <a:pt x="4167" y="30345"/>
                    <a:pt x="3087" y="0"/>
                    <a:pt x="1857" y="1356"/>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7"/>
            <p:cNvSpPr/>
            <p:nvPr/>
          </p:nvSpPr>
          <p:spPr>
            <a:xfrm>
              <a:off x="1356535" y="3390621"/>
              <a:ext cx="178306" cy="1166370"/>
            </a:xfrm>
            <a:custGeom>
              <a:avLst/>
              <a:gdLst/>
              <a:ahLst/>
              <a:cxnLst/>
              <a:rect l="l" t="t" r="r" b="b"/>
              <a:pathLst>
                <a:path w="4167" h="27258" extrusionOk="0">
                  <a:moveTo>
                    <a:pt x="1857" y="1180"/>
                  </a:moveTo>
                  <a:cubicBezTo>
                    <a:pt x="1355" y="1682"/>
                    <a:pt x="201" y="12625"/>
                    <a:pt x="201" y="15411"/>
                  </a:cubicBezTo>
                  <a:cubicBezTo>
                    <a:pt x="201" y="17344"/>
                    <a:pt x="126" y="19352"/>
                    <a:pt x="50" y="21284"/>
                  </a:cubicBezTo>
                  <a:cubicBezTo>
                    <a:pt x="0" y="22112"/>
                    <a:pt x="0" y="22941"/>
                    <a:pt x="75" y="23769"/>
                  </a:cubicBezTo>
                  <a:cubicBezTo>
                    <a:pt x="126" y="24246"/>
                    <a:pt x="226" y="24723"/>
                    <a:pt x="251" y="25174"/>
                  </a:cubicBezTo>
                  <a:cubicBezTo>
                    <a:pt x="276" y="25752"/>
                    <a:pt x="3765" y="27258"/>
                    <a:pt x="3991" y="26655"/>
                  </a:cubicBezTo>
                  <a:cubicBezTo>
                    <a:pt x="4167" y="26204"/>
                    <a:pt x="3087" y="0"/>
                    <a:pt x="1857" y="1180"/>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7"/>
            <p:cNvSpPr/>
            <p:nvPr/>
          </p:nvSpPr>
          <p:spPr>
            <a:xfrm>
              <a:off x="1707719" y="2555045"/>
              <a:ext cx="510185" cy="1803256"/>
            </a:xfrm>
            <a:custGeom>
              <a:avLst/>
              <a:gdLst/>
              <a:ahLst/>
              <a:cxnLst/>
              <a:rect l="l" t="t" r="r" b="b"/>
              <a:pathLst>
                <a:path w="11923" h="42142" extrusionOk="0">
                  <a:moveTo>
                    <a:pt x="4769" y="1732"/>
                  </a:moveTo>
                  <a:cubicBezTo>
                    <a:pt x="3489" y="2460"/>
                    <a:pt x="2711" y="4042"/>
                    <a:pt x="2184" y="5397"/>
                  </a:cubicBezTo>
                  <a:cubicBezTo>
                    <a:pt x="1607" y="6978"/>
                    <a:pt x="1230" y="8660"/>
                    <a:pt x="1130" y="10366"/>
                  </a:cubicBezTo>
                  <a:cubicBezTo>
                    <a:pt x="829" y="14407"/>
                    <a:pt x="502" y="18574"/>
                    <a:pt x="527" y="22665"/>
                  </a:cubicBezTo>
                  <a:cubicBezTo>
                    <a:pt x="527" y="25526"/>
                    <a:pt x="327" y="28463"/>
                    <a:pt x="101" y="31324"/>
                  </a:cubicBezTo>
                  <a:cubicBezTo>
                    <a:pt x="0" y="32554"/>
                    <a:pt x="26" y="33784"/>
                    <a:pt x="201" y="34988"/>
                  </a:cubicBezTo>
                  <a:cubicBezTo>
                    <a:pt x="327" y="35666"/>
                    <a:pt x="603" y="36369"/>
                    <a:pt x="653" y="37021"/>
                  </a:cubicBezTo>
                  <a:cubicBezTo>
                    <a:pt x="703" y="37925"/>
                    <a:pt x="678" y="39054"/>
                    <a:pt x="1080" y="39857"/>
                  </a:cubicBezTo>
                  <a:cubicBezTo>
                    <a:pt x="1431" y="40535"/>
                    <a:pt x="2134" y="40987"/>
                    <a:pt x="2736" y="41313"/>
                  </a:cubicBezTo>
                  <a:cubicBezTo>
                    <a:pt x="4343" y="42141"/>
                    <a:pt x="6426" y="41388"/>
                    <a:pt x="8007" y="40836"/>
                  </a:cubicBezTo>
                  <a:cubicBezTo>
                    <a:pt x="9036" y="40485"/>
                    <a:pt x="9638" y="40108"/>
                    <a:pt x="10241" y="39230"/>
                  </a:cubicBezTo>
                  <a:cubicBezTo>
                    <a:pt x="10667" y="38552"/>
                    <a:pt x="11220" y="38000"/>
                    <a:pt x="11521" y="37247"/>
                  </a:cubicBezTo>
                  <a:cubicBezTo>
                    <a:pt x="11922" y="36243"/>
                    <a:pt x="10391" y="8283"/>
                    <a:pt x="10241" y="6225"/>
                  </a:cubicBezTo>
                  <a:cubicBezTo>
                    <a:pt x="10165" y="5422"/>
                    <a:pt x="10165" y="4493"/>
                    <a:pt x="10015" y="3715"/>
                  </a:cubicBezTo>
                  <a:cubicBezTo>
                    <a:pt x="9864" y="2962"/>
                    <a:pt x="7856" y="1"/>
                    <a:pt x="4769" y="1732"/>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7"/>
            <p:cNvSpPr/>
            <p:nvPr/>
          </p:nvSpPr>
          <p:spPr>
            <a:xfrm>
              <a:off x="1770022" y="2620558"/>
              <a:ext cx="383441" cy="1804326"/>
            </a:xfrm>
            <a:custGeom>
              <a:avLst/>
              <a:gdLst/>
              <a:ahLst/>
              <a:cxnLst/>
              <a:rect l="l" t="t" r="r" b="b"/>
              <a:pathLst>
                <a:path w="8961" h="42167" extrusionOk="0">
                  <a:moveTo>
                    <a:pt x="3589" y="1732"/>
                  </a:moveTo>
                  <a:cubicBezTo>
                    <a:pt x="2610" y="2460"/>
                    <a:pt x="2008" y="4042"/>
                    <a:pt x="1657" y="5397"/>
                  </a:cubicBezTo>
                  <a:cubicBezTo>
                    <a:pt x="1180" y="7028"/>
                    <a:pt x="929" y="8685"/>
                    <a:pt x="854" y="10392"/>
                  </a:cubicBezTo>
                  <a:cubicBezTo>
                    <a:pt x="628" y="14407"/>
                    <a:pt x="377" y="18574"/>
                    <a:pt x="402" y="22665"/>
                  </a:cubicBezTo>
                  <a:cubicBezTo>
                    <a:pt x="402" y="25526"/>
                    <a:pt x="226" y="28488"/>
                    <a:pt x="75" y="31324"/>
                  </a:cubicBezTo>
                  <a:cubicBezTo>
                    <a:pt x="0" y="32554"/>
                    <a:pt x="25" y="33784"/>
                    <a:pt x="176" y="35013"/>
                  </a:cubicBezTo>
                  <a:cubicBezTo>
                    <a:pt x="251" y="35691"/>
                    <a:pt x="452" y="36369"/>
                    <a:pt x="477" y="37046"/>
                  </a:cubicBezTo>
                  <a:cubicBezTo>
                    <a:pt x="527" y="37925"/>
                    <a:pt x="502" y="39079"/>
                    <a:pt x="803" y="39857"/>
                  </a:cubicBezTo>
                  <a:cubicBezTo>
                    <a:pt x="1079" y="40460"/>
                    <a:pt x="1506" y="40962"/>
                    <a:pt x="2058" y="41313"/>
                  </a:cubicBezTo>
                  <a:cubicBezTo>
                    <a:pt x="3263" y="42167"/>
                    <a:pt x="4819" y="41414"/>
                    <a:pt x="6024" y="40836"/>
                  </a:cubicBezTo>
                  <a:cubicBezTo>
                    <a:pt x="6752" y="40535"/>
                    <a:pt x="7354" y="39958"/>
                    <a:pt x="7680" y="39230"/>
                  </a:cubicBezTo>
                  <a:cubicBezTo>
                    <a:pt x="8007" y="38577"/>
                    <a:pt x="8408" y="38000"/>
                    <a:pt x="8659" y="37247"/>
                  </a:cubicBezTo>
                  <a:cubicBezTo>
                    <a:pt x="8960" y="36243"/>
                    <a:pt x="7806" y="8283"/>
                    <a:pt x="7680" y="6250"/>
                  </a:cubicBezTo>
                  <a:cubicBezTo>
                    <a:pt x="7630" y="5422"/>
                    <a:pt x="7630" y="4493"/>
                    <a:pt x="7505" y="3740"/>
                  </a:cubicBezTo>
                  <a:cubicBezTo>
                    <a:pt x="7404" y="2962"/>
                    <a:pt x="5898" y="1"/>
                    <a:pt x="3589" y="17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7"/>
            <p:cNvSpPr/>
            <p:nvPr/>
          </p:nvSpPr>
          <p:spPr>
            <a:xfrm>
              <a:off x="1807593" y="2769855"/>
              <a:ext cx="382371" cy="1803256"/>
            </a:xfrm>
            <a:custGeom>
              <a:avLst/>
              <a:gdLst/>
              <a:ahLst/>
              <a:cxnLst/>
              <a:rect l="l" t="t" r="r" b="b"/>
              <a:pathLst>
                <a:path w="8936" h="42142" extrusionOk="0">
                  <a:moveTo>
                    <a:pt x="3565" y="1732"/>
                  </a:moveTo>
                  <a:cubicBezTo>
                    <a:pt x="2611" y="2435"/>
                    <a:pt x="2034" y="4016"/>
                    <a:pt x="1632" y="5372"/>
                  </a:cubicBezTo>
                  <a:cubicBezTo>
                    <a:pt x="1180" y="7003"/>
                    <a:pt x="929" y="8685"/>
                    <a:pt x="854" y="10366"/>
                  </a:cubicBezTo>
                  <a:cubicBezTo>
                    <a:pt x="628" y="14382"/>
                    <a:pt x="377" y="18548"/>
                    <a:pt x="377" y="22639"/>
                  </a:cubicBezTo>
                  <a:cubicBezTo>
                    <a:pt x="377" y="25526"/>
                    <a:pt x="226" y="28462"/>
                    <a:pt x="76" y="31324"/>
                  </a:cubicBezTo>
                  <a:cubicBezTo>
                    <a:pt x="1" y="32528"/>
                    <a:pt x="26" y="33758"/>
                    <a:pt x="151" y="34988"/>
                  </a:cubicBezTo>
                  <a:cubicBezTo>
                    <a:pt x="252" y="35666"/>
                    <a:pt x="452" y="36343"/>
                    <a:pt x="477" y="37021"/>
                  </a:cubicBezTo>
                  <a:cubicBezTo>
                    <a:pt x="528" y="37899"/>
                    <a:pt x="503" y="39054"/>
                    <a:pt x="804" y="39857"/>
                  </a:cubicBezTo>
                  <a:cubicBezTo>
                    <a:pt x="1080" y="40434"/>
                    <a:pt x="1507" y="40936"/>
                    <a:pt x="2059" y="41288"/>
                  </a:cubicBezTo>
                  <a:cubicBezTo>
                    <a:pt x="3263" y="42141"/>
                    <a:pt x="4820" y="41388"/>
                    <a:pt x="6024" y="40836"/>
                  </a:cubicBezTo>
                  <a:cubicBezTo>
                    <a:pt x="6752" y="40510"/>
                    <a:pt x="7355" y="39932"/>
                    <a:pt x="7656" y="39205"/>
                  </a:cubicBezTo>
                  <a:cubicBezTo>
                    <a:pt x="7982" y="38527"/>
                    <a:pt x="8409" y="37975"/>
                    <a:pt x="8635" y="37222"/>
                  </a:cubicBezTo>
                  <a:cubicBezTo>
                    <a:pt x="8936" y="36218"/>
                    <a:pt x="7781" y="8258"/>
                    <a:pt x="7656" y="6225"/>
                  </a:cubicBezTo>
                  <a:cubicBezTo>
                    <a:pt x="7606" y="5397"/>
                    <a:pt x="7606" y="4468"/>
                    <a:pt x="7505" y="3715"/>
                  </a:cubicBezTo>
                  <a:cubicBezTo>
                    <a:pt x="7380" y="2937"/>
                    <a:pt x="5899" y="0"/>
                    <a:pt x="3565" y="17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7"/>
            <p:cNvSpPr/>
            <p:nvPr/>
          </p:nvSpPr>
          <p:spPr>
            <a:xfrm>
              <a:off x="1955820" y="2771994"/>
              <a:ext cx="176166" cy="1645361"/>
            </a:xfrm>
            <a:custGeom>
              <a:avLst/>
              <a:gdLst/>
              <a:ahLst/>
              <a:cxnLst/>
              <a:rect l="l" t="t" r="r" b="b"/>
              <a:pathLst>
                <a:path w="4117" h="38452" extrusionOk="0">
                  <a:moveTo>
                    <a:pt x="1832" y="1657"/>
                  </a:moveTo>
                  <a:cubicBezTo>
                    <a:pt x="1356" y="2360"/>
                    <a:pt x="201" y="17821"/>
                    <a:pt x="201" y="21736"/>
                  </a:cubicBezTo>
                  <a:cubicBezTo>
                    <a:pt x="201" y="24472"/>
                    <a:pt x="126" y="27283"/>
                    <a:pt x="50" y="30044"/>
                  </a:cubicBezTo>
                  <a:cubicBezTo>
                    <a:pt x="0" y="31148"/>
                    <a:pt x="0" y="32453"/>
                    <a:pt x="76" y="33558"/>
                  </a:cubicBezTo>
                  <a:cubicBezTo>
                    <a:pt x="126" y="34210"/>
                    <a:pt x="226" y="34863"/>
                    <a:pt x="251" y="35515"/>
                  </a:cubicBezTo>
                  <a:cubicBezTo>
                    <a:pt x="276" y="36369"/>
                    <a:pt x="3690" y="38452"/>
                    <a:pt x="3941" y="37598"/>
                  </a:cubicBezTo>
                  <a:cubicBezTo>
                    <a:pt x="4116" y="36971"/>
                    <a:pt x="3037" y="1"/>
                    <a:pt x="1832" y="1657"/>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7"/>
            <p:cNvSpPr/>
            <p:nvPr/>
          </p:nvSpPr>
          <p:spPr>
            <a:xfrm>
              <a:off x="1955820" y="3066267"/>
              <a:ext cx="176166" cy="1419858"/>
            </a:xfrm>
            <a:custGeom>
              <a:avLst/>
              <a:gdLst/>
              <a:ahLst/>
              <a:cxnLst/>
              <a:rect l="l" t="t" r="r" b="b"/>
              <a:pathLst>
                <a:path w="4117" h="33182" extrusionOk="0">
                  <a:moveTo>
                    <a:pt x="1832" y="1406"/>
                  </a:moveTo>
                  <a:cubicBezTo>
                    <a:pt x="1330" y="2009"/>
                    <a:pt x="201" y="15361"/>
                    <a:pt x="201" y="18749"/>
                  </a:cubicBezTo>
                  <a:cubicBezTo>
                    <a:pt x="201" y="21109"/>
                    <a:pt x="126" y="23543"/>
                    <a:pt x="50" y="25903"/>
                  </a:cubicBezTo>
                  <a:cubicBezTo>
                    <a:pt x="0" y="26932"/>
                    <a:pt x="25" y="27936"/>
                    <a:pt x="76" y="28939"/>
                  </a:cubicBezTo>
                  <a:cubicBezTo>
                    <a:pt x="126" y="29517"/>
                    <a:pt x="226" y="30094"/>
                    <a:pt x="251" y="30646"/>
                  </a:cubicBezTo>
                  <a:cubicBezTo>
                    <a:pt x="276" y="31374"/>
                    <a:pt x="3690" y="33181"/>
                    <a:pt x="3941" y="32453"/>
                  </a:cubicBezTo>
                  <a:cubicBezTo>
                    <a:pt x="4116" y="31901"/>
                    <a:pt x="3037" y="1"/>
                    <a:pt x="1832" y="140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7"/>
            <p:cNvSpPr/>
            <p:nvPr/>
          </p:nvSpPr>
          <p:spPr>
            <a:xfrm>
              <a:off x="1714180" y="2894419"/>
              <a:ext cx="175097" cy="1645404"/>
            </a:xfrm>
            <a:custGeom>
              <a:avLst/>
              <a:gdLst/>
              <a:ahLst/>
              <a:cxnLst/>
              <a:rect l="l" t="t" r="r" b="b"/>
              <a:pathLst>
                <a:path w="4092" h="38453" extrusionOk="0">
                  <a:moveTo>
                    <a:pt x="1832" y="1657"/>
                  </a:moveTo>
                  <a:cubicBezTo>
                    <a:pt x="1330" y="2335"/>
                    <a:pt x="176" y="17796"/>
                    <a:pt x="176" y="21736"/>
                  </a:cubicBezTo>
                  <a:cubicBezTo>
                    <a:pt x="176" y="24472"/>
                    <a:pt x="100" y="27283"/>
                    <a:pt x="25" y="30044"/>
                  </a:cubicBezTo>
                  <a:cubicBezTo>
                    <a:pt x="0" y="31148"/>
                    <a:pt x="0" y="32428"/>
                    <a:pt x="75" y="33558"/>
                  </a:cubicBezTo>
                  <a:cubicBezTo>
                    <a:pt x="100" y="34210"/>
                    <a:pt x="201" y="34863"/>
                    <a:pt x="226" y="35516"/>
                  </a:cubicBezTo>
                  <a:cubicBezTo>
                    <a:pt x="251" y="36369"/>
                    <a:pt x="3690" y="38452"/>
                    <a:pt x="3915" y="37599"/>
                  </a:cubicBezTo>
                  <a:cubicBezTo>
                    <a:pt x="4091" y="36946"/>
                    <a:pt x="3012" y="1"/>
                    <a:pt x="1832" y="1657"/>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7"/>
            <p:cNvSpPr/>
            <p:nvPr/>
          </p:nvSpPr>
          <p:spPr>
            <a:xfrm>
              <a:off x="1713068" y="3187621"/>
              <a:ext cx="176209" cy="1420928"/>
            </a:xfrm>
            <a:custGeom>
              <a:avLst/>
              <a:gdLst/>
              <a:ahLst/>
              <a:cxnLst/>
              <a:rect l="l" t="t" r="r" b="b"/>
              <a:pathLst>
                <a:path w="4118" h="33207" extrusionOk="0">
                  <a:moveTo>
                    <a:pt x="1858" y="1431"/>
                  </a:moveTo>
                  <a:cubicBezTo>
                    <a:pt x="1356" y="2034"/>
                    <a:pt x="202" y="15361"/>
                    <a:pt x="202" y="18750"/>
                  </a:cubicBezTo>
                  <a:cubicBezTo>
                    <a:pt x="202" y="21134"/>
                    <a:pt x="126" y="23569"/>
                    <a:pt x="51" y="25928"/>
                  </a:cubicBezTo>
                  <a:cubicBezTo>
                    <a:pt x="1" y="26932"/>
                    <a:pt x="26" y="27936"/>
                    <a:pt x="101" y="28965"/>
                  </a:cubicBezTo>
                  <a:cubicBezTo>
                    <a:pt x="126" y="29517"/>
                    <a:pt x="227" y="30094"/>
                    <a:pt x="252" y="30646"/>
                  </a:cubicBezTo>
                  <a:cubicBezTo>
                    <a:pt x="277" y="31374"/>
                    <a:pt x="3716" y="33206"/>
                    <a:pt x="3941" y="32453"/>
                  </a:cubicBezTo>
                  <a:cubicBezTo>
                    <a:pt x="4117" y="31901"/>
                    <a:pt x="3038" y="1"/>
                    <a:pt x="1858"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7"/>
            <p:cNvSpPr/>
            <p:nvPr/>
          </p:nvSpPr>
          <p:spPr>
            <a:xfrm>
              <a:off x="2428359" y="3185482"/>
              <a:ext cx="348011" cy="1033207"/>
            </a:xfrm>
            <a:custGeom>
              <a:avLst/>
              <a:gdLst/>
              <a:ahLst/>
              <a:cxnLst/>
              <a:rect l="l" t="t" r="r" b="b"/>
              <a:pathLst>
                <a:path w="8133" h="24146" extrusionOk="0">
                  <a:moveTo>
                    <a:pt x="4895" y="979"/>
                  </a:moveTo>
                  <a:cubicBezTo>
                    <a:pt x="5773" y="1406"/>
                    <a:pt x="6301" y="2310"/>
                    <a:pt x="6652" y="3088"/>
                  </a:cubicBezTo>
                  <a:cubicBezTo>
                    <a:pt x="7053" y="3991"/>
                    <a:pt x="7279" y="4945"/>
                    <a:pt x="7355" y="5949"/>
                  </a:cubicBezTo>
                  <a:cubicBezTo>
                    <a:pt x="7581" y="8233"/>
                    <a:pt x="7781" y="10642"/>
                    <a:pt x="7781" y="12977"/>
                  </a:cubicBezTo>
                  <a:cubicBezTo>
                    <a:pt x="7781" y="14608"/>
                    <a:pt x="7932" y="16290"/>
                    <a:pt x="8057" y="17946"/>
                  </a:cubicBezTo>
                  <a:cubicBezTo>
                    <a:pt x="8133" y="18624"/>
                    <a:pt x="8108" y="19352"/>
                    <a:pt x="7982" y="20029"/>
                  </a:cubicBezTo>
                  <a:cubicBezTo>
                    <a:pt x="7882" y="20431"/>
                    <a:pt x="7781" y="20807"/>
                    <a:pt x="7706" y="21209"/>
                  </a:cubicBezTo>
                  <a:cubicBezTo>
                    <a:pt x="7656" y="21711"/>
                    <a:pt x="7681" y="22364"/>
                    <a:pt x="7380" y="22815"/>
                  </a:cubicBezTo>
                  <a:cubicBezTo>
                    <a:pt x="7104" y="23192"/>
                    <a:pt x="6702" y="23493"/>
                    <a:pt x="6250" y="23644"/>
                  </a:cubicBezTo>
                  <a:cubicBezTo>
                    <a:pt x="5171" y="24146"/>
                    <a:pt x="3740" y="23694"/>
                    <a:pt x="2661" y="23393"/>
                  </a:cubicBezTo>
                  <a:cubicBezTo>
                    <a:pt x="2084" y="23267"/>
                    <a:pt x="1557" y="22941"/>
                    <a:pt x="1155" y="22464"/>
                  </a:cubicBezTo>
                  <a:cubicBezTo>
                    <a:pt x="829" y="22113"/>
                    <a:pt x="553" y="21736"/>
                    <a:pt x="277" y="21335"/>
                  </a:cubicBezTo>
                  <a:cubicBezTo>
                    <a:pt x="1" y="20732"/>
                    <a:pt x="1055" y="4744"/>
                    <a:pt x="1155" y="3565"/>
                  </a:cubicBezTo>
                  <a:cubicBezTo>
                    <a:pt x="1180" y="3088"/>
                    <a:pt x="1231" y="2611"/>
                    <a:pt x="1306" y="2134"/>
                  </a:cubicBezTo>
                  <a:cubicBezTo>
                    <a:pt x="1431" y="1682"/>
                    <a:pt x="2787" y="1"/>
                    <a:pt x="4895" y="979"/>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7"/>
            <p:cNvSpPr/>
            <p:nvPr/>
          </p:nvSpPr>
          <p:spPr>
            <a:xfrm>
              <a:off x="2474530" y="3223095"/>
              <a:ext cx="259949" cy="1033207"/>
            </a:xfrm>
            <a:custGeom>
              <a:avLst/>
              <a:gdLst/>
              <a:ahLst/>
              <a:cxnLst/>
              <a:rect l="l" t="t" r="r" b="b"/>
              <a:pathLst>
                <a:path w="6075" h="24146" extrusionOk="0">
                  <a:moveTo>
                    <a:pt x="3640" y="1004"/>
                  </a:moveTo>
                  <a:cubicBezTo>
                    <a:pt x="4293" y="1431"/>
                    <a:pt x="4694" y="2309"/>
                    <a:pt x="4945" y="3112"/>
                  </a:cubicBezTo>
                  <a:cubicBezTo>
                    <a:pt x="5247" y="4016"/>
                    <a:pt x="5447" y="4970"/>
                    <a:pt x="5498" y="5948"/>
                  </a:cubicBezTo>
                  <a:cubicBezTo>
                    <a:pt x="5648" y="8258"/>
                    <a:pt x="5799" y="10667"/>
                    <a:pt x="5799" y="12976"/>
                  </a:cubicBezTo>
                  <a:cubicBezTo>
                    <a:pt x="5799" y="14633"/>
                    <a:pt x="5899" y="16314"/>
                    <a:pt x="6025" y="17946"/>
                  </a:cubicBezTo>
                  <a:cubicBezTo>
                    <a:pt x="6075" y="18648"/>
                    <a:pt x="6050" y="19351"/>
                    <a:pt x="5949" y="20054"/>
                  </a:cubicBezTo>
                  <a:cubicBezTo>
                    <a:pt x="5899" y="20430"/>
                    <a:pt x="5774" y="20832"/>
                    <a:pt x="5749" y="21208"/>
                  </a:cubicBezTo>
                  <a:cubicBezTo>
                    <a:pt x="5724" y="21736"/>
                    <a:pt x="5749" y="22388"/>
                    <a:pt x="5523" y="22840"/>
                  </a:cubicBezTo>
                  <a:cubicBezTo>
                    <a:pt x="5322" y="23191"/>
                    <a:pt x="5021" y="23492"/>
                    <a:pt x="4669" y="23668"/>
                  </a:cubicBezTo>
                  <a:cubicBezTo>
                    <a:pt x="3866" y="24145"/>
                    <a:pt x="2787" y="23718"/>
                    <a:pt x="1984" y="23392"/>
                  </a:cubicBezTo>
                  <a:cubicBezTo>
                    <a:pt x="1507" y="23241"/>
                    <a:pt x="1105" y="22915"/>
                    <a:pt x="854" y="22463"/>
                  </a:cubicBezTo>
                  <a:cubicBezTo>
                    <a:pt x="603" y="22112"/>
                    <a:pt x="377" y="21736"/>
                    <a:pt x="202" y="21334"/>
                  </a:cubicBezTo>
                  <a:cubicBezTo>
                    <a:pt x="1" y="20757"/>
                    <a:pt x="779" y="4744"/>
                    <a:pt x="854" y="3589"/>
                  </a:cubicBezTo>
                  <a:cubicBezTo>
                    <a:pt x="879" y="3112"/>
                    <a:pt x="905" y="2585"/>
                    <a:pt x="955" y="2133"/>
                  </a:cubicBezTo>
                  <a:cubicBezTo>
                    <a:pt x="1030" y="1682"/>
                    <a:pt x="2059" y="0"/>
                    <a:pt x="3640" y="1004"/>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7"/>
            <p:cNvSpPr/>
            <p:nvPr/>
          </p:nvSpPr>
          <p:spPr>
            <a:xfrm>
              <a:off x="2448770" y="3307906"/>
              <a:ext cx="259949" cy="1033207"/>
            </a:xfrm>
            <a:custGeom>
              <a:avLst/>
              <a:gdLst/>
              <a:ahLst/>
              <a:cxnLst/>
              <a:rect l="l" t="t" r="r" b="b"/>
              <a:pathLst>
                <a:path w="6075" h="24146" extrusionOk="0">
                  <a:moveTo>
                    <a:pt x="3640" y="1005"/>
                  </a:moveTo>
                  <a:cubicBezTo>
                    <a:pt x="4293" y="1406"/>
                    <a:pt x="4694" y="2310"/>
                    <a:pt x="4970" y="3088"/>
                  </a:cubicBezTo>
                  <a:cubicBezTo>
                    <a:pt x="5271" y="4017"/>
                    <a:pt x="5447" y="4970"/>
                    <a:pt x="5497" y="5949"/>
                  </a:cubicBezTo>
                  <a:cubicBezTo>
                    <a:pt x="5648" y="8258"/>
                    <a:pt x="5798" y="10643"/>
                    <a:pt x="5798" y="12977"/>
                  </a:cubicBezTo>
                  <a:cubicBezTo>
                    <a:pt x="5798" y="14633"/>
                    <a:pt x="5924" y="16315"/>
                    <a:pt x="6024" y="17946"/>
                  </a:cubicBezTo>
                  <a:cubicBezTo>
                    <a:pt x="6075" y="18649"/>
                    <a:pt x="6049" y="19352"/>
                    <a:pt x="5974" y="20055"/>
                  </a:cubicBezTo>
                  <a:cubicBezTo>
                    <a:pt x="5924" y="20431"/>
                    <a:pt x="5773" y="20833"/>
                    <a:pt x="5748" y="21209"/>
                  </a:cubicBezTo>
                  <a:cubicBezTo>
                    <a:pt x="5723" y="21711"/>
                    <a:pt x="5748" y="22389"/>
                    <a:pt x="5522" y="22841"/>
                  </a:cubicBezTo>
                  <a:cubicBezTo>
                    <a:pt x="5322" y="23192"/>
                    <a:pt x="5045" y="23468"/>
                    <a:pt x="4669" y="23669"/>
                  </a:cubicBezTo>
                  <a:cubicBezTo>
                    <a:pt x="3866" y="24146"/>
                    <a:pt x="2787" y="23719"/>
                    <a:pt x="1983" y="23393"/>
                  </a:cubicBezTo>
                  <a:cubicBezTo>
                    <a:pt x="1507" y="23242"/>
                    <a:pt x="1105" y="22916"/>
                    <a:pt x="879" y="22464"/>
                  </a:cubicBezTo>
                  <a:cubicBezTo>
                    <a:pt x="603" y="22113"/>
                    <a:pt x="377" y="21736"/>
                    <a:pt x="201" y="21335"/>
                  </a:cubicBezTo>
                  <a:cubicBezTo>
                    <a:pt x="1" y="20758"/>
                    <a:pt x="779" y="4745"/>
                    <a:pt x="879" y="3590"/>
                  </a:cubicBezTo>
                  <a:cubicBezTo>
                    <a:pt x="904" y="3113"/>
                    <a:pt x="904" y="2586"/>
                    <a:pt x="979" y="2134"/>
                  </a:cubicBezTo>
                  <a:cubicBezTo>
                    <a:pt x="1055" y="1682"/>
                    <a:pt x="2059" y="1"/>
                    <a:pt x="3640" y="1005"/>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7"/>
            <p:cNvSpPr/>
            <p:nvPr/>
          </p:nvSpPr>
          <p:spPr>
            <a:xfrm>
              <a:off x="2488522" y="3310088"/>
              <a:ext cx="119256" cy="941893"/>
            </a:xfrm>
            <a:custGeom>
              <a:avLst/>
              <a:gdLst/>
              <a:ahLst/>
              <a:cxnLst/>
              <a:rect l="l" t="t" r="r" b="b"/>
              <a:pathLst>
                <a:path w="2787" h="22012" extrusionOk="0">
                  <a:moveTo>
                    <a:pt x="1531" y="954"/>
                  </a:moveTo>
                  <a:cubicBezTo>
                    <a:pt x="1883" y="1355"/>
                    <a:pt x="2661" y="10190"/>
                    <a:pt x="2661" y="12424"/>
                  </a:cubicBezTo>
                  <a:cubicBezTo>
                    <a:pt x="2661" y="14005"/>
                    <a:pt x="2711" y="15611"/>
                    <a:pt x="2761" y="17193"/>
                  </a:cubicBezTo>
                  <a:cubicBezTo>
                    <a:pt x="2786" y="17870"/>
                    <a:pt x="2786" y="18523"/>
                    <a:pt x="2736" y="19201"/>
                  </a:cubicBezTo>
                  <a:cubicBezTo>
                    <a:pt x="2711" y="19577"/>
                    <a:pt x="2636" y="19954"/>
                    <a:pt x="2611" y="20330"/>
                  </a:cubicBezTo>
                  <a:cubicBezTo>
                    <a:pt x="2611" y="20807"/>
                    <a:pt x="276" y="22012"/>
                    <a:pt x="101" y="21535"/>
                  </a:cubicBezTo>
                  <a:cubicBezTo>
                    <a:pt x="0" y="21158"/>
                    <a:pt x="728" y="0"/>
                    <a:pt x="1531" y="954"/>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7"/>
            <p:cNvSpPr/>
            <p:nvPr/>
          </p:nvSpPr>
          <p:spPr>
            <a:xfrm>
              <a:off x="2488522" y="3477614"/>
              <a:ext cx="119256" cy="814123"/>
            </a:xfrm>
            <a:custGeom>
              <a:avLst/>
              <a:gdLst/>
              <a:ahLst/>
              <a:cxnLst/>
              <a:rect l="l" t="t" r="r" b="b"/>
              <a:pathLst>
                <a:path w="2787" h="19026" extrusionOk="0">
                  <a:moveTo>
                    <a:pt x="1531" y="829"/>
                  </a:moveTo>
                  <a:cubicBezTo>
                    <a:pt x="1883" y="1180"/>
                    <a:pt x="2661" y="8810"/>
                    <a:pt x="2661" y="10743"/>
                  </a:cubicBezTo>
                  <a:cubicBezTo>
                    <a:pt x="2661" y="12098"/>
                    <a:pt x="2711" y="13504"/>
                    <a:pt x="2761" y="14859"/>
                  </a:cubicBezTo>
                  <a:cubicBezTo>
                    <a:pt x="2786" y="15436"/>
                    <a:pt x="2786" y="16013"/>
                    <a:pt x="2736" y="16591"/>
                  </a:cubicBezTo>
                  <a:cubicBezTo>
                    <a:pt x="2711" y="16917"/>
                    <a:pt x="2636" y="17243"/>
                    <a:pt x="2611" y="17570"/>
                  </a:cubicBezTo>
                  <a:cubicBezTo>
                    <a:pt x="2611" y="17971"/>
                    <a:pt x="276" y="19025"/>
                    <a:pt x="101" y="18599"/>
                  </a:cubicBezTo>
                  <a:cubicBezTo>
                    <a:pt x="0" y="18272"/>
                    <a:pt x="728" y="0"/>
                    <a:pt x="1531" y="829"/>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7"/>
            <p:cNvSpPr/>
            <p:nvPr/>
          </p:nvSpPr>
          <p:spPr>
            <a:xfrm>
              <a:off x="2652839" y="3379880"/>
              <a:ext cx="119256" cy="941936"/>
            </a:xfrm>
            <a:custGeom>
              <a:avLst/>
              <a:gdLst/>
              <a:ahLst/>
              <a:cxnLst/>
              <a:rect l="l" t="t" r="r" b="b"/>
              <a:pathLst>
                <a:path w="2787" h="22013" extrusionOk="0">
                  <a:moveTo>
                    <a:pt x="1557" y="954"/>
                  </a:moveTo>
                  <a:cubicBezTo>
                    <a:pt x="1883" y="1331"/>
                    <a:pt x="2661" y="10191"/>
                    <a:pt x="2661" y="12424"/>
                  </a:cubicBezTo>
                  <a:cubicBezTo>
                    <a:pt x="2661" y="14006"/>
                    <a:pt x="2711" y="15612"/>
                    <a:pt x="2761" y="17193"/>
                  </a:cubicBezTo>
                  <a:cubicBezTo>
                    <a:pt x="2786" y="17871"/>
                    <a:pt x="2786" y="18523"/>
                    <a:pt x="2736" y="19201"/>
                  </a:cubicBezTo>
                  <a:cubicBezTo>
                    <a:pt x="2711" y="19577"/>
                    <a:pt x="2636" y="19954"/>
                    <a:pt x="2636" y="20330"/>
                  </a:cubicBezTo>
                  <a:cubicBezTo>
                    <a:pt x="2611" y="20807"/>
                    <a:pt x="276" y="22012"/>
                    <a:pt x="126" y="21535"/>
                  </a:cubicBezTo>
                  <a:cubicBezTo>
                    <a:pt x="0" y="21159"/>
                    <a:pt x="753" y="0"/>
                    <a:pt x="1557" y="954"/>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7"/>
            <p:cNvSpPr/>
            <p:nvPr/>
          </p:nvSpPr>
          <p:spPr>
            <a:xfrm>
              <a:off x="2652839" y="3548476"/>
              <a:ext cx="119256" cy="813053"/>
            </a:xfrm>
            <a:custGeom>
              <a:avLst/>
              <a:gdLst/>
              <a:ahLst/>
              <a:cxnLst/>
              <a:rect l="l" t="t" r="r" b="b"/>
              <a:pathLst>
                <a:path w="2787" h="19001" extrusionOk="0">
                  <a:moveTo>
                    <a:pt x="1557" y="804"/>
                  </a:moveTo>
                  <a:cubicBezTo>
                    <a:pt x="1883" y="1156"/>
                    <a:pt x="2661" y="8786"/>
                    <a:pt x="2661" y="10718"/>
                  </a:cubicBezTo>
                  <a:cubicBezTo>
                    <a:pt x="2661" y="12073"/>
                    <a:pt x="2711" y="13479"/>
                    <a:pt x="2761" y="14834"/>
                  </a:cubicBezTo>
                  <a:cubicBezTo>
                    <a:pt x="2786" y="15412"/>
                    <a:pt x="2786" y="15989"/>
                    <a:pt x="2736" y="16566"/>
                  </a:cubicBezTo>
                  <a:cubicBezTo>
                    <a:pt x="2711" y="16867"/>
                    <a:pt x="2636" y="17219"/>
                    <a:pt x="2636" y="17520"/>
                  </a:cubicBezTo>
                  <a:cubicBezTo>
                    <a:pt x="2611" y="17947"/>
                    <a:pt x="276" y="19001"/>
                    <a:pt x="126" y="18574"/>
                  </a:cubicBezTo>
                  <a:cubicBezTo>
                    <a:pt x="0" y="18248"/>
                    <a:pt x="753" y="1"/>
                    <a:pt x="1557" y="804"/>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57"/>
          <p:cNvSpPr/>
          <p:nvPr/>
        </p:nvSpPr>
        <p:spPr>
          <a:xfrm>
            <a:off x="182850" y="692550"/>
            <a:ext cx="2132275" cy="347350"/>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3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57"/>
          <p:cNvGrpSpPr/>
          <p:nvPr/>
        </p:nvGrpSpPr>
        <p:grpSpPr>
          <a:xfrm flipH="1">
            <a:off x="540100" y="518100"/>
            <a:ext cx="2102525" cy="696250"/>
            <a:chOff x="2250625" y="399575"/>
            <a:chExt cx="2102525" cy="696250"/>
          </a:xfrm>
        </p:grpSpPr>
        <p:sp>
          <p:nvSpPr>
            <p:cNvPr id="1205" name="Google Shape;1205;p57"/>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7"/>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7"/>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7"/>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7"/>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7"/>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7"/>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80681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35"/>
                                        </p:tgtEl>
                                        <p:attrNameLst>
                                          <p:attrName>style.visibility</p:attrName>
                                        </p:attrNameLst>
                                      </p:cBhvr>
                                      <p:to>
                                        <p:strVal val="visible"/>
                                      </p:to>
                                    </p:set>
                                    <p:anim calcmode="lin" valueType="num">
                                      <p:cBhvr additive="base">
                                        <p:cTn id="27" dur="500" fill="hold"/>
                                        <p:tgtEl>
                                          <p:spTgt spid="1135"/>
                                        </p:tgtEl>
                                        <p:attrNameLst>
                                          <p:attrName>ppt_x</p:attrName>
                                        </p:attrNameLst>
                                      </p:cBhvr>
                                      <p:tavLst>
                                        <p:tav tm="0">
                                          <p:val>
                                            <p:strVal val="#ppt_x"/>
                                          </p:val>
                                        </p:tav>
                                        <p:tav tm="100000">
                                          <p:val>
                                            <p:strVal val="#ppt_x"/>
                                          </p:val>
                                        </p:tav>
                                      </p:tavLst>
                                    </p:anim>
                                    <p:anim calcmode="lin" valueType="num">
                                      <p:cBhvr additive="base">
                                        <p:cTn id="28" dur="500" fill="hold"/>
                                        <p:tgtEl>
                                          <p:spTgt spid="11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36"/>
                                        </p:tgtEl>
                                        <p:attrNameLst>
                                          <p:attrName>style.visibility</p:attrName>
                                        </p:attrNameLst>
                                      </p:cBhvr>
                                      <p:to>
                                        <p:strVal val="visible"/>
                                      </p:to>
                                    </p:set>
                                    <p:anim calcmode="lin" valueType="num">
                                      <p:cBhvr additive="base">
                                        <p:cTn id="31" dur="500" fill="hold"/>
                                        <p:tgtEl>
                                          <p:spTgt spid="1136"/>
                                        </p:tgtEl>
                                        <p:attrNameLst>
                                          <p:attrName>ppt_x</p:attrName>
                                        </p:attrNameLst>
                                      </p:cBhvr>
                                      <p:tavLst>
                                        <p:tav tm="0">
                                          <p:val>
                                            <p:strVal val="#ppt_x"/>
                                          </p:val>
                                        </p:tav>
                                        <p:tav tm="100000">
                                          <p:val>
                                            <p:strVal val="#ppt_x"/>
                                          </p:val>
                                        </p:tav>
                                      </p:tavLst>
                                    </p:anim>
                                    <p:anim calcmode="lin" valueType="num">
                                      <p:cBhvr additive="base">
                                        <p:cTn id="32" dur="500" fill="hold"/>
                                        <p:tgtEl>
                                          <p:spTgt spid="11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37"/>
                                        </p:tgtEl>
                                        <p:attrNameLst>
                                          <p:attrName>style.visibility</p:attrName>
                                        </p:attrNameLst>
                                      </p:cBhvr>
                                      <p:to>
                                        <p:strVal val="visible"/>
                                      </p:to>
                                    </p:set>
                                    <p:anim calcmode="lin" valueType="num">
                                      <p:cBhvr additive="base">
                                        <p:cTn id="35" dur="500" fill="hold"/>
                                        <p:tgtEl>
                                          <p:spTgt spid="1137"/>
                                        </p:tgtEl>
                                        <p:attrNameLst>
                                          <p:attrName>ppt_x</p:attrName>
                                        </p:attrNameLst>
                                      </p:cBhvr>
                                      <p:tavLst>
                                        <p:tav tm="0">
                                          <p:val>
                                            <p:strVal val="#ppt_x"/>
                                          </p:val>
                                        </p:tav>
                                        <p:tav tm="100000">
                                          <p:val>
                                            <p:strVal val="#ppt_x"/>
                                          </p:val>
                                        </p:tav>
                                      </p:tavLst>
                                    </p:anim>
                                    <p:anim calcmode="lin" valueType="num">
                                      <p:cBhvr additive="base">
                                        <p:cTn id="36" dur="500" fill="hold"/>
                                        <p:tgtEl>
                                          <p:spTgt spid="113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39"/>
                                        </p:tgtEl>
                                        <p:attrNameLst>
                                          <p:attrName>style.visibility</p:attrName>
                                        </p:attrNameLst>
                                      </p:cBhvr>
                                      <p:to>
                                        <p:strVal val="visible"/>
                                      </p:to>
                                    </p:set>
                                    <p:anim calcmode="lin" valueType="num">
                                      <p:cBhvr additive="base">
                                        <p:cTn id="39" dur="500" fill="hold"/>
                                        <p:tgtEl>
                                          <p:spTgt spid="1139"/>
                                        </p:tgtEl>
                                        <p:attrNameLst>
                                          <p:attrName>ppt_x</p:attrName>
                                        </p:attrNameLst>
                                      </p:cBhvr>
                                      <p:tavLst>
                                        <p:tav tm="0">
                                          <p:val>
                                            <p:strVal val="#ppt_x"/>
                                          </p:val>
                                        </p:tav>
                                        <p:tav tm="100000">
                                          <p:val>
                                            <p:strVal val="#ppt_x"/>
                                          </p:val>
                                        </p:tav>
                                      </p:tavLst>
                                    </p:anim>
                                    <p:anim calcmode="lin" valueType="num">
                                      <p:cBhvr additive="base">
                                        <p:cTn id="40" dur="500" fill="hold"/>
                                        <p:tgtEl>
                                          <p:spTgt spid="11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03"/>
                                        </p:tgtEl>
                                        <p:attrNameLst>
                                          <p:attrName>style.visibility</p:attrName>
                                        </p:attrNameLst>
                                      </p:cBhvr>
                                      <p:to>
                                        <p:strVal val="visible"/>
                                      </p:to>
                                    </p:set>
                                    <p:anim calcmode="lin" valueType="num">
                                      <p:cBhvr additive="base">
                                        <p:cTn id="43" dur="500" fill="hold"/>
                                        <p:tgtEl>
                                          <p:spTgt spid="1203"/>
                                        </p:tgtEl>
                                        <p:attrNameLst>
                                          <p:attrName>ppt_x</p:attrName>
                                        </p:attrNameLst>
                                      </p:cBhvr>
                                      <p:tavLst>
                                        <p:tav tm="0">
                                          <p:val>
                                            <p:strVal val="#ppt_x"/>
                                          </p:val>
                                        </p:tav>
                                        <p:tav tm="100000">
                                          <p:val>
                                            <p:strVal val="#ppt_x"/>
                                          </p:val>
                                        </p:tav>
                                      </p:tavLst>
                                    </p:anim>
                                    <p:anim calcmode="lin" valueType="num">
                                      <p:cBhvr additive="base">
                                        <p:cTn id="44" dur="500" fill="hold"/>
                                        <p:tgtEl>
                                          <p:spTgt spid="120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04"/>
                                        </p:tgtEl>
                                        <p:attrNameLst>
                                          <p:attrName>style.visibility</p:attrName>
                                        </p:attrNameLst>
                                      </p:cBhvr>
                                      <p:to>
                                        <p:strVal val="visible"/>
                                      </p:to>
                                    </p:set>
                                    <p:anim calcmode="lin" valueType="num">
                                      <p:cBhvr additive="base">
                                        <p:cTn id="47" dur="500" fill="hold"/>
                                        <p:tgtEl>
                                          <p:spTgt spid="1204"/>
                                        </p:tgtEl>
                                        <p:attrNameLst>
                                          <p:attrName>ppt_x</p:attrName>
                                        </p:attrNameLst>
                                      </p:cBhvr>
                                      <p:tavLst>
                                        <p:tav tm="0">
                                          <p:val>
                                            <p:strVal val="#ppt_x"/>
                                          </p:val>
                                        </p:tav>
                                        <p:tav tm="100000">
                                          <p:val>
                                            <p:strVal val="#ppt_x"/>
                                          </p:val>
                                        </p:tav>
                                      </p:tavLst>
                                    </p:anim>
                                    <p:anim calcmode="lin" valueType="num">
                                      <p:cBhvr additive="base">
                                        <p:cTn id="48" dur="500" fill="hold"/>
                                        <p:tgtEl>
                                          <p:spTgt spid="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0" animBg="1"/>
      <p:bldP spid="1136" grpId="0"/>
      <p:bldP spid="1137" grpId="0"/>
      <p:bldP spid="120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grpSp>
        <p:nvGrpSpPr>
          <p:cNvPr id="4" name="Google Shape;124;p3">
            <a:extLst>
              <a:ext uri="{FF2B5EF4-FFF2-40B4-BE49-F238E27FC236}">
                <a16:creationId xmlns:a16="http://schemas.microsoft.com/office/drawing/2014/main" id="{2E4A28E4-A943-352D-0911-3E31F8A48E44}"/>
              </a:ext>
            </a:extLst>
          </p:cNvPr>
          <p:cNvGrpSpPr/>
          <p:nvPr/>
        </p:nvGrpSpPr>
        <p:grpSpPr>
          <a:xfrm>
            <a:off x="200945" y="367710"/>
            <a:ext cx="8742112" cy="4567289"/>
            <a:chOff x="244450" y="272744"/>
            <a:chExt cx="9144081" cy="4567289"/>
          </a:xfrm>
        </p:grpSpPr>
        <p:sp>
          <p:nvSpPr>
            <p:cNvPr id="5" name="Google Shape;125;p3">
              <a:extLst>
                <a:ext uri="{FF2B5EF4-FFF2-40B4-BE49-F238E27FC236}">
                  <a16:creationId xmlns:a16="http://schemas.microsoft.com/office/drawing/2014/main" id="{4447587B-3C92-FA97-4914-BC6940C24B25}"/>
                </a:ext>
              </a:extLst>
            </p:cNvPr>
            <p:cNvSpPr/>
            <p:nvPr/>
          </p:nvSpPr>
          <p:spPr>
            <a:xfrm flipH="1">
              <a:off x="244450" y="1449339"/>
              <a:ext cx="9144081" cy="3390694"/>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oogle Shape;126;p3">
              <a:extLst>
                <a:ext uri="{FF2B5EF4-FFF2-40B4-BE49-F238E27FC236}">
                  <a16:creationId xmlns:a16="http://schemas.microsoft.com/office/drawing/2014/main" id="{322C84B2-F948-EC99-4CE0-3C9B57A0E7C9}"/>
                </a:ext>
              </a:extLst>
            </p:cNvPr>
            <p:cNvGrpSpPr/>
            <p:nvPr/>
          </p:nvGrpSpPr>
          <p:grpSpPr>
            <a:xfrm>
              <a:off x="1182787" y="1773301"/>
              <a:ext cx="1518624" cy="2350143"/>
              <a:chOff x="2593675" y="2254750"/>
              <a:chExt cx="344125" cy="532550"/>
            </a:xfrm>
          </p:grpSpPr>
          <p:sp>
            <p:nvSpPr>
              <p:cNvPr id="12" name="Google Shape;127;p3">
                <a:extLst>
                  <a:ext uri="{FF2B5EF4-FFF2-40B4-BE49-F238E27FC236}">
                    <a16:creationId xmlns:a16="http://schemas.microsoft.com/office/drawing/2014/main" id="{7B6F7D8C-451F-9BF9-0454-164A1879151A}"/>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28;p3">
                <a:extLst>
                  <a:ext uri="{FF2B5EF4-FFF2-40B4-BE49-F238E27FC236}">
                    <a16:creationId xmlns:a16="http://schemas.microsoft.com/office/drawing/2014/main" id="{23ECD5BC-1A33-990C-BE99-B504E0107B28}"/>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Google Shape;129;p3">
              <a:extLst>
                <a:ext uri="{FF2B5EF4-FFF2-40B4-BE49-F238E27FC236}">
                  <a16:creationId xmlns:a16="http://schemas.microsoft.com/office/drawing/2014/main" id="{D5DCCDCB-B6EE-5AEA-8AC4-9242888CA769}"/>
                </a:ext>
              </a:extLst>
            </p:cNvPr>
            <p:cNvSpPr/>
            <p:nvPr/>
          </p:nvSpPr>
          <p:spPr>
            <a:xfrm>
              <a:off x="8243425" y="1773289"/>
              <a:ext cx="1108004" cy="2045020"/>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30;p3">
              <a:extLst>
                <a:ext uri="{FF2B5EF4-FFF2-40B4-BE49-F238E27FC236}">
                  <a16:creationId xmlns:a16="http://schemas.microsoft.com/office/drawing/2014/main" id="{79B3065A-AE60-DECD-282A-03A2301AE1FE}"/>
                </a:ext>
              </a:extLst>
            </p:cNvPr>
            <p:cNvSpPr/>
            <p:nvPr/>
          </p:nvSpPr>
          <p:spPr>
            <a:xfrm flipH="1">
              <a:off x="1393328" y="272744"/>
              <a:ext cx="1900222" cy="3507199"/>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9" name="Google Shape;131;p3">
              <a:extLst>
                <a:ext uri="{FF2B5EF4-FFF2-40B4-BE49-F238E27FC236}">
                  <a16:creationId xmlns:a16="http://schemas.microsoft.com/office/drawing/2014/main" id="{C667B444-EC2E-F243-C3DA-FB411DDC9201}"/>
                </a:ext>
              </a:extLst>
            </p:cNvPr>
            <p:cNvGrpSpPr/>
            <p:nvPr/>
          </p:nvGrpSpPr>
          <p:grpSpPr>
            <a:xfrm flipH="1">
              <a:off x="6662550" y="1823876"/>
              <a:ext cx="1518624" cy="2350143"/>
              <a:chOff x="2593675" y="2254750"/>
              <a:chExt cx="344125" cy="532550"/>
            </a:xfrm>
          </p:grpSpPr>
          <p:sp>
            <p:nvSpPr>
              <p:cNvPr id="10" name="Google Shape;132;p3">
                <a:extLst>
                  <a:ext uri="{FF2B5EF4-FFF2-40B4-BE49-F238E27FC236}">
                    <a16:creationId xmlns:a16="http://schemas.microsoft.com/office/drawing/2014/main" id="{7437C023-C0E0-A08E-A6CB-734E1B758F6F}"/>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33;p3">
                <a:extLst>
                  <a:ext uri="{FF2B5EF4-FFF2-40B4-BE49-F238E27FC236}">
                    <a16:creationId xmlns:a16="http://schemas.microsoft.com/office/drawing/2014/main" id="{97C22260-9989-3BB7-F9F2-5AB9B88160E2}"/>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4" name="Google Shape;136;p3">
            <a:extLst>
              <a:ext uri="{FF2B5EF4-FFF2-40B4-BE49-F238E27FC236}">
                <a16:creationId xmlns:a16="http://schemas.microsoft.com/office/drawing/2014/main" id="{0D6D7356-D833-CDD3-E5CD-07004B7A68E6}"/>
              </a:ext>
            </a:extLst>
          </p:cNvPr>
          <p:cNvGrpSpPr/>
          <p:nvPr/>
        </p:nvGrpSpPr>
        <p:grpSpPr>
          <a:xfrm>
            <a:off x="6510140" y="32"/>
            <a:ext cx="2634163" cy="1149414"/>
            <a:chOff x="4955225" y="742325"/>
            <a:chExt cx="2025500" cy="883825"/>
          </a:xfrm>
        </p:grpSpPr>
        <p:sp>
          <p:nvSpPr>
            <p:cNvPr id="15" name="Google Shape;137;p3">
              <a:extLst>
                <a:ext uri="{FF2B5EF4-FFF2-40B4-BE49-F238E27FC236}">
                  <a16:creationId xmlns:a16="http://schemas.microsoft.com/office/drawing/2014/main" id="{A10D68B4-7949-7769-6973-F682F2452E37}"/>
                </a:ext>
              </a:extLst>
            </p:cNvPr>
            <p:cNvSpPr/>
            <p:nvPr/>
          </p:nvSpPr>
          <p:spPr>
            <a:xfrm>
              <a:off x="4955225" y="742325"/>
              <a:ext cx="2025500" cy="857900"/>
            </a:xfrm>
            <a:custGeom>
              <a:avLst/>
              <a:gdLst/>
              <a:ahLst/>
              <a:cxnLst/>
              <a:rect l="l" t="t" r="r" b="b"/>
              <a:pathLst>
                <a:path w="81020" h="34316" extrusionOk="0">
                  <a:moveTo>
                    <a:pt x="1" y="0"/>
                  </a:moveTo>
                  <a:cubicBezTo>
                    <a:pt x="1" y="0"/>
                    <a:pt x="7596" y="19853"/>
                    <a:pt x="33090" y="23036"/>
                  </a:cubicBezTo>
                  <a:cubicBezTo>
                    <a:pt x="58586" y="26220"/>
                    <a:pt x="75106" y="29046"/>
                    <a:pt x="81019" y="34316"/>
                  </a:cubicBezTo>
                  <a:lnTo>
                    <a:pt x="81019" y="20681"/>
                  </a:lnTo>
                  <a:cubicBezTo>
                    <a:pt x="81019" y="20681"/>
                    <a:pt x="67049" y="14522"/>
                    <a:pt x="45958" y="14522"/>
                  </a:cubicBezTo>
                  <a:cubicBezTo>
                    <a:pt x="29744" y="14522"/>
                    <a:pt x="12318" y="9316"/>
                    <a:pt x="10376"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38;p3">
              <a:extLst>
                <a:ext uri="{FF2B5EF4-FFF2-40B4-BE49-F238E27FC236}">
                  <a16:creationId xmlns:a16="http://schemas.microsoft.com/office/drawing/2014/main" id="{9D1A4141-6519-0330-8A91-755A7A281881}"/>
                </a:ext>
              </a:extLst>
            </p:cNvPr>
            <p:cNvSpPr/>
            <p:nvPr/>
          </p:nvSpPr>
          <p:spPr>
            <a:xfrm>
              <a:off x="4990100" y="742325"/>
              <a:ext cx="1990625" cy="581100"/>
            </a:xfrm>
            <a:custGeom>
              <a:avLst/>
              <a:gdLst/>
              <a:ahLst/>
              <a:cxnLst/>
              <a:rect l="l" t="t" r="r" b="b"/>
              <a:pathLst>
                <a:path w="79625" h="23244" extrusionOk="0">
                  <a:moveTo>
                    <a:pt x="1" y="0"/>
                  </a:moveTo>
                  <a:cubicBezTo>
                    <a:pt x="4577" y="3016"/>
                    <a:pt x="8850" y="6261"/>
                    <a:pt x="13396" y="9509"/>
                  </a:cubicBezTo>
                  <a:cubicBezTo>
                    <a:pt x="18775" y="13350"/>
                    <a:pt x="24921" y="15080"/>
                    <a:pt x="31451" y="16616"/>
                  </a:cubicBezTo>
                  <a:cubicBezTo>
                    <a:pt x="38558" y="18152"/>
                    <a:pt x="45859" y="19689"/>
                    <a:pt x="52966" y="20650"/>
                  </a:cubicBezTo>
                  <a:cubicBezTo>
                    <a:pt x="60456" y="21610"/>
                    <a:pt x="68140" y="21226"/>
                    <a:pt x="75632" y="22378"/>
                  </a:cubicBezTo>
                  <a:cubicBezTo>
                    <a:pt x="76993" y="22605"/>
                    <a:pt x="78320" y="22899"/>
                    <a:pt x="79624" y="23243"/>
                  </a:cubicBezTo>
                  <a:lnTo>
                    <a:pt x="79624" y="20681"/>
                  </a:lnTo>
                  <a:cubicBezTo>
                    <a:pt x="79624" y="20681"/>
                    <a:pt x="65654" y="14522"/>
                    <a:pt x="44563" y="14522"/>
                  </a:cubicBezTo>
                  <a:cubicBezTo>
                    <a:pt x="28349" y="14522"/>
                    <a:pt x="10923" y="9316"/>
                    <a:pt x="8981"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39;p3">
              <a:extLst>
                <a:ext uri="{FF2B5EF4-FFF2-40B4-BE49-F238E27FC236}">
                  <a16:creationId xmlns:a16="http://schemas.microsoft.com/office/drawing/2014/main" id="{ED4E55F4-8918-1782-3B9E-98AAE840E857}"/>
                </a:ext>
              </a:extLst>
            </p:cNvPr>
            <p:cNvSpPr/>
            <p:nvPr/>
          </p:nvSpPr>
          <p:spPr>
            <a:xfrm>
              <a:off x="5054225" y="742325"/>
              <a:ext cx="1926500" cy="827500"/>
            </a:xfrm>
            <a:custGeom>
              <a:avLst/>
              <a:gdLst/>
              <a:ahLst/>
              <a:cxnLst/>
              <a:rect l="l" t="t" r="r" b="b"/>
              <a:pathLst>
                <a:path w="77060" h="33100" extrusionOk="0">
                  <a:moveTo>
                    <a:pt x="0" y="0"/>
                  </a:moveTo>
                  <a:cubicBezTo>
                    <a:pt x="4197" y="5694"/>
                    <a:pt x="8911" y="11056"/>
                    <a:pt x="14778" y="15047"/>
                  </a:cubicBezTo>
                  <a:cubicBezTo>
                    <a:pt x="12636" y="14354"/>
                    <a:pt x="10529" y="13536"/>
                    <a:pt x="8467" y="12545"/>
                  </a:cubicBezTo>
                  <a:cubicBezTo>
                    <a:pt x="8424" y="12524"/>
                    <a:pt x="8381" y="12515"/>
                    <a:pt x="8341" y="12515"/>
                  </a:cubicBezTo>
                  <a:cubicBezTo>
                    <a:pt x="8100" y="12515"/>
                    <a:pt x="7947" y="12848"/>
                    <a:pt x="8199" y="13003"/>
                  </a:cubicBezTo>
                  <a:cubicBezTo>
                    <a:pt x="12779" y="15807"/>
                    <a:pt x="19084" y="18394"/>
                    <a:pt x="19217" y="18457"/>
                  </a:cubicBezTo>
                  <a:cubicBezTo>
                    <a:pt x="21140" y="19350"/>
                    <a:pt x="22720" y="20412"/>
                    <a:pt x="21937" y="20412"/>
                  </a:cubicBezTo>
                  <a:cubicBezTo>
                    <a:pt x="21870" y="20412"/>
                    <a:pt x="21785" y="20404"/>
                    <a:pt x="21681" y="20388"/>
                  </a:cubicBezTo>
                  <a:cubicBezTo>
                    <a:pt x="19814" y="19658"/>
                    <a:pt x="17982" y="18838"/>
                    <a:pt x="16166" y="17985"/>
                  </a:cubicBezTo>
                  <a:cubicBezTo>
                    <a:pt x="11884" y="15970"/>
                    <a:pt x="7818" y="13553"/>
                    <a:pt x="3779" y="11096"/>
                  </a:cubicBezTo>
                  <a:lnTo>
                    <a:pt x="3779" y="11096"/>
                  </a:lnTo>
                  <a:cubicBezTo>
                    <a:pt x="5068" y="12383"/>
                    <a:pt x="6541" y="13680"/>
                    <a:pt x="8218" y="14926"/>
                  </a:cubicBezTo>
                  <a:cubicBezTo>
                    <a:pt x="9022" y="15491"/>
                    <a:pt x="9831" y="16049"/>
                    <a:pt x="10646" y="16595"/>
                  </a:cubicBezTo>
                  <a:cubicBezTo>
                    <a:pt x="15365" y="19592"/>
                    <a:pt x="21430" y="22075"/>
                    <a:pt x="29130" y="23036"/>
                  </a:cubicBezTo>
                  <a:cubicBezTo>
                    <a:pt x="50095" y="25655"/>
                    <a:pt x="64988" y="28031"/>
                    <a:pt x="72908" y="31721"/>
                  </a:cubicBezTo>
                  <a:cubicBezTo>
                    <a:pt x="73319" y="31849"/>
                    <a:pt x="73729" y="31978"/>
                    <a:pt x="74139" y="32110"/>
                  </a:cubicBezTo>
                  <a:cubicBezTo>
                    <a:pt x="75117" y="32425"/>
                    <a:pt x="76090" y="32758"/>
                    <a:pt x="77059" y="33099"/>
                  </a:cubicBezTo>
                  <a:lnTo>
                    <a:pt x="77059" y="27786"/>
                  </a:lnTo>
                  <a:cubicBezTo>
                    <a:pt x="75255" y="26919"/>
                    <a:pt x="73404" y="26151"/>
                    <a:pt x="71507" y="25496"/>
                  </a:cubicBezTo>
                  <a:cubicBezTo>
                    <a:pt x="69388" y="24762"/>
                    <a:pt x="67099" y="24335"/>
                    <a:pt x="64896" y="23935"/>
                  </a:cubicBezTo>
                  <a:cubicBezTo>
                    <a:pt x="62653" y="23530"/>
                    <a:pt x="60399" y="23189"/>
                    <a:pt x="58145" y="22856"/>
                  </a:cubicBezTo>
                  <a:cubicBezTo>
                    <a:pt x="54321" y="22292"/>
                    <a:pt x="50509" y="21685"/>
                    <a:pt x="46693" y="21075"/>
                  </a:cubicBezTo>
                  <a:lnTo>
                    <a:pt x="46693" y="21075"/>
                  </a:lnTo>
                  <a:cubicBezTo>
                    <a:pt x="51042" y="21346"/>
                    <a:pt x="55356" y="21918"/>
                    <a:pt x="59663" y="22616"/>
                  </a:cubicBezTo>
                  <a:cubicBezTo>
                    <a:pt x="64311" y="23371"/>
                    <a:pt x="68975" y="24129"/>
                    <a:pt x="73600" y="25018"/>
                  </a:cubicBezTo>
                  <a:cubicBezTo>
                    <a:pt x="74757" y="25239"/>
                    <a:pt x="75910" y="25475"/>
                    <a:pt x="77059" y="25726"/>
                  </a:cubicBezTo>
                  <a:lnTo>
                    <a:pt x="77059" y="23707"/>
                  </a:lnTo>
                  <a:cubicBezTo>
                    <a:pt x="75016" y="23287"/>
                    <a:pt x="72962" y="22918"/>
                    <a:pt x="70903" y="22587"/>
                  </a:cubicBezTo>
                  <a:cubicBezTo>
                    <a:pt x="66097" y="21814"/>
                    <a:pt x="61263" y="21055"/>
                    <a:pt x="56417" y="20589"/>
                  </a:cubicBezTo>
                  <a:cubicBezTo>
                    <a:pt x="55617" y="20512"/>
                    <a:pt x="54819" y="20447"/>
                    <a:pt x="54019" y="20392"/>
                  </a:cubicBezTo>
                  <a:lnTo>
                    <a:pt x="54019" y="20392"/>
                  </a:lnTo>
                  <a:cubicBezTo>
                    <a:pt x="58722" y="20642"/>
                    <a:pt x="63437" y="21213"/>
                    <a:pt x="68105" y="21767"/>
                  </a:cubicBezTo>
                  <a:cubicBezTo>
                    <a:pt x="70650" y="22069"/>
                    <a:pt x="73107" y="22476"/>
                    <a:pt x="75581" y="23155"/>
                  </a:cubicBezTo>
                  <a:cubicBezTo>
                    <a:pt x="76074" y="23290"/>
                    <a:pt x="76567" y="23430"/>
                    <a:pt x="77059" y="23573"/>
                  </a:cubicBezTo>
                  <a:lnTo>
                    <a:pt x="77059" y="22969"/>
                  </a:lnTo>
                  <a:cubicBezTo>
                    <a:pt x="75523" y="22509"/>
                    <a:pt x="73979" y="22079"/>
                    <a:pt x="72405" y="21753"/>
                  </a:cubicBezTo>
                  <a:cubicBezTo>
                    <a:pt x="69966" y="21245"/>
                    <a:pt x="67443" y="21067"/>
                    <a:pt x="64967" y="20809"/>
                  </a:cubicBezTo>
                  <a:cubicBezTo>
                    <a:pt x="62385" y="20541"/>
                    <a:pt x="59801" y="20310"/>
                    <a:pt x="57212" y="20108"/>
                  </a:cubicBezTo>
                  <a:cubicBezTo>
                    <a:pt x="47188" y="19331"/>
                    <a:pt x="37226" y="18647"/>
                    <a:pt x="27137" y="17797"/>
                  </a:cubicBezTo>
                  <a:cubicBezTo>
                    <a:pt x="16408" y="16894"/>
                    <a:pt x="4990" y="6057"/>
                    <a:pt x="256"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40;p3">
              <a:extLst>
                <a:ext uri="{FF2B5EF4-FFF2-40B4-BE49-F238E27FC236}">
                  <a16:creationId xmlns:a16="http://schemas.microsoft.com/office/drawing/2014/main" id="{09A3B493-8140-AF6F-1998-4446B77E2578}"/>
                </a:ext>
              </a:extLst>
            </p:cNvPr>
            <p:cNvSpPr/>
            <p:nvPr/>
          </p:nvSpPr>
          <p:spPr>
            <a:xfrm>
              <a:off x="5457075" y="978950"/>
              <a:ext cx="1095125" cy="591850"/>
            </a:xfrm>
            <a:custGeom>
              <a:avLst/>
              <a:gdLst/>
              <a:ahLst/>
              <a:cxnLst/>
              <a:rect l="l" t="t" r="r" b="b"/>
              <a:pathLst>
                <a:path w="43805" h="23674" extrusionOk="0">
                  <a:moveTo>
                    <a:pt x="788" y="1"/>
                  </a:moveTo>
                  <a:cubicBezTo>
                    <a:pt x="284" y="1"/>
                    <a:pt x="1" y="156"/>
                    <a:pt x="1" y="156"/>
                  </a:cubicBezTo>
                  <a:cubicBezTo>
                    <a:pt x="1594" y="875"/>
                    <a:pt x="2563" y="2702"/>
                    <a:pt x="3150" y="4188"/>
                  </a:cubicBezTo>
                  <a:cubicBezTo>
                    <a:pt x="4203" y="6858"/>
                    <a:pt x="5069" y="9597"/>
                    <a:pt x="6144" y="12257"/>
                  </a:cubicBezTo>
                  <a:cubicBezTo>
                    <a:pt x="7277" y="15063"/>
                    <a:pt x="8644" y="17819"/>
                    <a:pt x="10892" y="19907"/>
                  </a:cubicBezTo>
                  <a:cubicBezTo>
                    <a:pt x="13712" y="22526"/>
                    <a:pt x="17811" y="23674"/>
                    <a:pt x="21616" y="23674"/>
                  </a:cubicBezTo>
                  <a:cubicBezTo>
                    <a:pt x="21829" y="23674"/>
                    <a:pt x="22042" y="23670"/>
                    <a:pt x="22253" y="23663"/>
                  </a:cubicBezTo>
                  <a:cubicBezTo>
                    <a:pt x="27612" y="23479"/>
                    <a:pt x="32600" y="20816"/>
                    <a:pt x="35967" y="16690"/>
                  </a:cubicBezTo>
                  <a:cubicBezTo>
                    <a:pt x="37539" y="14765"/>
                    <a:pt x="38752" y="12641"/>
                    <a:pt x="39924" y="10461"/>
                  </a:cubicBezTo>
                  <a:cubicBezTo>
                    <a:pt x="40415" y="9546"/>
                    <a:pt x="40929" y="8630"/>
                    <a:pt x="41611" y="7845"/>
                  </a:cubicBezTo>
                  <a:cubicBezTo>
                    <a:pt x="42105" y="7275"/>
                    <a:pt x="42846" y="6550"/>
                    <a:pt x="43640" y="6550"/>
                  </a:cubicBezTo>
                  <a:cubicBezTo>
                    <a:pt x="43695" y="6550"/>
                    <a:pt x="43750" y="6553"/>
                    <a:pt x="43804" y="6560"/>
                  </a:cubicBezTo>
                  <a:cubicBezTo>
                    <a:pt x="43687" y="6004"/>
                    <a:pt x="42807" y="5614"/>
                    <a:pt x="41852" y="5614"/>
                  </a:cubicBezTo>
                  <a:cubicBezTo>
                    <a:pt x="41129" y="5614"/>
                    <a:pt x="40364" y="5837"/>
                    <a:pt x="39853" y="6380"/>
                  </a:cubicBezTo>
                  <a:cubicBezTo>
                    <a:pt x="38632" y="7677"/>
                    <a:pt x="37665" y="9248"/>
                    <a:pt x="36761" y="10774"/>
                  </a:cubicBezTo>
                  <a:cubicBezTo>
                    <a:pt x="34707" y="14239"/>
                    <a:pt x="31996" y="17374"/>
                    <a:pt x="28371" y="19234"/>
                  </a:cubicBezTo>
                  <a:cubicBezTo>
                    <a:pt x="26305" y="20293"/>
                    <a:pt x="24008" y="20804"/>
                    <a:pt x="21708" y="20804"/>
                  </a:cubicBezTo>
                  <a:cubicBezTo>
                    <a:pt x="19743" y="20804"/>
                    <a:pt x="17775" y="20431"/>
                    <a:pt x="15947" y="19712"/>
                  </a:cubicBezTo>
                  <a:cubicBezTo>
                    <a:pt x="13059" y="18574"/>
                    <a:pt x="11441" y="16424"/>
                    <a:pt x="9839" y="13841"/>
                  </a:cubicBezTo>
                  <a:cubicBezTo>
                    <a:pt x="7912" y="10734"/>
                    <a:pt x="7728" y="7082"/>
                    <a:pt x="5767" y="4015"/>
                  </a:cubicBezTo>
                  <a:cubicBezTo>
                    <a:pt x="3573" y="585"/>
                    <a:pt x="1765" y="1"/>
                    <a:pt x="7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41;p3">
              <a:extLst>
                <a:ext uri="{FF2B5EF4-FFF2-40B4-BE49-F238E27FC236}">
                  <a16:creationId xmlns:a16="http://schemas.microsoft.com/office/drawing/2014/main" id="{BA8E2600-2FAA-C3F6-9E2E-F04E1E3806E9}"/>
                </a:ext>
              </a:extLst>
            </p:cNvPr>
            <p:cNvSpPr/>
            <p:nvPr/>
          </p:nvSpPr>
          <p:spPr>
            <a:xfrm>
              <a:off x="5535275" y="1082250"/>
              <a:ext cx="1016925" cy="488550"/>
            </a:xfrm>
            <a:custGeom>
              <a:avLst/>
              <a:gdLst/>
              <a:ahLst/>
              <a:cxnLst/>
              <a:rect l="l" t="t" r="r" b="b"/>
              <a:pathLst>
                <a:path w="40677" h="19542" extrusionOk="0">
                  <a:moveTo>
                    <a:pt x="1" y="0"/>
                  </a:moveTo>
                  <a:cubicBezTo>
                    <a:pt x="0" y="0"/>
                    <a:pt x="7" y="18"/>
                    <a:pt x="22" y="56"/>
                  </a:cubicBezTo>
                  <a:cubicBezTo>
                    <a:pt x="1075" y="2726"/>
                    <a:pt x="1941" y="5465"/>
                    <a:pt x="3016" y="8125"/>
                  </a:cubicBezTo>
                  <a:cubicBezTo>
                    <a:pt x="4149" y="10931"/>
                    <a:pt x="5516" y="13687"/>
                    <a:pt x="7764" y="15775"/>
                  </a:cubicBezTo>
                  <a:cubicBezTo>
                    <a:pt x="10584" y="18394"/>
                    <a:pt x="14683" y="19542"/>
                    <a:pt x="18488" y="19542"/>
                  </a:cubicBezTo>
                  <a:cubicBezTo>
                    <a:pt x="18701" y="19542"/>
                    <a:pt x="18914" y="19538"/>
                    <a:pt x="19125" y="19531"/>
                  </a:cubicBezTo>
                  <a:cubicBezTo>
                    <a:pt x="24484" y="19347"/>
                    <a:pt x="29472" y="16684"/>
                    <a:pt x="32839" y="12558"/>
                  </a:cubicBezTo>
                  <a:cubicBezTo>
                    <a:pt x="34411" y="10633"/>
                    <a:pt x="35624" y="8509"/>
                    <a:pt x="36796" y="6329"/>
                  </a:cubicBezTo>
                  <a:cubicBezTo>
                    <a:pt x="37287" y="5414"/>
                    <a:pt x="37801" y="4498"/>
                    <a:pt x="38483" y="3711"/>
                  </a:cubicBezTo>
                  <a:cubicBezTo>
                    <a:pt x="38977" y="3143"/>
                    <a:pt x="39718" y="2418"/>
                    <a:pt x="40512" y="2418"/>
                  </a:cubicBezTo>
                  <a:cubicBezTo>
                    <a:pt x="40567" y="2418"/>
                    <a:pt x="40622" y="2421"/>
                    <a:pt x="40676" y="2428"/>
                  </a:cubicBezTo>
                  <a:cubicBezTo>
                    <a:pt x="40559" y="1872"/>
                    <a:pt x="39678" y="1482"/>
                    <a:pt x="38722" y="1482"/>
                  </a:cubicBezTo>
                  <a:cubicBezTo>
                    <a:pt x="38567" y="1482"/>
                    <a:pt x="38411" y="1492"/>
                    <a:pt x="38255" y="1514"/>
                  </a:cubicBezTo>
                  <a:cubicBezTo>
                    <a:pt x="37051" y="2563"/>
                    <a:pt x="36084" y="4148"/>
                    <a:pt x="35394" y="5376"/>
                  </a:cubicBezTo>
                  <a:cubicBezTo>
                    <a:pt x="34450" y="7054"/>
                    <a:pt x="33623" y="8791"/>
                    <a:pt x="32493" y="10359"/>
                  </a:cubicBezTo>
                  <a:cubicBezTo>
                    <a:pt x="31444" y="11814"/>
                    <a:pt x="30059" y="13071"/>
                    <a:pt x="28610" y="14115"/>
                  </a:cubicBezTo>
                  <a:cubicBezTo>
                    <a:pt x="25377" y="16439"/>
                    <a:pt x="21218" y="17986"/>
                    <a:pt x="17179" y="17986"/>
                  </a:cubicBezTo>
                  <a:cubicBezTo>
                    <a:pt x="14081" y="17986"/>
                    <a:pt x="11054" y="17076"/>
                    <a:pt x="8569" y="14910"/>
                  </a:cubicBezTo>
                  <a:cubicBezTo>
                    <a:pt x="6016" y="12684"/>
                    <a:pt x="4440" y="9460"/>
                    <a:pt x="2959" y="6477"/>
                  </a:cubicBezTo>
                  <a:cubicBezTo>
                    <a:pt x="1578" y="3691"/>
                    <a:pt x="14" y="0"/>
                    <a:pt x="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42;p3">
              <a:extLst>
                <a:ext uri="{FF2B5EF4-FFF2-40B4-BE49-F238E27FC236}">
                  <a16:creationId xmlns:a16="http://schemas.microsoft.com/office/drawing/2014/main" id="{2A101F25-C7C6-F4AB-A300-253C3297FE73}"/>
                </a:ext>
              </a:extLst>
            </p:cNvPr>
            <p:cNvSpPr/>
            <p:nvPr/>
          </p:nvSpPr>
          <p:spPr>
            <a:xfrm>
              <a:off x="5510275" y="987050"/>
              <a:ext cx="921950" cy="536475"/>
            </a:xfrm>
            <a:custGeom>
              <a:avLst/>
              <a:gdLst/>
              <a:ahLst/>
              <a:cxnLst/>
              <a:rect l="l" t="t" r="r" b="b"/>
              <a:pathLst>
                <a:path w="36878" h="21459" extrusionOk="0">
                  <a:moveTo>
                    <a:pt x="1" y="1"/>
                  </a:moveTo>
                  <a:cubicBezTo>
                    <a:pt x="1568" y="1078"/>
                    <a:pt x="2866" y="2438"/>
                    <a:pt x="3562" y="4234"/>
                  </a:cubicBezTo>
                  <a:cubicBezTo>
                    <a:pt x="4131" y="5700"/>
                    <a:pt x="4439" y="7237"/>
                    <a:pt x="4738" y="8775"/>
                  </a:cubicBezTo>
                  <a:cubicBezTo>
                    <a:pt x="5106" y="10668"/>
                    <a:pt x="5591" y="12371"/>
                    <a:pt x="6679" y="13994"/>
                  </a:cubicBezTo>
                  <a:cubicBezTo>
                    <a:pt x="7844" y="15738"/>
                    <a:pt x="9388" y="17159"/>
                    <a:pt x="11070" y="18395"/>
                  </a:cubicBezTo>
                  <a:cubicBezTo>
                    <a:pt x="13595" y="20253"/>
                    <a:pt x="16911" y="21459"/>
                    <a:pt x="20141" y="21459"/>
                  </a:cubicBezTo>
                  <a:cubicBezTo>
                    <a:pt x="21482" y="21459"/>
                    <a:pt x="22808" y="21251"/>
                    <a:pt x="24056" y="20795"/>
                  </a:cubicBezTo>
                  <a:cubicBezTo>
                    <a:pt x="28145" y="19302"/>
                    <a:pt x="31561" y="16379"/>
                    <a:pt x="33897" y="12708"/>
                  </a:cubicBezTo>
                  <a:cubicBezTo>
                    <a:pt x="34524" y="11724"/>
                    <a:pt x="35078" y="10697"/>
                    <a:pt x="35610" y="9659"/>
                  </a:cubicBezTo>
                  <a:cubicBezTo>
                    <a:pt x="36051" y="8798"/>
                    <a:pt x="36520" y="7945"/>
                    <a:pt x="36877" y="7047"/>
                  </a:cubicBezTo>
                  <a:lnTo>
                    <a:pt x="36877" y="7047"/>
                  </a:lnTo>
                  <a:cubicBezTo>
                    <a:pt x="36038" y="8115"/>
                    <a:pt x="35318" y="9296"/>
                    <a:pt x="34633" y="10450"/>
                  </a:cubicBezTo>
                  <a:cubicBezTo>
                    <a:pt x="32579" y="13915"/>
                    <a:pt x="29868" y="17050"/>
                    <a:pt x="26243" y="18910"/>
                  </a:cubicBezTo>
                  <a:cubicBezTo>
                    <a:pt x="24177" y="19969"/>
                    <a:pt x="21880" y="20480"/>
                    <a:pt x="19580" y="20480"/>
                  </a:cubicBezTo>
                  <a:cubicBezTo>
                    <a:pt x="17615" y="20480"/>
                    <a:pt x="15647" y="20107"/>
                    <a:pt x="13819" y="19388"/>
                  </a:cubicBezTo>
                  <a:cubicBezTo>
                    <a:pt x="10931" y="18250"/>
                    <a:pt x="9313" y="16100"/>
                    <a:pt x="7711" y="13517"/>
                  </a:cubicBezTo>
                  <a:cubicBezTo>
                    <a:pt x="5784" y="10410"/>
                    <a:pt x="5600" y="6758"/>
                    <a:pt x="3639" y="3691"/>
                  </a:cubicBezTo>
                  <a:cubicBezTo>
                    <a:pt x="2227" y="1484"/>
                    <a:pt x="975" y="455"/>
                    <a:pt x="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43;p3">
              <a:extLst>
                <a:ext uri="{FF2B5EF4-FFF2-40B4-BE49-F238E27FC236}">
                  <a16:creationId xmlns:a16="http://schemas.microsoft.com/office/drawing/2014/main" id="{539DF1CB-F516-F300-2621-C2387E9123C6}"/>
                </a:ext>
              </a:extLst>
            </p:cNvPr>
            <p:cNvSpPr/>
            <p:nvPr/>
          </p:nvSpPr>
          <p:spPr>
            <a:xfrm>
              <a:off x="6032300" y="1132925"/>
              <a:ext cx="519825" cy="436475"/>
            </a:xfrm>
            <a:custGeom>
              <a:avLst/>
              <a:gdLst/>
              <a:ahLst/>
              <a:cxnLst/>
              <a:rect l="l" t="t" r="r" b="b"/>
              <a:pathLst>
                <a:path w="20793" h="17459" extrusionOk="0">
                  <a:moveTo>
                    <a:pt x="20553" y="0"/>
                  </a:moveTo>
                  <a:cubicBezTo>
                    <a:pt x="18025" y="442"/>
                    <a:pt x="16227" y="2932"/>
                    <a:pt x="15011" y="5020"/>
                  </a:cubicBezTo>
                  <a:cubicBezTo>
                    <a:pt x="13877" y="6970"/>
                    <a:pt x="12984" y="9040"/>
                    <a:pt x="11637" y="10862"/>
                  </a:cubicBezTo>
                  <a:cubicBezTo>
                    <a:pt x="10358" y="12593"/>
                    <a:pt x="8683" y="13958"/>
                    <a:pt x="6806" y="14993"/>
                  </a:cubicBezTo>
                  <a:cubicBezTo>
                    <a:pt x="5458" y="15736"/>
                    <a:pt x="4015" y="16280"/>
                    <a:pt x="2550" y="16750"/>
                  </a:cubicBezTo>
                  <a:cubicBezTo>
                    <a:pt x="1711" y="17018"/>
                    <a:pt x="856" y="17236"/>
                    <a:pt x="1" y="17458"/>
                  </a:cubicBezTo>
                  <a:cubicBezTo>
                    <a:pt x="5071" y="17063"/>
                    <a:pt x="9751" y="14461"/>
                    <a:pt x="12958" y="10531"/>
                  </a:cubicBezTo>
                  <a:cubicBezTo>
                    <a:pt x="14530" y="8606"/>
                    <a:pt x="15743" y="6482"/>
                    <a:pt x="16915" y="4302"/>
                  </a:cubicBezTo>
                  <a:cubicBezTo>
                    <a:pt x="17406" y="3387"/>
                    <a:pt x="17920" y="2471"/>
                    <a:pt x="18602" y="1684"/>
                  </a:cubicBezTo>
                  <a:cubicBezTo>
                    <a:pt x="19095" y="1116"/>
                    <a:pt x="19835" y="392"/>
                    <a:pt x="20630" y="392"/>
                  </a:cubicBezTo>
                  <a:cubicBezTo>
                    <a:pt x="20681" y="392"/>
                    <a:pt x="20732" y="395"/>
                    <a:pt x="20784" y="401"/>
                  </a:cubicBezTo>
                  <a:cubicBezTo>
                    <a:pt x="20787" y="400"/>
                    <a:pt x="20791" y="398"/>
                    <a:pt x="20793" y="397"/>
                  </a:cubicBezTo>
                  <a:cubicBezTo>
                    <a:pt x="20761" y="251"/>
                    <a:pt x="20676" y="119"/>
                    <a:pt x="20553"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44;p3">
              <a:extLst>
                <a:ext uri="{FF2B5EF4-FFF2-40B4-BE49-F238E27FC236}">
                  <a16:creationId xmlns:a16="http://schemas.microsoft.com/office/drawing/2014/main" id="{AB495F1D-21FB-EEE6-708D-DA0E2069A324}"/>
                </a:ext>
              </a:extLst>
            </p:cNvPr>
            <p:cNvSpPr/>
            <p:nvPr/>
          </p:nvSpPr>
          <p:spPr>
            <a:xfrm>
              <a:off x="6373525" y="1365200"/>
              <a:ext cx="49125" cy="56900"/>
            </a:xfrm>
            <a:custGeom>
              <a:avLst/>
              <a:gdLst/>
              <a:ahLst/>
              <a:cxnLst/>
              <a:rect l="l" t="t" r="r" b="b"/>
              <a:pathLst>
                <a:path w="1965" h="2276" extrusionOk="0">
                  <a:moveTo>
                    <a:pt x="66" y="1"/>
                  </a:moveTo>
                  <a:cubicBezTo>
                    <a:pt x="25" y="1"/>
                    <a:pt x="0" y="51"/>
                    <a:pt x="7" y="88"/>
                  </a:cubicBezTo>
                  <a:cubicBezTo>
                    <a:pt x="70" y="550"/>
                    <a:pt x="405" y="1013"/>
                    <a:pt x="669" y="1386"/>
                  </a:cubicBezTo>
                  <a:cubicBezTo>
                    <a:pt x="918" y="1741"/>
                    <a:pt x="1141" y="2241"/>
                    <a:pt x="1611" y="2275"/>
                  </a:cubicBezTo>
                  <a:cubicBezTo>
                    <a:pt x="1618" y="2276"/>
                    <a:pt x="1625" y="2276"/>
                    <a:pt x="1631" y="2276"/>
                  </a:cubicBezTo>
                  <a:cubicBezTo>
                    <a:pt x="1798" y="2276"/>
                    <a:pt x="1901" y="2121"/>
                    <a:pt x="1916" y="1970"/>
                  </a:cubicBezTo>
                  <a:cubicBezTo>
                    <a:pt x="1964" y="1522"/>
                    <a:pt x="1414" y="1145"/>
                    <a:pt x="1134" y="849"/>
                  </a:cubicBezTo>
                  <a:cubicBezTo>
                    <a:pt x="840" y="540"/>
                    <a:pt x="487" y="170"/>
                    <a:pt x="89" y="5"/>
                  </a:cubicBezTo>
                  <a:cubicBezTo>
                    <a:pt x="81" y="2"/>
                    <a:pt x="73" y="1"/>
                    <a:pt x="66"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45;p3">
              <a:extLst>
                <a:ext uri="{FF2B5EF4-FFF2-40B4-BE49-F238E27FC236}">
                  <a16:creationId xmlns:a16="http://schemas.microsoft.com/office/drawing/2014/main" id="{47247978-101F-4556-5596-FEAB4A4954D6}"/>
                </a:ext>
              </a:extLst>
            </p:cNvPr>
            <p:cNvSpPr/>
            <p:nvPr/>
          </p:nvSpPr>
          <p:spPr>
            <a:xfrm>
              <a:off x="6395125" y="1325600"/>
              <a:ext cx="73050" cy="37725"/>
            </a:xfrm>
            <a:custGeom>
              <a:avLst/>
              <a:gdLst/>
              <a:ahLst/>
              <a:cxnLst/>
              <a:rect l="l" t="t" r="r" b="b"/>
              <a:pathLst>
                <a:path w="2922" h="1509" extrusionOk="0">
                  <a:moveTo>
                    <a:pt x="468" y="1"/>
                  </a:moveTo>
                  <a:cubicBezTo>
                    <a:pt x="339" y="1"/>
                    <a:pt x="215" y="18"/>
                    <a:pt x="104" y="61"/>
                  </a:cubicBezTo>
                  <a:cubicBezTo>
                    <a:pt x="26" y="92"/>
                    <a:pt x="0" y="176"/>
                    <a:pt x="56" y="241"/>
                  </a:cubicBezTo>
                  <a:cubicBezTo>
                    <a:pt x="325" y="556"/>
                    <a:pt x="816" y="736"/>
                    <a:pt x="1177" y="933"/>
                  </a:cubicBezTo>
                  <a:cubicBezTo>
                    <a:pt x="1585" y="1157"/>
                    <a:pt x="1940" y="1425"/>
                    <a:pt x="2409" y="1503"/>
                  </a:cubicBezTo>
                  <a:cubicBezTo>
                    <a:pt x="2432" y="1507"/>
                    <a:pt x="2454" y="1508"/>
                    <a:pt x="2476" y="1508"/>
                  </a:cubicBezTo>
                  <a:cubicBezTo>
                    <a:pt x="2758" y="1508"/>
                    <a:pt x="2921" y="1203"/>
                    <a:pt x="2722" y="964"/>
                  </a:cubicBezTo>
                  <a:cubicBezTo>
                    <a:pt x="2392" y="573"/>
                    <a:pt x="1941" y="407"/>
                    <a:pt x="1473" y="231"/>
                  </a:cubicBezTo>
                  <a:cubicBezTo>
                    <a:pt x="1189" y="124"/>
                    <a:pt x="810" y="1"/>
                    <a:pt x="46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46;p3">
              <a:extLst>
                <a:ext uri="{FF2B5EF4-FFF2-40B4-BE49-F238E27FC236}">
                  <a16:creationId xmlns:a16="http://schemas.microsoft.com/office/drawing/2014/main" id="{E949ACC6-EFE2-0AEF-0812-BE41052D16B5}"/>
                </a:ext>
              </a:extLst>
            </p:cNvPr>
            <p:cNvSpPr/>
            <p:nvPr/>
          </p:nvSpPr>
          <p:spPr>
            <a:xfrm>
              <a:off x="6256075" y="1306150"/>
              <a:ext cx="68225" cy="32650"/>
            </a:xfrm>
            <a:custGeom>
              <a:avLst/>
              <a:gdLst/>
              <a:ahLst/>
              <a:cxnLst/>
              <a:rect l="l" t="t" r="r" b="b"/>
              <a:pathLst>
                <a:path w="2729" h="1306" extrusionOk="0">
                  <a:moveTo>
                    <a:pt x="706" y="1"/>
                  </a:moveTo>
                  <a:cubicBezTo>
                    <a:pt x="542" y="1"/>
                    <a:pt x="381" y="40"/>
                    <a:pt x="233" y="137"/>
                  </a:cubicBezTo>
                  <a:cubicBezTo>
                    <a:pt x="91" y="231"/>
                    <a:pt x="0" y="445"/>
                    <a:pt x="112" y="601"/>
                  </a:cubicBezTo>
                  <a:cubicBezTo>
                    <a:pt x="380" y="974"/>
                    <a:pt x="814" y="1053"/>
                    <a:pt x="1251" y="1098"/>
                  </a:cubicBezTo>
                  <a:cubicBezTo>
                    <a:pt x="1684" y="1143"/>
                    <a:pt x="2126" y="1306"/>
                    <a:pt x="2564" y="1306"/>
                  </a:cubicBezTo>
                  <a:cubicBezTo>
                    <a:pt x="2598" y="1306"/>
                    <a:pt x="2631" y="1305"/>
                    <a:pt x="2664" y="1303"/>
                  </a:cubicBezTo>
                  <a:cubicBezTo>
                    <a:pt x="2701" y="1300"/>
                    <a:pt x="2728" y="1260"/>
                    <a:pt x="2708" y="1226"/>
                  </a:cubicBezTo>
                  <a:cubicBezTo>
                    <a:pt x="2484" y="850"/>
                    <a:pt x="2076" y="597"/>
                    <a:pt x="1716" y="367"/>
                  </a:cubicBezTo>
                  <a:cubicBezTo>
                    <a:pt x="1427" y="184"/>
                    <a:pt x="1059" y="1"/>
                    <a:pt x="7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47;p3">
              <a:extLst>
                <a:ext uri="{FF2B5EF4-FFF2-40B4-BE49-F238E27FC236}">
                  <a16:creationId xmlns:a16="http://schemas.microsoft.com/office/drawing/2014/main" id="{73B1A50E-5FD1-B11C-CA44-CEE101018772}"/>
                </a:ext>
              </a:extLst>
            </p:cNvPr>
            <p:cNvSpPr/>
            <p:nvPr/>
          </p:nvSpPr>
          <p:spPr>
            <a:xfrm>
              <a:off x="6026000" y="1567750"/>
              <a:ext cx="41250" cy="58400"/>
            </a:xfrm>
            <a:custGeom>
              <a:avLst/>
              <a:gdLst/>
              <a:ahLst/>
              <a:cxnLst/>
              <a:rect l="l" t="t" r="r" b="b"/>
              <a:pathLst>
                <a:path w="1650" h="2336" extrusionOk="0">
                  <a:moveTo>
                    <a:pt x="1285" y="0"/>
                  </a:moveTo>
                  <a:cubicBezTo>
                    <a:pt x="1254" y="0"/>
                    <a:pt x="1220" y="7"/>
                    <a:pt x="1182" y="20"/>
                  </a:cubicBezTo>
                  <a:cubicBezTo>
                    <a:pt x="882" y="125"/>
                    <a:pt x="664" y="596"/>
                    <a:pt x="508" y="848"/>
                  </a:cubicBezTo>
                  <a:cubicBezTo>
                    <a:pt x="260" y="1248"/>
                    <a:pt x="1" y="1628"/>
                    <a:pt x="115" y="2117"/>
                  </a:cubicBezTo>
                  <a:cubicBezTo>
                    <a:pt x="150" y="2268"/>
                    <a:pt x="276" y="2335"/>
                    <a:pt x="408" y="2335"/>
                  </a:cubicBezTo>
                  <a:cubicBezTo>
                    <a:pt x="464" y="2335"/>
                    <a:pt x="520" y="2323"/>
                    <a:pt x="572" y="2301"/>
                  </a:cubicBezTo>
                  <a:cubicBezTo>
                    <a:pt x="1081" y="2084"/>
                    <a:pt x="1268" y="1527"/>
                    <a:pt x="1451" y="1045"/>
                  </a:cubicBezTo>
                  <a:cubicBezTo>
                    <a:pt x="1518" y="873"/>
                    <a:pt x="1649" y="0"/>
                    <a:pt x="128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48;p3">
              <a:extLst>
                <a:ext uri="{FF2B5EF4-FFF2-40B4-BE49-F238E27FC236}">
                  <a16:creationId xmlns:a16="http://schemas.microsoft.com/office/drawing/2014/main" id="{52804B7D-79BF-42EB-8CE3-A36BDA2499EE}"/>
                </a:ext>
              </a:extLst>
            </p:cNvPr>
            <p:cNvSpPr/>
            <p:nvPr/>
          </p:nvSpPr>
          <p:spPr>
            <a:xfrm>
              <a:off x="6061875" y="1567125"/>
              <a:ext cx="41850" cy="58625"/>
            </a:xfrm>
            <a:custGeom>
              <a:avLst/>
              <a:gdLst/>
              <a:ahLst/>
              <a:cxnLst/>
              <a:rect l="l" t="t" r="r" b="b"/>
              <a:pathLst>
                <a:path w="1674" h="2345" extrusionOk="0">
                  <a:moveTo>
                    <a:pt x="205" y="0"/>
                  </a:moveTo>
                  <a:cubicBezTo>
                    <a:pt x="100" y="0"/>
                    <a:pt x="1" y="111"/>
                    <a:pt x="7" y="214"/>
                  </a:cubicBezTo>
                  <a:cubicBezTo>
                    <a:pt x="29" y="537"/>
                    <a:pt x="206" y="856"/>
                    <a:pt x="321" y="1155"/>
                  </a:cubicBezTo>
                  <a:cubicBezTo>
                    <a:pt x="468" y="1537"/>
                    <a:pt x="529" y="1917"/>
                    <a:pt x="810" y="2231"/>
                  </a:cubicBezTo>
                  <a:cubicBezTo>
                    <a:pt x="879" y="2309"/>
                    <a:pt x="978" y="2345"/>
                    <a:pt x="1079" y="2345"/>
                  </a:cubicBezTo>
                  <a:cubicBezTo>
                    <a:pt x="1216" y="2345"/>
                    <a:pt x="1355" y="2277"/>
                    <a:pt x="1421" y="2153"/>
                  </a:cubicBezTo>
                  <a:cubicBezTo>
                    <a:pt x="1673" y="1677"/>
                    <a:pt x="1459" y="1203"/>
                    <a:pt x="1196" y="787"/>
                  </a:cubicBezTo>
                  <a:cubicBezTo>
                    <a:pt x="979" y="445"/>
                    <a:pt x="648" y="44"/>
                    <a:pt x="220" y="1"/>
                  </a:cubicBezTo>
                  <a:cubicBezTo>
                    <a:pt x="215" y="1"/>
                    <a:pt x="210" y="0"/>
                    <a:pt x="20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49;p3">
              <a:extLst>
                <a:ext uri="{FF2B5EF4-FFF2-40B4-BE49-F238E27FC236}">
                  <a16:creationId xmlns:a16="http://schemas.microsoft.com/office/drawing/2014/main" id="{BC9CCD22-3B4C-0363-51D8-A159E7F89DB7}"/>
                </a:ext>
              </a:extLst>
            </p:cNvPr>
            <p:cNvSpPr/>
            <p:nvPr/>
          </p:nvSpPr>
          <p:spPr>
            <a:xfrm>
              <a:off x="5871000" y="1442600"/>
              <a:ext cx="33550" cy="61525"/>
            </a:xfrm>
            <a:custGeom>
              <a:avLst/>
              <a:gdLst/>
              <a:ahLst/>
              <a:cxnLst/>
              <a:rect l="l" t="t" r="r" b="b"/>
              <a:pathLst>
                <a:path w="1342" h="2461" extrusionOk="0">
                  <a:moveTo>
                    <a:pt x="548" y="0"/>
                  </a:moveTo>
                  <a:cubicBezTo>
                    <a:pt x="473" y="0"/>
                    <a:pt x="399" y="28"/>
                    <a:pt x="331" y="89"/>
                  </a:cubicBezTo>
                  <a:cubicBezTo>
                    <a:pt x="1" y="386"/>
                    <a:pt x="193" y="937"/>
                    <a:pt x="330" y="1283"/>
                  </a:cubicBezTo>
                  <a:cubicBezTo>
                    <a:pt x="473" y="1642"/>
                    <a:pt x="605" y="2040"/>
                    <a:pt x="813" y="2366"/>
                  </a:cubicBezTo>
                  <a:cubicBezTo>
                    <a:pt x="849" y="2423"/>
                    <a:pt x="919" y="2460"/>
                    <a:pt x="986" y="2460"/>
                  </a:cubicBezTo>
                  <a:cubicBezTo>
                    <a:pt x="1032" y="2460"/>
                    <a:pt x="1076" y="2443"/>
                    <a:pt x="1109" y="2405"/>
                  </a:cubicBezTo>
                  <a:cubicBezTo>
                    <a:pt x="1342" y="2130"/>
                    <a:pt x="1238" y="1704"/>
                    <a:pt x="1176" y="1380"/>
                  </a:cubicBezTo>
                  <a:cubicBezTo>
                    <a:pt x="1105" y="1008"/>
                    <a:pt x="1099" y="343"/>
                    <a:pt x="779" y="89"/>
                  </a:cubicBezTo>
                  <a:cubicBezTo>
                    <a:pt x="706" y="32"/>
                    <a:pt x="627" y="0"/>
                    <a:pt x="5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50;p3">
              <a:extLst>
                <a:ext uri="{FF2B5EF4-FFF2-40B4-BE49-F238E27FC236}">
                  <a16:creationId xmlns:a16="http://schemas.microsoft.com/office/drawing/2014/main" id="{8F8A36EF-1D1E-C8B2-AE44-50FD34C6FB1D}"/>
                </a:ext>
              </a:extLst>
            </p:cNvPr>
            <p:cNvSpPr/>
            <p:nvPr/>
          </p:nvSpPr>
          <p:spPr>
            <a:xfrm>
              <a:off x="5732950" y="1354800"/>
              <a:ext cx="53925" cy="23875"/>
            </a:xfrm>
            <a:custGeom>
              <a:avLst/>
              <a:gdLst/>
              <a:ahLst/>
              <a:cxnLst/>
              <a:rect l="l" t="t" r="r" b="b"/>
              <a:pathLst>
                <a:path w="2157" h="955" extrusionOk="0">
                  <a:moveTo>
                    <a:pt x="1667" y="1"/>
                  </a:moveTo>
                  <a:cubicBezTo>
                    <a:pt x="1437" y="1"/>
                    <a:pt x="1218" y="111"/>
                    <a:pt x="1004" y="216"/>
                  </a:cubicBezTo>
                  <a:cubicBezTo>
                    <a:pt x="709" y="362"/>
                    <a:pt x="331" y="465"/>
                    <a:pt x="71" y="660"/>
                  </a:cubicBezTo>
                  <a:cubicBezTo>
                    <a:pt x="26" y="695"/>
                    <a:pt x="0" y="766"/>
                    <a:pt x="51" y="811"/>
                  </a:cubicBezTo>
                  <a:cubicBezTo>
                    <a:pt x="173" y="918"/>
                    <a:pt x="336" y="955"/>
                    <a:pt x="502" y="955"/>
                  </a:cubicBezTo>
                  <a:cubicBezTo>
                    <a:pt x="652" y="955"/>
                    <a:pt x="805" y="925"/>
                    <a:pt x="936" y="891"/>
                  </a:cubicBezTo>
                  <a:cubicBezTo>
                    <a:pt x="1282" y="797"/>
                    <a:pt x="1696" y="708"/>
                    <a:pt x="1985" y="485"/>
                  </a:cubicBezTo>
                  <a:cubicBezTo>
                    <a:pt x="2157" y="355"/>
                    <a:pt x="2128" y="135"/>
                    <a:pt x="1929" y="53"/>
                  </a:cubicBezTo>
                  <a:cubicBezTo>
                    <a:pt x="1840" y="16"/>
                    <a:pt x="1753" y="1"/>
                    <a:pt x="166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51;p3">
              <a:extLst>
                <a:ext uri="{FF2B5EF4-FFF2-40B4-BE49-F238E27FC236}">
                  <a16:creationId xmlns:a16="http://schemas.microsoft.com/office/drawing/2014/main" id="{6E1E3716-328F-2F53-94D1-5964283E3583}"/>
                </a:ext>
              </a:extLst>
            </p:cNvPr>
            <p:cNvSpPr/>
            <p:nvPr/>
          </p:nvSpPr>
          <p:spPr>
            <a:xfrm>
              <a:off x="5725075" y="1321875"/>
              <a:ext cx="32925" cy="48050"/>
            </a:xfrm>
            <a:custGeom>
              <a:avLst/>
              <a:gdLst/>
              <a:ahLst/>
              <a:cxnLst/>
              <a:rect l="l" t="t" r="r" b="b"/>
              <a:pathLst>
                <a:path w="1317" h="1922" extrusionOk="0">
                  <a:moveTo>
                    <a:pt x="948" y="0"/>
                  </a:moveTo>
                  <a:cubicBezTo>
                    <a:pt x="925" y="0"/>
                    <a:pt x="901" y="4"/>
                    <a:pt x="880" y="13"/>
                  </a:cubicBezTo>
                  <a:cubicBezTo>
                    <a:pt x="264" y="258"/>
                    <a:pt x="145" y="1123"/>
                    <a:pt x="28" y="1699"/>
                  </a:cubicBezTo>
                  <a:cubicBezTo>
                    <a:pt x="1" y="1834"/>
                    <a:pt x="97" y="1921"/>
                    <a:pt x="201" y="1921"/>
                  </a:cubicBezTo>
                  <a:cubicBezTo>
                    <a:pt x="258" y="1921"/>
                    <a:pt x="316" y="1895"/>
                    <a:pt x="359" y="1838"/>
                  </a:cubicBezTo>
                  <a:cubicBezTo>
                    <a:pt x="701" y="1377"/>
                    <a:pt x="1316" y="821"/>
                    <a:pt x="1199" y="194"/>
                  </a:cubicBezTo>
                  <a:cubicBezTo>
                    <a:pt x="1179" y="88"/>
                    <a:pt x="1059" y="0"/>
                    <a:pt x="9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52;p3">
              <a:extLst>
                <a:ext uri="{FF2B5EF4-FFF2-40B4-BE49-F238E27FC236}">
                  <a16:creationId xmlns:a16="http://schemas.microsoft.com/office/drawing/2014/main" id="{A7802077-FE1A-E65B-7EF2-BC8FA3359F8D}"/>
                </a:ext>
              </a:extLst>
            </p:cNvPr>
            <p:cNvSpPr/>
            <p:nvPr/>
          </p:nvSpPr>
          <p:spPr>
            <a:xfrm>
              <a:off x="5597775" y="1364750"/>
              <a:ext cx="69950" cy="27625"/>
            </a:xfrm>
            <a:custGeom>
              <a:avLst/>
              <a:gdLst/>
              <a:ahLst/>
              <a:cxnLst/>
              <a:rect l="l" t="t" r="r" b="b"/>
              <a:pathLst>
                <a:path w="2798" h="1105" extrusionOk="0">
                  <a:moveTo>
                    <a:pt x="1667" y="1"/>
                  </a:moveTo>
                  <a:cubicBezTo>
                    <a:pt x="1048" y="1"/>
                    <a:pt x="418" y="110"/>
                    <a:pt x="128" y="653"/>
                  </a:cubicBezTo>
                  <a:cubicBezTo>
                    <a:pt x="1" y="892"/>
                    <a:pt x="185" y="1105"/>
                    <a:pt x="419" y="1105"/>
                  </a:cubicBezTo>
                  <a:cubicBezTo>
                    <a:pt x="436" y="1105"/>
                    <a:pt x="454" y="1103"/>
                    <a:pt x="472" y="1101"/>
                  </a:cubicBezTo>
                  <a:cubicBezTo>
                    <a:pt x="827" y="1051"/>
                    <a:pt x="1151" y="853"/>
                    <a:pt x="1487" y="734"/>
                  </a:cubicBezTo>
                  <a:cubicBezTo>
                    <a:pt x="1870" y="598"/>
                    <a:pt x="2251" y="460"/>
                    <a:pt x="2638" y="332"/>
                  </a:cubicBezTo>
                  <a:cubicBezTo>
                    <a:pt x="2797" y="280"/>
                    <a:pt x="2767" y="52"/>
                    <a:pt x="2600" y="45"/>
                  </a:cubicBezTo>
                  <a:cubicBezTo>
                    <a:pt x="2329" y="32"/>
                    <a:pt x="1999" y="1"/>
                    <a:pt x="166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53;p3">
              <a:extLst>
                <a:ext uri="{FF2B5EF4-FFF2-40B4-BE49-F238E27FC236}">
                  <a16:creationId xmlns:a16="http://schemas.microsoft.com/office/drawing/2014/main" id="{79C19E5D-102B-98D3-C5B0-528B211557CD}"/>
                </a:ext>
              </a:extLst>
            </p:cNvPr>
            <p:cNvSpPr/>
            <p:nvPr/>
          </p:nvSpPr>
          <p:spPr>
            <a:xfrm>
              <a:off x="5533525" y="1201900"/>
              <a:ext cx="60675" cy="30100"/>
            </a:xfrm>
            <a:custGeom>
              <a:avLst/>
              <a:gdLst/>
              <a:ahLst/>
              <a:cxnLst/>
              <a:rect l="l" t="t" r="r" b="b"/>
              <a:pathLst>
                <a:path w="2427" h="1204" extrusionOk="0">
                  <a:moveTo>
                    <a:pt x="1982" y="0"/>
                  </a:moveTo>
                  <a:cubicBezTo>
                    <a:pt x="1717" y="0"/>
                    <a:pt x="1433" y="58"/>
                    <a:pt x="1196" y="113"/>
                  </a:cubicBezTo>
                  <a:cubicBezTo>
                    <a:pt x="795" y="208"/>
                    <a:pt x="445" y="366"/>
                    <a:pt x="178" y="686"/>
                  </a:cubicBezTo>
                  <a:cubicBezTo>
                    <a:pt x="1" y="900"/>
                    <a:pt x="135" y="1204"/>
                    <a:pt x="396" y="1204"/>
                  </a:cubicBezTo>
                  <a:cubicBezTo>
                    <a:pt x="421" y="1204"/>
                    <a:pt x="447" y="1201"/>
                    <a:pt x="475" y="1195"/>
                  </a:cubicBezTo>
                  <a:cubicBezTo>
                    <a:pt x="836" y="1117"/>
                    <a:pt x="1158" y="974"/>
                    <a:pt x="1492" y="817"/>
                  </a:cubicBezTo>
                  <a:cubicBezTo>
                    <a:pt x="1777" y="685"/>
                    <a:pt x="2145" y="536"/>
                    <a:pt x="2354" y="295"/>
                  </a:cubicBezTo>
                  <a:cubicBezTo>
                    <a:pt x="2427" y="210"/>
                    <a:pt x="2407" y="58"/>
                    <a:pt x="2284" y="31"/>
                  </a:cubicBezTo>
                  <a:cubicBezTo>
                    <a:pt x="2189" y="9"/>
                    <a:pt x="2087" y="0"/>
                    <a:pt x="1982"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54;p3">
              <a:extLst>
                <a:ext uri="{FF2B5EF4-FFF2-40B4-BE49-F238E27FC236}">
                  <a16:creationId xmlns:a16="http://schemas.microsoft.com/office/drawing/2014/main" id="{2AC0308D-2202-F954-5319-1BB63F6493E0}"/>
                </a:ext>
              </a:extLst>
            </p:cNvPr>
            <p:cNvSpPr/>
            <p:nvPr/>
          </p:nvSpPr>
          <p:spPr>
            <a:xfrm>
              <a:off x="5612325" y="1080925"/>
              <a:ext cx="47275" cy="52125"/>
            </a:xfrm>
            <a:custGeom>
              <a:avLst/>
              <a:gdLst/>
              <a:ahLst/>
              <a:cxnLst/>
              <a:rect l="l" t="t" r="r" b="b"/>
              <a:pathLst>
                <a:path w="1891" h="2085" extrusionOk="0">
                  <a:moveTo>
                    <a:pt x="1397" y="1"/>
                  </a:moveTo>
                  <a:cubicBezTo>
                    <a:pt x="971" y="1"/>
                    <a:pt x="653" y="391"/>
                    <a:pt x="457" y="749"/>
                  </a:cubicBezTo>
                  <a:cubicBezTo>
                    <a:pt x="286" y="1062"/>
                    <a:pt x="1" y="1615"/>
                    <a:pt x="211" y="1964"/>
                  </a:cubicBezTo>
                  <a:cubicBezTo>
                    <a:pt x="258" y="2041"/>
                    <a:pt x="340" y="2085"/>
                    <a:pt x="427" y="2085"/>
                  </a:cubicBezTo>
                  <a:cubicBezTo>
                    <a:pt x="449" y="2085"/>
                    <a:pt x="470" y="2082"/>
                    <a:pt x="491" y="2077"/>
                  </a:cubicBezTo>
                  <a:cubicBezTo>
                    <a:pt x="785" y="2005"/>
                    <a:pt x="995" y="1638"/>
                    <a:pt x="1192" y="1428"/>
                  </a:cubicBezTo>
                  <a:cubicBezTo>
                    <a:pt x="1465" y="1136"/>
                    <a:pt x="1864" y="882"/>
                    <a:pt x="1882" y="447"/>
                  </a:cubicBezTo>
                  <a:cubicBezTo>
                    <a:pt x="1891" y="258"/>
                    <a:pt x="1742" y="58"/>
                    <a:pt x="1556" y="19"/>
                  </a:cubicBezTo>
                  <a:cubicBezTo>
                    <a:pt x="1502" y="7"/>
                    <a:pt x="1449" y="1"/>
                    <a:pt x="139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55;p3">
              <a:extLst>
                <a:ext uri="{FF2B5EF4-FFF2-40B4-BE49-F238E27FC236}">
                  <a16:creationId xmlns:a16="http://schemas.microsoft.com/office/drawing/2014/main" id="{9AA976AD-F887-23AA-59C6-288A522C9B48}"/>
                </a:ext>
              </a:extLst>
            </p:cNvPr>
            <p:cNvSpPr/>
            <p:nvPr/>
          </p:nvSpPr>
          <p:spPr>
            <a:xfrm>
              <a:off x="5532750" y="1174150"/>
              <a:ext cx="46700" cy="21950"/>
            </a:xfrm>
            <a:custGeom>
              <a:avLst/>
              <a:gdLst/>
              <a:ahLst/>
              <a:cxnLst/>
              <a:rect l="l" t="t" r="r" b="b"/>
              <a:pathLst>
                <a:path w="1868" h="878" extrusionOk="0">
                  <a:moveTo>
                    <a:pt x="618" y="0"/>
                  </a:moveTo>
                  <a:cubicBezTo>
                    <a:pt x="456" y="0"/>
                    <a:pt x="299" y="41"/>
                    <a:pt x="167" y="153"/>
                  </a:cubicBezTo>
                  <a:cubicBezTo>
                    <a:pt x="1" y="293"/>
                    <a:pt x="36" y="629"/>
                    <a:pt x="240" y="720"/>
                  </a:cubicBezTo>
                  <a:cubicBezTo>
                    <a:pt x="489" y="831"/>
                    <a:pt x="771" y="785"/>
                    <a:pt x="1037" y="828"/>
                  </a:cubicBezTo>
                  <a:cubicBezTo>
                    <a:pt x="1182" y="851"/>
                    <a:pt x="1313" y="877"/>
                    <a:pt x="1444" y="877"/>
                  </a:cubicBezTo>
                  <a:cubicBezTo>
                    <a:pt x="1550" y="877"/>
                    <a:pt x="1655" y="860"/>
                    <a:pt x="1766" y="812"/>
                  </a:cubicBezTo>
                  <a:cubicBezTo>
                    <a:pt x="1833" y="782"/>
                    <a:pt x="1868" y="683"/>
                    <a:pt x="1845" y="617"/>
                  </a:cubicBezTo>
                  <a:cubicBezTo>
                    <a:pt x="1750" y="339"/>
                    <a:pt x="1489" y="224"/>
                    <a:pt x="1229" y="132"/>
                  </a:cubicBezTo>
                  <a:cubicBezTo>
                    <a:pt x="1039" y="65"/>
                    <a:pt x="824" y="0"/>
                    <a:pt x="618"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56;p3">
              <a:extLst>
                <a:ext uri="{FF2B5EF4-FFF2-40B4-BE49-F238E27FC236}">
                  <a16:creationId xmlns:a16="http://schemas.microsoft.com/office/drawing/2014/main" id="{D5E16C25-82B4-9B38-82DC-38E6A57D5A5C}"/>
                </a:ext>
              </a:extLst>
            </p:cNvPr>
            <p:cNvSpPr/>
            <p:nvPr/>
          </p:nvSpPr>
          <p:spPr>
            <a:xfrm>
              <a:off x="5551225" y="1233500"/>
              <a:ext cx="29100" cy="43725"/>
            </a:xfrm>
            <a:custGeom>
              <a:avLst/>
              <a:gdLst/>
              <a:ahLst/>
              <a:cxnLst/>
              <a:rect l="l" t="t" r="r" b="b"/>
              <a:pathLst>
                <a:path w="1164" h="1749" extrusionOk="0">
                  <a:moveTo>
                    <a:pt x="950" y="0"/>
                  </a:moveTo>
                  <a:cubicBezTo>
                    <a:pt x="895" y="0"/>
                    <a:pt x="837" y="27"/>
                    <a:pt x="797" y="84"/>
                  </a:cubicBezTo>
                  <a:cubicBezTo>
                    <a:pt x="528" y="473"/>
                    <a:pt x="0" y="1128"/>
                    <a:pt x="283" y="1618"/>
                  </a:cubicBezTo>
                  <a:cubicBezTo>
                    <a:pt x="327" y="1694"/>
                    <a:pt x="419" y="1748"/>
                    <a:pt x="509" y="1748"/>
                  </a:cubicBezTo>
                  <a:cubicBezTo>
                    <a:pt x="532" y="1748"/>
                    <a:pt x="554" y="1745"/>
                    <a:pt x="576" y="1737"/>
                  </a:cubicBezTo>
                  <a:cubicBezTo>
                    <a:pt x="1139" y="1542"/>
                    <a:pt x="1163" y="670"/>
                    <a:pt x="1128" y="174"/>
                  </a:cubicBezTo>
                  <a:cubicBezTo>
                    <a:pt x="1120" y="64"/>
                    <a:pt x="1037" y="0"/>
                    <a:pt x="950"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5" name="Google Shape;170;p3">
            <a:extLst>
              <a:ext uri="{FF2B5EF4-FFF2-40B4-BE49-F238E27FC236}">
                <a16:creationId xmlns:a16="http://schemas.microsoft.com/office/drawing/2014/main" id="{70D98C37-BEA8-E5CC-C552-B01FC904C0DD}"/>
              </a:ext>
            </a:extLst>
          </p:cNvPr>
          <p:cNvGrpSpPr/>
          <p:nvPr/>
        </p:nvGrpSpPr>
        <p:grpSpPr>
          <a:xfrm>
            <a:off x="7430704" y="369753"/>
            <a:ext cx="833250" cy="923000"/>
            <a:chOff x="1797975" y="820925"/>
            <a:chExt cx="833250" cy="923000"/>
          </a:xfrm>
        </p:grpSpPr>
        <p:sp>
          <p:nvSpPr>
            <p:cNvPr id="36" name="Google Shape;171;p3">
              <a:extLst>
                <a:ext uri="{FF2B5EF4-FFF2-40B4-BE49-F238E27FC236}">
                  <a16:creationId xmlns:a16="http://schemas.microsoft.com/office/drawing/2014/main" id="{AF0346C9-075D-65F1-858C-E2BE199E6B11}"/>
                </a:ext>
              </a:extLst>
            </p:cNvPr>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72;p3">
              <a:extLst>
                <a:ext uri="{FF2B5EF4-FFF2-40B4-BE49-F238E27FC236}">
                  <a16:creationId xmlns:a16="http://schemas.microsoft.com/office/drawing/2014/main" id="{D1E61D6C-D3A2-ACE3-4D4A-931E8895A29C}"/>
                </a:ext>
              </a:extLst>
            </p:cNvPr>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73;p3">
              <a:extLst>
                <a:ext uri="{FF2B5EF4-FFF2-40B4-BE49-F238E27FC236}">
                  <a16:creationId xmlns:a16="http://schemas.microsoft.com/office/drawing/2014/main" id="{A36613B8-1CD0-B05E-398B-2967BFBADB64}"/>
                </a:ext>
              </a:extLst>
            </p:cNvPr>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74;p3">
              <a:extLst>
                <a:ext uri="{FF2B5EF4-FFF2-40B4-BE49-F238E27FC236}">
                  <a16:creationId xmlns:a16="http://schemas.microsoft.com/office/drawing/2014/main" id="{4932CF41-0DD8-52CC-96D7-AF4EDDD610CC}"/>
                </a:ext>
              </a:extLst>
            </p:cNvPr>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0" name="Google Shape;711;p39">
            <a:extLst>
              <a:ext uri="{FF2B5EF4-FFF2-40B4-BE49-F238E27FC236}">
                <a16:creationId xmlns:a16="http://schemas.microsoft.com/office/drawing/2014/main" id="{199C35A8-3D63-C567-5AE8-060FA1AE3A42}"/>
              </a:ext>
            </a:extLst>
          </p:cNvPr>
          <p:cNvGrpSpPr/>
          <p:nvPr/>
        </p:nvGrpSpPr>
        <p:grpSpPr>
          <a:xfrm>
            <a:off x="5669169" y="537289"/>
            <a:ext cx="2986342" cy="605527"/>
            <a:chOff x="5973969" y="537289"/>
            <a:chExt cx="2986342" cy="605527"/>
          </a:xfrm>
        </p:grpSpPr>
        <p:sp>
          <p:nvSpPr>
            <p:cNvPr id="41" name="Google Shape;712;p39">
              <a:extLst>
                <a:ext uri="{FF2B5EF4-FFF2-40B4-BE49-F238E27FC236}">
                  <a16:creationId xmlns:a16="http://schemas.microsoft.com/office/drawing/2014/main" id="{D6E30449-4822-F43E-EC91-28D1509F49F1}"/>
                </a:ext>
              </a:extLst>
            </p:cNvPr>
            <p:cNvSpPr/>
            <p:nvPr/>
          </p:nvSpPr>
          <p:spPr>
            <a:xfrm>
              <a:off x="8762199" y="876185"/>
              <a:ext cx="198112" cy="78270"/>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13;p39">
              <a:extLst>
                <a:ext uri="{FF2B5EF4-FFF2-40B4-BE49-F238E27FC236}">
                  <a16:creationId xmlns:a16="http://schemas.microsoft.com/office/drawing/2014/main" id="{92EEC80C-0272-BF04-B4C3-F91540AEB94F}"/>
                </a:ext>
              </a:extLst>
            </p:cNvPr>
            <p:cNvSpPr/>
            <p:nvPr/>
          </p:nvSpPr>
          <p:spPr>
            <a:xfrm>
              <a:off x="7375666" y="1018914"/>
              <a:ext cx="253186" cy="123901"/>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14;p39">
              <a:extLst>
                <a:ext uri="{FF2B5EF4-FFF2-40B4-BE49-F238E27FC236}">
                  <a16:creationId xmlns:a16="http://schemas.microsoft.com/office/drawing/2014/main" id="{8C140612-90DD-8175-303A-814C03FF32A3}"/>
                </a:ext>
              </a:extLst>
            </p:cNvPr>
            <p:cNvSpPr/>
            <p:nvPr/>
          </p:nvSpPr>
          <p:spPr>
            <a:xfrm>
              <a:off x="6589924" y="1040701"/>
              <a:ext cx="210598" cy="100649"/>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15;p39">
              <a:extLst>
                <a:ext uri="{FF2B5EF4-FFF2-40B4-BE49-F238E27FC236}">
                  <a16:creationId xmlns:a16="http://schemas.microsoft.com/office/drawing/2014/main" id="{E01DAE55-05FD-8762-237F-A268122E61E6}"/>
                </a:ext>
              </a:extLst>
            </p:cNvPr>
            <p:cNvSpPr/>
            <p:nvPr/>
          </p:nvSpPr>
          <p:spPr>
            <a:xfrm>
              <a:off x="5973969" y="537289"/>
              <a:ext cx="128354" cy="60823"/>
            </a:xfrm>
            <a:custGeom>
              <a:avLst/>
              <a:gdLst/>
              <a:ahLst/>
              <a:cxnLst/>
              <a:rect l="l" t="t" r="r" b="b"/>
              <a:pathLst>
                <a:path w="4554" h="2158" extrusionOk="0">
                  <a:moveTo>
                    <a:pt x="4553" y="0"/>
                  </a:moveTo>
                  <a:lnTo>
                    <a:pt x="4553" y="0"/>
                  </a:lnTo>
                  <a:cubicBezTo>
                    <a:pt x="4320" y="280"/>
                    <a:pt x="3970" y="467"/>
                    <a:pt x="3596" y="560"/>
                  </a:cubicBezTo>
                  <a:cubicBezTo>
                    <a:pt x="3176" y="631"/>
                    <a:pt x="2779" y="841"/>
                    <a:pt x="2475" y="1144"/>
                  </a:cubicBezTo>
                  <a:cubicBezTo>
                    <a:pt x="2405" y="1214"/>
                    <a:pt x="2312" y="1284"/>
                    <a:pt x="2195" y="1331"/>
                  </a:cubicBezTo>
                  <a:cubicBezTo>
                    <a:pt x="2005" y="1271"/>
                    <a:pt x="1806" y="1241"/>
                    <a:pt x="1608" y="1241"/>
                  </a:cubicBezTo>
                  <a:cubicBezTo>
                    <a:pt x="1344" y="1241"/>
                    <a:pt x="1081" y="1294"/>
                    <a:pt x="841" y="1401"/>
                  </a:cubicBezTo>
                  <a:cubicBezTo>
                    <a:pt x="701" y="1424"/>
                    <a:pt x="561" y="1436"/>
                    <a:pt x="421" y="1436"/>
                  </a:cubicBezTo>
                  <a:cubicBezTo>
                    <a:pt x="281" y="1436"/>
                    <a:pt x="141" y="1424"/>
                    <a:pt x="0" y="1401"/>
                  </a:cubicBezTo>
                  <a:lnTo>
                    <a:pt x="0" y="1401"/>
                  </a:lnTo>
                  <a:cubicBezTo>
                    <a:pt x="172" y="1588"/>
                    <a:pt x="457" y="1629"/>
                    <a:pt x="718" y="1629"/>
                  </a:cubicBezTo>
                  <a:cubicBezTo>
                    <a:pt x="849" y="1629"/>
                    <a:pt x="973" y="1619"/>
                    <a:pt x="1074" y="1611"/>
                  </a:cubicBezTo>
                  <a:cubicBezTo>
                    <a:pt x="1118" y="1605"/>
                    <a:pt x="1164" y="1602"/>
                    <a:pt x="1210" y="1602"/>
                  </a:cubicBezTo>
                  <a:cubicBezTo>
                    <a:pt x="1336" y="1602"/>
                    <a:pt x="1468" y="1624"/>
                    <a:pt x="1588" y="1658"/>
                  </a:cubicBezTo>
                  <a:cubicBezTo>
                    <a:pt x="1565" y="1705"/>
                    <a:pt x="1541" y="1751"/>
                    <a:pt x="1541" y="1798"/>
                  </a:cubicBezTo>
                  <a:cubicBezTo>
                    <a:pt x="1448" y="1821"/>
                    <a:pt x="1378" y="1868"/>
                    <a:pt x="1308" y="1915"/>
                  </a:cubicBezTo>
                  <a:cubicBezTo>
                    <a:pt x="1425" y="1915"/>
                    <a:pt x="1565" y="1938"/>
                    <a:pt x="1682" y="1985"/>
                  </a:cubicBezTo>
                  <a:cubicBezTo>
                    <a:pt x="1911" y="2113"/>
                    <a:pt x="2078" y="2157"/>
                    <a:pt x="2213" y="2157"/>
                  </a:cubicBezTo>
                  <a:cubicBezTo>
                    <a:pt x="2519" y="2157"/>
                    <a:pt x="2665" y="1932"/>
                    <a:pt x="3006" y="1932"/>
                  </a:cubicBezTo>
                  <a:cubicBezTo>
                    <a:pt x="3037" y="1932"/>
                    <a:pt x="3071" y="1934"/>
                    <a:pt x="3106" y="1938"/>
                  </a:cubicBezTo>
                  <a:lnTo>
                    <a:pt x="3129" y="1938"/>
                  </a:lnTo>
                  <a:cubicBezTo>
                    <a:pt x="3174" y="1945"/>
                    <a:pt x="3218" y="1948"/>
                    <a:pt x="3262" y="1948"/>
                  </a:cubicBezTo>
                  <a:cubicBezTo>
                    <a:pt x="3514" y="1948"/>
                    <a:pt x="3744" y="1837"/>
                    <a:pt x="3923" y="1658"/>
                  </a:cubicBezTo>
                  <a:lnTo>
                    <a:pt x="3923" y="1658"/>
                  </a:lnTo>
                  <a:cubicBezTo>
                    <a:pt x="3666" y="1681"/>
                    <a:pt x="3433" y="1705"/>
                    <a:pt x="3176" y="1705"/>
                  </a:cubicBezTo>
                  <a:cubicBezTo>
                    <a:pt x="3059" y="1658"/>
                    <a:pt x="2896" y="1238"/>
                    <a:pt x="3573" y="911"/>
                  </a:cubicBezTo>
                  <a:cubicBezTo>
                    <a:pt x="3970" y="701"/>
                    <a:pt x="4320" y="374"/>
                    <a:pt x="4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16;p39">
              <a:extLst>
                <a:ext uri="{FF2B5EF4-FFF2-40B4-BE49-F238E27FC236}">
                  <a16:creationId xmlns:a16="http://schemas.microsoft.com/office/drawing/2014/main" id="{4EE3BE18-B140-8BA1-8B24-9106F90796CA}"/>
                </a:ext>
              </a:extLst>
            </p:cNvPr>
            <p:cNvSpPr/>
            <p:nvPr/>
          </p:nvSpPr>
          <p:spPr>
            <a:xfrm>
              <a:off x="7042012" y="712317"/>
              <a:ext cx="197436" cy="78777"/>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17;p39">
              <a:extLst>
                <a:ext uri="{FF2B5EF4-FFF2-40B4-BE49-F238E27FC236}">
                  <a16:creationId xmlns:a16="http://schemas.microsoft.com/office/drawing/2014/main" id="{1D0AB08E-A6B3-4BE9-8544-6B80FC89E8CF}"/>
                </a:ext>
              </a:extLst>
            </p:cNvPr>
            <p:cNvSpPr/>
            <p:nvPr/>
          </p:nvSpPr>
          <p:spPr>
            <a:xfrm>
              <a:off x="7828401" y="698253"/>
              <a:ext cx="154031" cy="94645"/>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64;p3">
            <a:extLst>
              <a:ext uri="{FF2B5EF4-FFF2-40B4-BE49-F238E27FC236}">
                <a16:creationId xmlns:a16="http://schemas.microsoft.com/office/drawing/2014/main" id="{49D76F45-C87F-FC2E-4AB4-376E39B6C8FD}"/>
              </a:ext>
            </a:extLst>
          </p:cNvPr>
          <p:cNvGrpSpPr/>
          <p:nvPr/>
        </p:nvGrpSpPr>
        <p:grpSpPr>
          <a:xfrm rot="-5400000">
            <a:off x="-461104" y="3298592"/>
            <a:ext cx="2717815" cy="1661149"/>
            <a:chOff x="3182725" y="919500"/>
            <a:chExt cx="1712225" cy="1046525"/>
          </a:xfrm>
        </p:grpSpPr>
        <p:sp>
          <p:nvSpPr>
            <p:cNvPr id="48" name="Google Shape;165;p3">
              <a:extLst>
                <a:ext uri="{FF2B5EF4-FFF2-40B4-BE49-F238E27FC236}">
                  <a16:creationId xmlns:a16="http://schemas.microsoft.com/office/drawing/2014/main" id="{F8886FFA-46F7-36E1-616E-107CB549E7BB}"/>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66;p3">
              <a:extLst>
                <a:ext uri="{FF2B5EF4-FFF2-40B4-BE49-F238E27FC236}">
                  <a16:creationId xmlns:a16="http://schemas.microsoft.com/office/drawing/2014/main" id="{F503CAD6-BBD2-DB6E-5037-DBFF32300106}"/>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67;p3">
              <a:extLst>
                <a:ext uri="{FF2B5EF4-FFF2-40B4-BE49-F238E27FC236}">
                  <a16:creationId xmlns:a16="http://schemas.microsoft.com/office/drawing/2014/main" id="{8AE18442-F01A-E63A-E45F-66BE0D1D9379}"/>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68;p3">
              <a:extLst>
                <a:ext uri="{FF2B5EF4-FFF2-40B4-BE49-F238E27FC236}">
                  <a16:creationId xmlns:a16="http://schemas.microsoft.com/office/drawing/2014/main" id="{DC885A53-E1D4-EAFA-0E14-33CC0A07756B}"/>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69;p3">
              <a:extLst>
                <a:ext uri="{FF2B5EF4-FFF2-40B4-BE49-F238E27FC236}">
                  <a16:creationId xmlns:a16="http://schemas.microsoft.com/office/drawing/2014/main" id="{9D490729-73B9-174A-3546-809174FDB452}"/>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35" name="Google Shape;1135;p57"/>
          <p:cNvSpPr/>
          <p:nvPr/>
        </p:nvSpPr>
        <p:spPr>
          <a:xfrm flipH="1">
            <a:off x="5960748" y="1050386"/>
            <a:ext cx="1313100" cy="1313100"/>
          </a:xfrm>
          <a:prstGeom prst="ellipse">
            <a:avLst/>
          </a:pr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7"/>
          <p:cNvSpPr txBox="1">
            <a:spLocks noGrp="1"/>
          </p:cNvSpPr>
          <p:nvPr>
            <p:ph type="title"/>
          </p:nvPr>
        </p:nvSpPr>
        <p:spPr>
          <a:xfrm>
            <a:off x="4557653" y="2730757"/>
            <a:ext cx="4217248" cy="15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000" b="1">
                <a:latin typeface="Times New Roman" panose="02020603050405020304" pitchFamily="18" charset="0"/>
                <a:cs typeface="Times New Roman" panose="02020603050405020304" pitchFamily="18" charset="0"/>
              </a:rPr>
              <a:t>Hoạt động vận dụng</a:t>
            </a:r>
            <a:endParaRPr sz="6000" b="1">
              <a:latin typeface="Times New Roman" panose="02020603050405020304" pitchFamily="18" charset="0"/>
              <a:cs typeface="Times New Roman" panose="02020603050405020304" pitchFamily="18" charset="0"/>
            </a:endParaRPr>
          </a:p>
        </p:txBody>
      </p:sp>
      <p:sp>
        <p:nvSpPr>
          <p:cNvPr id="1137" name="Google Shape;1137;p57"/>
          <p:cNvSpPr txBox="1">
            <a:spLocks noGrp="1"/>
          </p:cNvSpPr>
          <p:nvPr>
            <p:ph type="title" idx="2"/>
          </p:nvPr>
        </p:nvSpPr>
        <p:spPr>
          <a:xfrm>
            <a:off x="5960748" y="1243586"/>
            <a:ext cx="1313100" cy="926700"/>
          </a:xfrm>
          <a:prstGeom prst="rect">
            <a:avLst/>
          </a:prstGeom>
        </p:spPr>
        <p:txBody>
          <a:bodyPr spcFirstLastPara="1" wrap="square" lIns="91425" tIns="54850" rIns="91425" bIns="91425" anchor="ctr" anchorCtr="0">
            <a:noAutofit/>
          </a:bodyPr>
          <a:lstStyle/>
          <a:p>
            <a:pPr marL="0" lvl="0" indent="0" algn="ctr" rtl="0">
              <a:spcBef>
                <a:spcPts val="0"/>
              </a:spcBef>
              <a:spcAft>
                <a:spcPts val="0"/>
              </a:spcAft>
              <a:buNone/>
            </a:pPr>
            <a:r>
              <a:rPr lang="es" b="1">
                <a:solidFill>
                  <a:schemeClr val="lt1"/>
                </a:solidFill>
                <a:latin typeface="Times New Roman" panose="02020603050405020304" pitchFamily="18" charset="0"/>
                <a:cs typeface="Times New Roman" panose="02020603050405020304" pitchFamily="18" charset="0"/>
              </a:rPr>
              <a:t>D</a:t>
            </a:r>
            <a:endParaRPr b="1">
              <a:solidFill>
                <a:schemeClr val="lt1"/>
              </a:solidFill>
              <a:latin typeface="Times New Roman" panose="02020603050405020304" pitchFamily="18" charset="0"/>
              <a:cs typeface="Times New Roman" panose="02020603050405020304" pitchFamily="18" charset="0"/>
            </a:endParaRPr>
          </a:p>
        </p:txBody>
      </p:sp>
      <p:grpSp>
        <p:nvGrpSpPr>
          <p:cNvPr id="1139" name="Google Shape;1139;p57"/>
          <p:cNvGrpSpPr/>
          <p:nvPr/>
        </p:nvGrpSpPr>
        <p:grpSpPr>
          <a:xfrm>
            <a:off x="-383291" y="649411"/>
            <a:ext cx="4506886" cy="5824884"/>
            <a:chOff x="963416" y="1611130"/>
            <a:chExt cx="2319192" cy="2997419"/>
          </a:xfrm>
        </p:grpSpPr>
        <p:sp>
          <p:nvSpPr>
            <p:cNvPr id="1140" name="Google Shape;1140;p57"/>
            <p:cNvSpPr/>
            <p:nvPr/>
          </p:nvSpPr>
          <p:spPr>
            <a:xfrm>
              <a:off x="1282421" y="2313405"/>
              <a:ext cx="1753834" cy="377322"/>
            </a:xfrm>
            <a:custGeom>
              <a:avLst/>
              <a:gdLst/>
              <a:ahLst/>
              <a:cxnLst/>
              <a:rect l="l" t="t" r="r" b="b"/>
              <a:pathLst>
                <a:path w="40987" h="8818" extrusionOk="0">
                  <a:moveTo>
                    <a:pt x="31309" y="1"/>
                  </a:moveTo>
                  <a:cubicBezTo>
                    <a:pt x="28701" y="1"/>
                    <a:pt x="26101" y="377"/>
                    <a:pt x="23468" y="377"/>
                  </a:cubicBezTo>
                  <a:cubicBezTo>
                    <a:pt x="22455" y="377"/>
                    <a:pt x="21464" y="609"/>
                    <a:pt x="20475" y="609"/>
                  </a:cubicBezTo>
                  <a:cubicBezTo>
                    <a:pt x="20385" y="609"/>
                    <a:pt x="20295" y="607"/>
                    <a:pt x="20205" y="603"/>
                  </a:cubicBezTo>
                  <a:cubicBezTo>
                    <a:pt x="19025" y="553"/>
                    <a:pt x="17846" y="377"/>
                    <a:pt x="16641" y="377"/>
                  </a:cubicBezTo>
                  <a:cubicBezTo>
                    <a:pt x="15309" y="377"/>
                    <a:pt x="13902" y="228"/>
                    <a:pt x="12513" y="228"/>
                  </a:cubicBezTo>
                  <a:cubicBezTo>
                    <a:pt x="12096" y="228"/>
                    <a:pt x="11681" y="242"/>
                    <a:pt x="11270" y="277"/>
                  </a:cubicBezTo>
                  <a:cubicBezTo>
                    <a:pt x="10757" y="320"/>
                    <a:pt x="10202" y="337"/>
                    <a:pt x="9620" y="337"/>
                  </a:cubicBezTo>
                  <a:cubicBezTo>
                    <a:pt x="7662" y="337"/>
                    <a:pt x="5390" y="147"/>
                    <a:pt x="3332" y="147"/>
                  </a:cubicBezTo>
                  <a:cubicBezTo>
                    <a:pt x="2110" y="147"/>
                    <a:pt x="962" y="214"/>
                    <a:pt x="0" y="427"/>
                  </a:cubicBezTo>
                  <a:cubicBezTo>
                    <a:pt x="829" y="1180"/>
                    <a:pt x="3539" y="3213"/>
                    <a:pt x="4618" y="3514"/>
                  </a:cubicBezTo>
                  <a:cubicBezTo>
                    <a:pt x="5221" y="3690"/>
                    <a:pt x="7831" y="3539"/>
                    <a:pt x="7455" y="4694"/>
                  </a:cubicBezTo>
                  <a:cubicBezTo>
                    <a:pt x="6777" y="4970"/>
                    <a:pt x="5899" y="4744"/>
                    <a:pt x="5271" y="5146"/>
                  </a:cubicBezTo>
                  <a:cubicBezTo>
                    <a:pt x="4518" y="5648"/>
                    <a:pt x="5246" y="6175"/>
                    <a:pt x="5773" y="6501"/>
                  </a:cubicBezTo>
                  <a:cubicBezTo>
                    <a:pt x="6928" y="7204"/>
                    <a:pt x="8835" y="7229"/>
                    <a:pt x="10216" y="7229"/>
                  </a:cubicBezTo>
                  <a:cubicBezTo>
                    <a:pt x="11064" y="7229"/>
                    <a:pt x="11958" y="7184"/>
                    <a:pt x="12839" y="7184"/>
                  </a:cubicBezTo>
                  <a:cubicBezTo>
                    <a:pt x="13574" y="7184"/>
                    <a:pt x="14300" y="7215"/>
                    <a:pt x="14984" y="7329"/>
                  </a:cubicBezTo>
                  <a:cubicBezTo>
                    <a:pt x="15813" y="7430"/>
                    <a:pt x="16616" y="7656"/>
                    <a:pt x="17369" y="8007"/>
                  </a:cubicBezTo>
                  <a:cubicBezTo>
                    <a:pt x="18208" y="8380"/>
                    <a:pt x="18723" y="8818"/>
                    <a:pt x="19616" y="8818"/>
                  </a:cubicBezTo>
                  <a:cubicBezTo>
                    <a:pt x="19685" y="8818"/>
                    <a:pt x="19755" y="8815"/>
                    <a:pt x="19828" y="8810"/>
                  </a:cubicBezTo>
                  <a:cubicBezTo>
                    <a:pt x="20707" y="8760"/>
                    <a:pt x="21284" y="8158"/>
                    <a:pt x="22112" y="7756"/>
                  </a:cubicBezTo>
                  <a:cubicBezTo>
                    <a:pt x="22966" y="7379"/>
                    <a:pt x="23844" y="6877"/>
                    <a:pt x="24723" y="6677"/>
                  </a:cubicBezTo>
                  <a:cubicBezTo>
                    <a:pt x="25353" y="6547"/>
                    <a:pt x="25983" y="6472"/>
                    <a:pt x="26614" y="6472"/>
                  </a:cubicBezTo>
                  <a:cubicBezTo>
                    <a:pt x="26837" y="6472"/>
                    <a:pt x="27060" y="6481"/>
                    <a:pt x="27283" y="6501"/>
                  </a:cubicBezTo>
                  <a:cubicBezTo>
                    <a:pt x="28061" y="6576"/>
                    <a:pt x="28814" y="7003"/>
                    <a:pt x="29491" y="7354"/>
                  </a:cubicBezTo>
                  <a:cubicBezTo>
                    <a:pt x="30420" y="7806"/>
                    <a:pt x="30922" y="8183"/>
                    <a:pt x="32026" y="8183"/>
                  </a:cubicBezTo>
                  <a:cubicBezTo>
                    <a:pt x="32287" y="8183"/>
                    <a:pt x="32458" y="8186"/>
                    <a:pt x="32582" y="8186"/>
                  </a:cubicBezTo>
                  <a:cubicBezTo>
                    <a:pt x="33079" y="8186"/>
                    <a:pt x="32830" y="8137"/>
                    <a:pt x="34637" y="7656"/>
                  </a:cubicBezTo>
                  <a:cubicBezTo>
                    <a:pt x="35590" y="7405"/>
                    <a:pt x="36544" y="7003"/>
                    <a:pt x="37498" y="6827"/>
                  </a:cubicBezTo>
                  <a:cubicBezTo>
                    <a:pt x="38100" y="6702"/>
                    <a:pt x="40284" y="6426"/>
                    <a:pt x="40560" y="5874"/>
                  </a:cubicBezTo>
                  <a:lnTo>
                    <a:pt x="40987" y="5874"/>
                  </a:lnTo>
                  <a:cubicBezTo>
                    <a:pt x="40434" y="5823"/>
                    <a:pt x="39983" y="5095"/>
                    <a:pt x="39631" y="4719"/>
                  </a:cubicBezTo>
                  <a:cubicBezTo>
                    <a:pt x="39129" y="4167"/>
                    <a:pt x="38452" y="3916"/>
                    <a:pt x="37925" y="3339"/>
                  </a:cubicBezTo>
                  <a:cubicBezTo>
                    <a:pt x="37222" y="2535"/>
                    <a:pt x="37046" y="1331"/>
                    <a:pt x="36042" y="728"/>
                  </a:cubicBezTo>
                  <a:cubicBezTo>
                    <a:pt x="35289" y="277"/>
                    <a:pt x="34034" y="151"/>
                    <a:pt x="33181" y="76"/>
                  </a:cubicBezTo>
                  <a:cubicBezTo>
                    <a:pt x="32556" y="22"/>
                    <a:pt x="31932" y="1"/>
                    <a:pt x="31309" y="1"/>
                  </a:cubicBezTo>
                  <a:close/>
                </a:path>
              </a:pathLst>
            </a:custGeom>
            <a:gradFill>
              <a:gsLst>
                <a:gs pos="0">
                  <a:srgbClr val="6BAFBD"/>
                </a:gs>
                <a:gs pos="100000">
                  <a:srgbClr val="FFFFFF"/>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7"/>
            <p:cNvSpPr/>
            <p:nvPr/>
          </p:nvSpPr>
          <p:spPr>
            <a:xfrm>
              <a:off x="1650807" y="2271214"/>
              <a:ext cx="1325335" cy="334275"/>
            </a:xfrm>
            <a:custGeom>
              <a:avLst/>
              <a:gdLst/>
              <a:ahLst/>
              <a:cxnLst/>
              <a:rect l="l" t="t" r="r" b="b"/>
              <a:pathLst>
                <a:path w="30973" h="7812" extrusionOk="0">
                  <a:moveTo>
                    <a:pt x="27833" y="0"/>
                  </a:moveTo>
                  <a:cubicBezTo>
                    <a:pt x="26926" y="0"/>
                    <a:pt x="26001" y="147"/>
                    <a:pt x="25124" y="208"/>
                  </a:cubicBezTo>
                  <a:cubicBezTo>
                    <a:pt x="23794" y="334"/>
                    <a:pt x="22489" y="359"/>
                    <a:pt x="21133" y="359"/>
                  </a:cubicBezTo>
                  <a:cubicBezTo>
                    <a:pt x="18810" y="359"/>
                    <a:pt x="16503" y="678"/>
                    <a:pt x="14186" y="678"/>
                  </a:cubicBezTo>
                  <a:cubicBezTo>
                    <a:pt x="13524" y="678"/>
                    <a:pt x="12862" y="652"/>
                    <a:pt x="12198" y="585"/>
                  </a:cubicBezTo>
                  <a:cubicBezTo>
                    <a:pt x="11633" y="522"/>
                    <a:pt x="11062" y="491"/>
                    <a:pt x="10488" y="491"/>
                  </a:cubicBezTo>
                  <a:cubicBezTo>
                    <a:pt x="9914" y="491"/>
                    <a:pt x="9337" y="522"/>
                    <a:pt x="8760" y="585"/>
                  </a:cubicBezTo>
                  <a:cubicBezTo>
                    <a:pt x="8157" y="635"/>
                    <a:pt x="7178" y="710"/>
                    <a:pt x="6651" y="986"/>
                  </a:cubicBezTo>
                  <a:lnTo>
                    <a:pt x="6400" y="1137"/>
                  </a:lnTo>
                  <a:cubicBezTo>
                    <a:pt x="6303" y="1015"/>
                    <a:pt x="6143" y="972"/>
                    <a:pt x="5957" y="972"/>
                  </a:cubicBezTo>
                  <a:cubicBezTo>
                    <a:pt x="5568" y="972"/>
                    <a:pt x="5066" y="1161"/>
                    <a:pt x="4794" y="1212"/>
                  </a:cubicBezTo>
                  <a:cubicBezTo>
                    <a:pt x="4066" y="1338"/>
                    <a:pt x="3338" y="1714"/>
                    <a:pt x="2585" y="1764"/>
                  </a:cubicBezTo>
                  <a:cubicBezTo>
                    <a:pt x="1908" y="1840"/>
                    <a:pt x="1255" y="1990"/>
                    <a:pt x="628" y="2241"/>
                  </a:cubicBezTo>
                  <a:cubicBezTo>
                    <a:pt x="50" y="2467"/>
                    <a:pt x="0" y="2869"/>
                    <a:pt x="703" y="2969"/>
                  </a:cubicBezTo>
                  <a:cubicBezTo>
                    <a:pt x="1381" y="3019"/>
                    <a:pt x="2033" y="3045"/>
                    <a:pt x="2711" y="3045"/>
                  </a:cubicBezTo>
                  <a:cubicBezTo>
                    <a:pt x="3338" y="3045"/>
                    <a:pt x="3865" y="3245"/>
                    <a:pt x="4493" y="3245"/>
                  </a:cubicBezTo>
                  <a:cubicBezTo>
                    <a:pt x="4684" y="3229"/>
                    <a:pt x="4877" y="3221"/>
                    <a:pt x="5071" y="3221"/>
                  </a:cubicBezTo>
                  <a:cubicBezTo>
                    <a:pt x="5490" y="3221"/>
                    <a:pt x="5913" y="3260"/>
                    <a:pt x="6325" y="3346"/>
                  </a:cubicBezTo>
                  <a:cubicBezTo>
                    <a:pt x="6927" y="3471"/>
                    <a:pt x="7530" y="3547"/>
                    <a:pt x="8157" y="3597"/>
                  </a:cubicBezTo>
                  <a:cubicBezTo>
                    <a:pt x="9437" y="3697"/>
                    <a:pt x="10642" y="3797"/>
                    <a:pt x="11922" y="3797"/>
                  </a:cubicBezTo>
                  <a:lnTo>
                    <a:pt x="14056" y="3797"/>
                  </a:lnTo>
                  <a:cubicBezTo>
                    <a:pt x="14093" y="3797"/>
                    <a:pt x="14138" y="3797"/>
                    <a:pt x="14190" y="3797"/>
                  </a:cubicBezTo>
                  <a:cubicBezTo>
                    <a:pt x="14734" y="3797"/>
                    <a:pt x="16003" y="3818"/>
                    <a:pt x="16164" y="4299"/>
                  </a:cubicBezTo>
                  <a:cubicBezTo>
                    <a:pt x="16214" y="4475"/>
                    <a:pt x="15888" y="4977"/>
                    <a:pt x="15787" y="5153"/>
                  </a:cubicBezTo>
                  <a:cubicBezTo>
                    <a:pt x="15712" y="5303"/>
                    <a:pt x="15336" y="5579"/>
                    <a:pt x="15310" y="5780"/>
                  </a:cubicBezTo>
                  <a:cubicBezTo>
                    <a:pt x="15185" y="6307"/>
                    <a:pt x="16415" y="6533"/>
                    <a:pt x="16716" y="6834"/>
                  </a:cubicBezTo>
                  <a:cubicBezTo>
                    <a:pt x="16892" y="7035"/>
                    <a:pt x="16917" y="7211"/>
                    <a:pt x="17118" y="7336"/>
                  </a:cubicBezTo>
                  <a:cubicBezTo>
                    <a:pt x="17369" y="7437"/>
                    <a:pt x="17645" y="7512"/>
                    <a:pt x="17921" y="7512"/>
                  </a:cubicBezTo>
                  <a:cubicBezTo>
                    <a:pt x="18624" y="7562"/>
                    <a:pt x="19351" y="7587"/>
                    <a:pt x="20054" y="7587"/>
                  </a:cubicBezTo>
                  <a:cubicBezTo>
                    <a:pt x="21209" y="7587"/>
                    <a:pt x="22363" y="7663"/>
                    <a:pt x="23518" y="7788"/>
                  </a:cubicBezTo>
                  <a:cubicBezTo>
                    <a:pt x="23682" y="7804"/>
                    <a:pt x="23846" y="7812"/>
                    <a:pt x="24010" y="7812"/>
                  </a:cubicBezTo>
                  <a:cubicBezTo>
                    <a:pt x="24897" y="7812"/>
                    <a:pt x="25771" y="7585"/>
                    <a:pt x="26555" y="7161"/>
                  </a:cubicBezTo>
                  <a:cubicBezTo>
                    <a:pt x="27232" y="6784"/>
                    <a:pt x="27609" y="5981"/>
                    <a:pt x="28010" y="5354"/>
                  </a:cubicBezTo>
                  <a:cubicBezTo>
                    <a:pt x="28462" y="4676"/>
                    <a:pt x="28864" y="3973"/>
                    <a:pt x="29215" y="3270"/>
                  </a:cubicBezTo>
                  <a:cubicBezTo>
                    <a:pt x="29667" y="2392"/>
                    <a:pt x="30972" y="710"/>
                    <a:pt x="29516" y="233"/>
                  </a:cubicBezTo>
                  <a:cubicBezTo>
                    <a:pt x="28973" y="59"/>
                    <a:pt x="28406" y="0"/>
                    <a:pt x="27833" y="0"/>
                  </a:cubicBezTo>
                  <a:close/>
                </a:path>
              </a:pathLst>
            </a:custGeom>
            <a:solidFill>
              <a:srgbClr val="FFFFFF">
                <a:alpha val="3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7"/>
            <p:cNvSpPr/>
            <p:nvPr/>
          </p:nvSpPr>
          <p:spPr>
            <a:xfrm>
              <a:off x="1729241" y="1611130"/>
              <a:ext cx="1491788" cy="860439"/>
            </a:xfrm>
            <a:custGeom>
              <a:avLst/>
              <a:gdLst/>
              <a:ahLst/>
              <a:cxnLst/>
              <a:rect l="l" t="t" r="r" b="b"/>
              <a:pathLst>
                <a:path w="34863" h="8885" extrusionOk="0">
                  <a:moveTo>
                    <a:pt x="51" y="7906"/>
                  </a:moveTo>
                  <a:cubicBezTo>
                    <a:pt x="1" y="7304"/>
                    <a:pt x="1030" y="5647"/>
                    <a:pt x="1532" y="5346"/>
                  </a:cubicBezTo>
                  <a:cubicBezTo>
                    <a:pt x="1883" y="5120"/>
                    <a:pt x="2310" y="5296"/>
                    <a:pt x="2686" y="5120"/>
                  </a:cubicBezTo>
                  <a:cubicBezTo>
                    <a:pt x="3063" y="4970"/>
                    <a:pt x="3138" y="4618"/>
                    <a:pt x="3439" y="4367"/>
                  </a:cubicBezTo>
                  <a:cubicBezTo>
                    <a:pt x="4142" y="3740"/>
                    <a:pt x="5171" y="3890"/>
                    <a:pt x="6049" y="3740"/>
                  </a:cubicBezTo>
                  <a:cubicBezTo>
                    <a:pt x="6878" y="3589"/>
                    <a:pt x="7380" y="2309"/>
                    <a:pt x="8032" y="2786"/>
                  </a:cubicBezTo>
                  <a:cubicBezTo>
                    <a:pt x="8635" y="3238"/>
                    <a:pt x="8057" y="4543"/>
                    <a:pt x="9111" y="4468"/>
                  </a:cubicBezTo>
                  <a:cubicBezTo>
                    <a:pt x="9563" y="4442"/>
                    <a:pt x="10894" y="3690"/>
                    <a:pt x="11119" y="4568"/>
                  </a:cubicBezTo>
                  <a:cubicBezTo>
                    <a:pt x="11471" y="4392"/>
                    <a:pt x="11897" y="4367"/>
                    <a:pt x="12274" y="4468"/>
                  </a:cubicBezTo>
                  <a:cubicBezTo>
                    <a:pt x="12625" y="4568"/>
                    <a:pt x="13127" y="4844"/>
                    <a:pt x="13529" y="4693"/>
                  </a:cubicBezTo>
                  <a:cubicBezTo>
                    <a:pt x="14257" y="4417"/>
                    <a:pt x="14784" y="3338"/>
                    <a:pt x="15487" y="2962"/>
                  </a:cubicBezTo>
                  <a:cubicBezTo>
                    <a:pt x="15813" y="2811"/>
                    <a:pt x="16340" y="2660"/>
                    <a:pt x="16666" y="2861"/>
                  </a:cubicBezTo>
                  <a:cubicBezTo>
                    <a:pt x="17018" y="3062"/>
                    <a:pt x="17043" y="3589"/>
                    <a:pt x="17419" y="3790"/>
                  </a:cubicBezTo>
                  <a:cubicBezTo>
                    <a:pt x="17871" y="4066"/>
                    <a:pt x="17946" y="3740"/>
                    <a:pt x="18348" y="3715"/>
                  </a:cubicBezTo>
                  <a:cubicBezTo>
                    <a:pt x="19026" y="3664"/>
                    <a:pt x="19076" y="4091"/>
                    <a:pt x="19477" y="4367"/>
                  </a:cubicBezTo>
                  <a:cubicBezTo>
                    <a:pt x="20431" y="4995"/>
                    <a:pt x="20732" y="3915"/>
                    <a:pt x="21410" y="3489"/>
                  </a:cubicBezTo>
                  <a:cubicBezTo>
                    <a:pt x="21761" y="3288"/>
                    <a:pt x="22062" y="3037"/>
                    <a:pt x="22364" y="2761"/>
                  </a:cubicBezTo>
                  <a:cubicBezTo>
                    <a:pt x="22564" y="2510"/>
                    <a:pt x="22815" y="2309"/>
                    <a:pt x="23117" y="2158"/>
                  </a:cubicBezTo>
                  <a:cubicBezTo>
                    <a:pt x="23920" y="1807"/>
                    <a:pt x="24673" y="1782"/>
                    <a:pt x="24999" y="2761"/>
                  </a:cubicBezTo>
                  <a:cubicBezTo>
                    <a:pt x="25099" y="3087"/>
                    <a:pt x="24899" y="3815"/>
                    <a:pt x="25526" y="3740"/>
                  </a:cubicBezTo>
                  <a:cubicBezTo>
                    <a:pt x="25752" y="3690"/>
                    <a:pt x="26229" y="2886"/>
                    <a:pt x="26379" y="2686"/>
                  </a:cubicBezTo>
                  <a:cubicBezTo>
                    <a:pt x="26630" y="2384"/>
                    <a:pt x="26957" y="2158"/>
                    <a:pt x="27333" y="2033"/>
                  </a:cubicBezTo>
                  <a:cubicBezTo>
                    <a:pt x="27559" y="1983"/>
                    <a:pt x="27835" y="2108"/>
                    <a:pt x="28086" y="2033"/>
                  </a:cubicBezTo>
                  <a:cubicBezTo>
                    <a:pt x="28438" y="1933"/>
                    <a:pt x="28312" y="1908"/>
                    <a:pt x="28588" y="1682"/>
                  </a:cubicBezTo>
                  <a:cubicBezTo>
                    <a:pt x="29693" y="828"/>
                    <a:pt x="31851" y="0"/>
                    <a:pt x="32905" y="1380"/>
                  </a:cubicBezTo>
                  <a:cubicBezTo>
                    <a:pt x="33307" y="2008"/>
                    <a:pt x="33608" y="2686"/>
                    <a:pt x="33759" y="3388"/>
                  </a:cubicBezTo>
                  <a:cubicBezTo>
                    <a:pt x="33884" y="3790"/>
                    <a:pt x="33984" y="3815"/>
                    <a:pt x="34235" y="4116"/>
                  </a:cubicBezTo>
                  <a:cubicBezTo>
                    <a:pt x="34436" y="4417"/>
                    <a:pt x="34537" y="4744"/>
                    <a:pt x="34562" y="5095"/>
                  </a:cubicBezTo>
                  <a:cubicBezTo>
                    <a:pt x="34712" y="5974"/>
                    <a:pt x="34863" y="6752"/>
                    <a:pt x="34361" y="7505"/>
                  </a:cubicBezTo>
                  <a:cubicBezTo>
                    <a:pt x="34035" y="8007"/>
                    <a:pt x="33508" y="8860"/>
                    <a:pt x="32830" y="8885"/>
                  </a:cubicBezTo>
                  <a:cubicBezTo>
                    <a:pt x="32453" y="8885"/>
                    <a:pt x="31951" y="8609"/>
                    <a:pt x="31575" y="8534"/>
                  </a:cubicBezTo>
                  <a:cubicBezTo>
                    <a:pt x="31048" y="8433"/>
                    <a:pt x="30521" y="8308"/>
                    <a:pt x="29969" y="8232"/>
                  </a:cubicBezTo>
                  <a:cubicBezTo>
                    <a:pt x="28613" y="8032"/>
                    <a:pt x="27208" y="7931"/>
                    <a:pt x="25903" y="7756"/>
                  </a:cubicBezTo>
                  <a:cubicBezTo>
                    <a:pt x="24020" y="7479"/>
                    <a:pt x="21987" y="7605"/>
                    <a:pt x="20130" y="7730"/>
                  </a:cubicBezTo>
                  <a:cubicBezTo>
                    <a:pt x="18147" y="7856"/>
                    <a:pt x="16164" y="7881"/>
                    <a:pt x="14207" y="8032"/>
                  </a:cubicBezTo>
                  <a:cubicBezTo>
                    <a:pt x="13529" y="8057"/>
                    <a:pt x="12851" y="8007"/>
                    <a:pt x="12174" y="7931"/>
                  </a:cubicBezTo>
                  <a:cubicBezTo>
                    <a:pt x="11320" y="7856"/>
                    <a:pt x="10542" y="8157"/>
                    <a:pt x="9689" y="8157"/>
                  </a:cubicBezTo>
                  <a:cubicBezTo>
                    <a:pt x="7831" y="8157"/>
                    <a:pt x="5949" y="8257"/>
                    <a:pt x="4067" y="8257"/>
                  </a:cubicBezTo>
                  <a:cubicBezTo>
                    <a:pt x="3389" y="8257"/>
                    <a:pt x="2711" y="8232"/>
                    <a:pt x="2084" y="8182"/>
                  </a:cubicBezTo>
                  <a:cubicBezTo>
                    <a:pt x="1481" y="8132"/>
                    <a:pt x="503" y="8182"/>
                    <a:pt x="51" y="7906"/>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7"/>
            <p:cNvSpPr/>
            <p:nvPr/>
          </p:nvSpPr>
          <p:spPr>
            <a:xfrm>
              <a:off x="1873663" y="2119284"/>
              <a:ext cx="832219" cy="255205"/>
            </a:xfrm>
            <a:custGeom>
              <a:avLst/>
              <a:gdLst/>
              <a:ahLst/>
              <a:cxnLst/>
              <a:rect l="l" t="t" r="r" b="b"/>
              <a:pathLst>
                <a:path w="20255" h="5247" extrusionOk="0">
                  <a:moveTo>
                    <a:pt x="20255" y="101"/>
                  </a:moveTo>
                  <a:cubicBezTo>
                    <a:pt x="20255" y="177"/>
                    <a:pt x="20129" y="302"/>
                    <a:pt x="19903" y="478"/>
                  </a:cubicBezTo>
                  <a:cubicBezTo>
                    <a:pt x="19326" y="980"/>
                    <a:pt x="18724" y="1407"/>
                    <a:pt x="18147" y="1883"/>
                  </a:cubicBezTo>
                  <a:cubicBezTo>
                    <a:pt x="17745" y="2260"/>
                    <a:pt x="17419" y="2511"/>
                    <a:pt x="16867" y="2511"/>
                  </a:cubicBezTo>
                  <a:cubicBezTo>
                    <a:pt x="16390" y="2511"/>
                    <a:pt x="15938" y="2335"/>
                    <a:pt x="15486" y="2486"/>
                  </a:cubicBezTo>
                  <a:cubicBezTo>
                    <a:pt x="14959" y="2661"/>
                    <a:pt x="14457" y="2938"/>
                    <a:pt x="14030" y="3314"/>
                  </a:cubicBezTo>
                  <a:cubicBezTo>
                    <a:pt x="13654" y="3665"/>
                    <a:pt x="13478" y="4243"/>
                    <a:pt x="13152" y="4669"/>
                  </a:cubicBezTo>
                  <a:cubicBezTo>
                    <a:pt x="13001" y="4820"/>
                    <a:pt x="12851" y="4971"/>
                    <a:pt x="12650" y="5071"/>
                  </a:cubicBezTo>
                  <a:cubicBezTo>
                    <a:pt x="12299" y="5247"/>
                    <a:pt x="12399" y="5121"/>
                    <a:pt x="12098" y="5021"/>
                  </a:cubicBezTo>
                  <a:cubicBezTo>
                    <a:pt x="11244" y="4669"/>
                    <a:pt x="9738" y="4770"/>
                    <a:pt x="8785" y="4870"/>
                  </a:cubicBezTo>
                  <a:cubicBezTo>
                    <a:pt x="8258" y="4920"/>
                    <a:pt x="7781" y="5046"/>
                    <a:pt x="7229" y="5071"/>
                  </a:cubicBezTo>
                  <a:cubicBezTo>
                    <a:pt x="6902" y="5096"/>
                    <a:pt x="6927" y="5171"/>
                    <a:pt x="6651" y="4945"/>
                  </a:cubicBezTo>
                  <a:cubicBezTo>
                    <a:pt x="6400" y="4745"/>
                    <a:pt x="6325" y="4469"/>
                    <a:pt x="6074" y="4293"/>
                  </a:cubicBezTo>
                  <a:cubicBezTo>
                    <a:pt x="5120" y="3590"/>
                    <a:pt x="4041" y="4167"/>
                    <a:pt x="3037" y="3891"/>
                  </a:cubicBezTo>
                  <a:cubicBezTo>
                    <a:pt x="2560" y="3716"/>
                    <a:pt x="2033" y="3716"/>
                    <a:pt x="1556" y="3891"/>
                  </a:cubicBezTo>
                  <a:cubicBezTo>
                    <a:pt x="1104" y="4092"/>
                    <a:pt x="527" y="4644"/>
                    <a:pt x="0" y="4519"/>
                  </a:cubicBezTo>
                  <a:cubicBezTo>
                    <a:pt x="101" y="3967"/>
                    <a:pt x="402" y="3490"/>
                    <a:pt x="828" y="3189"/>
                  </a:cubicBezTo>
                  <a:cubicBezTo>
                    <a:pt x="1305" y="2963"/>
                    <a:pt x="1857" y="2887"/>
                    <a:pt x="2385" y="2963"/>
                  </a:cubicBezTo>
                  <a:cubicBezTo>
                    <a:pt x="2661" y="3013"/>
                    <a:pt x="2937" y="3013"/>
                    <a:pt x="3213" y="2963"/>
                  </a:cubicBezTo>
                  <a:cubicBezTo>
                    <a:pt x="3564" y="2887"/>
                    <a:pt x="3665" y="2636"/>
                    <a:pt x="3991" y="2611"/>
                  </a:cubicBezTo>
                  <a:cubicBezTo>
                    <a:pt x="4543" y="2586"/>
                    <a:pt x="4869" y="3013"/>
                    <a:pt x="5321" y="3189"/>
                  </a:cubicBezTo>
                  <a:cubicBezTo>
                    <a:pt x="5572" y="3239"/>
                    <a:pt x="5848" y="3264"/>
                    <a:pt x="6099" y="3239"/>
                  </a:cubicBezTo>
                  <a:cubicBezTo>
                    <a:pt x="6375" y="3264"/>
                    <a:pt x="6651" y="3314"/>
                    <a:pt x="6902" y="3440"/>
                  </a:cubicBezTo>
                  <a:cubicBezTo>
                    <a:pt x="7680" y="3741"/>
                    <a:pt x="7856" y="3239"/>
                    <a:pt x="8433" y="2812"/>
                  </a:cubicBezTo>
                  <a:cubicBezTo>
                    <a:pt x="8810" y="2511"/>
                    <a:pt x="9487" y="1959"/>
                    <a:pt x="9964" y="1908"/>
                  </a:cubicBezTo>
                  <a:cubicBezTo>
                    <a:pt x="10717" y="1833"/>
                    <a:pt x="10768" y="2360"/>
                    <a:pt x="11169" y="2762"/>
                  </a:cubicBezTo>
                  <a:cubicBezTo>
                    <a:pt x="11571" y="3163"/>
                    <a:pt x="12198" y="2837"/>
                    <a:pt x="12625" y="2611"/>
                  </a:cubicBezTo>
                  <a:cubicBezTo>
                    <a:pt x="13252" y="2285"/>
                    <a:pt x="13679" y="1808"/>
                    <a:pt x="14407" y="1908"/>
                  </a:cubicBezTo>
                  <a:cubicBezTo>
                    <a:pt x="14934" y="2009"/>
                    <a:pt x="15260" y="2285"/>
                    <a:pt x="15812" y="1934"/>
                  </a:cubicBezTo>
                  <a:cubicBezTo>
                    <a:pt x="16214" y="1683"/>
                    <a:pt x="16616" y="1407"/>
                    <a:pt x="16967" y="1130"/>
                  </a:cubicBezTo>
                  <a:cubicBezTo>
                    <a:pt x="17745" y="553"/>
                    <a:pt x="18774" y="302"/>
                    <a:pt x="19703" y="101"/>
                  </a:cubicBezTo>
                  <a:cubicBezTo>
                    <a:pt x="20104" y="1"/>
                    <a:pt x="20255" y="1"/>
                    <a:pt x="20255" y="101"/>
                  </a:cubicBezTo>
                  <a:close/>
                </a:path>
              </a:pathLst>
            </a:custGeom>
            <a:gradFill>
              <a:gsLst>
                <a:gs pos="0">
                  <a:schemeClr val="dk2"/>
                </a:gs>
                <a:gs pos="100000">
                  <a:srgbClr val="A9814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7"/>
            <p:cNvSpPr/>
            <p:nvPr/>
          </p:nvSpPr>
          <p:spPr>
            <a:xfrm>
              <a:off x="1751948" y="2311522"/>
              <a:ext cx="439796" cy="144502"/>
            </a:xfrm>
            <a:custGeom>
              <a:avLst/>
              <a:gdLst/>
              <a:ahLst/>
              <a:cxnLst/>
              <a:rect l="l" t="t" r="r" b="b"/>
              <a:pathLst>
                <a:path w="10278" h="3377" extrusionOk="0">
                  <a:moveTo>
                    <a:pt x="9507" y="0"/>
                  </a:moveTo>
                  <a:cubicBezTo>
                    <a:pt x="9353" y="0"/>
                    <a:pt x="9213" y="18"/>
                    <a:pt x="9137" y="41"/>
                  </a:cubicBezTo>
                  <a:cubicBezTo>
                    <a:pt x="8710" y="217"/>
                    <a:pt x="8534" y="443"/>
                    <a:pt x="8082" y="443"/>
                  </a:cubicBezTo>
                  <a:cubicBezTo>
                    <a:pt x="8060" y="442"/>
                    <a:pt x="8038" y="441"/>
                    <a:pt x="8016" y="441"/>
                  </a:cubicBezTo>
                  <a:cubicBezTo>
                    <a:pt x="7536" y="441"/>
                    <a:pt x="7310" y="701"/>
                    <a:pt x="6878" y="870"/>
                  </a:cubicBezTo>
                  <a:cubicBezTo>
                    <a:pt x="6815" y="890"/>
                    <a:pt x="6753" y="899"/>
                    <a:pt x="6691" y="899"/>
                  </a:cubicBezTo>
                  <a:cubicBezTo>
                    <a:pt x="6377" y="899"/>
                    <a:pt x="6067" y="669"/>
                    <a:pt x="5773" y="543"/>
                  </a:cubicBezTo>
                  <a:cubicBezTo>
                    <a:pt x="5347" y="343"/>
                    <a:pt x="4870" y="242"/>
                    <a:pt x="4393" y="242"/>
                  </a:cubicBezTo>
                  <a:cubicBezTo>
                    <a:pt x="4316" y="232"/>
                    <a:pt x="4240" y="227"/>
                    <a:pt x="4164" y="227"/>
                  </a:cubicBezTo>
                  <a:cubicBezTo>
                    <a:pt x="3697" y="227"/>
                    <a:pt x="3261" y="423"/>
                    <a:pt x="2937" y="769"/>
                  </a:cubicBezTo>
                  <a:cubicBezTo>
                    <a:pt x="2611" y="1096"/>
                    <a:pt x="2209" y="1171"/>
                    <a:pt x="1808" y="1397"/>
                  </a:cubicBezTo>
                  <a:cubicBezTo>
                    <a:pt x="1281" y="1648"/>
                    <a:pt x="1" y="2476"/>
                    <a:pt x="402" y="3229"/>
                  </a:cubicBezTo>
                  <a:cubicBezTo>
                    <a:pt x="754" y="3254"/>
                    <a:pt x="1205" y="3229"/>
                    <a:pt x="1481" y="3279"/>
                  </a:cubicBezTo>
                  <a:cubicBezTo>
                    <a:pt x="1659" y="3324"/>
                    <a:pt x="1924" y="3377"/>
                    <a:pt x="2163" y="3377"/>
                  </a:cubicBezTo>
                  <a:cubicBezTo>
                    <a:pt x="2329" y="3377"/>
                    <a:pt x="2483" y="3351"/>
                    <a:pt x="2586" y="3279"/>
                  </a:cubicBezTo>
                  <a:cubicBezTo>
                    <a:pt x="3138" y="2978"/>
                    <a:pt x="2862" y="2150"/>
                    <a:pt x="3389" y="1723"/>
                  </a:cubicBezTo>
                  <a:cubicBezTo>
                    <a:pt x="3548" y="1548"/>
                    <a:pt x="3767" y="1464"/>
                    <a:pt x="3996" y="1464"/>
                  </a:cubicBezTo>
                  <a:cubicBezTo>
                    <a:pt x="4128" y="1464"/>
                    <a:pt x="4264" y="1492"/>
                    <a:pt x="4393" y="1547"/>
                  </a:cubicBezTo>
                  <a:cubicBezTo>
                    <a:pt x="4474" y="1574"/>
                    <a:pt x="4553" y="1583"/>
                    <a:pt x="4632" y="1583"/>
                  </a:cubicBezTo>
                  <a:cubicBezTo>
                    <a:pt x="4784" y="1583"/>
                    <a:pt x="4937" y="1550"/>
                    <a:pt x="5104" y="1550"/>
                  </a:cubicBezTo>
                  <a:cubicBezTo>
                    <a:pt x="5173" y="1550"/>
                    <a:pt x="5246" y="1556"/>
                    <a:pt x="5322" y="1572"/>
                  </a:cubicBezTo>
                  <a:cubicBezTo>
                    <a:pt x="5924" y="1698"/>
                    <a:pt x="6777" y="2049"/>
                    <a:pt x="7028" y="2627"/>
                  </a:cubicBezTo>
                  <a:cubicBezTo>
                    <a:pt x="7154" y="2627"/>
                    <a:pt x="7279" y="2627"/>
                    <a:pt x="7380" y="2576"/>
                  </a:cubicBezTo>
                  <a:cubicBezTo>
                    <a:pt x="7331" y="1902"/>
                    <a:pt x="7861" y="1343"/>
                    <a:pt x="8502" y="1343"/>
                  </a:cubicBezTo>
                  <a:cubicBezTo>
                    <a:pt x="8529" y="1343"/>
                    <a:pt x="8557" y="1344"/>
                    <a:pt x="8584" y="1346"/>
                  </a:cubicBezTo>
                  <a:cubicBezTo>
                    <a:pt x="8750" y="931"/>
                    <a:pt x="9191" y="155"/>
                    <a:pt x="9751" y="155"/>
                  </a:cubicBezTo>
                  <a:cubicBezTo>
                    <a:pt x="9868" y="155"/>
                    <a:pt x="9990" y="189"/>
                    <a:pt x="10115" y="267"/>
                  </a:cubicBezTo>
                  <a:lnTo>
                    <a:pt x="10191" y="443"/>
                  </a:lnTo>
                  <a:cubicBezTo>
                    <a:pt x="10278" y="94"/>
                    <a:pt x="9857" y="0"/>
                    <a:pt x="9507" y="0"/>
                  </a:cubicBezTo>
                  <a:close/>
                </a:path>
              </a:pathLst>
            </a:custGeom>
            <a:gradFill>
              <a:gsLst>
                <a:gs pos="0">
                  <a:schemeClr val="dk2"/>
                </a:gs>
                <a:gs pos="100000">
                  <a:srgbClr val="A9814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7"/>
            <p:cNvSpPr/>
            <p:nvPr/>
          </p:nvSpPr>
          <p:spPr>
            <a:xfrm>
              <a:off x="2332114" y="2084646"/>
              <a:ext cx="950494" cy="572487"/>
            </a:xfrm>
            <a:custGeom>
              <a:avLst/>
              <a:gdLst/>
              <a:ahLst/>
              <a:cxnLst/>
              <a:rect l="l" t="t" r="r" b="b"/>
              <a:pathLst>
                <a:path w="22213" h="13379" extrusionOk="0">
                  <a:moveTo>
                    <a:pt x="20305" y="1280"/>
                  </a:moveTo>
                  <a:cubicBezTo>
                    <a:pt x="20280" y="1205"/>
                    <a:pt x="20255" y="1130"/>
                    <a:pt x="20230" y="1055"/>
                  </a:cubicBezTo>
                  <a:cubicBezTo>
                    <a:pt x="20029" y="653"/>
                    <a:pt x="19678" y="327"/>
                    <a:pt x="19226" y="201"/>
                  </a:cubicBezTo>
                  <a:cubicBezTo>
                    <a:pt x="18473" y="0"/>
                    <a:pt x="17344" y="678"/>
                    <a:pt x="16892" y="1230"/>
                  </a:cubicBezTo>
                  <a:cubicBezTo>
                    <a:pt x="16440" y="1782"/>
                    <a:pt x="15913" y="1908"/>
                    <a:pt x="15411" y="2410"/>
                  </a:cubicBezTo>
                  <a:cubicBezTo>
                    <a:pt x="15160" y="2661"/>
                    <a:pt x="14984" y="3113"/>
                    <a:pt x="14658" y="3138"/>
                  </a:cubicBezTo>
                  <a:cubicBezTo>
                    <a:pt x="14231" y="3163"/>
                    <a:pt x="14081" y="2711"/>
                    <a:pt x="13704" y="2586"/>
                  </a:cubicBezTo>
                  <a:cubicBezTo>
                    <a:pt x="12826" y="2335"/>
                    <a:pt x="11922" y="2962"/>
                    <a:pt x="11596" y="3665"/>
                  </a:cubicBezTo>
                  <a:cubicBezTo>
                    <a:pt x="11345" y="4167"/>
                    <a:pt x="11144" y="5095"/>
                    <a:pt x="10517" y="5321"/>
                  </a:cubicBezTo>
                  <a:cubicBezTo>
                    <a:pt x="10015" y="5497"/>
                    <a:pt x="10191" y="5246"/>
                    <a:pt x="9789" y="5045"/>
                  </a:cubicBezTo>
                  <a:cubicBezTo>
                    <a:pt x="9387" y="4920"/>
                    <a:pt x="8961" y="4844"/>
                    <a:pt x="8534" y="4819"/>
                  </a:cubicBezTo>
                  <a:cubicBezTo>
                    <a:pt x="8007" y="4744"/>
                    <a:pt x="6877" y="4518"/>
                    <a:pt x="6727" y="5321"/>
                  </a:cubicBezTo>
                  <a:cubicBezTo>
                    <a:pt x="5623" y="5397"/>
                    <a:pt x="5121" y="4041"/>
                    <a:pt x="4092" y="5020"/>
                  </a:cubicBezTo>
                  <a:cubicBezTo>
                    <a:pt x="3790" y="5321"/>
                    <a:pt x="3590" y="5848"/>
                    <a:pt x="3288" y="6099"/>
                  </a:cubicBezTo>
                  <a:cubicBezTo>
                    <a:pt x="2887" y="6426"/>
                    <a:pt x="2410" y="6350"/>
                    <a:pt x="1958" y="6777"/>
                  </a:cubicBezTo>
                  <a:cubicBezTo>
                    <a:pt x="1632" y="7103"/>
                    <a:pt x="1531" y="7530"/>
                    <a:pt x="1280" y="7881"/>
                  </a:cubicBezTo>
                  <a:cubicBezTo>
                    <a:pt x="1080" y="8183"/>
                    <a:pt x="302" y="8434"/>
                    <a:pt x="226" y="8735"/>
                  </a:cubicBezTo>
                  <a:cubicBezTo>
                    <a:pt x="0" y="9538"/>
                    <a:pt x="2510" y="9613"/>
                    <a:pt x="3037" y="9663"/>
                  </a:cubicBezTo>
                  <a:cubicBezTo>
                    <a:pt x="2912" y="10040"/>
                    <a:pt x="2586" y="10291"/>
                    <a:pt x="2435" y="10692"/>
                  </a:cubicBezTo>
                  <a:cubicBezTo>
                    <a:pt x="2811" y="10692"/>
                    <a:pt x="3188" y="10743"/>
                    <a:pt x="3590" y="10818"/>
                  </a:cubicBezTo>
                  <a:cubicBezTo>
                    <a:pt x="4041" y="10843"/>
                    <a:pt x="4518" y="10642"/>
                    <a:pt x="4945" y="10718"/>
                  </a:cubicBezTo>
                  <a:cubicBezTo>
                    <a:pt x="5823" y="10843"/>
                    <a:pt x="5221" y="11972"/>
                    <a:pt x="6099" y="12274"/>
                  </a:cubicBezTo>
                  <a:cubicBezTo>
                    <a:pt x="6426" y="12349"/>
                    <a:pt x="6727" y="12474"/>
                    <a:pt x="6978" y="12675"/>
                  </a:cubicBezTo>
                  <a:cubicBezTo>
                    <a:pt x="7254" y="12951"/>
                    <a:pt x="7630" y="13077"/>
                    <a:pt x="8007" y="13027"/>
                  </a:cubicBezTo>
                  <a:cubicBezTo>
                    <a:pt x="8961" y="13002"/>
                    <a:pt x="9914" y="12926"/>
                    <a:pt x="10868" y="12776"/>
                  </a:cubicBezTo>
                  <a:cubicBezTo>
                    <a:pt x="12851" y="12474"/>
                    <a:pt x="14884" y="12550"/>
                    <a:pt x="16867" y="13002"/>
                  </a:cubicBezTo>
                  <a:cubicBezTo>
                    <a:pt x="17570" y="13152"/>
                    <a:pt x="18323" y="13278"/>
                    <a:pt x="19050" y="13303"/>
                  </a:cubicBezTo>
                  <a:cubicBezTo>
                    <a:pt x="19552" y="13353"/>
                    <a:pt x="20079" y="13378"/>
                    <a:pt x="20581" y="13378"/>
                  </a:cubicBezTo>
                  <a:cubicBezTo>
                    <a:pt x="21535" y="13303"/>
                    <a:pt x="22213" y="11646"/>
                    <a:pt x="22087" y="10818"/>
                  </a:cubicBezTo>
                  <a:cubicBezTo>
                    <a:pt x="22037" y="10467"/>
                    <a:pt x="21836" y="10190"/>
                    <a:pt x="21836" y="9814"/>
                  </a:cubicBezTo>
                  <a:cubicBezTo>
                    <a:pt x="21836" y="9438"/>
                    <a:pt x="22062" y="9136"/>
                    <a:pt x="22062" y="8785"/>
                  </a:cubicBezTo>
                  <a:cubicBezTo>
                    <a:pt x="22087" y="8434"/>
                    <a:pt x="21887" y="8107"/>
                    <a:pt x="21836" y="7756"/>
                  </a:cubicBezTo>
                  <a:cubicBezTo>
                    <a:pt x="21786" y="7229"/>
                    <a:pt x="21836" y="6677"/>
                    <a:pt x="21736" y="6124"/>
                  </a:cubicBezTo>
                  <a:cubicBezTo>
                    <a:pt x="21585" y="5623"/>
                    <a:pt x="21435" y="5095"/>
                    <a:pt x="21360" y="4568"/>
                  </a:cubicBezTo>
                  <a:cubicBezTo>
                    <a:pt x="21334" y="4242"/>
                    <a:pt x="21284" y="3916"/>
                    <a:pt x="21184" y="3615"/>
                  </a:cubicBezTo>
                  <a:cubicBezTo>
                    <a:pt x="21033" y="3188"/>
                    <a:pt x="20657" y="2912"/>
                    <a:pt x="20506" y="2460"/>
                  </a:cubicBezTo>
                  <a:cubicBezTo>
                    <a:pt x="20381" y="2109"/>
                    <a:pt x="20406" y="1682"/>
                    <a:pt x="20305" y="1280"/>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7"/>
            <p:cNvSpPr/>
            <p:nvPr/>
          </p:nvSpPr>
          <p:spPr>
            <a:xfrm>
              <a:off x="2756342" y="2294363"/>
              <a:ext cx="426402" cy="147155"/>
            </a:xfrm>
            <a:custGeom>
              <a:avLst/>
              <a:gdLst/>
              <a:ahLst/>
              <a:cxnLst/>
              <a:rect l="l" t="t" r="r" b="b"/>
              <a:pathLst>
                <a:path w="9965" h="3439" extrusionOk="0">
                  <a:moveTo>
                    <a:pt x="3974" y="0"/>
                  </a:moveTo>
                  <a:cubicBezTo>
                    <a:pt x="3617" y="0"/>
                    <a:pt x="3420" y="233"/>
                    <a:pt x="3238" y="596"/>
                  </a:cubicBezTo>
                  <a:cubicBezTo>
                    <a:pt x="3163" y="847"/>
                    <a:pt x="3063" y="1098"/>
                    <a:pt x="2937" y="1349"/>
                  </a:cubicBezTo>
                  <a:cubicBezTo>
                    <a:pt x="2761" y="1500"/>
                    <a:pt x="2485" y="1449"/>
                    <a:pt x="2310" y="1625"/>
                  </a:cubicBezTo>
                  <a:cubicBezTo>
                    <a:pt x="1908" y="2027"/>
                    <a:pt x="1908" y="2403"/>
                    <a:pt x="1356" y="2629"/>
                  </a:cubicBezTo>
                  <a:cubicBezTo>
                    <a:pt x="929" y="2805"/>
                    <a:pt x="327" y="2805"/>
                    <a:pt x="0" y="3106"/>
                  </a:cubicBezTo>
                  <a:cubicBezTo>
                    <a:pt x="268" y="3337"/>
                    <a:pt x="720" y="3439"/>
                    <a:pt x="1182" y="3439"/>
                  </a:cubicBezTo>
                  <a:cubicBezTo>
                    <a:pt x="1672" y="3439"/>
                    <a:pt x="2175" y="3325"/>
                    <a:pt x="2485" y="3131"/>
                  </a:cubicBezTo>
                  <a:cubicBezTo>
                    <a:pt x="2837" y="2930"/>
                    <a:pt x="3213" y="2679"/>
                    <a:pt x="3539" y="2428"/>
                  </a:cubicBezTo>
                  <a:cubicBezTo>
                    <a:pt x="3923" y="2102"/>
                    <a:pt x="4028" y="1849"/>
                    <a:pt x="4348" y="1849"/>
                  </a:cubicBezTo>
                  <a:cubicBezTo>
                    <a:pt x="4447" y="1849"/>
                    <a:pt x="4565" y="1873"/>
                    <a:pt x="4719" y="1926"/>
                  </a:cubicBezTo>
                  <a:cubicBezTo>
                    <a:pt x="4865" y="1981"/>
                    <a:pt x="4974" y="2003"/>
                    <a:pt x="5063" y="2003"/>
                  </a:cubicBezTo>
                  <a:cubicBezTo>
                    <a:pt x="5343" y="2003"/>
                    <a:pt x="5430" y="1783"/>
                    <a:pt x="5848" y="1650"/>
                  </a:cubicBezTo>
                  <a:cubicBezTo>
                    <a:pt x="5912" y="1633"/>
                    <a:pt x="5974" y="1625"/>
                    <a:pt x="6036" y="1625"/>
                  </a:cubicBezTo>
                  <a:cubicBezTo>
                    <a:pt x="6414" y="1625"/>
                    <a:pt x="6769" y="1915"/>
                    <a:pt x="7179" y="2002"/>
                  </a:cubicBezTo>
                  <a:cubicBezTo>
                    <a:pt x="7656" y="2077"/>
                    <a:pt x="8032" y="2428"/>
                    <a:pt x="8509" y="2629"/>
                  </a:cubicBezTo>
                  <a:cubicBezTo>
                    <a:pt x="8614" y="2671"/>
                    <a:pt x="8706" y="2688"/>
                    <a:pt x="8789" y="2688"/>
                  </a:cubicBezTo>
                  <a:cubicBezTo>
                    <a:pt x="9205" y="2688"/>
                    <a:pt x="9400" y="2253"/>
                    <a:pt x="9839" y="2253"/>
                  </a:cubicBezTo>
                  <a:lnTo>
                    <a:pt x="9965" y="1851"/>
                  </a:lnTo>
                  <a:lnTo>
                    <a:pt x="9965" y="1851"/>
                  </a:lnTo>
                  <a:cubicBezTo>
                    <a:pt x="9863" y="1909"/>
                    <a:pt x="9752" y="1933"/>
                    <a:pt x="9635" y="1933"/>
                  </a:cubicBezTo>
                  <a:cubicBezTo>
                    <a:pt x="9143" y="1933"/>
                    <a:pt x="8552" y="1501"/>
                    <a:pt x="8208" y="1299"/>
                  </a:cubicBezTo>
                  <a:cubicBezTo>
                    <a:pt x="7856" y="1123"/>
                    <a:pt x="7530" y="947"/>
                    <a:pt x="7229" y="722"/>
                  </a:cubicBezTo>
                  <a:cubicBezTo>
                    <a:pt x="7028" y="571"/>
                    <a:pt x="7053" y="345"/>
                    <a:pt x="6727" y="295"/>
                  </a:cubicBezTo>
                  <a:cubicBezTo>
                    <a:pt x="6690" y="289"/>
                    <a:pt x="6654" y="286"/>
                    <a:pt x="6619" y="286"/>
                  </a:cubicBezTo>
                  <a:cubicBezTo>
                    <a:pt x="6249" y="286"/>
                    <a:pt x="5969" y="600"/>
                    <a:pt x="5554" y="600"/>
                  </a:cubicBezTo>
                  <a:cubicBezTo>
                    <a:pt x="5527" y="600"/>
                    <a:pt x="5500" y="599"/>
                    <a:pt x="5472" y="596"/>
                  </a:cubicBezTo>
                  <a:cubicBezTo>
                    <a:pt x="4995" y="546"/>
                    <a:pt x="4694" y="144"/>
                    <a:pt x="4267" y="44"/>
                  </a:cubicBezTo>
                  <a:cubicBezTo>
                    <a:pt x="4158" y="14"/>
                    <a:pt x="4061" y="0"/>
                    <a:pt x="3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7"/>
            <p:cNvSpPr/>
            <p:nvPr/>
          </p:nvSpPr>
          <p:spPr>
            <a:xfrm>
              <a:off x="2983612" y="2469421"/>
              <a:ext cx="297562" cy="179205"/>
            </a:xfrm>
            <a:custGeom>
              <a:avLst/>
              <a:gdLst/>
              <a:ahLst/>
              <a:cxnLst/>
              <a:rect l="l" t="t" r="r" b="b"/>
              <a:pathLst>
                <a:path w="6954" h="4188" extrusionOk="0">
                  <a:moveTo>
                    <a:pt x="3868" y="0"/>
                  </a:moveTo>
                  <a:cubicBezTo>
                    <a:pt x="3573" y="0"/>
                    <a:pt x="3450" y="309"/>
                    <a:pt x="3188" y="646"/>
                  </a:cubicBezTo>
                  <a:cubicBezTo>
                    <a:pt x="3038" y="847"/>
                    <a:pt x="2887" y="1098"/>
                    <a:pt x="2636" y="1198"/>
                  </a:cubicBezTo>
                  <a:cubicBezTo>
                    <a:pt x="2536" y="1239"/>
                    <a:pt x="2423" y="1247"/>
                    <a:pt x="2308" y="1247"/>
                  </a:cubicBezTo>
                  <a:cubicBezTo>
                    <a:pt x="2232" y="1247"/>
                    <a:pt x="2154" y="1243"/>
                    <a:pt x="2078" y="1243"/>
                  </a:cubicBezTo>
                  <a:cubicBezTo>
                    <a:pt x="1984" y="1243"/>
                    <a:pt x="1892" y="1249"/>
                    <a:pt x="1808" y="1274"/>
                  </a:cubicBezTo>
                  <a:cubicBezTo>
                    <a:pt x="1306" y="1449"/>
                    <a:pt x="1005" y="2077"/>
                    <a:pt x="779" y="2504"/>
                  </a:cubicBezTo>
                  <a:cubicBezTo>
                    <a:pt x="578" y="2805"/>
                    <a:pt x="1" y="3382"/>
                    <a:pt x="478" y="3658"/>
                  </a:cubicBezTo>
                  <a:cubicBezTo>
                    <a:pt x="604" y="3729"/>
                    <a:pt x="781" y="3753"/>
                    <a:pt x="977" y="3753"/>
                  </a:cubicBezTo>
                  <a:cubicBezTo>
                    <a:pt x="1374" y="3753"/>
                    <a:pt x="1852" y="3656"/>
                    <a:pt x="2166" y="3656"/>
                  </a:cubicBezTo>
                  <a:cubicBezTo>
                    <a:pt x="2190" y="3656"/>
                    <a:pt x="2213" y="3657"/>
                    <a:pt x="2235" y="3658"/>
                  </a:cubicBezTo>
                  <a:cubicBezTo>
                    <a:pt x="2686" y="3683"/>
                    <a:pt x="3213" y="3859"/>
                    <a:pt x="3690" y="3934"/>
                  </a:cubicBezTo>
                  <a:cubicBezTo>
                    <a:pt x="4260" y="4036"/>
                    <a:pt x="4979" y="4187"/>
                    <a:pt x="5605" y="4187"/>
                  </a:cubicBezTo>
                  <a:cubicBezTo>
                    <a:pt x="5751" y="4187"/>
                    <a:pt x="5892" y="4179"/>
                    <a:pt x="6025" y="4160"/>
                  </a:cubicBezTo>
                  <a:cubicBezTo>
                    <a:pt x="6953" y="4010"/>
                    <a:pt x="6476" y="2880"/>
                    <a:pt x="6928" y="2328"/>
                  </a:cubicBezTo>
                  <a:lnTo>
                    <a:pt x="6878" y="2127"/>
                  </a:lnTo>
                  <a:cubicBezTo>
                    <a:pt x="6627" y="1977"/>
                    <a:pt x="6376" y="1876"/>
                    <a:pt x="6100" y="1826"/>
                  </a:cubicBezTo>
                  <a:cubicBezTo>
                    <a:pt x="5723" y="1700"/>
                    <a:pt x="5623" y="1525"/>
                    <a:pt x="5397" y="1198"/>
                  </a:cubicBezTo>
                  <a:cubicBezTo>
                    <a:pt x="5121" y="747"/>
                    <a:pt x="4719" y="370"/>
                    <a:pt x="4243" y="119"/>
                  </a:cubicBezTo>
                  <a:cubicBezTo>
                    <a:pt x="4089" y="36"/>
                    <a:pt x="3969" y="0"/>
                    <a:pt x="3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7"/>
            <p:cNvSpPr/>
            <p:nvPr/>
          </p:nvSpPr>
          <p:spPr>
            <a:xfrm>
              <a:off x="2406036" y="2411653"/>
              <a:ext cx="400643" cy="226873"/>
            </a:xfrm>
            <a:custGeom>
              <a:avLst/>
              <a:gdLst/>
              <a:ahLst/>
              <a:cxnLst/>
              <a:rect l="l" t="t" r="r" b="b"/>
              <a:pathLst>
                <a:path w="9363" h="5302" extrusionOk="0">
                  <a:moveTo>
                    <a:pt x="6656" y="1"/>
                  </a:moveTo>
                  <a:cubicBezTo>
                    <a:pt x="6616" y="1"/>
                    <a:pt x="6573" y="5"/>
                    <a:pt x="6526" y="14"/>
                  </a:cubicBezTo>
                  <a:cubicBezTo>
                    <a:pt x="6275" y="64"/>
                    <a:pt x="6175" y="290"/>
                    <a:pt x="5974" y="440"/>
                  </a:cubicBezTo>
                  <a:cubicBezTo>
                    <a:pt x="5807" y="569"/>
                    <a:pt x="5745" y="632"/>
                    <a:pt x="5684" y="632"/>
                  </a:cubicBezTo>
                  <a:cubicBezTo>
                    <a:pt x="5626" y="632"/>
                    <a:pt x="5569" y="575"/>
                    <a:pt x="5422" y="465"/>
                  </a:cubicBezTo>
                  <a:cubicBezTo>
                    <a:pt x="5221" y="340"/>
                    <a:pt x="5121" y="164"/>
                    <a:pt x="4870" y="89"/>
                  </a:cubicBezTo>
                  <a:cubicBezTo>
                    <a:pt x="4773" y="52"/>
                    <a:pt x="4701" y="37"/>
                    <a:pt x="4643" y="37"/>
                  </a:cubicBezTo>
                  <a:cubicBezTo>
                    <a:pt x="4463" y="37"/>
                    <a:pt x="4427" y="194"/>
                    <a:pt x="4217" y="365"/>
                  </a:cubicBezTo>
                  <a:cubicBezTo>
                    <a:pt x="4016" y="515"/>
                    <a:pt x="3816" y="616"/>
                    <a:pt x="3590" y="741"/>
                  </a:cubicBezTo>
                  <a:cubicBezTo>
                    <a:pt x="3396" y="861"/>
                    <a:pt x="3308" y="891"/>
                    <a:pt x="3201" y="891"/>
                  </a:cubicBezTo>
                  <a:cubicBezTo>
                    <a:pt x="3127" y="891"/>
                    <a:pt x="3044" y="877"/>
                    <a:pt x="2912" y="867"/>
                  </a:cubicBezTo>
                  <a:cubicBezTo>
                    <a:pt x="2864" y="862"/>
                    <a:pt x="2819" y="859"/>
                    <a:pt x="2777" y="859"/>
                  </a:cubicBezTo>
                  <a:cubicBezTo>
                    <a:pt x="2219" y="859"/>
                    <a:pt x="2104" y="1302"/>
                    <a:pt x="1707" y="1745"/>
                  </a:cubicBezTo>
                  <a:cubicBezTo>
                    <a:pt x="1356" y="2047"/>
                    <a:pt x="979" y="2348"/>
                    <a:pt x="578" y="2574"/>
                  </a:cubicBezTo>
                  <a:cubicBezTo>
                    <a:pt x="352" y="2749"/>
                    <a:pt x="1" y="2900"/>
                    <a:pt x="76" y="3251"/>
                  </a:cubicBezTo>
                  <a:cubicBezTo>
                    <a:pt x="507" y="3251"/>
                    <a:pt x="972" y="3100"/>
                    <a:pt x="1443" y="3100"/>
                  </a:cubicBezTo>
                  <a:cubicBezTo>
                    <a:pt x="1548" y="3100"/>
                    <a:pt x="1653" y="3108"/>
                    <a:pt x="1758" y="3126"/>
                  </a:cubicBezTo>
                  <a:cubicBezTo>
                    <a:pt x="2009" y="3201"/>
                    <a:pt x="2285" y="3251"/>
                    <a:pt x="2536" y="3276"/>
                  </a:cubicBezTo>
                  <a:cubicBezTo>
                    <a:pt x="2686" y="3264"/>
                    <a:pt x="2837" y="3258"/>
                    <a:pt x="2987" y="3258"/>
                  </a:cubicBezTo>
                  <a:cubicBezTo>
                    <a:pt x="3138" y="3258"/>
                    <a:pt x="3289" y="3264"/>
                    <a:pt x="3439" y="3276"/>
                  </a:cubicBezTo>
                  <a:cubicBezTo>
                    <a:pt x="3590" y="3578"/>
                    <a:pt x="3464" y="3954"/>
                    <a:pt x="3590" y="4230"/>
                  </a:cubicBezTo>
                  <a:cubicBezTo>
                    <a:pt x="3715" y="4531"/>
                    <a:pt x="4167" y="4632"/>
                    <a:pt x="4368" y="4782"/>
                  </a:cubicBezTo>
                  <a:cubicBezTo>
                    <a:pt x="4837" y="5123"/>
                    <a:pt x="5396" y="5301"/>
                    <a:pt x="5953" y="5301"/>
                  </a:cubicBezTo>
                  <a:cubicBezTo>
                    <a:pt x="6052" y="5301"/>
                    <a:pt x="6152" y="5296"/>
                    <a:pt x="6250" y="5284"/>
                  </a:cubicBezTo>
                  <a:cubicBezTo>
                    <a:pt x="6284" y="5287"/>
                    <a:pt x="6317" y="5288"/>
                    <a:pt x="6349" y="5288"/>
                  </a:cubicBezTo>
                  <a:cubicBezTo>
                    <a:pt x="6637" y="5288"/>
                    <a:pt x="6901" y="5191"/>
                    <a:pt x="7104" y="5033"/>
                  </a:cubicBezTo>
                  <a:cubicBezTo>
                    <a:pt x="7430" y="4757"/>
                    <a:pt x="7329" y="4305"/>
                    <a:pt x="7656" y="4029"/>
                  </a:cubicBezTo>
                  <a:cubicBezTo>
                    <a:pt x="8007" y="3753"/>
                    <a:pt x="8308" y="3954"/>
                    <a:pt x="8635" y="3653"/>
                  </a:cubicBezTo>
                  <a:cubicBezTo>
                    <a:pt x="8886" y="3427"/>
                    <a:pt x="8961" y="3176"/>
                    <a:pt x="9337" y="3101"/>
                  </a:cubicBezTo>
                  <a:cubicBezTo>
                    <a:pt x="9362" y="3025"/>
                    <a:pt x="9362" y="2975"/>
                    <a:pt x="9337" y="2900"/>
                  </a:cubicBezTo>
                  <a:lnTo>
                    <a:pt x="9287" y="2774"/>
                  </a:lnTo>
                  <a:cubicBezTo>
                    <a:pt x="9011" y="2699"/>
                    <a:pt x="8810" y="2373"/>
                    <a:pt x="8509" y="2272"/>
                  </a:cubicBezTo>
                  <a:cubicBezTo>
                    <a:pt x="8466" y="2261"/>
                    <a:pt x="8424" y="2256"/>
                    <a:pt x="8383" y="2256"/>
                  </a:cubicBezTo>
                  <a:cubicBezTo>
                    <a:pt x="8162" y="2256"/>
                    <a:pt x="7968" y="2402"/>
                    <a:pt x="7756" y="2423"/>
                  </a:cubicBezTo>
                  <a:cubicBezTo>
                    <a:pt x="7028" y="2423"/>
                    <a:pt x="7003" y="1695"/>
                    <a:pt x="7053" y="1168"/>
                  </a:cubicBezTo>
                  <a:cubicBezTo>
                    <a:pt x="7077" y="748"/>
                    <a:pt x="7187" y="1"/>
                    <a:pt x="6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7"/>
            <p:cNvSpPr/>
            <p:nvPr/>
          </p:nvSpPr>
          <p:spPr>
            <a:xfrm>
              <a:off x="1804760" y="2339165"/>
              <a:ext cx="532736" cy="239538"/>
            </a:xfrm>
            <a:custGeom>
              <a:avLst/>
              <a:gdLst/>
              <a:ahLst/>
              <a:cxnLst/>
              <a:rect l="l" t="t" r="r" b="b"/>
              <a:pathLst>
                <a:path w="12450" h="5598" extrusionOk="0">
                  <a:moveTo>
                    <a:pt x="12425" y="4644"/>
                  </a:moveTo>
                  <a:cubicBezTo>
                    <a:pt x="11797" y="4042"/>
                    <a:pt x="12174" y="3239"/>
                    <a:pt x="11722" y="2636"/>
                  </a:cubicBezTo>
                  <a:cubicBezTo>
                    <a:pt x="11396" y="2209"/>
                    <a:pt x="10568" y="1933"/>
                    <a:pt x="10141" y="2335"/>
                  </a:cubicBezTo>
                  <a:cubicBezTo>
                    <a:pt x="10040" y="1883"/>
                    <a:pt x="9815" y="1482"/>
                    <a:pt x="9488" y="1180"/>
                  </a:cubicBezTo>
                  <a:cubicBezTo>
                    <a:pt x="9313" y="980"/>
                    <a:pt x="8836" y="402"/>
                    <a:pt x="8585" y="302"/>
                  </a:cubicBezTo>
                  <a:cubicBezTo>
                    <a:pt x="7681" y="1"/>
                    <a:pt x="7380" y="1457"/>
                    <a:pt x="6627" y="1557"/>
                  </a:cubicBezTo>
                  <a:cubicBezTo>
                    <a:pt x="6150" y="1632"/>
                    <a:pt x="5799" y="1130"/>
                    <a:pt x="5171" y="1281"/>
                  </a:cubicBezTo>
                  <a:cubicBezTo>
                    <a:pt x="4745" y="1406"/>
                    <a:pt x="4594" y="1733"/>
                    <a:pt x="4243" y="1908"/>
                  </a:cubicBezTo>
                  <a:cubicBezTo>
                    <a:pt x="3665" y="2235"/>
                    <a:pt x="2310" y="2009"/>
                    <a:pt x="2109" y="2937"/>
                  </a:cubicBezTo>
                  <a:cubicBezTo>
                    <a:pt x="1557" y="2962"/>
                    <a:pt x="1" y="3364"/>
                    <a:pt x="227" y="4192"/>
                  </a:cubicBezTo>
                  <a:cubicBezTo>
                    <a:pt x="1281" y="4744"/>
                    <a:pt x="2586" y="3715"/>
                    <a:pt x="3163" y="4945"/>
                  </a:cubicBezTo>
                  <a:cubicBezTo>
                    <a:pt x="3289" y="5171"/>
                    <a:pt x="3013" y="5196"/>
                    <a:pt x="3414" y="5447"/>
                  </a:cubicBezTo>
                  <a:cubicBezTo>
                    <a:pt x="3665" y="5548"/>
                    <a:pt x="3941" y="5598"/>
                    <a:pt x="4217" y="5573"/>
                  </a:cubicBezTo>
                  <a:cubicBezTo>
                    <a:pt x="4795" y="5548"/>
                    <a:pt x="5347" y="5472"/>
                    <a:pt x="5924" y="5372"/>
                  </a:cubicBezTo>
                  <a:cubicBezTo>
                    <a:pt x="6476" y="5297"/>
                    <a:pt x="7104" y="5322"/>
                    <a:pt x="7706" y="5246"/>
                  </a:cubicBezTo>
                  <a:cubicBezTo>
                    <a:pt x="8359" y="5196"/>
                    <a:pt x="8509" y="4694"/>
                    <a:pt x="9187" y="4619"/>
                  </a:cubicBezTo>
                  <a:cubicBezTo>
                    <a:pt x="10367" y="4493"/>
                    <a:pt x="11270" y="5146"/>
                    <a:pt x="12450" y="4945"/>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7"/>
            <p:cNvSpPr/>
            <p:nvPr/>
          </p:nvSpPr>
          <p:spPr>
            <a:xfrm>
              <a:off x="2291793" y="2473357"/>
              <a:ext cx="140736" cy="82799"/>
            </a:xfrm>
            <a:custGeom>
              <a:avLst/>
              <a:gdLst/>
              <a:ahLst/>
              <a:cxnLst/>
              <a:rect l="l" t="t" r="r" b="b"/>
              <a:pathLst>
                <a:path w="3289" h="1935" extrusionOk="0">
                  <a:moveTo>
                    <a:pt x="2216" y="1"/>
                  </a:moveTo>
                  <a:cubicBezTo>
                    <a:pt x="2015" y="1"/>
                    <a:pt x="2031" y="390"/>
                    <a:pt x="1883" y="630"/>
                  </a:cubicBezTo>
                  <a:cubicBezTo>
                    <a:pt x="1707" y="956"/>
                    <a:pt x="1256" y="755"/>
                    <a:pt x="879" y="956"/>
                  </a:cubicBezTo>
                  <a:cubicBezTo>
                    <a:pt x="678" y="1081"/>
                    <a:pt x="26" y="1257"/>
                    <a:pt x="1" y="1508"/>
                  </a:cubicBezTo>
                  <a:cubicBezTo>
                    <a:pt x="528" y="1684"/>
                    <a:pt x="1055" y="1784"/>
                    <a:pt x="1607" y="1809"/>
                  </a:cubicBezTo>
                  <a:cubicBezTo>
                    <a:pt x="2134" y="1834"/>
                    <a:pt x="2686" y="1885"/>
                    <a:pt x="3213" y="1935"/>
                  </a:cubicBezTo>
                  <a:cubicBezTo>
                    <a:pt x="3289" y="1458"/>
                    <a:pt x="2812" y="1257"/>
                    <a:pt x="2862" y="830"/>
                  </a:cubicBezTo>
                  <a:lnTo>
                    <a:pt x="2862" y="830"/>
                  </a:lnTo>
                  <a:lnTo>
                    <a:pt x="3012" y="1132"/>
                  </a:lnTo>
                  <a:cubicBezTo>
                    <a:pt x="2887" y="805"/>
                    <a:pt x="2736" y="479"/>
                    <a:pt x="2536" y="178"/>
                  </a:cubicBezTo>
                  <a:cubicBezTo>
                    <a:pt x="2389" y="51"/>
                    <a:pt x="2289" y="1"/>
                    <a:pt x="2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7"/>
            <p:cNvSpPr/>
            <p:nvPr/>
          </p:nvSpPr>
          <p:spPr>
            <a:xfrm>
              <a:off x="1809082" y="2472887"/>
              <a:ext cx="302910" cy="109029"/>
            </a:xfrm>
            <a:custGeom>
              <a:avLst/>
              <a:gdLst/>
              <a:ahLst/>
              <a:cxnLst/>
              <a:rect l="l" t="t" r="r" b="b"/>
              <a:pathLst>
                <a:path w="7079" h="2548" extrusionOk="0">
                  <a:moveTo>
                    <a:pt x="3358" y="1"/>
                  </a:moveTo>
                  <a:cubicBezTo>
                    <a:pt x="3320" y="1"/>
                    <a:pt x="3280" y="5"/>
                    <a:pt x="3238" y="13"/>
                  </a:cubicBezTo>
                  <a:cubicBezTo>
                    <a:pt x="3138" y="38"/>
                    <a:pt x="3037" y="264"/>
                    <a:pt x="2962" y="314"/>
                  </a:cubicBezTo>
                  <a:cubicBezTo>
                    <a:pt x="2786" y="390"/>
                    <a:pt x="2585" y="440"/>
                    <a:pt x="2385" y="440"/>
                  </a:cubicBezTo>
                  <a:cubicBezTo>
                    <a:pt x="1607" y="465"/>
                    <a:pt x="929" y="666"/>
                    <a:pt x="151" y="716"/>
                  </a:cubicBezTo>
                  <a:cubicBezTo>
                    <a:pt x="0" y="1243"/>
                    <a:pt x="1632" y="1067"/>
                    <a:pt x="1983" y="1193"/>
                  </a:cubicBezTo>
                  <a:cubicBezTo>
                    <a:pt x="2259" y="1243"/>
                    <a:pt x="2535" y="1343"/>
                    <a:pt x="2786" y="1494"/>
                  </a:cubicBezTo>
                  <a:cubicBezTo>
                    <a:pt x="3037" y="1745"/>
                    <a:pt x="2887" y="2071"/>
                    <a:pt x="3188" y="2322"/>
                  </a:cubicBezTo>
                  <a:cubicBezTo>
                    <a:pt x="3399" y="2494"/>
                    <a:pt x="3664" y="2548"/>
                    <a:pt x="3945" y="2548"/>
                  </a:cubicBezTo>
                  <a:cubicBezTo>
                    <a:pt x="4364" y="2548"/>
                    <a:pt x="4820" y="2428"/>
                    <a:pt x="5196" y="2398"/>
                  </a:cubicBezTo>
                  <a:cubicBezTo>
                    <a:pt x="5239" y="2395"/>
                    <a:pt x="5298" y="2394"/>
                    <a:pt x="5368" y="2394"/>
                  </a:cubicBezTo>
                  <a:cubicBezTo>
                    <a:pt x="5478" y="2394"/>
                    <a:pt x="5615" y="2396"/>
                    <a:pt x="5764" y="2396"/>
                  </a:cubicBezTo>
                  <a:cubicBezTo>
                    <a:pt x="6336" y="2396"/>
                    <a:pt x="7078" y="2363"/>
                    <a:pt x="7078" y="2046"/>
                  </a:cubicBezTo>
                  <a:lnTo>
                    <a:pt x="7028" y="1971"/>
                  </a:lnTo>
                  <a:cubicBezTo>
                    <a:pt x="7009" y="1970"/>
                    <a:pt x="6991" y="1970"/>
                    <a:pt x="6972" y="1970"/>
                  </a:cubicBezTo>
                  <a:cubicBezTo>
                    <a:pt x="6634" y="1970"/>
                    <a:pt x="6329" y="2079"/>
                    <a:pt x="6062" y="2079"/>
                  </a:cubicBezTo>
                  <a:cubicBezTo>
                    <a:pt x="5813" y="2079"/>
                    <a:pt x="5598" y="1984"/>
                    <a:pt x="5422" y="1619"/>
                  </a:cubicBezTo>
                  <a:cubicBezTo>
                    <a:pt x="5246" y="1218"/>
                    <a:pt x="5371" y="866"/>
                    <a:pt x="4945" y="691"/>
                  </a:cubicBezTo>
                  <a:cubicBezTo>
                    <a:pt x="4633" y="608"/>
                    <a:pt x="4321" y="559"/>
                    <a:pt x="4009" y="559"/>
                  </a:cubicBezTo>
                  <a:cubicBezTo>
                    <a:pt x="3945" y="559"/>
                    <a:pt x="3880" y="561"/>
                    <a:pt x="3815" y="565"/>
                  </a:cubicBezTo>
                  <a:cubicBezTo>
                    <a:pt x="3815" y="253"/>
                    <a:pt x="3657" y="1"/>
                    <a:pt x="3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7"/>
            <p:cNvSpPr/>
            <p:nvPr/>
          </p:nvSpPr>
          <p:spPr>
            <a:xfrm>
              <a:off x="963416" y="2095943"/>
              <a:ext cx="687421" cy="1647543"/>
            </a:xfrm>
            <a:custGeom>
              <a:avLst/>
              <a:gdLst/>
              <a:ahLst/>
              <a:cxnLst/>
              <a:rect l="l" t="t" r="r" b="b"/>
              <a:pathLst>
                <a:path w="16065" h="38503" extrusionOk="0">
                  <a:moveTo>
                    <a:pt x="2592" y="1"/>
                  </a:moveTo>
                  <a:cubicBezTo>
                    <a:pt x="1973" y="1"/>
                    <a:pt x="1441" y="574"/>
                    <a:pt x="1331" y="1167"/>
                  </a:cubicBezTo>
                  <a:cubicBezTo>
                    <a:pt x="1155" y="1995"/>
                    <a:pt x="779" y="2874"/>
                    <a:pt x="704" y="3677"/>
                  </a:cubicBezTo>
                  <a:cubicBezTo>
                    <a:pt x="628" y="4580"/>
                    <a:pt x="478" y="5484"/>
                    <a:pt x="277" y="6362"/>
                  </a:cubicBezTo>
                  <a:cubicBezTo>
                    <a:pt x="1" y="7341"/>
                    <a:pt x="628" y="7492"/>
                    <a:pt x="854" y="8345"/>
                  </a:cubicBezTo>
                  <a:cubicBezTo>
                    <a:pt x="1055" y="9098"/>
                    <a:pt x="955" y="10127"/>
                    <a:pt x="980" y="10880"/>
                  </a:cubicBezTo>
                  <a:cubicBezTo>
                    <a:pt x="1030" y="11759"/>
                    <a:pt x="879" y="12612"/>
                    <a:pt x="879" y="13516"/>
                  </a:cubicBezTo>
                  <a:lnTo>
                    <a:pt x="879" y="13992"/>
                  </a:lnTo>
                  <a:cubicBezTo>
                    <a:pt x="804" y="14695"/>
                    <a:pt x="779" y="15423"/>
                    <a:pt x="779" y="16151"/>
                  </a:cubicBezTo>
                  <a:cubicBezTo>
                    <a:pt x="879" y="17029"/>
                    <a:pt x="1155" y="17883"/>
                    <a:pt x="1306" y="18786"/>
                  </a:cubicBezTo>
                  <a:cubicBezTo>
                    <a:pt x="1632" y="20493"/>
                    <a:pt x="1532" y="22300"/>
                    <a:pt x="1532" y="24057"/>
                  </a:cubicBezTo>
                  <a:cubicBezTo>
                    <a:pt x="1532" y="24936"/>
                    <a:pt x="1683" y="25939"/>
                    <a:pt x="1532" y="26793"/>
                  </a:cubicBezTo>
                  <a:cubicBezTo>
                    <a:pt x="1381" y="27671"/>
                    <a:pt x="1030" y="28500"/>
                    <a:pt x="1206" y="29428"/>
                  </a:cubicBezTo>
                  <a:cubicBezTo>
                    <a:pt x="1381" y="30307"/>
                    <a:pt x="1984" y="31135"/>
                    <a:pt x="2134" y="31988"/>
                  </a:cubicBezTo>
                  <a:cubicBezTo>
                    <a:pt x="2310" y="32842"/>
                    <a:pt x="2561" y="33519"/>
                    <a:pt x="2486" y="34398"/>
                  </a:cubicBezTo>
                  <a:cubicBezTo>
                    <a:pt x="2410" y="35226"/>
                    <a:pt x="2436" y="36079"/>
                    <a:pt x="2586" y="36908"/>
                  </a:cubicBezTo>
                  <a:cubicBezTo>
                    <a:pt x="2636" y="37209"/>
                    <a:pt x="2687" y="37560"/>
                    <a:pt x="2762" y="37861"/>
                  </a:cubicBezTo>
                  <a:cubicBezTo>
                    <a:pt x="2865" y="38233"/>
                    <a:pt x="3036" y="38503"/>
                    <a:pt x="3373" y="38503"/>
                  </a:cubicBezTo>
                  <a:cubicBezTo>
                    <a:pt x="3446" y="38503"/>
                    <a:pt x="3526" y="38490"/>
                    <a:pt x="3615" y="38464"/>
                  </a:cubicBezTo>
                  <a:cubicBezTo>
                    <a:pt x="4469" y="38213"/>
                    <a:pt x="4619" y="37259"/>
                    <a:pt x="5146" y="36682"/>
                  </a:cubicBezTo>
                  <a:cubicBezTo>
                    <a:pt x="5247" y="36556"/>
                    <a:pt x="5372" y="36456"/>
                    <a:pt x="5523" y="36381"/>
                  </a:cubicBezTo>
                  <a:cubicBezTo>
                    <a:pt x="5648" y="36314"/>
                    <a:pt x="5771" y="36291"/>
                    <a:pt x="5892" y="36291"/>
                  </a:cubicBezTo>
                  <a:cubicBezTo>
                    <a:pt x="6133" y="36291"/>
                    <a:pt x="6368" y="36381"/>
                    <a:pt x="6602" y="36381"/>
                  </a:cubicBezTo>
                  <a:cubicBezTo>
                    <a:pt x="7204" y="36381"/>
                    <a:pt x="7455" y="36079"/>
                    <a:pt x="7857" y="35628"/>
                  </a:cubicBezTo>
                  <a:cubicBezTo>
                    <a:pt x="8484" y="34975"/>
                    <a:pt x="8986" y="34172"/>
                    <a:pt x="9338" y="33319"/>
                  </a:cubicBezTo>
                  <a:cubicBezTo>
                    <a:pt x="9564" y="32591"/>
                    <a:pt x="9513" y="31737"/>
                    <a:pt x="9614" y="30984"/>
                  </a:cubicBezTo>
                  <a:cubicBezTo>
                    <a:pt x="9739" y="30382"/>
                    <a:pt x="9915" y="29780"/>
                    <a:pt x="10166" y="29227"/>
                  </a:cubicBezTo>
                  <a:lnTo>
                    <a:pt x="10166" y="26667"/>
                  </a:lnTo>
                  <a:cubicBezTo>
                    <a:pt x="10166" y="25739"/>
                    <a:pt x="10593" y="25036"/>
                    <a:pt x="10793" y="24157"/>
                  </a:cubicBezTo>
                  <a:cubicBezTo>
                    <a:pt x="10969" y="23329"/>
                    <a:pt x="11220" y="22551"/>
                    <a:pt x="11346" y="21723"/>
                  </a:cubicBezTo>
                  <a:cubicBezTo>
                    <a:pt x="11421" y="21321"/>
                    <a:pt x="11346" y="20870"/>
                    <a:pt x="11446" y="20468"/>
                  </a:cubicBezTo>
                  <a:cubicBezTo>
                    <a:pt x="11571" y="20066"/>
                    <a:pt x="11772" y="19715"/>
                    <a:pt x="11873" y="19288"/>
                  </a:cubicBezTo>
                  <a:cubicBezTo>
                    <a:pt x="11923" y="19062"/>
                    <a:pt x="11998" y="18837"/>
                    <a:pt x="12073" y="18611"/>
                  </a:cubicBezTo>
                  <a:cubicBezTo>
                    <a:pt x="12099" y="18184"/>
                    <a:pt x="12124" y="17732"/>
                    <a:pt x="12174" y="17280"/>
                  </a:cubicBezTo>
                  <a:cubicBezTo>
                    <a:pt x="12274" y="16352"/>
                    <a:pt x="12877" y="15498"/>
                    <a:pt x="13303" y="14645"/>
                  </a:cubicBezTo>
                  <a:cubicBezTo>
                    <a:pt x="13655" y="13967"/>
                    <a:pt x="13906" y="13139"/>
                    <a:pt x="14357" y="12512"/>
                  </a:cubicBezTo>
                  <a:cubicBezTo>
                    <a:pt x="14558" y="12261"/>
                    <a:pt x="14859" y="12060"/>
                    <a:pt x="15085" y="11784"/>
                  </a:cubicBezTo>
                  <a:cubicBezTo>
                    <a:pt x="15286" y="11483"/>
                    <a:pt x="15437" y="11181"/>
                    <a:pt x="15537" y="10855"/>
                  </a:cubicBezTo>
                  <a:lnTo>
                    <a:pt x="15437" y="10654"/>
                  </a:lnTo>
                  <a:cubicBezTo>
                    <a:pt x="16064" y="10353"/>
                    <a:pt x="16039" y="9475"/>
                    <a:pt x="15914" y="8872"/>
                  </a:cubicBezTo>
                  <a:cubicBezTo>
                    <a:pt x="15888" y="8847"/>
                    <a:pt x="15888" y="8822"/>
                    <a:pt x="15888" y="8797"/>
                  </a:cubicBezTo>
                  <a:cubicBezTo>
                    <a:pt x="15738" y="8220"/>
                    <a:pt x="15537" y="8170"/>
                    <a:pt x="14985" y="7893"/>
                  </a:cubicBezTo>
                  <a:cubicBezTo>
                    <a:pt x="14458" y="7643"/>
                    <a:pt x="14182" y="7065"/>
                    <a:pt x="13630" y="6839"/>
                  </a:cubicBezTo>
                  <a:cubicBezTo>
                    <a:pt x="13354" y="6714"/>
                    <a:pt x="12977" y="6764"/>
                    <a:pt x="12701" y="6639"/>
                  </a:cubicBezTo>
                  <a:cubicBezTo>
                    <a:pt x="12124" y="6362"/>
                    <a:pt x="11998" y="5961"/>
                    <a:pt x="11948" y="5384"/>
                  </a:cubicBezTo>
                  <a:cubicBezTo>
                    <a:pt x="11873" y="4681"/>
                    <a:pt x="11822" y="4631"/>
                    <a:pt x="11220" y="4204"/>
                  </a:cubicBezTo>
                  <a:cubicBezTo>
                    <a:pt x="11095" y="4154"/>
                    <a:pt x="10944" y="4078"/>
                    <a:pt x="10819" y="4003"/>
                  </a:cubicBezTo>
                  <a:cubicBezTo>
                    <a:pt x="10718" y="3903"/>
                    <a:pt x="10768" y="3652"/>
                    <a:pt x="10668" y="3602"/>
                  </a:cubicBezTo>
                  <a:cubicBezTo>
                    <a:pt x="10442" y="3426"/>
                    <a:pt x="10216" y="3501"/>
                    <a:pt x="9940" y="3401"/>
                  </a:cubicBezTo>
                  <a:cubicBezTo>
                    <a:pt x="9639" y="3300"/>
                    <a:pt x="9438" y="3125"/>
                    <a:pt x="9137" y="3024"/>
                  </a:cubicBezTo>
                  <a:cubicBezTo>
                    <a:pt x="8585" y="2849"/>
                    <a:pt x="8635" y="2974"/>
                    <a:pt x="8309" y="2497"/>
                  </a:cubicBezTo>
                  <a:cubicBezTo>
                    <a:pt x="8083" y="2146"/>
                    <a:pt x="8033" y="1744"/>
                    <a:pt x="7631" y="1468"/>
                  </a:cubicBezTo>
                  <a:cubicBezTo>
                    <a:pt x="7531" y="1393"/>
                    <a:pt x="7254" y="1368"/>
                    <a:pt x="7079" y="1293"/>
                  </a:cubicBezTo>
                  <a:cubicBezTo>
                    <a:pt x="6903" y="1217"/>
                    <a:pt x="6878" y="1016"/>
                    <a:pt x="6677" y="941"/>
                  </a:cubicBezTo>
                  <a:cubicBezTo>
                    <a:pt x="6656" y="932"/>
                    <a:pt x="6635" y="928"/>
                    <a:pt x="6616" y="928"/>
                  </a:cubicBezTo>
                  <a:cubicBezTo>
                    <a:pt x="6500" y="928"/>
                    <a:pt x="6411" y="1064"/>
                    <a:pt x="6273" y="1064"/>
                  </a:cubicBezTo>
                  <a:cubicBezTo>
                    <a:pt x="6243" y="1064"/>
                    <a:pt x="6211" y="1057"/>
                    <a:pt x="6175" y="1042"/>
                  </a:cubicBezTo>
                  <a:cubicBezTo>
                    <a:pt x="6025" y="941"/>
                    <a:pt x="6075" y="740"/>
                    <a:pt x="5949" y="640"/>
                  </a:cubicBezTo>
                  <a:cubicBezTo>
                    <a:pt x="5698" y="431"/>
                    <a:pt x="5579" y="346"/>
                    <a:pt x="5419" y="346"/>
                  </a:cubicBezTo>
                  <a:cubicBezTo>
                    <a:pt x="5292" y="346"/>
                    <a:pt x="5138" y="400"/>
                    <a:pt x="4870" y="489"/>
                  </a:cubicBezTo>
                  <a:cubicBezTo>
                    <a:pt x="4556" y="607"/>
                    <a:pt x="4287" y="787"/>
                    <a:pt x="3981" y="787"/>
                  </a:cubicBezTo>
                  <a:cubicBezTo>
                    <a:pt x="3896" y="787"/>
                    <a:pt x="3808" y="773"/>
                    <a:pt x="3716" y="740"/>
                  </a:cubicBezTo>
                  <a:cubicBezTo>
                    <a:pt x="3414" y="615"/>
                    <a:pt x="3264" y="163"/>
                    <a:pt x="2862" y="38"/>
                  </a:cubicBezTo>
                  <a:cubicBezTo>
                    <a:pt x="2771" y="12"/>
                    <a:pt x="2681" y="1"/>
                    <a:pt x="2592" y="1"/>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7"/>
            <p:cNvSpPr/>
            <p:nvPr/>
          </p:nvSpPr>
          <p:spPr>
            <a:xfrm>
              <a:off x="995637" y="2466982"/>
              <a:ext cx="714251" cy="1305994"/>
            </a:xfrm>
            <a:custGeom>
              <a:avLst/>
              <a:gdLst/>
              <a:ahLst/>
              <a:cxnLst/>
              <a:rect l="l" t="t" r="r" b="b"/>
              <a:pathLst>
                <a:path w="16692" h="30521" extrusionOk="0">
                  <a:moveTo>
                    <a:pt x="16692" y="2059"/>
                  </a:moveTo>
                  <a:cubicBezTo>
                    <a:pt x="16365" y="2360"/>
                    <a:pt x="16265" y="2812"/>
                    <a:pt x="15989" y="3138"/>
                  </a:cubicBezTo>
                  <a:cubicBezTo>
                    <a:pt x="15738" y="3389"/>
                    <a:pt x="15361" y="3590"/>
                    <a:pt x="15085" y="3841"/>
                  </a:cubicBezTo>
                  <a:cubicBezTo>
                    <a:pt x="14383" y="4543"/>
                    <a:pt x="14357" y="5447"/>
                    <a:pt x="13881" y="6275"/>
                  </a:cubicBezTo>
                  <a:cubicBezTo>
                    <a:pt x="13002" y="7781"/>
                    <a:pt x="11898" y="9061"/>
                    <a:pt x="11320" y="10642"/>
                  </a:cubicBezTo>
                  <a:cubicBezTo>
                    <a:pt x="11245" y="10868"/>
                    <a:pt x="11170" y="11094"/>
                    <a:pt x="11120" y="11320"/>
                  </a:cubicBezTo>
                  <a:cubicBezTo>
                    <a:pt x="11019" y="11747"/>
                    <a:pt x="10818" y="12098"/>
                    <a:pt x="10693" y="12500"/>
                  </a:cubicBezTo>
                  <a:cubicBezTo>
                    <a:pt x="10593" y="12901"/>
                    <a:pt x="10668" y="13353"/>
                    <a:pt x="10618" y="13755"/>
                  </a:cubicBezTo>
                  <a:cubicBezTo>
                    <a:pt x="10467" y="14583"/>
                    <a:pt x="10241" y="15361"/>
                    <a:pt x="10040" y="16189"/>
                  </a:cubicBezTo>
                  <a:cubicBezTo>
                    <a:pt x="9840" y="17068"/>
                    <a:pt x="9413" y="17770"/>
                    <a:pt x="9413" y="18724"/>
                  </a:cubicBezTo>
                  <a:lnTo>
                    <a:pt x="9413" y="21259"/>
                  </a:lnTo>
                  <a:lnTo>
                    <a:pt x="9413" y="21360"/>
                  </a:lnTo>
                  <a:cubicBezTo>
                    <a:pt x="9413" y="23066"/>
                    <a:pt x="9237" y="25024"/>
                    <a:pt x="8334" y="26505"/>
                  </a:cubicBezTo>
                  <a:cubicBezTo>
                    <a:pt x="7982" y="27132"/>
                    <a:pt x="7079" y="28237"/>
                    <a:pt x="6376" y="28437"/>
                  </a:cubicBezTo>
                  <a:cubicBezTo>
                    <a:pt x="6125" y="28513"/>
                    <a:pt x="5673" y="28362"/>
                    <a:pt x="5397" y="28387"/>
                  </a:cubicBezTo>
                  <a:cubicBezTo>
                    <a:pt x="5021" y="28387"/>
                    <a:pt x="4669" y="28488"/>
                    <a:pt x="4393" y="28688"/>
                  </a:cubicBezTo>
                  <a:lnTo>
                    <a:pt x="4368" y="28714"/>
                  </a:lnTo>
                  <a:cubicBezTo>
                    <a:pt x="3741" y="29165"/>
                    <a:pt x="3364" y="30521"/>
                    <a:pt x="2561" y="30295"/>
                  </a:cubicBezTo>
                  <a:cubicBezTo>
                    <a:pt x="2335" y="30219"/>
                    <a:pt x="2134" y="30069"/>
                    <a:pt x="2009" y="29868"/>
                  </a:cubicBezTo>
                  <a:cubicBezTo>
                    <a:pt x="1934" y="29542"/>
                    <a:pt x="1883" y="29190"/>
                    <a:pt x="1833" y="28914"/>
                  </a:cubicBezTo>
                  <a:cubicBezTo>
                    <a:pt x="1683" y="28086"/>
                    <a:pt x="1657" y="27233"/>
                    <a:pt x="1733" y="26404"/>
                  </a:cubicBezTo>
                  <a:cubicBezTo>
                    <a:pt x="1783" y="25526"/>
                    <a:pt x="1557" y="24848"/>
                    <a:pt x="1381" y="23995"/>
                  </a:cubicBezTo>
                  <a:cubicBezTo>
                    <a:pt x="1231" y="23142"/>
                    <a:pt x="603" y="22313"/>
                    <a:pt x="453" y="21435"/>
                  </a:cubicBezTo>
                  <a:cubicBezTo>
                    <a:pt x="277" y="20506"/>
                    <a:pt x="628" y="19678"/>
                    <a:pt x="779" y="18800"/>
                  </a:cubicBezTo>
                  <a:cubicBezTo>
                    <a:pt x="904" y="17921"/>
                    <a:pt x="779" y="16942"/>
                    <a:pt x="779" y="16064"/>
                  </a:cubicBezTo>
                  <a:cubicBezTo>
                    <a:pt x="779" y="14307"/>
                    <a:pt x="879" y="12500"/>
                    <a:pt x="553" y="10793"/>
                  </a:cubicBezTo>
                  <a:cubicBezTo>
                    <a:pt x="402" y="9915"/>
                    <a:pt x="126" y="9036"/>
                    <a:pt x="26" y="8158"/>
                  </a:cubicBezTo>
                  <a:cubicBezTo>
                    <a:pt x="1" y="7430"/>
                    <a:pt x="51" y="6702"/>
                    <a:pt x="126" y="5999"/>
                  </a:cubicBezTo>
                  <a:cubicBezTo>
                    <a:pt x="327" y="5798"/>
                    <a:pt x="553" y="5598"/>
                    <a:pt x="754" y="5397"/>
                  </a:cubicBezTo>
                  <a:cubicBezTo>
                    <a:pt x="1507" y="4694"/>
                    <a:pt x="754" y="3866"/>
                    <a:pt x="1432" y="3088"/>
                  </a:cubicBezTo>
                  <a:cubicBezTo>
                    <a:pt x="1833" y="2611"/>
                    <a:pt x="1833" y="3138"/>
                    <a:pt x="2335" y="2862"/>
                  </a:cubicBezTo>
                  <a:cubicBezTo>
                    <a:pt x="2837" y="2586"/>
                    <a:pt x="2511" y="2234"/>
                    <a:pt x="2536" y="1833"/>
                  </a:cubicBezTo>
                  <a:cubicBezTo>
                    <a:pt x="2586" y="1105"/>
                    <a:pt x="2988" y="1"/>
                    <a:pt x="3891" y="603"/>
                  </a:cubicBezTo>
                  <a:cubicBezTo>
                    <a:pt x="4368" y="904"/>
                    <a:pt x="4619" y="1933"/>
                    <a:pt x="4895" y="2460"/>
                  </a:cubicBezTo>
                  <a:cubicBezTo>
                    <a:pt x="5272" y="2209"/>
                    <a:pt x="4920" y="1406"/>
                    <a:pt x="5498" y="1205"/>
                  </a:cubicBezTo>
                  <a:cubicBezTo>
                    <a:pt x="6050" y="979"/>
                    <a:pt x="6100" y="1757"/>
                    <a:pt x="6652" y="1707"/>
                  </a:cubicBezTo>
                  <a:cubicBezTo>
                    <a:pt x="6853" y="979"/>
                    <a:pt x="7756" y="804"/>
                    <a:pt x="8108" y="1532"/>
                  </a:cubicBezTo>
                  <a:cubicBezTo>
                    <a:pt x="8309" y="1908"/>
                    <a:pt x="8183" y="3464"/>
                    <a:pt x="8961" y="3288"/>
                  </a:cubicBezTo>
                  <a:cubicBezTo>
                    <a:pt x="9011" y="2812"/>
                    <a:pt x="8861" y="2360"/>
                    <a:pt x="9287" y="2034"/>
                  </a:cubicBezTo>
                  <a:cubicBezTo>
                    <a:pt x="9639" y="1757"/>
                    <a:pt x="10066" y="1933"/>
                    <a:pt x="10417" y="1632"/>
                  </a:cubicBezTo>
                  <a:cubicBezTo>
                    <a:pt x="11069" y="1004"/>
                    <a:pt x="10869" y="277"/>
                    <a:pt x="11973" y="603"/>
                  </a:cubicBezTo>
                  <a:cubicBezTo>
                    <a:pt x="12073" y="1180"/>
                    <a:pt x="12575" y="1055"/>
                    <a:pt x="12927" y="1331"/>
                  </a:cubicBezTo>
                  <a:cubicBezTo>
                    <a:pt x="12801" y="377"/>
                    <a:pt x="14282" y="653"/>
                    <a:pt x="14834" y="804"/>
                  </a:cubicBezTo>
                  <a:lnTo>
                    <a:pt x="15085" y="854"/>
                  </a:lnTo>
                  <a:cubicBezTo>
                    <a:pt x="15336" y="904"/>
                    <a:pt x="15587" y="979"/>
                    <a:pt x="15813" y="1080"/>
                  </a:cubicBezTo>
                  <a:cubicBezTo>
                    <a:pt x="16089" y="1306"/>
                    <a:pt x="16139" y="1858"/>
                    <a:pt x="16516" y="1858"/>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7"/>
            <p:cNvSpPr/>
            <p:nvPr/>
          </p:nvSpPr>
          <p:spPr>
            <a:xfrm>
              <a:off x="2726953" y="2600146"/>
              <a:ext cx="539154" cy="1232994"/>
            </a:xfrm>
            <a:custGeom>
              <a:avLst/>
              <a:gdLst/>
              <a:ahLst/>
              <a:cxnLst/>
              <a:rect l="l" t="t" r="r" b="b"/>
              <a:pathLst>
                <a:path w="12600" h="28815" extrusionOk="0">
                  <a:moveTo>
                    <a:pt x="979" y="1"/>
                  </a:moveTo>
                  <a:cubicBezTo>
                    <a:pt x="603" y="352"/>
                    <a:pt x="552" y="1155"/>
                    <a:pt x="552" y="1632"/>
                  </a:cubicBezTo>
                  <a:cubicBezTo>
                    <a:pt x="552" y="2134"/>
                    <a:pt x="477" y="2661"/>
                    <a:pt x="502" y="3163"/>
                  </a:cubicBezTo>
                  <a:cubicBezTo>
                    <a:pt x="527" y="3690"/>
                    <a:pt x="552" y="4242"/>
                    <a:pt x="552" y="4795"/>
                  </a:cubicBezTo>
                  <a:cubicBezTo>
                    <a:pt x="552" y="5347"/>
                    <a:pt x="653" y="5824"/>
                    <a:pt x="653" y="6376"/>
                  </a:cubicBezTo>
                  <a:cubicBezTo>
                    <a:pt x="603" y="7179"/>
                    <a:pt x="502" y="7957"/>
                    <a:pt x="352" y="8760"/>
                  </a:cubicBezTo>
                  <a:cubicBezTo>
                    <a:pt x="226" y="9714"/>
                    <a:pt x="301" y="10693"/>
                    <a:pt x="201" y="11672"/>
                  </a:cubicBezTo>
                  <a:cubicBezTo>
                    <a:pt x="0" y="13479"/>
                    <a:pt x="226" y="15211"/>
                    <a:pt x="301" y="17018"/>
                  </a:cubicBezTo>
                  <a:cubicBezTo>
                    <a:pt x="276" y="17946"/>
                    <a:pt x="226" y="18850"/>
                    <a:pt x="126" y="19779"/>
                  </a:cubicBezTo>
                  <a:cubicBezTo>
                    <a:pt x="75" y="20281"/>
                    <a:pt x="25" y="20783"/>
                    <a:pt x="25" y="21310"/>
                  </a:cubicBezTo>
                  <a:cubicBezTo>
                    <a:pt x="25" y="21812"/>
                    <a:pt x="176" y="22339"/>
                    <a:pt x="126" y="22866"/>
                  </a:cubicBezTo>
                  <a:cubicBezTo>
                    <a:pt x="50" y="24171"/>
                    <a:pt x="151" y="25476"/>
                    <a:pt x="377" y="26756"/>
                  </a:cubicBezTo>
                  <a:cubicBezTo>
                    <a:pt x="402" y="26982"/>
                    <a:pt x="477" y="27208"/>
                    <a:pt x="628" y="27384"/>
                  </a:cubicBezTo>
                  <a:cubicBezTo>
                    <a:pt x="703" y="27484"/>
                    <a:pt x="828" y="27534"/>
                    <a:pt x="929" y="27609"/>
                  </a:cubicBezTo>
                  <a:cubicBezTo>
                    <a:pt x="1029" y="27710"/>
                    <a:pt x="1105" y="27936"/>
                    <a:pt x="1180" y="27986"/>
                  </a:cubicBezTo>
                  <a:cubicBezTo>
                    <a:pt x="1330" y="28086"/>
                    <a:pt x="1581" y="28011"/>
                    <a:pt x="1782" y="28036"/>
                  </a:cubicBezTo>
                  <a:cubicBezTo>
                    <a:pt x="2083" y="28086"/>
                    <a:pt x="2159" y="28262"/>
                    <a:pt x="2410" y="28387"/>
                  </a:cubicBezTo>
                  <a:cubicBezTo>
                    <a:pt x="3138" y="28814"/>
                    <a:pt x="3941" y="28362"/>
                    <a:pt x="4669" y="28111"/>
                  </a:cubicBezTo>
                  <a:cubicBezTo>
                    <a:pt x="5296" y="27936"/>
                    <a:pt x="5898" y="27660"/>
                    <a:pt x="6451" y="27283"/>
                  </a:cubicBezTo>
                  <a:cubicBezTo>
                    <a:pt x="6877" y="26957"/>
                    <a:pt x="7254" y="26530"/>
                    <a:pt x="7680" y="26204"/>
                  </a:cubicBezTo>
                  <a:cubicBezTo>
                    <a:pt x="8107" y="25878"/>
                    <a:pt x="8609" y="25627"/>
                    <a:pt x="9061" y="25351"/>
                  </a:cubicBezTo>
                  <a:cubicBezTo>
                    <a:pt x="9136" y="25300"/>
                    <a:pt x="9262" y="25225"/>
                    <a:pt x="9362" y="25200"/>
                  </a:cubicBezTo>
                  <a:cubicBezTo>
                    <a:pt x="9412" y="25351"/>
                    <a:pt x="9362" y="25526"/>
                    <a:pt x="9211" y="25602"/>
                  </a:cubicBezTo>
                  <a:cubicBezTo>
                    <a:pt x="9613" y="25049"/>
                    <a:pt x="10341" y="24598"/>
                    <a:pt x="10893" y="24196"/>
                  </a:cubicBezTo>
                  <a:cubicBezTo>
                    <a:pt x="11119" y="24045"/>
                    <a:pt x="11295" y="23845"/>
                    <a:pt x="11420" y="23619"/>
                  </a:cubicBezTo>
                  <a:cubicBezTo>
                    <a:pt x="11546" y="23368"/>
                    <a:pt x="11646" y="23117"/>
                    <a:pt x="11696" y="22866"/>
                  </a:cubicBezTo>
                  <a:cubicBezTo>
                    <a:pt x="12274" y="20757"/>
                    <a:pt x="12198" y="18599"/>
                    <a:pt x="12223" y="16390"/>
                  </a:cubicBezTo>
                  <a:cubicBezTo>
                    <a:pt x="12223" y="15437"/>
                    <a:pt x="12299" y="14508"/>
                    <a:pt x="12324" y="13554"/>
                  </a:cubicBezTo>
                  <a:cubicBezTo>
                    <a:pt x="12349" y="12726"/>
                    <a:pt x="12600" y="11948"/>
                    <a:pt x="12575" y="11120"/>
                  </a:cubicBezTo>
                  <a:cubicBezTo>
                    <a:pt x="12600" y="9915"/>
                    <a:pt x="12499" y="8710"/>
                    <a:pt x="12299" y="7505"/>
                  </a:cubicBezTo>
                  <a:cubicBezTo>
                    <a:pt x="12123" y="6426"/>
                    <a:pt x="12223" y="5322"/>
                    <a:pt x="12173" y="4242"/>
                  </a:cubicBezTo>
                  <a:cubicBezTo>
                    <a:pt x="12123" y="3464"/>
                    <a:pt x="11797" y="2887"/>
                    <a:pt x="11646" y="2159"/>
                  </a:cubicBezTo>
                  <a:cubicBezTo>
                    <a:pt x="11546" y="1833"/>
                    <a:pt x="11546" y="1532"/>
                    <a:pt x="11219" y="1356"/>
                  </a:cubicBezTo>
                  <a:cubicBezTo>
                    <a:pt x="10793" y="1105"/>
                    <a:pt x="10215" y="1130"/>
                    <a:pt x="9739" y="1130"/>
                  </a:cubicBezTo>
                  <a:cubicBezTo>
                    <a:pt x="9513" y="1130"/>
                    <a:pt x="9287" y="1130"/>
                    <a:pt x="9061" y="1130"/>
                  </a:cubicBezTo>
                  <a:cubicBezTo>
                    <a:pt x="8835" y="1055"/>
                    <a:pt x="8634" y="929"/>
                    <a:pt x="8383" y="854"/>
                  </a:cubicBezTo>
                  <a:cubicBezTo>
                    <a:pt x="7204" y="553"/>
                    <a:pt x="6124" y="904"/>
                    <a:pt x="4920" y="904"/>
                  </a:cubicBezTo>
                  <a:cubicBezTo>
                    <a:pt x="4568" y="955"/>
                    <a:pt x="4217" y="879"/>
                    <a:pt x="3941" y="704"/>
                  </a:cubicBezTo>
                  <a:cubicBezTo>
                    <a:pt x="3640" y="478"/>
                    <a:pt x="3313" y="352"/>
                    <a:pt x="2962" y="327"/>
                  </a:cubicBezTo>
                  <a:cubicBezTo>
                    <a:pt x="2610" y="302"/>
                    <a:pt x="2234" y="252"/>
                    <a:pt x="1883" y="151"/>
                  </a:cubicBezTo>
                  <a:cubicBezTo>
                    <a:pt x="1632" y="126"/>
                    <a:pt x="1381" y="76"/>
                    <a:pt x="1130" y="1"/>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7"/>
            <p:cNvSpPr/>
            <p:nvPr/>
          </p:nvSpPr>
          <p:spPr>
            <a:xfrm>
              <a:off x="2756992" y="2542336"/>
              <a:ext cx="502697" cy="212581"/>
            </a:xfrm>
            <a:custGeom>
              <a:avLst/>
              <a:gdLst/>
              <a:ahLst/>
              <a:cxnLst/>
              <a:rect l="l" t="t" r="r" b="b"/>
              <a:pathLst>
                <a:path w="11748" h="4968" extrusionOk="0">
                  <a:moveTo>
                    <a:pt x="9171" y="0"/>
                  </a:moveTo>
                  <a:cubicBezTo>
                    <a:pt x="9037" y="0"/>
                    <a:pt x="8914" y="15"/>
                    <a:pt x="8811" y="47"/>
                  </a:cubicBezTo>
                  <a:cubicBezTo>
                    <a:pt x="8299" y="217"/>
                    <a:pt x="8113" y="587"/>
                    <a:pt x="7623" y="587"/>
                  </a:cubicBezTo>
                  <a:cubicBezTo>
                    <a:pt x="7536" y="587"/>
                    <a:pt x="7440" y="575"/>
                    <a:pt x="7330" y="549"/>
                  </a:cubicBezTo>
                  <a:cubicBezTo>
                    <a:pt x="6803" y="448"/>
                    <a:pt x="6577" y="147"/>
                    <a:pt x="5949" y="147"/>
                  </a:cubicBezTo>
                  <a:cubicBezTo>
                    <a:pt x="5473" y="147"/>
                    <a:pt x="4971" y="222"/>
                    <a:pt x="4494" y="373"/>
                  </a:cubicBezTo>
                  <a:cubicBezTo>
                    <a:pt x="4164" y="451"/>
                    <a:pt x="3835" y="491"/>
                    <a:pt x="3505" y="491"/>
                  </a:cubicBezTo>
                  <a:cubicBezTo>
                    <a:pt x="3308" y="491"/>
                    <a:pt x="3110" y="476"/>
                    <a:pt x="2912" y="448"/>
                  </a:cubicBezTo>
                  <a:cubicBezTo>
                    <a:pt x="2654" y="427"/>
                    <a:pt x="2348" y="404"/>
                    <a:pt x="2030" y="404"/>
                  </a:cubicBezTo>
                  <a:cubicBezTo>
                    <a:pt x="1206" y="404"/>
                    <a:pt x="309" y="559"/>
                    <a:pt x="1" y="1302"/>
                  </a:cubicBezTo>
                  <a:cubicBezTo>
                    <a:pt x="528" y="1502"/>
                    <a:pt x="152" y="1879"/>
                    <a:pt x="403" y="2230"/>
                  </a:cubicBezTo>
                  <a:cubicBezTo>
                    <a:pt x="654" y="2456"/>
                    <a:pt x="980" y="2632"/>
                    <a:pt x="1306" y="2682"/>
                  </a:cubicBezTo>
                  <a:cubicBezTo>
                    <a:pt x="1482" y="3360"/>
                    <a:pt x="1406" y="3786"/>
                    <a:pt x="1833" y="4389"/>
                  </a:cubicBezTo>
                  <a:cubicBezTo>
                    <a:pt x="2059" y="4690"/>
                    <a:pt x="2034" y="4966"/>
                    <a:pt x="2511" y="4966"/>
                  </a:cubicBezTo>
                  <a:cubicBezTo>
                    <a:pt x="2527" y="4967"/>
                    <a:pt x="2543" y="4968"/>
                    <a:pt x="2559" y="4968"/>
                  </a:cubicBezTo>
                  <a:cubicBezTo>
                    <a:pt x="2892" y="4968"/>
                    <a:pt x="3190" y="4723"/>
                    <a:pt x="3214" y="4364"/>
                  </a:cubicBezTo>
                  <a:cubicBezTo>
                    <a:pt x="3389" y="3686"/>
                    <a:pt x="3214" y="3008"/>
                    <a:pt x="4067" y="2782"/>
                  </a:cubicBezTo>
                  <a:cubicBezTo>
                    <a:pt x="4243" y="2757"/>
                    <a:pt x="4418" y="2745"/>
                    <a:pt x="4594" y="2745"/>
                  </a:cubicBezTo>
                  <a:cubicBezTo>
                    <a:pt x="4770" y="2745"/>
                    <a:pt x="4945" y="2757"/>
                    <a:pt x="5121" y="2782"/>
                  </a:cubicBezTo>
                  <a:cubicBezTo>
                    <a:pt x="5272" y="2808"/>
                    <a:pt x="5498" y="2983"/>
                    <a:pt x="5648" y="2983"/>
                  </a:cubicBezTo>
                  <a:cubicBezTo>
                    <a:pt x="5849" y="2983"/>
                    <a:pt x="5899" y="2782"/>
                    <a:pt x="6050" y="2782"/>
                  </a:cubicBezTo>
                  <a:cubicBezTo>
                    <a:pt x="6778" y="2808"/>
                    <a:pt x="7054" y="3209"/>
                    <a:pt x="7455" y="3711"/>
                  </a:cubicBezTo>
                  <a:cubicBezTo>
                    <a:pt x="7702" y="4015"/>
                    <a:pt x="7647" y="4075"/>
                    <a:pt x="7824" y="4075"/>
                  </a:cubicBezTo>
                  <a:cubicBezTo>
                    <a:pt x="7881" y="4075"/>
                    <a:pt x="7961" y="4069"/>
                    <a:pt x="8083" y="4062"/>
                  </a:cubicBezTo>
                  <a:cubicBezTo>
                    <a:pt x="8459" y="4037"/>
                    <a:pt x="8836" y="3987"/>
                    <a:pt x="9212" y="3912"/>
                  </a:cubicBezTo>
                  <a:cubicBezTo>
                    <a:pt x="9488" y="3837"/>
                    <a:pt x="9664" y="3560"/>
                    <a:pt x="9965" y="3510"/>
                  </a:cubicBezTo>
                  <a:cubicBezTo>
                    <a:pt x="9991" y="3506"/>
                    <a:pt x="10017" y="3504"/>
                    <a:pt x="10043" y="3504"/>
                  </a:cubicBezTo>
                  <a:cubicBezTo>
                    <a:pt x="10236" y="3504"/>
                    <a:pt x="10431" y="3610"/>
                    <a:pt x="10641" y="3610"/>
                  </a:cubicBezTo>
                  <a:cubicBezTo>
                    <a:pt x="10730" y="3610"/>
                    <a:pt x="10823" y="3590"/>
                    <a:pt x="10919" y="3535"/>
                  </a:cubicBezTo>
                  <a:cubicBezTo>
                    <a:pt x="11321" y="3309"/>
                    <a:pt x="11672" y="2356"/>
                    <a:pt x="11747" y="1929"/>
                  </a:cubicBezTo>
                  <a:lnTo>
                    <a:pt x="11546" y="1628"/>
                  </a:lnTo>
                  <a:cubicBezTo>
                    <a:pt x="11634" y="728"/>
                    <a:pt x="10109" y="0"/>
                    <a:pt x="9171" y="0"/>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7"/>
            <p:cNvSpPr/>
            <p:nvPr/>
          </p:nvSpPr>
          <p:spPr>
            <a:xfrm>
              <a:off x="1441346" y="2523893"/>
              <a:ext cx="346941" cy="1479978"/>
            </a:xfrm>
            <a:custGeom>
              <a:avLst/>
              <a:gdLst/>
              <a:ahLst/>
              <a:cxnLst/>
              <a:rect l="l" t="t" r="r" b="b"/>
              <a:pathLst>
                <a:path w="8108" h="34587" extrusionOk="0">
                  <a:moveTo>
                    <a:pt x="3239" y="1431"/>
                  </a:moveTo>
                  <a:cubicBezTo>
                    <a:pt x="2360" y="2034"/>
                    <a:pt x="1833" y="3314"/>
                    <a:pt x="1482" y="4443"/>
                  </a:cubicBezTo>
                  <a:cubicBezTo>
                    <a:pt x="1080" y="5748"/>
                    <a:pt x="829" y="7129"/>
                    <a:pt x="779" y="8509"/>
                  </a:cubicBezTo>
                  <a:cubicBezTo>
                    <a:pt x="553" y="11822"/>
                    <a:pt x="352" y="15236"/>
                    <a:pt x="352" y="18599"/>
                  </a:cubicBezTo>
                  <a:cubicBezTo>
                    <a:pt x="352" y="20933"/>
                    <a:pt x="202" y="23368"/>
                    <a:pt x="76" y="25702"/>
                  </a:cubicBezTo>
                  <a:cubicBezTo>
                    <a:pt x="1" y="26706"/>
                    <a:pt x="26" y="27710"/>
                    <a:pt x="152" y="28714"/>
                  </a:cubicBezTo>
                  <a:cubicBezTo>
                    <a:pt x="227" y="29266"/>
                    <a:pt x="402" y="29843"/>
                    <a:pt x="428" y="30395"/>
                  </a:cubicBezTo>
                  <a:cubicBezTo>
                    <a:pt x="478" y="31123"/>
                    <a:pt x="453" y="32052"/>
                    <a:pt x="729" y="32704"/>
                  </a:cubicBezTo>
                  <a:cubicBezTo>
                    <a:pt x="1005" y="33206"/>
                    <a:pt x="1381" y="33633"/>
                    <a:pt x="1858" y="33909"/>
                  </a:cubicBezTo>
                  <a:cubicBezTo>
                    <a:pt x="2963" y="34587"/>
                    <a:pt x="4368" y="33959"/>
                    <a:pt x="5447" y="33508"/>
                  </a:cubicBezTo>
                  <a:cubicBezTo>
                    <a:pt x="6100" y="33282"/>
                    <a:pt x="6652" y="32805"/>
                    <a:pt x="6953" y="32177"/>
                  </a:cubicBezTo>
                  <a:cubicBezTo>
                    <a:pt x="7280" y="31650"/>
                    <a:pt x="7631" y="31173"/>
                    <a:pt x="7832" y="30571"/>
                  </a:cubicBezTo>
                  <a:cubicBezTo>
                    <a:pt x="8108" y="29743"/>
                    <a:pt x="7079" y="6777"/>
                    <a:pt x="6953" y="5121"/>
                  </a:cubicBezTo>
                  <a:cubicBezTo>
                    <a:pt x="6903" y="4443"/>
                    <a:pt x="6903" y="3690"/>
                    <a:pt x="6803" y="3038"/>
                  </a:cubicBezTo>
                  <a:cubicBezTo>
                    <a:pt x="6727" y="2410"/>
                    <a:pt x="5347" y="1"/>
                    <a:pt x="3239"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7"/>
            <p:cNvSpPr/>
            <p:nvPr/>
          </p:nvSpPr>
          <p:spPr>
            <a:xfrm>
              <a:off x="1483238" y="2577596"/>
              <a:ext cx="259949" cy="1479978"/>
            </a:xfrm>
            <a:custGeom>
              <a:avLst/>
              <a:gdLst/>
              <a:ahLst/>
              <a:cxnLst/>
              <a:rect l="l" t="t" r="r" b="b"/>
              <a:pathLst>
                <a:path w="6075" h="34587" extrusionOk="0">
                  <a:moveTo>
                    <a:pt x="2435" y="1431"/>
                  </a:moveTo>
                  <a:cubicBezTo>
                    <a:pt x="1783" y="2034"/>
                    <a:pt x="1381" y="3314"/>
                    <a:pt x="1130" y="4443"/>
                  </a:cubicBezTo>
                  <a:cubicBezTo>
                    <a:pt x="804" y="5773"/>
                    <a:pt x="628" y="7129"/>
                    <a:pt x="578" y="8509"/>
                  </a:cubicBezTo>
                  <a:cubicBezTo>
                    <a:pt x="427" y="11822"/>
                    <a:pt x="277" y="15236"/>
                    <a:pt x="277" y="18599"/>
                  </a:cubicBezTo>
                  <a:cubicBezTo>
                    <a:pt x="277" y="20958"/>
                    <a:pt x="151" y="23368"/>
                    <a:pt x="51" y="25702"/>
                  </a:cubicBezTo>
                  <a:cubicBezTo>
                    <a:pt x="1" y="26706"/>
                    <a:pt x="26" y="27710"/>
                    <a:pt x="101" y="28714"/>
                  </a:cubicBezTo>
                  <a:cubicBezTo>
                    <a:pt x="176" y="29291"/>
                    <a:pt x="302" y="29843"/>
                    <a:pt x="327" y="30395"/>
                  </a:cubicBezTo>
                  <a:cubicBezTo>
                    <a:pt x="352" y="31123"/>
                    <a:pt x="327" y="32077"/>
                    <a:pt x="553" y="32704"/>
                  </a:cubicBezTo>
                  <a:cubicBezTo>
                    <a:pt x="729" y="33181"/>
                    <a:pt x="1005" y="33583"/>
                    <a:pt x="1406" y="33909"/>
                  </a:cubicBezTo>
                  <a:cubicBezTo>
                    <a:pt x="2209" y="34587"/>
                    <a:pt x="3289" y="33984"/>
                    <a:pt x="4092" y="33508"/>
                  </a:cubicBezTo>
                  <a:cubicBezTo>
                    <a:pt x="4619" y="33231"/>
                    <a:pt x="5021" y="32755"/>
                    <a:pt x="5221" y="32202"/>
                  </a:cubicBezTo>
                  <a:cubicBezTo>
                    <a:pt x="5472" y="31675"/>
                    <a:pt x="5698" y="31123"/>
                    <a:pt x="5874" y="30571"/>
                  </a:cubicBezTo>
                  <a:cubicBezTo>
                    <a:pt x="6075" y="29743"/>
                    <a:pt x="5297" y="6802"/>
                    <a:pt x="5221" y="5121"/>
                  </a:cubicBezTo>
                  <a:cubicBezTo>
                    <a:pt x="5171" y="4443"/>
                    <a:pt x="5171" y="3690"/>
                    <a:pt x="5096" y="3038"/>
                  </a:cubicBezTo>
                  <a:cubicBezTo>
                    <a:pt x="5021" y="2410"/>
                    <a:pt x="4017" y="1"/>
                    <a:pt x="2435" y="14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7"/>
            <p:cNvSpPr/>
            <p:nvPr/>
          </p:nvSpPr>
          <p:spPr>
            <a:xfrm>
              <a:off x="1509041" y="2700020"/>
              <a:ext cx="259949" cy="1480021"/>
            </a:xfrm>
            <a:custGeom>
              <a:avLst/>
              <a:gdLst/>
              <a:ahLst/>
              <a:cxnLst/>
              <a:rect l="l" t="t" r="r" b="b"/>
              <a:pathLst>
                <a:path w="6075" h="34588" extrusionOk="0">
                  <a:moveTo>
                    <a:pt x="2435" y="1432"/>
                  </a:moveTo>
                  <a:cubicBezTo>
                    <a:pt x="1757" y="2034"/>
                    <a:pt x="1381" y="3314"/>
                    <a:pt x="1104" y="4418"/>
                  </a:cubicBezTo>
                  <a:cubicBezTo>
                    <a:pt x="803" y="5774"/>
                    <a:pt x="628" y="7129"/>
                    <a:pt x="577" y="8509"/>
                  </a:cubicBezTo>
                  <a:cubicBezTo>
                    <a:pt x="427" y="11822"/>
                    <a:pt x="251" y="15236"/>
                    <a:pt x="251" y="18599"/>
                  </a:cubicBezTo>
                  <a:cubicBezTo>
                    <a:pt x="251" y="20933"/>
                    <a:pt x="151" y="23343"/>
                    <a:pt x="50" y="25702"/>
                  </a:cubicBezTo>
                  <a:cubicBezTo>
                    <a:pt x="0" y="26706"/>
                    <a:pt x="0" y="27710"/>
                    <a:pt x="101" y="28714"/>
                  </a:cubicBezTo>
                  <a:cubicBezTo>
                    <a:pt x="151" y="29266"/>
                    <a:pt x="301" y="29843"/>
                    <a:pt x="326" y="30396"/>
                  </a:cubicBezTo>
                  <a:cubicBezTo>
                    <a:pt x="352" y="31123"/>
                    <a:pt x="326" y="32052"/>
                    <a:pt x="552" y="32705"/>
                  </a:cubicBezTo>
                  <a:cubicBezTo>
                    <a:pt x="703" y="33182"/>
                    <a:pt x="1004" y="33583"/>
                    <a:pt x="1381" y="33884"/>
                  </a:cubicBezTo>
                  <a:cubicBezTo>
                    <a:pt x="2209" y="34587"/>
                    <a:pt x="3263" y="33960"/>
                    <a:pt x="4066" y="33508"/>
                  </a:cubicBezTo>
                  <a:cubicBezTo>
                    <a:pt x="4618" y="33232"/>
                    <a:pt x="5020" y="32755"/>
                    <a:pt x="5196" y="32178"/>
                  </a:cubicBezTo>
                  <a:cubicBezTo>
                    <a:pt x="5472" y="31676"/>
                    <a:pt x="5698" y="31123"/>
                    <a:pt x="5873" y="30571"/>
                  </a:cubicBezTo>
                  <a:cubicBezTo>
                    <a:pt x="6074" y="29743"/>
                    <a:pt x="5296" y="6778"/>
                    <a:pt x="5196" y="5121"/>
                  </a:cubicBezTo>
                  <a:cubicBezTo>
                    <a:pt x="5170" y="4443"/>
                    <a:pt x="5170" y="3690"/>
                    <a:pt x="5095" y="3038"/>
                  </a:cubicBezTo>
                  <a:cubicBezTo>
                    <a:pt x="5020" y="2410"/>
                    <a:pt x="4016" y="1"/>
                    <a:pt x="2435" y="14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7"/>
            <p:cNvSpPr/>
            <p:nvPr/>
          </p:nvSpPr>
          <p:spPr>
            <a:xfrm>
              <a:off x="1609985" y="2702202"/>
              <a:ext cx="119256" cy="1351094"/>
            </a:xfrm>
            <a:custGeom>
              <a:avLst/>
              <a:gdLst/>
              <a:ahLst/>
              <a:cxnLst/>
              <a:rect l="l" t="t" r="r" b="b"/>
              <a:pathLst>
                <a:path w="2787" h="31575" extrusionOk="0">
                  <a:moveTo>
                    <a:pt x="1255" y="1381"/>
                  </a:moveTo>
                  <a:cubicBezTo>
                    <a:pt x="904" y="1933"/>
                    <a:pt x="126" y="14608"/>
                    <a:pt x="126" y="17845"/>
                  </a:cubicBezTo>
                  <a:cubicBezTo>
                    <a:pt x="126" y="20079"/>
                    <a:pt x="76" y="22413"/>
                    <a:pt x="26" y="24647"/>
                  </a:cubicBezTo>
                  <a:cubicBezTo>
                    <a:pt x="0" y="25576"/>
                    <a:pt x="0" y="26630"/>
                    <a:pt x="51" y="27533"/>
                  </a:cubicBezTo>
                  <a:cubicBezTo>
                    <a:pt x="76" y="28086"/>
                    <a:pt x="151" y="28613"/>
                    <a:pt x="151" y="29140"/>
                  </a:cubicBezTo>
                  <a:cubicBezTo>
                    <a:pt x="151" y="29843"/>
                    <a:pt x="2510" y="31574"/>
                    <a:pt x="2661" y="30872"/>
                  </a:cubicBezTo>
                  <a:cubicBezTo>
                    <a:pt x="2786" y="30345"/>
                    <a:pt x="2059" y="0"/>
                    <a:pt x="1255" y="138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7"/>
            <p:cNvSpPr/>
            <p:nvPr/>
          </p:nvSpPr>
          <p:spPr>
            <a:xfrm>
              <a:off x="1609985" y="2943842"/>
              <a:ext cx="119256" cy="1165300"/>
            </a:xfrm>
            <a:custGeom>
              <a:avLst/>
              <a:gdLst/>
              <a:ahLst/>
              <a:cxnLst/>
              <a:rect l="l" t="t" r="r" b="b"/>
              <a:pathLst>
                <a:path w="2787" h="27233" extrusionOk="0">
                  <a:moveTo>
                    <a:pt x="1255" y="1155"/>
                  </a:moveTo>
                  <a:cubicBezTo>
                    <a:pt x="904" y="1657"/>
                    <a:pt x="126" y="12600"/>
                    <a:pt x="126" y="15386"/>
                  </a:cubicBezTo>
                  <a:cubicBezTo>
                    <a:pt x="126" y="17319"/>
                    <a:pt x="76" y="19326"/>
                    <a:pt x="26" y="21259"/>
                  </a:cubicBezTo>
                  <a:cubicBezTo>
                    <a:pt x="0" y="22062"/>
                    <a:pt x="0" y="22966"/>
                    <a:pt x="51" y="23769"/>
                  </a:cubicBezTo>
                  <a:cubicBezTo>
                    <a:pt x="76" y="24221"/>
                    <a:pt x="151" y="24698"/>
                    <a:pt x="151" y="25149"/>
                  </a:cubicBezTo>
                  <a:cubicBezTo>
                    <a:pt x="151" y="25752"/>
                    <a:pt x="2510" y="27233"/>
                    <a:pt x="2661" y="26630"/>
                  </a:cubicBezTo>
                  <a:cubicBezTo>
                    <a:pt x="2786" y="26178"/>
                    <a:pt x="2059" y="0"/>
                    <a:pt x="1255" y="1155"/>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7"/>
            <p:cNvSpPr/>
            <p:nvPr/>
          </p:nvSpPr>
          <p:spPr>
            <a:xfrm>
              <a:off x="1445668" y="2802076"/>
              <a:ext cx="119256" cy="1351094"/>
            </a:xfrm>
            <a:custGeom>
              <a:avLst/>
              <a:gdLst/>
              <a:ahLst/>
              <a:cxnLst/>
              <a:rect l="l" t="t" r="r" b="b"/>
              <a:pathLst>
                <a:path w="2787" h="31575" extrusionOk="0">
                  <a:moveTo>
                    <a:pt x="1230" y="1381"/>
                  </a:moveTo>
                  <a:cubicBezTo>
                    <a:pt x="904" y="1933"/>
                    <a:pt x="126" y="14633"/>
                    <a:pt x="126" y="17846"/>
                  </a:cubicBezTo>
                  <a:cubicBezTo>
                    <a:pt x="126" y="20104"/>
                    <a:pt x="76" y="22414"/>
                    <a:pt x="0" y="24647"/>
                  </a:cubicBezTo>
                  <a:cubicBezTo>
                    <a:pt x="0" y="25576"/>
                    <a:pt x="0" y="26630"/>
                    <a:pt x="51" y="27534"/>
                  </a:cubicBezTo>
                  <a:cubicBezTo>
                    <a:pt x="76" y="28086"/>
                    <a:pt x="151" y="28613"/>
                    <a:pt x="151" y="29140"/>
                  </a:cubicBezTo>
                  <a:cubicBezTo>
                    <a:pt x="151" y="29843"/>
                    <a:pt x="2510" y="31575"/>
                    <a:pt x="2661" y="30872"/>
                  </a:cubicBezTo>
                  <a:cubicBezTo>
                    <a:pt x="2786" y="30345"/>
                    <a:pt x="2033" y="0"/>
                    <a:pt x="1230" y="138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7"/>
            <p:cNvSpPr/>
            <p:nvPr/>
          </p:nvSpPr>
          <p:spPr>
            <a:xfrm>
              <a:off x="1445668" y="3043716"/>
              <a:ext cx="119256" cy="1165300"/>
            </a:xfrm>
            <a:custGeom>
              <a:avLst/>
              <a:gdLst/>
              <a:ahLst/>
              <a:cxnLst/>
              <a:rect l="l" t="t" r="r" b="b"/>
              <a:pathLst>
                <a:path w="2787" h="27233" extrusionOk="0">
                  <a:moveTo>
                    <a:pt x="1230" y="1180"/>
                  </a:moveTo>
                  <a:cubicBezTo>
                    <a:pt x="904" y="1657"/>
                    <a:pt x="126" y="12600"/>
                    <a:pt x="126" y="15386"/>
                  </a:cubicBezTo>
                  <a:cubicBezTo>
                    <a:pt x="126" y="17319"/>
                    <a:pt x="76" y="19327"/>
                    <a:pt x="0" y="21259"/>
                  </a:cubicBezTo>
                  <a:cubicBezTo>
                    <a:pt x="0" y="22062"/>
                    <a:pt x="0" y="22966"/>
                    <a:pt x="51" y="23769"/>
                  </a:cubicBezTo>
                  <a:cubicBezTo>
                    <a:pt x="76" y="24221"/>
                    <a:pt x="151" y="24698"/>
                    <a:pt x="151" y="25150"/>
                  </a:cubicBezTo>
                  <a:cubicBezTo>
                    <a:pt x="151" y="25752"/>
                    <a:pt x="2510" y="27233"/>
                    <a:pt x="2661" y="26630"/>
                  </a:cubicBezTo>
                  <a:cubicBezTo>
                    <a:pt x="2786" y="26179"/>
                    <a:pt x="2033" y="1"/>
                    <a:pt x="1230"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7"/>
            <p:cNvSpPr/>
            <p:nvPr/>
          </p:nvSpPr>
          <p:spPr>
            <a:xfrm>
              <a:off x="1607845" y="2542165"/>
              <a:ext cx="346941" cy="1282374"/>
            </a:xfrm>
            <a:custGeom>
              <a:avLst/>
              <a:gdLst/>
              <a:ahLst/>
              <a:cxnLst/>
              <a:rect l="l" t="t" r="r" b="b"/>
              <a:pathLst>
                <a:path w="8108" h="29969" extrusionOk="0">
                  <a:moveTo>
                    <a:pt x="3238" y="1230"/>
                  </a:moveTo>
                  <a:cubicBezTo>
                    <a:pt x="2360" y="1757"/>
                    <a:pt x="1832" y="2862"/>
                    <a:pt x="1481" y="3841"/>
                  </a:cubicBezTo>
                  <a:cubicBezTo>
                    <a:pt x="1079" y="4970"/>
                    <a:pt x="828" y="6175"/>
                    <a:pt x="778" y="7379"/>
                  </a:cubicBezTo>
                  <a:cubicBezTo>
                    <a:pt x="552" y="10241"/>
                    <a:pt x="352" y="13202"/>
                    <a:pt x="352" y="16114"/>
                  </a:cubicBezTo>
                  <a:cubicBezTo>
                    <a:pt x="352" y="18147"/>
                    <a:pt x="201" y="20230"/>
                    <a:pt x="76" y="22263"/>
                  </a:cubicBezTo>
                  <a:cubicBezTo>
                    <a:pt x="0" y="23141"/>
                    <a:pt x="25" y="23995"/>
                    <a:pt x="151" y="24873"/>
                  </a:cubicBezTo>
                  <a:cubicBezTo>
                    <a:pt x="226" y="25350"/>
                    <a:pt x="402" y="25852"/>
                    <a:pt x="427" y="26329"/>
                  </a:cubicBezTo>
                  <a:cubicBezTo>
                    <a:pt x="477" y="26957"/>
                    <a:pt x="452" y="27760"/>
                    <a:pt x="753" y="28337"/>
                  </a:cubicBezTo>
                  <a:cubicBezTo>
                    <a:pt x="1004" y="28789"/>
                    <a:pt x="1406" y="29140"/>
                    <a:pt x="1883" y="29366"/>
                  </a:cubicBezTo>
                  <a:cubicBezTo>
                    <a:pt x="2962" y="29968"/>
                    <a:pt x="4393" y="29416"/>
                    <a:pt x="5447" y="29040"/>
                  </a:cubicBezTo>
                  <a:cubicBezTo>
                    <a:pt x="6074" y="28839"/>
                    <a:pt x="6626" y="28437"/>
                    <a:pt x="6953" y="27885"/>
                  </a:cubicBezTo>
                  <a:cubicBezTo>
                    <a:pt x="7304" y="27433"/>
                    <a:pt x="7580" y="26982"/>
                    <a:pt x="7831" y="26480"/>
                  </a:cubicBezTo>
                  <a:cubicBezTo>
                    <a:pt x="8107" y="25752"/>
                    <a:pt x="7078" y="5874"/>
                    <a:pt x="6953" y="4443"/>
                  </a:cubicBezTo>
                  <a:cubicBezTo>
                    <a:pt x="6902" y="3866"/>
                    <a:pt x="6902" y="3188"/>
                    <a:pt x="6802" y="2636"/>
                  </a:cubicBezTo>
                  <a:cubicBezTo>
                    <a:pt x="6702" y="2109"/>
                    <a:pt x="5346" y="0"/>
                    <a:pt x="3238" y="1230"/>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7"/>
            <p:cNvSpPr/>
            <p:nvPr/>
          </p:nvSpPr>
          <p:spPr>
            <a:xfrm>
              <a:off x="1649737" y="2588336"/>
              <a:ext cx="259906" cy="1282374"/>
            </a:xfrm>
            <a:custGeom>
              <a:avLst/>
              <a:gdLst/>
              <a:ahLst/>
              <a:cxnLst/>
              <a:rect l="l" t="t" r="r" b="b"/>
              <a:pathLst>
                <a:path w="6074" h="29969" extrusionOk="0">
                  <a:moveTo>
                    <a:pt x="2435" y="1231"/>
                  </a:moveTo>
                  <a:cubicBezTo>
                    <a:pt x="1782" y="1758"/>
                    <a:pt x="1381" y="2862"/>
                    <a:pt x="1130" y="3841"/>
                  </a:cubicBezTo>
                  <a:cubicBezTo>
                    <a:pt x="803" y="4995"/>
                    <a:pt x="628" y="6175"/>
                    <a:pt x="577" y="7380"/>
                  </a:cubicBezTo>
                  <a:cubicBezTo>
                    <a:pt x="427" y="10241"/>
                    <a:pt x="276" y="13203"/>
                    <a:pt x="276" y="16114"/>
                  </a:cubicBezTo>
                  <a:cubicBezTo>
                    <a:pt x="276" y="18147"/>
                    <a:pt x="176" y="20230"/>
                    <a:pt x="50" y="22263"/>
                  </a:cubicBezTo>
                  <a:cubicBezTo>
                    <a:pt x="0" y="23142"/>
                    <a:pt x="25" y="23995"/>
                    <a:pt x="100" y="24874"/>
                  </a:cubicBezTo>
                  <a:cubicBezTo>
                    <a:pt x="176" y="25350"/>
                    <a:pt x="301" y="25852"/>
                    <a:pt x="326" y="26329"/>
                  </a:cubicBezTo>
                  <a:cubicBezTo>
                    <a:pt x="351" y="26957"/>
                    <a:pt x="326" y="27760"/>
                    <a:pt x="552" y="28337"/>
                  </a:cubicBezTo>
                  <a:cubicBezTo>
                    <a:pt x="728" y="28739"/>
                    <a:pt x="1029" y="29115"/>
                    <a:pt x="1406" y="29366"/>
                  </a:cubicBezTo>
                  <a:cubicBezTo>
                    <a:pt x="2209" y="29969"/>
                    <a:pt x="3288" y="29416"/>
                    <a:pt x="4091" y="29015"/>
                  </a:cubicBezTo>
                  <a:cubicBezTo>
                    <a:pt x="4593" y="28814"/>
                    <a:pt x="4995" y="28387"/>
                    <a:pt x="5221" y="27885"/>
                  </a:cubicBezTo>
                  <a:cubicBezTo>
                    <a:pt x="5472" y="27434"/>
                    <a:pt x="5698" y="26957"/>
                    <a:pt x="5873" y="26480"/>
                  </a:cubicBezTo>
                  <a:cubicBezTo>
                    <a:pt x="6074" y="25752"/>
                    <a:pt x="5296" y="5874"/>
                    <a:pt x="5221" y="4418"/>
                  </a:cubicBezTo>
                  <a:cubicBezTo>
                    <a:pt x="5170" y="3841"/>
                    <a:pt x="5170" y="3163"/>
                    <a:pt x="5095" y="2636"/>
                  </a:cubicBezTo>
                  <a:cubicBezTo>
                    <a:pt x="5045" y="2084"/>
                    <a:pt x="4016" y="1"/>
                    <a:pt x="2435" y="12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7"/>
            <p:cNvSpPr/>
            <p:nvPr/>
          </p:nvSpPr>
          <p:spPr>
            <a:xfrm>
              <a:off x="1674428" y="2694671"/>
              <a:ext cx="261019" cy="1282374"/>
            </a:xfrm>
            <a:custGeom>
              <a:avLst/>
              <a:gdLst/>
              <a:ahLst/>
              <a:cxnLst/>
              <a:rect l="l" t="t" r="r" b="b"/>
              <a:pathLst>
                <a:path w="6100" h="29969" extrusionOk="0">
                  <a:moveTo>
                    <a:pt x="2460" y="1230"/>
                  </a:moveTo>
                  <a:cubicBezTo>
                    <a:pt x="1782" y="1732"/>
                    <a:pt x="1406" y="2862"/>
                    <a:pt x="1130" y="3815"/>
                  </a:cubicBezTo>
                  <a:cubicBezTo>
                    <a:pt x="829" y="4970"/>
                    <a:pt x="653" y="6175"/>
                    <a:pt x="603" y="7354"/>
                  </a:cubicBezTo>
                  <a:cubicBezTo>
                    <a:pt x="452" y="10241"/>
                    <a:pt x="276" y="13177"/>
                    <a:pt x="276" y="16089"/>
                  </a:cubicBezTo>
                  <a:cubicBezTo>
                    <a:pt x="276" y="18147"/>
                    <a:pt x="176" y="20230"/>
                    <a:pt x="76" y="22263"/>
                  </a:cubicBezTo>
                  <a:cubicBezTo>
                    <a:pt x="0" y="23116"/>
                    <a:pt x="25" y="23995"/>
                    <a:pt x="126" y="24873"/>
                  </a:cubicBezTo>
                  <a:cubicBezTo>
                    <a:pt x="176" y="25350"/>
                    <a:pt x="327" y="25827"/>
                    <a:pt x="352" y="26329"/>
                  </a:cubicBezTo>
                  <a:cubicBezTo>
                    <a:pt x="377" y="26957"/>
                    <a:pt x="352" y="27760"/>
                    <a:pt x="578" y="28337"/>
                  </a:cubicBezTo>
                  <a:cubicBezTo>
                    <a:pt x="753" y="28739"/>
                    <a:pt x="1029" y="29090"/>
                    <a:pt x="1406" y="29366"/>
                  </a:cubicBezTo>
                  <a:cubicBezTo>
                    <a:pt x="2234" y="29968"/>
                    <a:pt x="3288" y="29416"/>
                    <a:pt x="4091" y="29015"/>
                  </a:cubicBezTo>
                  <a:cubicBezTo>
                    <a:pt x="4619" y="28789"/>
                    <a:pt x="5020" y="28387"/>
                    <a:pt x="5221" y="27885"/>
                  </a:cubicBezTo>
                  <a:cubicBezTo>
                    <a:pt x="5497" y="27433"/>
                    <a:pt x="5698" y="26957"/>
                    <a:pt x="5899" y="26480"/>
                  </a:cubicBezTo>
                  <a:cubicBezTo>
                    <a:pt x="6099" y="25752"/>
                    <a:pt x="5321" y="5874"/>
                    <a:pt x="5221" y="4418"/>
                  </a:cubicBezTo>
                  <a:cubicBezTo>
                    <a:pt x="5196" y="3841"/>
                    <a:pt x="5196" y="3188"/>
                    <a:pt x="5121" y="2636"/>
                  </a:cubicBezTo>
                  <a:cubicBezTo>
                    <a:pt x="5045" y="2084"/>
                    <a:pt x="4016" y="0"/>
                    <a:pt x="2460" y="1230"/>
                  </a:cubicBezTo>
                  <a:close/>
                </a:path>
              </a:pathLst>
            </a:custGeom>
            <a:solidFill>
              <a:srgbClr val="5AA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7"/>
            <p:cNvSpPr/>
            <p:nvPr/>
          </p:nvSpPr>
          <p:spPr>
            <a:xfrm>
              <a:off x="1776441" y="2696811"/>
              <a:ext cx="119256" cy="1169622"/>
            </a:xfrm>
            <a:custGeom>
              <a:avLst/>
              <a:gdLst/>
              <a:ahLst/>
              <a:cxnLst/>
              <a:rect l="l" t="t" r="r" b="b"/>
              <a:pathLst>
                <a:path w="2787" h="27334" extrusionOk="0">
                  <a:moveTo>
                    <a:pt x="1231" y="1180"/>
                  </a:moveTo>
                  <a:cubicBezTo>
                    <a:pt x="904" y="1657"/>
                    <a:pt x="126" y="12650"/>
                    <a:pt x="126" y="15436"/>
                  </a:cubicBezTo>
                  <a:cubicBezTo>
                    <a:pt x="126" y="17369"/>
                    <a:pt x="76" y="19377"/>
                    <a:pt x="26" y="21335"/>
                  </a:cubicBezTo>
                  <a:cubicBezTo>
                    <a:pt x="1" y="22138"/>
                    <a:pt x="1" y="23041"/>
                    <a:pt x="51" y="23844"/>
                  </a:cubicBezTo>
                  <a:cubicBezTo>
                    <a:pt x="76" y="24296"/>
                    <a:pt x="151" y="24773"/>
                    <a:pt x="151" y="25225"/>
                  </a:cubicBezTo>
                  <a:cubicBezTo>
                    <a:pt x="176" y="25827"/>
                    <a:pt x="2511" y="27333"/>
                    <a:pt x="2661" y="26731"/>
                  </a:cubicBezTo>
                  <a:cubicBezTo>
                    <a:pt x="2787" y="26254"/>
                    <a:pt x="2059" y="1"/>
                    <a:pt x="1231"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7"/>
            <p:cNvSpPr/>
            <p:nvPr/>
          </p:nvSpPr>
          <p:spPr>
            <a:xfrm>
              <a:off x="1776441" y="2905159"/>
              <a:ext cx="119256" cy="1009587"/>
            </a:xfrm>
            <a:custGeom>
              <a:avLst/>
              <a:gdLst/>
              <a:ahLst/>
              <a:cxnLst/>
              <a:rect l="l" t="t" r="r" b="b"/>
              <a:pathLst>
                <a:path w="2787" h="23594" extrusionOk="0">
                  <a:moveTo>
                    <a:pt x="1231" y="1005"/>
                  </a:moveTo>
                  <a:cubicBezTo>
                    <a:pt x="904" y="1431"/>
                    <a:pt x="126" y="10919"/>
                    <a:pt x="126" y="13328"/>
                  </a:cubicBezTo>
                  <a:cubicBezTo>
                    <a:pt x="126" y="15010"/>
                    <a:pt x="76" y="16742"/>
                    <a:pt x="26" y="18423"/>
                  </a:cubicBezTo>
                  <a:cubicBezTo>
                    <a:pt x="1" y="19151"/>
                    <a:pt x="1" y="19854"/>
                    <a:pt x="51" y="20582"/>
                  </a:cubicBezTo>
                  <a:cubicBezTo>
                    <a:pt x="76" y="20983"/>
                    <a:pt x="151" y="21385"/>
                    <a:pt x="151" y="21787"/>
                  </a:cubicBezTo>
                  <a:cubicBezTo>
                    <a:pt x="176" y="22314"/>
                    <a:pt x="2511" y="23594"/>
                    <a:pt x="2661" y="23067"/>
                  </a:cubicBezTo>
                  <a:cubicBezTo>
                    <a:pt x="2787" y="22690"/>
                    <a:pt x="2059" y="1"/>
                    <a:pt x="1231" y="1005"/>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7"/>
            <p:cNvSpPr/>
            <p:nvPr/>
          </p:nvSpPr>
          <p:spPr>
            <a:xfrm>
              <a:off x="1611055" y="2782735"/>
              <a:ext cx="120325" cy="1169622"/>
            </a:xfrm>
            <a:custGeom>
              <a:avLst/>
              <a:gdLst/>
              <a:ahLst/>
              <a:cxnLst/>
              <a:rect l="l" t="t" r="r" b="b"/>
              <a:pathLst>
                <a:path w="2812" h="27334" extrusionOk="0">
                  <a:moveTo>
                    <a:pt x="1255" y="1180"/>
                  </a:moveTo>
                  <a:cubicBezTo>
                    <a:pt x="904" y="1682"/>
                    <a:pt x="126" y="12650"/>
                    <a:pt x="126" y="15436"/>
                  </a:cubicBezTo>
                  <a:cubicBezTo>
                    <a:pt x="126" y="17394"/>
                    <a:pt x="76" y="19402"/>
                    <a:pt x="26" y="21360"/>
                  </a:cubicBezTo>
                  <a:cubicBezTo>
                    <a:pt x="1" y="22138"/>
                    <a:pt x="1" y="23066"/>
                    <a:pt x="51" y="23869"/>
                  </a:cubicBezTo>
                  <a:cubicBezTo>
                    <a:pt x="76" y="24321"/>
                    <a:pt x="151" y="24798"/>
                    <a:pt x="176" y="25250"/>
                  </a:cubicBezTo>
                  <a:cubicBezTo>
                    <a:pt x="176" y="25852"/>
                    <a:pt x="2510" y="27333"/>
                    <a:pt x="2686" y="26731"/>
                  </a:cubicBezTo>
                  <a:cubicBezTo>
                    <a:pt x="2812" y="26279"/>
                    <a:pt x="2059" y="1"/>
                    <a:pt x="1255"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7"/>
            <p:cNvSpPr/>
            <p:nvPr/>
          </p:nvSpPr>
          <p:spPr>
            <a:xfrm>
              <a:off x="1611055" y="2991083"/>
              <a:ext cx="120325" cy="1009587"/>
            </a:xfrm>
            <a:custGeom>
              <a:avLst/>
              <a:gdLst/>
              <a:ahLst/>
              <a:cxnLst/>
              <a:rect l="l" t="t" r="r" b="b"/>
              <a:pathLst>
                <a:path w="2812" h="23594" extrusionOk="0">
                  <a:moveTo>
                    <a:pt x="1255" y="1030"/>
                  </a:moveTo>
                  <a:cubicBezTo>
                    <a:pt x="929" y="1456"/>
                    <a:pt x="151" y="10944"/>
                    <a:pt x="151" y="13328"/>
                  </a:cubicBezTo>
                  <a:cubicBezTo>
                    <a:pt x="151" y="15010"/>
                    <a:pt x="101" y="16742"/>
                    <a:pt x="26" y="18423"/>
                  </a:cubicBezTo>
                  <a:cubicBezTo>
                    <a:pt x="1" y="19151"/>
                    <a:pt x="26" y="19854"/>
                    <a:pt x="76" y="20582"/>
                  </a:cubicBezTo>
                  <a:cubicBezTo>
                    <a:pt x="101" y="20983"/>
                    <a:pt x="176" y="21385"/>
                    <a:pt x="176" y="21786"/>
                  </a:cubicBezTo>
                  <a:cubicBezTo>
                    <a:pt x="201" y="22314"/>
                    <a:pt x="2536" y="23594"/>
                    <a:pt x="2686" y="23066"/>
                  </a:cubicBezTo>
                  <a:cubicBezTo>
                    <a:pt x="2812" y="22690"/>
                    <a:pt x="2059" y="1"/>
                    <a:pt x="1255" y="103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7"/>
            <p:cNvSpPr/>
            <p:nvPr/>
          </p:nvSpPr>
          <p:spPr>
            <a:xfrm>
              <a:off x="2535293" y="2495994"/>
              <a:ext cx="411383" cy="1606679"/>
            </a:xfrm>
            <a:custGeom>
              <a:avLst/>
              <a:gdLst/>
              <a:ahLst/>
              <a:cxnLst/>
              <a:rect l="l" t="t" r="r" b="b"/>
              <a:pathLst>
                <a:path w="9614" h="37548" extrusionOk="0">
                  <a:moveTo>
                    <a:pt x="5296" y="1506"/>
                  </a:moveTo>
                  <a:cubicBezTo>
                    <a:pt x="6350" y="2134"/>
                    <a:pt x="7003" y="3539"/>
                    <a:pt x="7430" y="4744"/>
                  </a:cubicBezTo>
                  <a:cubicBezTo>
                    <a:pt x="7932" y="6149"/>
                    <a:pt x="8258" y="7655"/>
                    <a:pt x="8358" y="9161"/>
                  </a:cubicBezTo>
                  <a:cubicBezTo>
                    <a:pt x="8660" y="12750"/>
                    <a:pt x="8986" y="16465"/>
                    <a:pt x="9036" y="20104"/>
                  </a:cubicBezTo>
                  <a:cubicBezTo>
                    <a:pt x="9061" y="22664"/>
                    <a:pt x="9287" y="25300"/>
                    <a:pt x="9513" y="27835"/>
                  </a:cubicBezTo>
                  <a:cubicBezTo>
                    <a:pt x="9613" y="28939"/>
                    <a:pt x="9588" y="30018"/>
                    <a:pt x="9463" y="31123"/>
                  </a:cubicBezTo>
                  <a:cubicBezTo>
                    <a:pt x="9387" y="31750"/>
                    <a:pt x="9187" y="32352"/>
                    <a:pt x="9162" y="32955"/>
                  </a:cubicBezTo>
                  <a:cubicBezTo>
                    <a:pt x="9111" y="33733"/>
                    <a:pt x="9162" y="34762"/>
                    <a:pt x="8835" y="35465"/>
                  </a:cubicBezTo>
                  <a:cubicBezTo>
                    <a:pt x="8534" y="36017"/>
                    <a:pt x="8082" y="36469"/>
                    <a:pt x="7505" y="36770"/>
                  </a:cubicBezTo>
                  <a:cubicBezTo>
                    <a:pt x="6225" y="37548"/>
                    <a:pt x="4543" y="36895"/>
                    <a:pt x="3238" y="36418"/>
                  </a:cubicBezTo>
                  <a:cubicBezTo>
                    <a:pt x="2485" y="36193"/>
                    <a:pt x="1833" y="35691"/>
                    <a:pt x="1406" y="35013"/>
                  </a:cubicBezTo>
                  <a:cubicBezTo>
                    <a:pt x="1055" y="34411"/>
                    <a:pt x="603" y="33934"/>
                    <a:pt x="352" y="33256"/>
                  </a:cubicBezTo>
                  <a:cubicBezTo>
                    <a:pt x="0" y="32378"/>
                    <a:pt x="829" y="7404"/>
                    <a:pt x="929" y="5572"/>
                  </a:cubicBezTo>
                  <a:cubicBezTo>
                    <a:pt x="979" y="4844"/>
                    <a:pt x="954" y="4016"/>
                    <a:pt x="1080" y="3313"/>
                  </a:cubicBezTo>
                  <a:cubicBezTo>
                    <a:pt x="1180" y="2636"/>
                    <a:pt x="2761" y="0"/>
                    <a:pt x="5296" y="1506"/>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7"/>
            <p:cNvSpPr/>
            <p:nvPr/>
          </p:nvSpPr>
          <p:spPr>
            <a:xfrm>
              <a:off x="2599137" y="2555045"/>
              <a:ext cx="308259" cy="1606722"/>
            </a:xfrm>
            <a:custGeom>
              <a:avLst/>
              <a:gdLst/>
              <a:ahLst/>
              <a:cxnLst/>
              <a:rect l="l" t="t" r="r" b="b"/>
              <a:pathLst>
                <a:path w="7204" h="37549" extrusionOk="0">
                  <a:moveTo>
                    <a:pt x="3841" y="1507"/>
                  </a:moveTo>
                  <a:cubicBezTo>
                    <a:pt x="4644" y="2134"/>
                    <a:pt x="5146" y="3540"/>
                    <a:pt x="5472" y="4744"/>
                  </a:cubicBezTo>
                  <a:cubicBezTo>
                    <a:pt x="5848" y="6175"/>
                    <a:pt x="6099" y="7656"/>
                    <a:pt x="6175" y="9162"/>
                  </a:cubicBezTo>
                  <a:cubicBezTo>
                    <a:pt x="6426" y="12751"/>
                    <a:pt x="6677" y="16465"/>
                    <a:pt x="6727" y="20130"/>
                  </a:cubicBezTo>
                  <a:cubicBezTo>
                    <a:pt x="6752" y="22690"/>
                    <a:pt x="6953" y="25300"/>
                    <a:pt x="7103" y="27860"/>
                  </a:cubicBezTo>
                  <a:cubicBezTo>
                    <a:pt x="7204" y="28939"/>
                    <a:pt x="7204" y="30044"/>
                    <a:pt x="7103" y="31123"/>
                  </a:cubicBezTo>
                  <a:cubicBezTo>
                    <a:pt x="7053" y="31725"/>
                    <a:pt x="6903" y="32353"/>
                    <a:pt x="6878" y="32955"/>
                  </a:cubicBezTo>
                  <a:cubicBezTo>
                    <a:pt x="6852" y="33733"/>
                    <a:pt x="6878" y="34762"/>
                    <a:pt x="6652" y="35465"/>
                  </a:cubicBezTo>
                  <a:cubicBezTo>
                    <a:pt x="6451" y="35992"/>
                    <a:pt x="6125" y="36444"/>
                    <a:pt x="5673" y="36770"/>
                  </a:cubicBezTo>
                  <a:cubicBezTo>
                    <a:pt x="4719" y="37548"/>
                    <a:pt x="3439" y="36896"/>
                    <a:pt x="2460" y="36394"/>
                  </a:cubicBezTo>
                  <a:cubicBezTo>
                    <a:pt x="1833" y="36118"/>
                    <a:pt x="1331" y="35616"/>
                    <a:pt x="1080" y="34988"/>
                  </a:cubicBezTo>
                  <a:cubicBezTo>
                    <a:pt x="779" y="34436"/>
                    <a:pt x="502" y="33834"/>
                    <a:pt x="277" y="33231"/>
                  </a:cubicBezTo>
                  <a:cubicBezTo>
                    <a:pt x="0" y="32353"/>
                    <a:pt x="528" y="7380"/>
                    <a:pt x="603" y="5547"/>
                  </a:cubicBezTo>
                  <a:cubicBezTo>
                    <a:pt x="628" y="4820"/>
                    <a:pt x="603" y="3991"/>
                    <a:pt x="703" y="3314"/>
                  </a:cubicBezTo>
                  <a:cubicBezTo>
                    <a:pt x="804" y="2611"/>
                    <a:pt x="1933" y="1"/>
                    <a:pt x="3841" y="1507"/>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7"/>
            <p:cNvSpPr/>
            <p:nvPr/>
          </p:nvSpPr>
          <p:spPr>
            <a:xfrm>
              <a:off x="2572264" y="2687140"/>
              <a:ext cx="307232" cy="1607791"/>
            </a:xfrm>
            <a:custGeom>
              <a:avLst/>
              <a:gdLst/>
              <a:ahLst/>
              <a:cxnLst/>
              <a:rect l="l" t="t" r="r" b="b"/>
              <a:pathLst>
                <a:path w="7180" h="37574" extrusionOk="0">
                  <a:moveTo>
                    <a:pt x="3816" y="1532"/>
                  </a:moveTo>
                  <a:cubicBezTo>
                    <a:pt x="4619" y="2159"/>
                    <a:pt x="5096" y="3565"/>
                    <a:pt x="5447" y="4770"/>
                  </a:cubicBezTo>
                  <a:cubicBezTo>
                    <a:pt x="5824" y="6200"/>
                    <a:pt x="6075" y="7706"/>
                    <a:pt x="6150" y="9187"/>
                  </a:cubicBezTo>
                  <a:cubicBezTo>
                    <a:pt x="6401" y="12801"/>
                    <a:pt x="6652" y="16516"/>
                    <a:pt x="6702" y="20155"/>
                  </a:cubicBezTo>
                  <a:cubicBezTo>
                    <a:pt x="6727" y="22715"/>
                    <a:pt x="6928" y="25325"/>
                    <a:pt x="7079" y="27885"/>
                  </a:cubicBezTo>
                  <a:cubicBezTo>
                    <a:pt x="7179" y="28965"/>
                    <a:pt x="7179" y="30069"/>
                    <a:pt x="7079" y="31148"/>
                  </a:cubicBezTo>
                  <a:cubicBezTo>
                    <a:pt x="7029" y="31776"/>
                    <a:pt x="6878" y="32378"/>
                    <a:pt x="6853" y="32981"/>
                  </a:cubicBezTo>
                  <a:cubicBezTo>
                    <a:pt x="6828" y="33759"/>
                    <a:pt x="6853" y="34788"/>
                    <a:pt x="6627" y="35490"/>
                  </a:cubicBezTo>
                  <a:cubicBezTo>
                    <a:pt x="6426" y="36017"/>
                    <a:pt x="6100" y="36469"/>
                    <a:pt x="5648" y="36796"/>
                  </a:cubicBezTo>
                  <a:cubicBezTo>
                    <a:pt x="4694" y="37574"/>
                    <a:pt x="3414" y="36921"/>
                    <a:pt x="2436" y="36419"/>
                  </a:cubicBezTo>
                  <a:cubicBezTo>
                    <a:pt x="1808" y="36143"/>
                    <a:pt x="1306" y="35641"/>
                    <a:pt x="1055" y="35014"/>
                  </a:cubicBezTo>
                  <a:cubicBezTo>
                    <a:pt x="754" y="34461"/>
                    <a:pt x="478" y="33859"/>
                    <a:pt x="252" y="33257"/>
                  </a:cubicBezTo>
                  <a:cubicBezTo>
                    <a:pt x="1" y="32353"/>
                    <a:pt x="503" y="7405"/>
                    <a:pt x="578" y="5573"/>
                  </a:cubicBezTo>
                  <a:cubicBezTo>
                    <a:pt x="603" y="4845"/>
                    <a:pt x="578" y="4017"/>
                    <a:pt x="654" y="3339"/>
                  </a:cubicBezTo>
                  <a:cubicBezTo>
                    <a:pt x="754" y="2636"/>
                    <a:pt x="1908" y="1"/>
                    <a:pt x="3816" y="1532"/>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7"/>
            <p:cNvSpPr/>
            <p:nvPr/>
          </p:nvSpPr>
          <p:spPr>
            <a:xfrm>
              <a:off x="2618478" y="2690392"/>
              <a:ext cx="139667" cy="1468168"/>
            </a:xfrm>
            <a:custGeom>
              <a:avLst/>
              <a:gdLst/>
              <a:ahLst/>
              <a:cxnLst/>
              <a:rect l="l" t="t" r="r" b="b"/>
              <a:pathLst>
                <a:path w="3264" h="34311" extrusionOk="0">
                  <a:moveTo>
                    <a:pt x="1330" y="1456"/>
                  </a:moveTo>
                  <a:cubicBezTo>
                    <a:pt x="1757" y="2083"/>
                    <a:pt x="2912" y="15837"/>
                    <a:pt x="2962" y="19351"/>
                  </a:cubicBezTo>
                  <a:cubicBezTo>
                    <a:pt x="2987" y="21786"/>
                    <a:pt x="3087" y="24321"/>
                    <a:pt x="3213" y="26755"/>
                  </a:cubicBezTo>
                  <a:cubicBezTo>
                    <a:pt x="3238" y="27759"/>
                    <a:pt x="3263" y="28889"/>
                    <a:pt x="3213" y="29893"/>
                  </a:cubicBezTo>
                  <a:cubicBezTo>
                    <a:pt x="3188" y="30470"/>
                    <a:pt x="3112" y="31072"/>
                    <a:pt x="3112" y="31650"/>
                  </a:cubicBezTo>
                  <a:cubicBezTo>
                    <a:pt x="3112" y="32403"/>
                    <a:pt x="352" y="34310"/>
                    <a:pt x="151" y="33557"/>
                  </a:cubicBezTo>
                  <a:cubicBezTo>
                    <a:pt x="0" y="33005"/>
                    <a:pt x="352" y="0"/>
                    <a:pt x="1330" y="1456"/>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7"/>
            <p:cNvSpPr/>
            <p:nvPr/>
          </p:nvSpPr>
          <p:spPr>
            <a:xfrm>
              <a:off x="2620618" y="2952443"/>
              <a:ext cx="138597" cy="1267311"/>
            </a:xfrm>
            <a:custGeom>
              <a:avLst/>
              <a:gdLst/>
              <a:ahLst/>
              <a:cxnLst/>
              <a:rect l="l" t="t" r="r" b="b"/>
              <a:pathLst>
                <a:path w="3239" h="29617" extrusionOk="0">
                  <a:moveTo>
                    <a:pt x="1381" y="1255"/>
                  </a:moveTo>
                  <a:cubicBezTo>
                    <a:pt x="1782" y="1782"/>
                    <a:pt x="2912" y="13679"/>
                    <a:pt x="2937" y="16691"/>
                  </a:cubicBezTo>
                  <a:cubicBezTo>
                    <a:pt x="2987" y="18799"/>
                    <a:pt x="3088" y="20983"/>
                    <a:pt x="3188" y="23091"/>
                  </a:cubicBezTo>
                  <a:cubicBezTo>
                    <a:pt x="3213" y="23944"/>
                    <a:pt x="3238" y="24948"/>
                    <a:pt x="3188" y="25802"/>
                  </a:cubicBezTo>
                  <a:cubicBezTo>
                    <a:pt x="3163" y="26304"/>
                    <a:pt x="3088" y="26806"/>
                    <a:pt x="3088" y="27308"/>
                  </a:cubicBezTo>
                  <a:cubicBezTo>
                    <a:pt x="3088" y="27960"/>
                    <a:pt x="302" y="29617"/>
                    <a:pt x="126" y="28964"/>
                  </a:cubicBezTo>
                  <a:cubicBezTo>
                    <a:pt x="0" y="28487"/>
                    <a:pt x="402" y="0"/>
                    <a:pt x="1381" y="1255"/>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7"/>
            <p:cNvSpPr/>
            <p:nvPr/>
          </p:nvSpPr>
          <p:spPr>
            <a:xfrm>
              <a:off x="2817156" y="2796685"/>
              <a:ext cx="139667" cy="1467098"/>
            </a:xfrm>
            <a:custGeom>
              <a:avLst/>
              <a:gdLst/>
              <a:ahLst/>
              <a:cxnLst/>
              <a:rect l="l" t="t" r="r" b="b"/>
              <a:pathLst>
                <a:path w="3264" h="34286" extrusionOk="0">
                  <a:moveTo>
                    <a:pt x="1331" y="1431"/>
                  </a:moveTo>
                  <a:cubicBezTo>
                    <a:pt x="1732" y="2059"/>
                    <a:pt x="2887" y="15813"/>
                    <a:pt x="2937" y="19327"/>
                  </a:cubicBezTo>
                  <a:cubicBezTo>
                    <a:pt x="2987" y="21787"/>
                    <a:pt x="3088" y="24296"/>
                    <a:pt x="3188" y="26731"/>
                  </a:cubicBezTo>
                  <a:cubicBezTo>
                    <a:pt x="3238" y="27735"/>
                    <a:pt x="3263" y="28890"/>
                    <a:pt x="3213" y="29868"/>
                  </a:cubicBezTo>
                  <a:cubicBezTo>
                    <a:pt x="3188" y="30446"/>
                    <a:pt x="3113" y="31048"/>
                    <a:pt x="3113" y="31625"/>
                  </a:cubicBezTo>
                  <a:cubicBezTo>
                    <a:pt x="3113" y="32378"/>
                    <a:pt x="352" y="34286"/>
                    <a:pt x="151" y="33533"/>
                  </a:cubicBezTo>
                  <a:cubicBezTo>
                    <a:pt x="0" y="32981"/>
                    <a:pt x="327" y="1"/>
                    <a:pt x="1331" y="143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7"/>
            <p:cNvSpPr/>
            <p:nvPr/>
          </p:nvSpPr>
          <p:spPr>
            <a:xfrm>
              <a:off x="2819295" y="3057666"/>
              <a:ext cx="137527" cy="1267354"/>
            </a:xfrm>
            <a:custGeom>
              <a:avLst/>
              <a:gdLst/>
              <a:ahLst/>
              <a:cxnLst/>
              <a:rect l="l" t="t" r="r" b="b"/>
              <a:pathLst>
                <a:path w="3214" h="29618" extrusionOk="0">
                  <a:moveTo>
                    <a:pt x="1381" y="1256"/>
                  </a:moveTo>
                  <a:cubicBezTo>
                    <a:pt x="1783" y="1783"/>
                    <a:pt x="2912" y="13680"/>
                    <a:pt x="2937" y="16692"/>
                  </a:cubicBezTo>
                  <a:cubicBezTo>
                    <a:pt x="2962" y="18800"/>
                    <a:pt x="3088" y="20983"/>
                    <a:pt x="3188" y="23092"/>
                  </a:cubicBezTo>
                  <a:cubicBezTo>
                    <a:pt x="3213" y="23995"/>
                    <a:pt x="3213" y="24899"/>
                    <a:pt x="3188" y="25802"/>
                  </a:cubicBezTo>
                  <a:cubicBezTo>
                    <a:pt x="3138" y="26304"/>
                    <a:pt x="3088" y="26806"/>
                    <a:pt x="3063" y="27308"/>
                  </a:cubicBezTo>
                  <a:cubicBezTo>
                    <a:pt x="3063" y="27961"/>
                    <a:pt x="302" y="29617"/>
                    <a:pt x="101" y="28965"/>
                  </a:cubicBezTo>
                  <a:cubicBezTo>
                    <a:pt x="1" y="28488"/>
                    <a:pt x="377" y="1"/>
                    <a:pt x="1381" y="125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7"/>
            <p:cNvSpPr/>
            <p:nvPr/>
          </p:nvSpPr>
          <p:spPr>
            <a:xfrm>
              <a:off x="1480029" y="2674731"/>
              <a:ext cx="514464" cy="334661"/>
            </a:xfrm>
            <a:custGeom>
              <a:avLst/>
              <a:gdLst/>
              <a:ahLst/>
              <a:cxnLst/>
              <a:rect l="l" t="t" r="r" b="b"/>
              <a:pathLst>
                <a:path w="12023" h="7821" extrusionOk="0">
                  <a:moveTo>
                    <a:pt x="6874" y="0"/>
                  </a:moveTo>
                  <a:cubicBezTo>
                    <a:pt x="6090" y="0"/>
                    <a:pt x="6218" y="1763"/>
                    <a:pt x="5598" y="2073"/>
                  </a:cubicBezTo>
                  <a:cubicBezTo>
                    <a:pt x="5529" y="2105"/>
                    <a:pt x="5458" y="2118"/>
                    <a:pt x="5387" y="2118"/>
                  </a:cubicBezTo>
                  <a:cubicBezTo>
                    <a:pt x="5121" y="2118"/>
                    <a:pt x="4837" y="1942"/>
                    <a:pt x="4536" y="1942"/>
                  </a:cubicBezTo>
                  <a:cubicBezTo>
                    <a:pt x="4415" y="1942"/>
                    <a:pt x="4293" y="1970"/>
                    <a:pt x="4167" y="2048"/>
                  </a:cubicBezTo>
                  <a:cubicBezTo>
                    <a:pt x="3815" y="2299"/>
                    <a:pt x="3765" y="2725"/>
                    <a:pt x="3514" y="3077"/>
                  </a:cubicBezTo>
                  <a:cubicBezTo>
                    <a:pt x="3088" y="3629"/>
                    <a:pt x="1757" y="3629"/>
                    <a:pt x="1833" y="4834"/>
                  </a:cubicBezTo>
                  <a:cubicBezTo>
                    <a:pt x="1331" y="4984"/>
                    <a:pt x="0" y="5863"/>
                    <a:pt x="502" y="6867"/>
                  </a:cubicBezTo>
                  <a:cubicBezTo>
                    <a:pt x="658" y="6932"/>
                    <a:pt x="809" y="6959"/>
                    <a:pt x="957" y="6959"/>
                  </a:cubicBezTo>
                  <a:cubicBezTo>
                    <a:pt x="1534" y="6959"/>
                    <a:pt x="2054" y="6560"/>
                    <a:pt x="2553" y="6560"/>
                  </a:cubicBezTo>
                  <a:cubicBezTo>
                    <a:pt x="2853" y="6560"/>
                    <a:pt x="3146" y="6704"/>
                    <a:pt x="3439" y="7168"/>
                  </a:cubicBezTo>
                  <a:cubicBezTo>
                    <a:pt x="3615" y="7444"/>
                    <a:pt x="3364" y="7519"/>
                    <a:pt x="3815" y="7745"/>
                  </a:cubicBezTo>
                  <a:cubicBezTo>
                    <a:pt x="3941" y="7795"/>
                    <a:pt x="4073" y="7820"/>
                    <a:pt x="4208" y="7820"/>
                  </a:cubicBezTo>
                  <a:cubicBezTo>
                    <a:pt x="4343" y="7820"/>
                    <a:pt x="4481" y="7795"/>
                    <a:pt x="4619" y="7745"/>
                  </a:cubicBezTo>
                  <a:cubicBezTo>
                    <a:pt x="5121" y="7569"/>
                    <a:pt x="5623" y="7369"/>
                    <a:pt x="6125" y="7118"/>
                  </a:cubicBezTo>
                  <a:cubicBezTo>
                    <a:pt x="6601" y="6892"/>
                    <a:pt x="7204" y="6791"/>
                    <a:pt x="7731" y="6565"/>
                  </a:cubicBezTo>
                  <a:cubicBezTo>
                    <a:pt x="8333" y="6340"/>
                    <a:pt x="8308" y="5662"/>
                    <a:pt x="8911" y="5436"/>
                  </a:cubicBezTo>
                  <a:cubicBezTo>
                    <a:pt x="9218" y="5312"/>
                    <a:pt x="9522" y="5277"/>
                    <a:pt x="9826" y="5277"/>
                  </a:cubicBezTo>
                  <a:cubicBezTo>
                    <a:pt x="10213" y="5277"/>
                    <a:pt x="10598" y="5334"/>
                    <a:pt x="10982" y="5334"/>
                  </a:cubicBezTo>
                  <a:cubicBezTo>
                    <a:pt x="11330" y="5334"/>
                    <a:pt x="11676" y="5287"/>
                    <a:pt x="12023" y="5110"/>
                  </a:cubicBezTo>
                  <a:lnTo>
                    <a:pt x="11922" y="4708"/>
                  </a:lnTo>
                  <a:cubicBezTo>
                    <a:pt x="11169" y="4081"/>
                    <a:pt x="11270" y="2976"/>
                    <a:pt x="10667" y="2299"/>
                  </a:cubicBezTo>
                  <a:cubicBezTo>
                    <a:pt x="10434" y="2038"/>
                    <a:pt x="10066" y="1875"/>
                    <a:pt x="9735" y="1875"/>
                  </a:cubicBezTo>
                  <a:cubicBezTo>
                    <a:pt x="9460" y="1875"/>
                    <a:pt x="9211" y="1987"/>
                    <a:pt x="9086" y="2248"/>
                  </a:cubicBezTo>
                  <a:cubicBezTo>
                    <a:pt x="8885" y="1721"/>
                    <a:pt x="8559" y="1270"/>
                    <a:pt x="8132" y="918"/>
                  </a:cubicBezTo>
                  <a:cubicBezTo>
                    <a:pt x="7907" y="717"/>
                    <a:pt x="7279" y="65"/>
                    <a:pt x="7003" y="15"/>
                  </a:cubicBezTo>
                  <a:cubicBezTo>
                    <a:pt x="6957" y="5"/>
                    <a:pt x="6914" y="0"/>
                    <a:pt x="6874" y="0"/>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7"/>
            <p:cNvSpPr/>
            <p:nvPr/>
          </p:nvSpPr>
          <p:spPr>
            <a:xfrm>
              <a:off x="1864504" y="2802461"/>
              <a:ext cx="135388" cy="107959"/>
            </a:xfrm>
            <a:custGeom>
              <a:avLst/>
              <a:gdLst/>
              <a:ahLst/>
              <a:cxnLst/>
              <a:rect l="l" t="t" r="r" b="b"/>
              <a:pathLst>
                <a:path w="3164" h="2523" extrusionOk="0">
                  <a:moveTo>
                    <a:pt x="1684" y="1"/>
                  </a:moveTo>
                  <a:cubicBezTo>
                    <a:pt x="1457" y="1"/>
                    <a:pt x="1595" y="524"/>
                    <a:pt x="1557" y="870"/>
                  </a:cubicBezTo>
                  <a:cubicBezTo>
                    <a:pt x="1482" y="1322"/>
                    <a:pt x="1005" y="1171"/>
                    <a:pt x="704" y="1522"/>
                  </a:cubicBezTo>
                  <a:cubicBezTo>
                    <a:pt x="553" y="1723"/>
                    <a:pt x="1" y="2125"/>
                    <a:pt x="76" y="2426"/>
                  </a:cubicBezTo>
                  <a:cubicBezTo>
                    <a:pt x="451" y="2458"/>
                    <a:pt x="751" y="2523"/>
                    <a:pt x="1074" y="2523"/>
                  </a:cubicBezTo>
                  <a:cubicBezTo>
                    <a:pt x="1248" y="2523"/>
                    <a:pt x="1430" y="2504"/>
                    <a:pt x="1632" y="2451"/>
                  </a:cubicBezTo>
                  <a:cubicBezTo>
                    <a:pt x="2134" y="2351"/>
                    <a:pt x="2661" y="2300"/>
                    <a:pt x="3163" y="2275"/>
                  </a:cubicBezTo>
                  <a:cubicBezTo>
                    <a:pt x="3088" y="1648"/>
                    <a:pt x="2561" y="1472"/>
                    <a:pt x="2511" y="920"/>
                  </a:cubicBezTo>
                  <a:lnTo>
                    <a:pt x="2511" y="920"/>
                  </a:lnTo>
                  <a:lnTo>
                    <a:pt x="2737" y="1246"/>
                  </a:lnTo>
                  <a:cubicBezTo>
                    <a:pt x="2511" y="870"/>
                    <a:pt x="2285" y="518"/>
                    <a:pt x="2009" y="167"/>
                  </a:cubicBezTo>
                  <a:cubicBezTo>
                    <a:pt x="1856" y="50"/>
                    <a:pt x="1753" y="1"/>
                    <a:pt x="1684" y="1"/>
                  </a:cubicBezTo>
                  <a:close/>
                </a:path>
              </a:pathLst>
            </a:custGeom>
            <a:solidFill>
              <a:srgbClr val="14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7"/>
            <p:cNvSpPr/>
            <p:nvPr/>
          </p:nvSpPr>
          <p:spPr>
            <a:xfrm>
              <a:off x="1497231" y="2877987"/>
              <a:ext cx="297519" cy="135216"/>
            </a:xfrm>
            <a:custGeom>
              <a:avLst/>
              <a:gdLst/>
              <a:ahLst/>
              <a:cxnLst/>
              <a:rect l="l" t="t" r="r" b="b"/>
              <a:pathLst>
                <a:path w="6953" h="3160" extrusionOk="0">
                  <a:moveTo>
                    <a:pt x="2836" y="1"/>
                  </a:moveTo>
                  <a:cubicBezTo>
                    <a:pt x="2779" y="1"/>
                    <a:pt x="2720" y="19"/>
                    <a:pt x="2661" y="59"/>
                  </a:cubicBezTo>
                  <a:cubicBezTo>
                    <a:pt x="2585" y="109"/>
                    <a:pt x="2560" y="410"/>
                    <a:pt x="2485" y="485"/>
                  </a:cubicBezTo>
                  <a:cubicBezTo>
                    <a:pt x="2359" y="636"/>
                    <a:pt x="2184" y="736"/>
                    <a:pt x="1983" y="786"/>
                  </a:cubicBezTo>
                  <a:cubicBezTo>
                    <a:pt x="1280" y="1012"/>
                    <a:pt x="703" y="1414"/>
                    <a:pt x="0" y="1640"/>
                  </a:cubicBezTo>
                  <a:cubicBezTo>
                    <a:pt x="0" y="1913"/>
                    <a:pt x="223" y="1993"/>
                    <a:pt x="519" y="1993"/>
                  </a:cubicBezTo>
                  <a:cubicBezTo>
                    <a:pt x="935" y="1993"/>
                    <a:pt x="1495" y="1834"/>
                    <a:pt x="1773" y="1834"/>
                  </a:cubicBezTo>
                  <a:cubicBezTo>
                    <a:pt x="1805" y="1834"/>
                    <a:pt x="1833" y="1836"/>
                    <a:pt x="1857" y="1841"/>
                  </a:cubicBezTo>
                  <a:cubicBezTo>
                    <a:pt x="2083" y="1891"/>
                    <a:pt x="2485" y="1866"/>
                    <a:pt x="2686" y="2041"/>
                  </a:cubicBezTo>
                  <a:cubicBezTo>
                    <a:pt x="3012" y="2317"/>
                    <a:pt x="2962" y="2744"/>
                    <a:pt x="3313" y="2995"/>
                  </a:cubicBezTo>
                  <a:cubicBezTo>
                    <a:pt x="3478" y="3114"/>
                    <a:pt x="3646" y="3160"/>
                    <a:pt x="3815" y="3160"/>
                  </a:cubicBezTo>
                  <a:cubicBezTo>
                    <a:pt x="4290" y="3160"/>
                    <a:pt x="4770" y="2798"/>
                    <a:pt x="5196" y="2669"/>
                  </a:cubicBezTo>
                  <a:cubicBezTo>
                    <a:pt x="5522" y="2543"/>
                    <a:pt x="6952" y="2368"/>
                    <a:pt x="6827" y="1790"/>
                  </a:cubicBezTo>
                  <a:lnTo>
                    <a:pt x="6752" y="1715"/>
                  </a:lnTo>
                  <a:cubicBezTo>
                    <a:pt x="6369" y="1792"/>
                    <a:pt x="6090" y="2082"/>
                    <a:pt x="5793" y="2082"/>
                  </a:cubicBezTo>
                  <a:cubicBezTo>
                    <a:pt x="5603" y="2082"/>
                    <a:pt x="5406" y="1962"/>
                    <a:pt x="5170" y="1590"/>
                  </a:cubicBezTo>
                  <a:cubicBezTo>
                    <a:pt x="4869" y="1138"/>
                    <a:pt x="4894" y="686"/>
                    <a:pt x="4443" y="535"/>
                  </a:cubicBezTo>
                  <a:cubicBezTo>
                    <a:pt x="4342" y="522"/>
                    <a:pt x="4241" y="516"/>
                    <a:pt x="4140" y="516"/>
                  </a:cubicBezTo>
                  <a:cubicBezTo>
                    <a:pt x="3866" y="516"/>
                    <a:pt x="3595" y="562"/>
                    <a:pt x="3338" y="636"/>
                  </a:cubicBezTo>
                  <a:cubicBezTo>
                    <a:pt x="3258" y="294"/>
                    <a:pt x="3065" y="1"/>
                    <a:pt x="2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7"/>
            <p:cNvSpPr/>
            <p:nvPr/>
          </p:nvSpPr>
          <p:spPr>
            <a:xfrm>
              <a:off x="2078244" y="2559238"/>
              <a:ext cx="566026" cy="1244889"/>
            </a:xfrm>
            <a:custGeom>
              <a:avLst/>
              <a:gdLst/>
              <a:ahLst/>
              <a:cxnLst/>
              <a:rect l="l" t="t" r="r" b="b"/>
              <a:pathLst>
                <a:path w="13228" h="29093" extrusionOk="0">
                  <a:moveTo>
                    <a:pt x="8538" y="1"/>
                  </a:moveTo>
                  <a:cubicBezTo>
                    <a:pt x="8302" y="1"/>
                    <a:pt x="8245" y="182"/>
                    <a:pt x="8032" y="229"/>
                  </a:cubicBezTo>
                  <a:cubicBezTo>
                    <a:pt x="7983" y="244"/>
                    <a:pt x="7941" y="250"/>
                    <a:pt x="7905" y="250"/>
                  </a:cubicBezTo>
                  <a:cubicBezTo>
                    <a:pt x="7757" y="250"/>
                    <a:pt x="7696" y="149"/>
                    <a:pt x="7555" y="129"/>
                  </a:cubicBezTo>
                  <a:cubicBezTo>
                    <a:pt x="7529" y="125"/>
                    <a:pt x="7503" y="124"/>
                    <a:pt x="7479" y="124"/>
                  </a:cubicBezTo>
                  <a:cubicBezTo>
                    <a:pt x="7106" y="124"/>
                    <a:pt x="6928" y="463"/>
                    <a:pt x="6551" y="580"/>
                  </a:cubicBezTo>
                  <a:cubicBezTo>
                    <a:pt x="6150" y="706"/>
                    <a:pt x="5723" y="781"/>
                    <a:pt x="5296" y="781"/>
                  </a:cubicBezTo>
                  <a:cubicBezTo>
                    <a:pt x="5246" y="932"/>
                    <a:pt x="5146" y="1032"/>
                    <a:pt x="5070" y="1183"/>
                  </a:cubicBezTo>
                  <a:cubicBezTo>
                    <a:pt x="4167" y="1283"/>
                    <a:pt x="3063" y="1082"/>
                    <a:pt x="2812" y="2237"/>
                  </a:cubicBezTo>
                  <a:cubicBezTo>
                    <a:pt x="1707" y="2613"/>
                    <a:pt x="1632" y="4195"/>
                    <a:pt x="929" y="4872"/>
                  </a:cubicBezTo>
                  <a:cubicBezTo>
                    <a:pt x="477" y="5324"/>
                    <a:pt x="151" y="5675"/>
                    <a:pt x="101" y="6328"/>
                  </a:cubicBezTo>
                  <a:cubicBezTo>
                    <a:pt x="26" y="6930"/>
                    <a:pt x="1" y="7558"/>
                    <a:pt x="26" y="8160"/>
                  </a:cubicBezTo>
                  <a:cubicBezTo>
                    <a:pt x="76" y="8762"/>
                    <a:pt x="377" y="9290"/>
                    <a:pt x="377" y="9917"/>
                  </a:cubicBezTo>
                  <a:cubicBezTo>
                    <a:pt x="352" y="10017"/>
                    <a:pt x="352" y="10118"/>
                    <a:pt x="352" y="10218"/>
                  </a:cubicBezTo>
                  <a:cubicBezTo>
                    <a:pt x="302" y="10871"/>
                    <a:pt x="101" y="11473"/>
                    <a:pt x="176" y="12151"/>
                  </a:cubicBezTo>
                  <a:cubicBezTo>
                    <a:pt x="251" y="13029"/>
                    <a:pt x="528" y="13858"/>
                    <a:pt x="528" y="14761"/>
                  </a:cubicBezTo>
                  <a:cubicBezTo>
                    <a:pt x="502" y="15740"/>
                    <a:pt x="578" y="16719"/>
                    <a:pt x="753" y="17698"/>
                  </a:cubicBezTo>
                  <a:cubicBezTo>
                    <a:pt x="779" y="18099"/>
                    <a:pt x="854" y="18476"/>
                    <a:pt x="954" y="18852"/>
                  </a:cubicBezTo>
                  <a:cubicBezTo>
                    <a:pt x="1180" y="19505"/>
                    <a:pt x="1306" y="20182"/>
                    <a:pt x="1356" y="20885"/>
                  </a:cubicBezTo>
                  <a:cubicBezTo>
                    <a:pt x="1381" y="21488"/>
                    <a:pt x="1406" y="22090"/>
                    <a:pt x="1356" y="22692"/>
                  </a:cubicBezTo>
                  <a:cubicBezTo>
                    <a:pt x="1306" y="23044"/>
                    <a:pt x="1255" y="23420"/>
                    <a:pt x="1205" y="23822"/>
                  </a:cubicBezTo>
                  <a:cubicBezTo>
                    <a:pt x="1230" y="24123"/>
                    <a:pt x="1406" y="24274"/>
                    <a:pt x="1557" y="24525"/>
                  </a:cubicBezTo>
                  <a:cubicBezTo>
                    <a:pt x="1958" y="25277"/>
                    <a:pt x="2259" y="26081"/>
                    <a:pt x="2410" y="26909"/>
                  </a:cubicBezTo>
                  <a:cubicBezTo>
                    <a:pt x="2535" y="27436"/>
                    <a:pt x="2761" y="29017"/>
                    <a:pt x="3389" y="29092"/>
                  </a:cubicBezTo>
                  <a:cubicBezTo>
                    <a:pt x="3640" y="28766"/>
                    <a:pt x="3715" y="28114"/>
                    <a:pt x="3916" y="27712"/>
                  </a:cubicBezTo>
                  <a:cubicBezTo>
                    <a:pt x="4167" y="27185"/>
                    <a:pt x="4669" y="26783"/>
                    <a:pt x="4970" y="26281"/>
                  </a:cubicBezTo>
                  <a:cubicBezTo>
                    <a:pt x="5196" y="25855"/>
                    <a:pt x="5623" y="25227"/>
                    <a:pt x="6150" y="25077"/>
                  </a:cubicBezTo>
                  <a:cubicBezTo>
                    <a:pt x="6401" y="24976"/>
                    <a:pt x="6501" y="25026"/>
                    <a:pt x="6777" y="24926"/>
                  </a:cubicBezTo>
                  <a:cubicBezTo>
                    <a:pt x="7103" y="24775"/>
                    <a:pt x="7430" y="24575"/>
                    <a:pt x="7706" y="24324"/>
                  </a:cubicBezTo>
                  <a:cubicBezTo>
                    <a:pt x="8258" y="23847"/>
                    <a:pt x="9011" y="23571"/>
                    <a:pt x="9312" y="22868"/>
                  </a:cubicBezTo>
                  <a:cubicBezTo>
                    <a:pt x="9488" y="22416"/>
                    <a:pt x="9387" y="21939"/>
                    <a:pt x="9588" y="21513"/>
                  </a:cubicBezTo>
                  <a:cubicBezTo>
                    <a:pt x="9764" y="21086"/>
                    <a:pt x="9940" y="20634"/>
                    <a:pt x="10065" y="20182"/>
                  </a:cubicBezTo>
                  <a:cubicBezTo>
                    <a:pt x="10115" y="19756"/>
                    <a:pt x="10266" y="19354"/>
                    <a:pt x="10492" y="18978"/>
                  </a:cubicBezTo>
                  <a:cubicBezTo>
                    <a:pt x="10718" y="18626"/>
                    <a:pt x="11069" y="18501"/>
                    <a:pt x="11345" y="18200"/>
                  </a:cubicBezTo>
                  <a:cubicBezTo>
                    <a:pt x="11596" y="17924"/>
                    <a:pt x="11797" y="17622"/>
                    <a:pt x="11973" y="17296"/>
                  </a:cubicBezTo>
                  <a:cubicBezTo>
                    <a:pt x="12299" y="16744"/>
                    <a:pt x="12550" y="16167"/>
                    <a:pt x="12701" y="15539"/>
                  </a:cubicBezTo>
                  <a:cubicBezTo>
                    <a:pt x="12776" y="15263"/>
                    <a:pt x="12751" y="14987"/>
                    <a:pt x="12650" y="14736"/>
                  </a:cubicBezTo>
                  <a:cubicBezTo>
                    <a:pt x="12500" y="14485"/>
                    <a:pt x="12450" y="14209"/>
                    <a:pt x="12500" y="13908"/>
                  </a:cubicBezTo>
                  <a:cubicBezTo>
                    <a:pt x="12575" y="13657"/>
                    <a:pt x="12726" y="13431"/>
                    <a:pt x="12776" y="13155"/>
                  </a:cubicBezTo>
                  <a:cubicBezTo>
                    <a:pt x="12826" y="12854"/>
                    <a:pt x="12826" y="12527"/>
                    <a:pt x="12776" y="12226"/>
                  </a:cubicBezTo>
                  <a:cubicBezTo>
                    <a:pt x="12751" y="11925"/>
                    <a:pt x="12801" y="11624"/>
                    <a:pt x="12776" y="11323"/>
                  </a:cubicBezTo>
                  <a:cubicBezTo>
                    <a:pt x="12701" y="10896"/>
                    <a:pt x="12675" y="10494"/>
                    <a:pt x="12650" y="10068"/>
                  </a:cubicBezTo>
                  <a:cubicBezTo>
                    <a:pt x="12726" y="9440"/>
                    <a:pt x="13002" y="8863"/>
                    <a:pt x="13077" y="8185"/>
                  </a:cubicBezTo>
                  <a:cubicBezTo>
                    <a:pt x="13127" y="7508"/>
                    <a:pt x="13077" y="6805"/>
                    <a:pt x="13077" y="6152"/>
                  </a:cubicBezTo>
                  <a:cubicBezTo>
                    <a:pt x="13077" y="5575"/>
                    <a:pt x="13228" y="4697"/>
                    <a:pt x="12726" y="4220"/>
                  </a:cubicBezTo>
                  <a:cubicBezTo>
                    <a:pt x="12475" y="3969"/>
                    <a:pt x="12173" y="3918"/>
                    <a:pt x="11948" y="3567"/>
                  </a:cubicBezTo>
                  <a:cubicBezTo>
                    <a:pt x="11822" y="3391"/>
                    <a:pt x="11722" y="3191"/>
                    <a:pt x="11596" y="3040"/>
                  </a:cubicBezTo>
                  <a:cubicBezTo>
                    <a:pt x="11446" y="2864"/>
                    <a:pt x="11320" y="2714"/>
                    <a:pt x="11195" y="2588"/>
                  </a:cubicBezTo>
                  <a:cubicBezTo>
                    <a:pt x="11044" y="2463"/>
                    <a:pt x="10893" y="2337"/>
                    <a:pt x="10768" y="2187"/>
                  </a:cubicBezTo>
                  <a:cubicBezTo>
                    <a:pt x="10642" y="1735"/>
                    <a:pt x="10467" y="1308"/>
                    <a:pt x="10241" y="932"/>
                  </a:cubicBezTo>
                  <a:cubicBezTo>
                    <a:pt x="10113" y="686"/>
                    <a:pt x="10027" y="617"/>
                    <a:pt x="9941" y="617"/>
                  </a:cubicBezTo>
                  <a:cubicBezTo>
                    <a:pt x="9831" y="617"/>
                    <a:pt x="9719" y="726"/>
                    <a:pt x="9518" y="726"/>
                  </a:cubicBezTo>
                  <a:cubicBezTo>
                    <a:pt x="9471" y="726"/>
                    <a:pt x="9420" y="720"/>
                    <a:pt x="9362" y="706"/>
                  </a:cubicBezTo>
                  <a:cubicBezTo>
                    <a:pt x="9262" y="329"/>
                    <a:pt x="8961" y="53"/>
                    <a:pt x="8584" y="3"/>
                  </a:cubicBezTo>
                  <a:cubicBezTo>
                    <a:pt x="8568" y="2"/>
                    <a:pt x="8553" y="1"/>
                    <a:pt x="8538" y="1"/>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7"/>
            <p:cNvSpPr/>
            <p:nvPr/>
          </p:nvSpPr>
          <p:spPr>
            <a:xfrm>
              <a:off x="2082523" y="2671051"/>
              <a:ext cx="561747" cy="1133079"/>
            </a:xfrm>
            <a:custGeom>
              <a:avLst/>
              <a:gdLst/>
              <a:ahLst/>
              <a:cxnLst/>
              <a:rect l="l" t="t" r="r" b="b"/>
              <a:pathLst>
                <a:path w="13128" h="26480" extrusionOk="0">
                  <a:moveTo>
                    <a:pt x="12977" y="3539"/>
                  </a:moveTo>
                  <a:cubicBezTo>
                    <a:pt x="12977" y="4192"/>
                    <a:pt x="13027" y="4895"/>
                    <a:pt x="12977" y="5572"/>
                  </a:cubicBezTo>
                  <a:cubicBezTo>
                    <a:pt x="12902" y="6250"/>
                    <a:pt x="12626" y="6827"/>
                    <a:pt x="12550" y="7455"/>
                  </a:cubicBezTo>
                  <a:cubicBezTo>
                    <a:pt x="12575" y="7881"/>
                    <a:pt x="12601" y="8283"/>
                    <a:pt x="12676" y="8710"/>
                  </a:cubicBezTo>
                  <a:cubicBezTo>
                    <a:pt x="12701" y="9011"/>
                    <a:pt x="12651" y="9312"/>
                    <a:pt x="12676" y="9613"/>
                  </a:cubicBezTo>
                  <a:cubicBezTo>
                    <a:pt x="12726" y="9914"/>
                    <a:pt x="12726" y="10241"/>
                    <a:pt x="12676" y="10542"/>
                  </a:cubicBezTo>
                  <a:cubicBezTo>
                    <a:pt x="12626" y="10818"/>
                    <a:pt x="12475" y="11044"/>
                    <a:pt x="12400" y="11295"/>
                  </a:cubicBezTo>
                  <a:cubicBezTo>
                    <a:pt x="12350" y="11596"/>
                    <a:pt x="12400" y="11872"/>
                    <a:pt x="12550" y="12123"/>
                  </a:cubicBezTo>
                  <a:cubicBezTo>
                    <a:pt x="12651" y="12374"/>
                    <a:pt x="12676" y="12650"/>
                    <a:pt x="12601" y="12926"/>
                  </a:cubicBezTo>
                  <a:cubicBezTo>
                    <a:pt x="12450" y="13554"/>
                    <a:pt x="12199" y="14131"/>
                    <a:pt x="11873" y="14683"/>
                  </a:cubicBezTo>
                  <a:cubicBezTo>
                    <a:pt x="11697" y="15009"/>
                    <a:pt x="11496" y="15311"/>
                    <a:pt x="11245" y="15587"/>
                  </a:cubicBezTo>
                  <a:cubicBezTo>
                    <a:pt x="10969" y="15888"/>
                    <a:pt x="10618" y="16013"/>
                    <a:pt x="10392" y="16365"/>
                  </a:cubicBezTo>
                  <a:cubicBezTo>
                    <a:pt x="10166" y="16741"/>
                    <a:pt x="10015" y="17143"/>
                    <a:pt x="9965" y="17569"/>
                  </a:cubicBezTo>
                  <a:cubicBezTo>
                    <a:pt x="9840" y="18021"/>
                    <a:pt x="9664" y="18473"/>
                    <a:pt x="9488" y="18900"/>
                  </a:cubicBezTo>
                  <a:cubicBezTo>
                    <a:pt x="9287" y="19326"/>
                    <a:pt x="9388" y="19803"/>
                    <a:pt x="9212" y="20255"/>
                  </a:cubicBezTo>
                  <a:cubicBezTo>
                    <a:pt x="8911" y="20958"/>
                    <a:pt x="8158" y="21234"/>
                    <a:pt x="7606" y="21711"/>
                  </a:cubicBezTo>
                  <a:cubicBezTo>
                    <a:pt x="7330" y="21962"/>
                    <a:pt x="7003" y="22162"/>
                    <a:pt x="6677" y="22313"/>
                  </a:cubicBezTo>
                  <a:cubicBezTo>
                    <a:pt x="6401" y="22413"/>
                    <a:pt x="6301" y="22363"/>
                    <a:pt x="6050" y="22464"/>
                  </a:cubicBezTo>
                  <a:cubicBezTo>
                    <a:pt x="5523" y="22614"/>
                    <a:pt x="5096" y="23242"/>
                    <a:pt x="4870" y="23668"/>
                  </a:cubicBezTo>
                  <a:cubicBezTo>
                    <a:pt x="4569" y="24170"/>
                    <a:pt x="4067" y="24572"/>
                    <a:pt x="3816" y="25099"/>
                  </a:cubicBezTo>
                  <a:cubicBezTo>
                    <a:pt x="3615" y="25501"/>
                    <a:pt x="3540" y="26153"/>
                    <a:pt x="3289" y="26479"/>
                  </a:cubicBezTo>
                  <a:cubicBezTo>
                    <a:pt x="2661" y="26404"/>
                    <a:pt x="2435" y="24823"/>
                    <a:pt x="2310" y="24296"/>
                  </a:cubicBezTo>
                  <a:cubicBezTo>
                    <a:pt x="2159" y="23468"/>
                    <a:pt x="1858" y="22664"/>
                    <a:pt x="1457" y="21912"/>
                  </a:cubicBezTo>
                  <a:cubicBezTo>
                    <a:pt x="1306" y="21661"/>
                    <a:pt x="1130" y="21510"/>
                    <a:pt x="1105" y="21209"/>
                  </a:cubicBezTo>
                  <a:cubicBezTo>
                    <a:pt x="1155" y="20807"/>
                    <a:pt x="1206" y="20431"/>
                    <a:pt x="1256" y="20079"/>
                  </a:cubicBezTo>
                  <a:cubicBezTo>
                    <a:pt x="1306" y="19477"/>
                    <a:pt x="1281" y="18875"/>
                    <a:pt x="1256" y="18272"/>
                  </a:cubicBezTo>
                  <a:cubicBezTo>
                    <a:pt x="1206" y="17569"/>
                    <a:pt x="1080" y="16892"/>
                    <a:pt x="854" y="16239"/>
                  </a:cubicBezTo>
                  <a:cubicBezTo>
                    <a:pt x="754" y="15863"/>
                    <a:pt x="679" y="15486"/>
                    <a:pt x="653" y="15085"/>
                  </a:cubicBezTo>
                  <a:cubicBezTo>
                    <a:pt x="478" y="14106"/>
                    <a:pt x="402" y="13127"/>
                    <a:pt x="428" y="12148"/>
                  </a:cubicBezTo>
                  <a:cubicBezTo>
                    <a:pt x="428" y="11245"/>
                    <a:pt x="151" y="10416"/>
                    <a:pt x="76" y="9538"/>
                  </a:cubicBezTo>
                  <a:cubicBezTo>
                    <a:pt x="1" y="8860"/>
                    <a:pt x="202" y="8258"/>
                    <a:pt x="252" y="7605"/>
                  </a:cubicBezTo>
                  <a:cubicBezTo>
                    <a:pt x="377" y="7455"/>
                    <a:pt x="478" y="7279"/>
                    <a:pt x="528" y="7103"/>
                  </a:cubicBezTo>
                  <a:cubicBezTo>
                    <a:pt x="628" y="6702"/>
                    <a:pt x="478" y="6225"/>
                    <a:pt x="528" y="5823"/>
                  </a:cubicBezTo>
                  <a:cubicBezTo>
                    <a:pt x="603" y="5120"/>
                    <a:pt x="1130" y="4493"/>
                    <a:pt x="1406" y="3840"/>
                  </a:cubicBezTo>
                  <a:cubicBezTo>
                    <a:pt x="1758" y="2987"/>
                    <a:pt x="2385" y="2661"/>
                    <a:pt x="3389" y="2661"/>
                  </a:cubicBezTo>
                  <a:cubicBezTo>
                    <a:pt x="4594" y="2661"/>
                    <a:pt x="4017" y="1958"/>
                    <a:pt x="4745" y="1381"/>
                  </a:cubicBezTo>
                  <a:cubicBezTo>
                    <a:pt x="5171" y="1029"/>
                    <a:pt x="5523" y="1255"/>
                    <a:pt x="6000" y="1305"/>
                  </a:cubicBezTo>
                  <a:cubicBezTo>
                    <a:pt x="6502" y="1381"/>
                    <a:pt x="6552" y="1305"/>
                    <a:pt x="7003" y="1004"/>
                  </a:cubicBezTo>
                  <a:cubicBezTo>
                    <a:pt x="7380" y="703"/>
                    <a:pt x="7556" y="502"/>
                    <a:pt x="8033" y="452"/>
                  </a:cubicBezTo>
                  <a:cubicBezTo>
                    <a:pt x="8610" y="402"/>
                    <a:pt x="8635" y="653"/>
                    <a:pt x="8986" y="854"/>
                  </a:cubicBezTo>
                  <a:cubicBezTo>
                    <a:pt x="9965" y="1356"/>
                    <a:pt x="10317" y="477"/>
                    <a:pt x="10994" y="51"/>
                  </a:cubicBezTo>
                  <a:lnTo>
                    <a:pt x="11120" y="0"/>
                  </a:lnTo>
                  <a:cubicBezTo>
                    <a:pt x="11245" y="126"/>
                    <a:pt x="11396" y="276"/>
                    <a:pt x="11521" y="427"/>
                  </a:cubicBezTo>
                  <a:cubicBezTo>
                    <a:pt x="11647" y="603"/>
                    <a:pt x="11772" y="778"/>
                    <a:pt x="11898" y="979"/>
                  </a:cubicBezTo>
                  <a:cubicBezTo>
                    <a:pt x="12099" y="1305"/>
                    <a:pt x="12400" y="1381"/>
                    <a:pt x="12676" y="1632"/>
                  </a:cubicBezTo>
                  <a:cubicBezTo>
                    <a:pt x="13128" y="2084"/>
                    <a:pt x="12977" y="2962"/>
                    <a:pt x="12977" y="3539"/>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7"/>
            <p:cNvSpPr/>
            <p:nvPr/>
          </p:nvSpPr>
          <p:spPr>
            <a:xfrm>
              <a:off x="1350073" y="2871868"/>
              <a:ext cx="517716" cy="1479978"/>
            </a:xfrm>
            <a:custGeom>
              <a:avLst/>
              <a:gdLst/>
              <a:ahLst/>
              <a:cxnLst/>
              <a:rect l="l" t="t" r="r" b="b"/>
              <a:pathLst>
                <a:path w="12099" h="34587" extrusionOk="0">
                  <a:moveTo>
                    <a:pt x="4870" y="1431"/>
                  </a:moveTo>
                  <a:cubicBezTo>
                    <a:pt x="3539" y="2009"/>
                    <a:pt x="2761" y="3314"/>
                    <a:pt x="2234" y="4418"/>
                  </a:cubicBezTo>
                  <a:cubicBezTo>
                    <a:pt x="1657" y="5698"/>
                    <a:pt x="1281" y="7079"/>
                    <a:pt x="1180" y="8509"/>
                  </a:cubicBezTo>
                  <a:cubicBezTo>
                    <a:pt x="879" y="11822"/>
                    <a:pt x="553" y="15236"/>
                    <a:pt x="553" y="18574"/>
                  </a:cubicBezTo>
                  <a:cubicBezTo>
                    <a:pt x="553" y="20933"/>
                    <a:pt x="327" y="23343"/>
                    <a:pt x="126" y="25702"/>
                  </a:cubicBezTo>
                  <a:cubicBezTo>
                    <a:pt x="1" y="26706"/>
                    <a:pt x="51" y="27710"/>
                    <a:pt x="226" y="28714"/>
                  </a:cubicBezTo>
                  <a:cubicBezTo>
                    <a:pt x="352" y="29266"/>
                    <a:pt x="603" y="29843"/>
                    <a:pt x="653" y="30395"/>
                  </a:cubicBezTo>
                  <a:cubicBezTo>
                    <a:pt x="728" y="31098"/>
                    <a:pt x="703" y="32052"/>
                    <a:pt x="1105" y="32704"/>
                  </a:cubicBezTo>
                  <a:cubicBezTo>
                    <a:pt x="1481" y="33257"/>
                    <a:pt x="2184" y="33633"/>
                    <a:pt x="2786" y="33884"/>
                  </a:cubicBezTo>
                  <a:cubicBezTo>
                    <a:pt x="4418" y="34587"/>
                    <a:pt x="6526" y="33959"/>
                    <a:pt x="8133" y="33508"/>
                  </a:cubicBezTo>
                  <a:cubicBezTo>
                    <a:pt x="9162" y="33206"/>
                    <a:pt x="9789" y="32905"/>
                    <a:pt x="10366" y="32177"/>
                  </a:cubicBezTo>
                  <a:cubicBezTo>
                    <a:pt x="10818" y="31625"/>
                    <a:pt x="11370" y="31173"/>
                    <a:pt x="11697" y="30571"/>
                  </a:cubicBezTo>
                  <a:cubicBezTo>
                    <a:pt x="12098" y="29718"/>
                    <a:pt x="10542" y="6777"/>
                    <a:pt x="10366" y="5121"/>
                  </a:cubicBezTo>
                  <a:cubicBezTo>
                    <a:pt x="10341" y="4418"/>
                    <a:pt x="10266" y="3715"/>
                    <a:pt x="10166" y="3038"/>
                  </a:cubicBezTo>
                  <a:cubicBezTo>
                    <a:pt x="10015" y="2410"/>
                    <a:pt x="7982" y="1"/>
                    <a:pt x="4870" y="14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7"/>
            <p:cNvSpPr/>
            <p:nvPr/>
          </p:nvSpPr>
          <p:spPr>
            <a:xfrm>
              <a:off x="1414516" y="2925570"/>
              <a:ext cx="387763" cy="1479978"/>
            </a:xfrm>
            <a:custGeom>
              <a:avLst/>
              <a:gdLst/>
              <a:ahLst/>
              <a:cxnLst/>
              <a:rect l="l" t="t" r="r" b="b"/>
              <a:pathLst>
                <a:path w="9062" h="34587" extrusionOk="0">
                  <a:moveTo>
                    <a:pt x="3615" y="1431"/>
                  </a:moveTo>
                  <a:cubicBezTo>
                    <a:pt x="2636" y="2009"/>
                    <a:pt x="2059" y="3314"/>
                    <a:pt x="1657" y="4418"/>
                  </a:cubicBezTo>
                  <a:cubicBezTo>
                    <a:pt x="1205" y="5748"/>
                    <a:pt x="929" y="7129"/>
                    <a:pt x="854" y="8509"/>
                  </a:cubicBezTo>
                  <a:cubicBezTo>
                    <a:pt x="628" y="11822"/>
                    <a:pt x="377" y="15236"/>
                    <a:pt x="402" y="18599"/>
                  </a:cubicBezTo>
                  <a:cubicBezTo>
                    <a:pt x="402" y="20933"/>
                    <a:pt x="226" y="23368"/>
                    <a:pt x="76" y="25702"/>
                  </a:cubicBezTo>
                  <a:cubicBezTo>
                    <a:pt x="0" y="26706"/>
                    <a:pt x="26" y="27710"/>
                    <a:pt x="176" y="28714"/>
                  </a:cubicBezTo>
                  <a:cubicBezTo>
                    <a:pt x="251" y="29266"/>
                    <a:pt x="452" y="29843"/>
                    <a:pt x="477" y="30395"/>
                  </a:cubicBezTo>
                  <a:cubicBezTo>
                    <a:pt x="528" y="31123"/>
                    <a:pt x="502" y="32052"/>
                    <a:pt x="829" y="32704"/>
                  </a:cubicBezTo>
                  <a:cubicBezTo>
                    <a:pt x="1105" y="33206"/>
                    <a:pt x="1557" y="33633"/>
                    <a:pt x="2084" y="33884"/>
                  </a:cubicBezTo>
                  <a:cubicBezTo>
                    <a:pt x="3288" y="34587"/>
                    <a:pt x="4870" y="33959"/>
                    <a:pt x="6074" y="33508"/>
                  </a:cubicBezTo>
                  <a:cubicBezTo>
                    <a:pt x="6777" y="33307"/>
                    <a:pt x="7379" y="32830"/>
                    <a:pt x="7756" y="32177"/>
                  </a:cubicBezTo>
                  <a:cubicBezTo>
                    <a:pt x="8082" y="31625"/>
                    <a:pt x="8509" y="31173"/>
                    <a:pt x="8735" y="30571"/>
                  </a:cubicBezTo>
                  <a:cubicBezTo>
                    <a:pt x="9061" y="29743"/>
                    <a:pt x="7881" y="6777"/>
                    <a:pt x="7756" y="5121"/>
                  </a:cubicBezTo>
                  <a:cubicBezTo>
                    <a:pt x="7706" y="4443"/>
                    <a:pt x="7706" y="3665"/>
                    <a:pt x="7605" y="3038"/>
                  </a:cubicBezTo>
                  <a:cubicBezTo>
                    <a:pt x="7480" y="2410"/>
                    <a:pt x="5974" y="1"/>
                    <a:pt x="3615"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7"/>
            <p:cNvSpPr/>
            <p:nvPr/>
          </p:nvSpPr>
          <p:spPr>
            <a:xfrm>
              <a:off x="1452087" y="3047995"/>
              <a:ext cx="388833" cy="1480021"/>
            </a:xfrm>
            <a:custGeom>
              <a:avLst/>
              <a:gdLst/>
              <a:ahLst/>
              <a:cxnLst/>
              <a:rect l="l" t="t" r="r" b="b"/>
              <a:pathLst>
                <a:path w="9087" h="34588" extrusionOk="0">
                  <a:moveTo>
                    <a:pt x="3615" y="1406"/>
                  </a:moveTo>
                  <a:cubicBezTo>
                    <a:pt x="2636" y="2009"/>
                    <a:pt x="2059" y="3289"/>
                    <a:pt x="1657" y="4418"/>
                  </a:cubicBezTo>
                  <a:cubicBezTo>
                    <a:pt x="1206" y="5749"/>
                    <a:pt x="930" y="7104"/>
                    <a:pt x="854" y="8509"/>
                  </a:cubicBezTo>
                  <a:cubicBezTo>
                    <a:pt x="628" y="11822"/>
                    <a:pt x="377" y="15236"/>
                    <a:pt x="402" y="18599"/>
                  </a:cubicBezTo>
                  <a:cubicBezTo>
                    <a:pt x="402" y="20933"/>
                    <a:pt x="252" y="23343"/>
                    <a:pt x="101" y="25702"/>
                  </a:cubicBezTo>
                  <a:cubicBezTo>
                    <a:pt x="1" y="26706"/>
                    <a:pt x="26" y="27710"/>
                    <a:pt x="177" y="28714"/>
                  </a:cubicBezTo>
                  <a:cubicBezTo>
                    <a:pt x="252" y="29266"/>
                    <a:pt x="453" y="29843"/>
                    <a:pt x="478" y="30396"/>
                  </a:cubicBezTo>
                  <a:cubicBezTo>
                    <a:pt x="528" y="31098"/>
                    <a:pt x="503" y="32052"/>
                    <a:pt x="829" y="32705"/>
                  </a:cubicBezTo>
                  <a:cubicBezTo>
                    <a:pt x="1130" y="33207"/>
                    <a:pt x="1557" y="33633"/>
                    <a:pt x="2084" y="33884"/>
                  </a:cubicBezTo>
                  <a:cubicBezTo>
                    <a:pt x="3289" y="34587"/>
                    <a:pt x="4870" y="33960"/>
                    <a:pt x="6075" y="33508"/>
                  </a:cubicBezTo>
                  <a:cubicBezTo>
                    <a:pt x="6803" y="33307"/>
                    <a:pt x="7405" y="32830"/>
                    <a:pt x="7782" y="32178"/>
                  </a:cubicBezTo>
                  <a:cubicBezTo>
                    <a:pt x="8108" y="31650"/>
                    <a:pt x="8534" y="31199"/>
                    <a:pt x="8760" y="30571"/>
                  </a:cubicBezTo>
                  <a:cubicBezTo>
                    <a:pt x="9087" y="29743"/>
                    <a:pt x="7907" y="6778"/>
                    <a:pt x="7782" y="5121"/>
                  </a:cubicBezTo>
                  <a:cubicBezTo>
                    <a:pt x="7731" y="4443"/>
                    <a:pt x="7731" y="3690"/>
                    <a:pt x="7606" y="3038"/>
                  </a:cubicBezTo>
                  <a:cubicBezTo>
                    <a:pt x="7505" y="2410"/>
                    <a:pt x="5974" y="1"/>
                    <a:pt x="3615" y="140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7"/>
            <p:cNvSpPr/>
            <p:nvPr/>
          </p:nvSpPr>
          <p:spPr>
            <a:xfrm>
              <a:off x="1602454" y="3050177"/>
              <a:ext cx="178349" cy="1350025"/>
            </a:xfrm>
            <a:custGeom>
              <a:avLst/>
              <a:gdLst/>
              <a:ahLst/>
              <a:cxnLst/>
              <a:rect l="l" t="t" r="r" b="b"/>
              <a:pathLst>
                <a:path w="4168" h="31550" extrusionOk="0">
                  <a:moveTo>
                    <a:pt x="1858" y="1355"/>
                  </a:moveTo>
                  <a:cubicBezTo>
                    <a:pt x="1356" y="1933"/>
                    <a:pt x="202" y="14608"/>
                    <a:pt x="202" y="17820"/>
                  </a:cubicBezTo>
                  <a:cubicBezTo>
                    <a:pt x="202" y="20079"/>
                    <a:pt x="126" y="22388"/>
                    <a:pt x="51" y="24647"/>
                  </a:cubicBezTo>
                  <a:cubicBezTo>
                    <a:pt x="1" y="25601"/>
                    <a:pt x="26" y="26580"/>
                    <a:pt x="76" y="27533"/>
                  </a:cubicBezTo>
                  <a:cubicBezTo>
                    <a:pt x="126" y="28061"/>
                    <a:pt x="227" y="28613"/>
                    <a:pt x="252" y="29140"/>
                  </a:cubicBezTo>
                  <a:cubicBezTo>
                    <a:pt x="277" y="29843"/>
                    <a:pt x="3766" y="31549"/>
                    <a:pt x="3991" y="30872"/>
                  </a:cubicBezTo>
                  <a:cubicBezTo>
                    <a:pt x="4167" y="30345"/>
                    <a:pt x="3063" y="0"/>
                    <a:pt x="1858" y="1355"/>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7"/>
            <p:cNvSpPr/>
            <p:nvPr/>
          </p:nvSpPr>
          <p:spPr>
            <a:xfrm>
              <a:off x="1602454" y="3290747"/>
              <a:ext cx="178349" cy="1166370"/>
            </a:xfrm>
            <a:custGeom>
              <a:avLst/>
              <a:gdLst/>
              <a:ahLst/>
              <a:cxnLst/>
              <a:rect l="l" t="t" r="r" b="b"/>
              <a:pathLst>
                <a:path w="4168" h="27258" extrusionOk="0">
                  <a:moveTo>
                    <a:pt x="1858" y="1180"/>
                  </a:moveTo>
                  <a:cubicBezTo>
                    <a:pt x="1356" y="1682"/>
                    <a:pt x="202" y="12625"/>
                    <a:pt x="202" y="15411"/>
                  </a:cubicBezTo>
                  <a:cubicBezTo>
                    <a:pt x="202" y="17344"/>
                    <a:pt x="126" y="19351"/>
                    <a:pt x="51" y="21284"/>
                  </a:cubicBezTo>
                  <a:cubicBezTo>
                    <a:pt x="1" y="22112"/>
                    <a:pt x="26" y="22941"/>
                    <a:pt x="76" y="23769"/>
                  </a:cubicBezTo>
                  <a:cubicBezTo>
                    <a:pt x="126" y="24246"/>
                    <a:pt x="227" y="24723"/>
                    <a:pt x="252" y="25174"/>
                  </a:cubicBezTo>
                  <a:cubicBezTo>
                    <a:pt x="277" y="25752"/>
                    <a:pt x="3766" y="27258"/>
                    <a:pt x="3991" y="26655"/>
                  </a:cubicBezTo>
                  <a:cubicBezTo>
                    <a:pt x="4167" y="26203"/>
                    <a:pt x="3063" y="0"/>
                    <a:pt x="1858" y="1180"/>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7"/>
            <p:cNvSpPr/>
            <p:nvPr/>
          </p:nvSpPr>
          <p:spPr>
            <a:xfrm>
              <a:off x="1356535" y="3150051"/>
              <a:ext cx="178306" cy="1350025"/>
            </a:xfrm>
            <a:custGeom>
              <a:avLst/>
              <a:gdLst/>
              <a:ahLst/>
              <a:cxnLst/>
              <a:rect l="l" t="t" r="r" b="b"/>
              <a:pathLst>
                <a:path w="4167" h="31550" extrusionOk="0">
                  <a:moveTo>
                    <a:pt x="1857" y="1356"/>
                  </a:moveTo>
                  <a:cubicBezTo>
                    <a:pt x="1355" y="1933"/>
                    <a:pt x="201" y="14608"/>
                    <a:pt x="201" y="17820"/>
                  </a:cubicBezTo>
                  <a:cubicBezTo>
                    <a:pt x="201" y="20079"/>
                    <a:pt x="126" y="22388"/>
                    <a:pt x="50" y="24647"/>
                  </a:cubicBezTo>
                  <a:cubicBezTo>
                    <a:pt x="0" y="25601"/>
                    <a:pt x="0" y="26580"/>
                    <a:pt x="75" y="27534"/>
                  </a:cubicBezTo>
                  <a:cubicBezTo>
                    <a:pt x="126" y="28061"/>
                    <a:pt x="226" y="28613"/>
                    <a:pt x="251" y="29140"/>
                  </a:cubicBezTo>
                  <a:cubicBezTo>
                    <a:pt x="276" y="29843"/>
                    <a:pt x="3765" y="31549"/>
                    <a:pt x="3991" y="30872"/>
                  </a:cubicBezTo>
                  <a:cubicBezTo>
                    <a:pt x="4167" y="30345"/>
                    <a:pt x="3087" y="0"/>
                    <a:pt x="1857" y="1356"/>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7"/>
            <p:cNvSpPr/>
            <p:nvPr/>
          </p:nvSpPr>
          <p:spPr>
            <a:xfrm>
              <a:off x="1356535" y="3390621"/>
              <a:ext cx="178306" cy="1166370"/>
            </a:xfrm>
            <a:custGeom>
              <a:avLst/>
              <a:gdLst/>
              <a:ahLst/>
              <a:cxnLst/>
              <a:rect l="l" t="t" r="r" b="b"/>
              <a:pathLst>
                <a:path w="4167" h="27258" extrusionOk="0">
                  <a:moveTo>
                    <a:pt x="1857" y="1180"/>
                  </a:moveTo>
                  <a:cubicBezTo>
                    <a:pt x="1355" y="1682"/>
                    <a:pt x="201" y="12625"/>
                    <a:pt x="201" y="15411"/>
                  </a:cubicBezTo>
                  <a:cubicBezTo>
                    <a:pt x="201" y="17344"/>
                    <a:pt x="126" y="19352"/>
                    <a:pt x="50" y="21284"/>
                  </a:cubicBezTo>
                  <a:cubicBezTo>
                    <a:pt x="0" y="22112"/>
                    <a:pt x="0" y="22941"/>
                    <a:pt x="75" y="23769"/>
                  </a:cubicBezTo>
                  <a:cubicBezTo>
                    <a:pt x="126" y="24246"/>
                    <a:pt x="226" y="24723"/>
                    <a:pt x="251" y="25174"/>
                  </a:cubicBezTo>
                  <a:cubicBezTo>
                    <a:pt x="276" y="25752"/>
                    <a:pt x="3765" y="27258"/>
                    <a:pt x="3991" y="26655"/>
                  </a:cubicBezTo>
                  <a:cubicBezTo>
                    <a:pt x="4167" y="26204"/>
                    <a:pt x="3087" y="0"/>
                    <a:pt x="1857" y="1180"/>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7"/>
            <p:cNvSpPr/>
            <p:nvPr/>
          </p:nvSpPr>
          <p:spPr>
            <a:xfrm>
              <a:off x="1707719" y="2555045"/>
              <a:ext cx="510185" cy="1803256"/>
            </a:xfrm>
            <a:custGeom>
              <a:avLst/>
              <a:gdLst/>
              <a:ahLst/>
              <a:cxnLst/>
              <a:rect l="l" t="t" r="r" b="b"/>
              <a:pathLst>
                <a:path w="11923" h="42142" extrusionOk="0">
                  <a:moveTo>
                    <a:pt x="4769" y="1732"/>
                  </a:moveTo>
                  <a:cubicBezTo>
                    <a:pt x="3489" y="2460"/>
                    <a:pt x="2711" y="4042"/>
                    <a:pt x="2184" y="5397"/>
                  </a:cubicBezTo>
                  <a:cubicBezTo>
                    <a:pt x="1607" y="6978"/>
                    <a:pt x="1230" y="8660"/>
                    <a:pt x="1130" y="10366"/>
                  </a:cubicBezTo>
                  <a:cubicBezTo>
                    <a:pt x="829" y="14407"/>
                    <a:pt x="502" y="18574"/>
                    <a:pt x="527" y="22665"/>
                  </a:cubicBezTo>
                  <a:cubicBezTo>
                    <a:pt x="527" y="25526"/>
                    <a:pt x="327" y="28463"/>
                    <a:pt x="101" y="31324"/>
                  </a:cubicBezTo>
                  <a:cubicBezTo>
                    <a:pt x="0" y="32554"/>
                    <a:pt x="26" y="33784"/>
                    <a:pt x="201" y="34988"/>
                  </a:cubicBezTo>
                  <a:cubicBezTo>
                    <a:pt x="327" y="35666"/>
                    <a:pt x="603" y="36369"/>
                    <a:pt x="653" y="37021"/>
                  </a:cubicBezTo>
                  <a:cubicBezTo>
                    <a:pt x="703" y="37925"/>
                    <a:pt x="678" y="39054"/>
                    <a:pt x="1080" y="39857"/>
                  </a:cubicBezTo>
                  <a:cubicBezTo>
                    <a:pt x="1431" y="40535"/>
                    <a:pt x="2134" y="40987"/>
                    <a:pt x="2736" y="41313"/>
                  </a:cubicBezTo>
                  <a:cubicBezTo>
                    <a:pt x="4343" y="42141"/>
                    <a:pt x="6426" y="41388"/>
                    <a:pt x="8007" y="40836"/>
                  </a:cubicBezTo>
                  <a:cubicBezTo>
                    <a:pt x="9036" y="40485"/>
                    <a:pt x="9638" y="40108"/>
                    <a:pt x="10241" y="39230"/>
                  </a:cubicBezTo>
                  <a:cubicBezTo>
                    <a:pt x="10667" y="38552"/>
                    <a:pt x="11220" y="38000"/>
                    <a:pt x="11521" y="37247"/>
                  </a:cubicBezTo>
                  <a:cubicBezTo>
                    <a:pt x="11922" y="36243"/>
                    <a:pt x="10391" y="8283"/>
                    <a:pt x="10241" y="6225"/>
                  </a:cubicBezTo>
                  <a:cubicBezTo>
                    <a:pt x="10165" y="5422"/>
                    <a:pt x="10165" y="4493"/>
                    <a:pt x="10015" y="3715"/>
                  </a:cubicBezTo>
                  <a:cubicBezTo>
                    <a:pt x="9864" y="2962"/>
                    <a:pt x="7856" y="1"/>
                    <a:pt x="4769" y="1732"/>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7"/>
            <p:cNvSpPr/>
            <p:nvPr/>
          </p:nvSpPr>
          <p:spPr>
            <a:xfrm>
              <a:off x="1770022" y="2620558"/>
              <a:ext cx="383441" cy="1804326"/>
            </a:xfrm>
            <a:custGeom>
              <a:avLst/>
              <a:gdLst/>
              <a:ahLst/>
              <a:cxnLst/>
              <a:rect l="l" t="t" r="r" b="b"/>
              <a:pathLst>
                <a:path w="8961" h="42167" extrusionOk="0">
                  <a:moveTo>
                    <a:pt x="3589" y="1732"/>
                  </a:moveTo>
                  <a:cubicBezTo>
                    <a:pt x="2610" y="2460"/>
                    <a:pt x="2008" y="4042"/>
                    <a:pt x="1657" y="5397"/>
                  </a:cubicBezTo>
                  <a:cubicBezTo>
                    <a:pt x="1180" y="7028"/>
                    <a:pt x="929" y="8685"/>
                    <a:pt x="854" y="10392"/>
                  </a:cubicBezTo>
                  <a:cubicBezTo>
                    <a:pt x="628" y="14407"/>
                    <a:pt x="377" y="18574"/>
                    <a:pt x="402" y="22665"/>
                  </a:cubicBezTo>
                  <a:cubicBezTo>
                    <a:pt x="402" y="25526"/>
                    <a:pt x="226" y="28488"/>
                    <a:pt x="75" y="31324"/>
                  </a:cubicBezTo>
                  <a:cubicBezTo>
                    <a:pt x="0" y="32554"/>
                    <a:pt x="25" y="33784"/>
                    <a:pt x="176" y="35013"/>
                  </a:cubicBezTo>
                  <a:cubicBezTo>
                    <a:pt x="251" y="35691"/>
                    <a:pt x="452" y="36369"/>
                    <a:pt x="477" y="37046"/>
                  </a:cubicBezTo>
                  <a:cubicBezTo>
                    <a:pt x="527" y="37925"/>
                    <a:pt x="502" y="39079"/>
                    <a:pt x="803" y="39857"/>
                  </a:cubicBezTo>
                  <a:cubicBezTo>
                    <a:pt x="1079" y="40460"/>
                    <a:pt x="1506" y="40962"/>
                    <a:pt x="2058" y="41313"/>
                  </a:cubicBezTo>
                  <a:cubicBezTo>
                    <a:pt x="3263" y="42167"/>
                    <a:pt x="4819" y="41414"/>
                    <a:pt x="6024" y="40836"/>
                  </a:cubicBezTo>
                  <a:cubicBezTo>
                    <a:pt x="6752" y="40535"/>
                    <a:pt x="7354" y="39958"/>
                    <a:pt x="7680" y="39230"/>
                  </a:cubicBezTo>
                  <a:cubicBezTo>
                    <a:pt x="8007" y="38577"/>
                    <a:pt x="8408" y="38000"/>
                    <a:pt x="8659" y="37247"/>
                  </a:cubicBezTo>
                  <a:cubicBezTo>
                    <a:pt x="8960" y="36243"/>
                    <a:pt x="7806" y="8283"/>
                    <a:pt x="7680" y="6250"/>
                  </a:cubicBezTo>
                  <a:cubicBezTo>
                    <a:pt x="7630" y="5422"/>
                    <a:pt x="7630" y="4493"/>
                    <a:pt x="7505" y="3740"/>
                  </a:cubicBezTo>
                  <a:cubicBezTo>
                    <a:pt x="7404" y="2962"/>
                    <a:pt x="5898" y="1"/>
                    <a:pt x="3589" y="17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7"/>
            <p:cNvSpPr/>
            <p:nvPr/>
          </p:nvSpPr>
          <p:spPr>
            <a:xfrm>
              <a:off x="1807593" y="2769855"/>
              <a:ext cx="382371" cy="1803256"/>
            </a:xfrm>
            <a:custGeom>
              <a:avLst/>
              <a:gdLst/>
              <a:ahLst/>
              <a:cxnLst/>
              <a:rect l="l" t="t" r="r" b="b"/>
              <a:pathLst>
                <a:path w="8936" h="42142" extrusionOk="0">
                  <a:moveTo>
                    <a:pt x="3565" y="1732"/>
                  </a:moveTo>
                  <a:cubicBezTo>
                    <a:pt x="2611" y="2435"/>
                    <a:pt x="2034" y="4016"/>
                    <a:pt x="1632" y="5372"/>
                  </a:cubicBezTo>
                  <a:cubicBezTo>
                    <a:pt x="1180" y="7003"/>
                    <a:pt x="929" y="8685"/>
                    <a:pt x="854" y="10366"/>
                  </a:cubicBezTo>
                  <a:cubicBezTo>
                    <a:pt x="628" y="14382"/>
                    <a:pt x="377" y="18548"/>
                    <a:pt x="377" y="22639"/>
                  </a:cubicBezTo>
                  <a:cubicBezTo>
                    <a:pt x="377" y="25526"/>
                    <a:pt x="226" y="28462"/>
                    <a:pt x="76" y="31324"/>
                  </a:cubicBezTo>
                  <a:cubicBezTo>
                    <a:pt x="1" y="32528"/>
                    <a:pt x="26" y="33758"/>
                    <a:pt x="151" y="34988"/>
                  </a:cubicBezTo>
                  <a:cubicBezTo>
                    <a:pt x="252" y="35666"/>
                    <a:pt x="452" y="36343"/>
                    <a:pt x="477" y="37021"/>
                  </a:cubicBezTo>
                  <a:cubicBezTo>
                    <a:pt x="528" y="37899"/>
                    <a:pt x="503" y="39054"/>
                    <a:pt x="804" y="39857"/>
                  </a:cubicBezTo>
                  <a:cubicBezTo>
                    <a:pt x="1080" y="40434"/>
                    <a:pt x="1507" y="40936"/>
                    <a:pt x="2059" y="41288"/>
                  </a:cubicBezTo>
                  <a:cubicBezTo>
                    <a:pt x="3263" y="42141"/>
                    <a:pt x="4820" y="41388"/>
                    <a:pt x="6024" y="40836"/>
                  </a:cubicBezTo>
                  <a:cubicBezTo>
                    <a:pt x="6752" y="40510"/>
                    <a:pt x="7355" y="39932"/>
                    <a:pt x="7656" y="39205"/>
                  </a:cubicBezTo>
                  <a:cubicBezTo>
                    <a:pt x="7982" y="38527"/>
                    <a:pt x="8409" y="37975"/>
                    <a:pt x="8635" y="37222"/>
                  </a:cubicBezTo>
                  <a:cubicBezTo>
                    <a:pt x="8936" y="36218"/>
                    <a:pt x="7781" y="8258"/>
                    <a:pt x="7656" y="6225"/>
                  </a:cubicBezTo>
                  <a:cubicBezTo>
                    <a:pt x="7606" y="5397"/>
                    <a:pt x="7606" y="4468"/>
                    <a:pt x="7505" y="3715"/>
                  </a:cubicBezTo>
                  <a:cubicBezTo>
                    <a:pt x="7380" y="2937"/>
                    <a:pt x="5899" y="0"/>
                    <a:pt x="3565" y="17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7"/>
            <p:cNvSpPr/>
            <p:nvPr/>
          </p:nvSpPr>
          <p:spPr>
            <a:xfrm>
              <a:off x="1955820" y="2771994"/>
              <a:ext cx="176166" cy="1645361"/>
            </a:xfrm>
            <a:custGeom>
              <a:avLst/>
              <a:gdLst/>
              <a:ahLst/>
              <a:cxnLst/>
              <a:rect l="l" t="t" r="r" b="b"/>
              <a:pathLst>
                <a:path w="4117" h="38452" extrusionOk="0">
                  <a:moveTo>
                    <a:pt x="1832" y="1657"/>
                  </a:moveTo>
                  <a:cubicBezTo>
                    <a:pt x="1356" y="2360"/>
                    <a:pt x="201" y="17821"/>
                    <a:pt x="201" y="21736"/>
                  </a:cubicBezTo>
                  <a:cubicBezTo>
                    <a:pt x="201" y="24472"/>
                    <a:pt x="126" y="27283"/>
                    <a:pt x="50" y="30044"/>
                  </a:cubicBezTo>
                  <a:cubicBezTo>
                    <a:pt x="0" y="31148"/>
                    <a:pt x="0" y="32453"/>
                    <a:pt x="76" y="33558"/>
                  </a:cubicBezTo>
                  <a:cubicBezTo>
                    <a:pt x="126" y="34210"/>
                    <a:pt x="226" y="34863"/>
                    <a:pt x="251" y="35515"/>
                  </a:cubicBezTo>
                  <a:cubicBezTo>
                    <a:pt x="276" y="36369"/>
                    <a:pt x="3690" y="38452"/>
                    <a:pt x="3941" y="37598"/>
                  </a:cubicBezTo>
                  <a:cubicBezTo>
                    <a:pt x="4116" y="36971"/>
                    <a:pt x="3037" y="1"/>
                    <a:pt x="1832" y="1657"/>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7"/>
            <p:cNvSpPr/>
            <p:nvPr/>
          </p:nvSpPr>
          <p:spPr>
            <a:xfrm>
              <a:off x="1955820" y="3066267"/>
              <a:ext cx="176166" cy="1419858"/>
            </a:xfrm>
            <a:custGeom>
              <a:avLst/>
              <a:gdLst/>
              <a:ahLst/>
              <a:cxnLst/>
              <a:rect l="l" t="t" r="r" b="b"/>
              <a:pathLst>
                <a:path w="4117" h="33182" extrusionOk="0">
                  <a:moveTo>
                    <a:pt x="1832" y="1406"/>
                  </a:moveTo>
                  <a:cubicBezTo>
                    <a:pt x="1330" y="2009"/>
                    <a:pt x="201" y="15361"/>
                    <a:pt x="201" y="18749"/>
                  </a:cubicBezTo>
                  <a:cubicBezTo>
                    <a:pt x="201" y="21109"/>
                    <a:pt x="126" y="23543"/>
                    <a:pt x="50" y="25903"/>
                  </a:cubicBezTo>
                  <a:cubicBezTo>
                    <a:pt x="0" y="26932"/>
                    <a:pt x="25" y="27936"/>
                    <a:pt x="76" y="28939"/>
                  </a:cubicBezTo>
                  <a:cubicBezTo>
                    <a:pt x="126" y="29517"/>
                    <a:pt x="226" y="30094"/>
                    <a:pt x="251" y="30646"/>
                  </a:cubicBezTo>
                  <a:cubicBezTo>
                    <a:pt x="276" y="31374"/>
                    <a:pt x="3690" y="33181"/>
                    <a:pt x="3941" y="32453"/>
                  </a:cubicBezTo>
                  <a:cubicBezTo>
                    <a:pt x="4116" y="31901"/>
                    <a:pt x="3037" y="1"/>
                    <a:pt x="1832" y="140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7"/>
            <p:cNvSpPr/>
            <p:nvPr/>
          </p:nvSpPr>
          <p:spPr>
            <a:xfrm>
              <a:off x="1714180" y="2894419"/>
              <a:ext cx="175097" cy="1645404"/>
            </a:xfrm>
            <a:custGeom>
              <a:avLst/>
              <a:gdLst/>
              <a:ahLst/>
              <a:cxnLst/>
              <a:rect l="l" t="t" r="r" b="b"/>
              <a:pathLst>
                <a:path w="4092" h="38453" extrusionOk="0">
                  <a:moveTo>
                    <a:pt x="1832" y="1657"/>
                  </a:moveTo>
                  <a:cubicBezTo>
                    <a:pt x="1330" y="2335"/>
                    <a:pt x="176" y="17796"/>
                    <a:pt x="176" y="21736"/>
                  </a:cubicBezTo>
                  <a:cubicBezTo>
                    <a:pt x="176" y="24472"/>
                    <a:pt x="100" y="27283"/>
                    <a:pt x="25" y="30044"/>
                  </a:cubicBezTo>
                  <a:cubicBezTo>
                    <a:pt x="0" y="31148"/>
                    <a:pt x="0" y="32428"/>
                    <a:pt x="75" y="33558"/>
                  </a:cubicBezTo>
                  <a:cubicBezTo>
                    <a:pt x="100" y="34210"/>
                    <a:pt x="201" y="34863"/>
                    <a:pt x="226" y="35516"/>
                  </a:cubicBezTo>
                  <a:cubicBezTo>
                    <a:pt x="251" y="36369"/>
                    <a:pt x="3690" y="38452"/>
                    <a:pt x="3915" y="37599"/>
                  </a:cubicBezTo>
                  <a:cubicBezTo>
                    <a:pt x="4091" y="36946"/>
                    <a:pt x="3012" y="1"/>
                    <a:pt x="1832" y="1657"/>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7"/>
            <p:cNvSpPr/>
            <p:nvPr/>
          </p:nvSpPr>
          <p:spPr>
            <a:xfrm>
              <a:off x="1713068" y="3187621"/>
              <a:ext cx="176209" cy="1420928"/>
            </a:xfrm>
            <a:custGeom>
              <a:avLst/>
              <a:gdLst/>
              <a:ahLst/>
              <a:cxnLst/>
              <a:rect l="l" t="t" r="r" b="b"/>
              <a:pathLst>
                <a:path w="4118" h="33207" extrusionOk="0">
                  <a:moveTo>
                    <a:pt x="1858" y="1431"/>
                  </a:moveTo>
                  <a:cubicBezTo>
                    <a:pt x="1356" y="2034"/>
                    <a:pt x="202" y="15361"/>
                    <a:pt x="202" y="18750"/>
                  </a:cubicBezTo>
                  <a:cubicBezTo>
                    <a:pt x="202" y="21134"/>
                    <a:pt x="126" y="23569"/>
                    <a:pt x="51" y="25928"/>
                  </a:cubicBezTo>
                  <a:cubicBezTo>
                    <a:pt x="1" y="26932"/>
                    <a:pt x="26" y="27936"/>
                    <a:pt x="101" y="28965"/>
                  </a:cubicBezTo>
                  <a:cubicBezTo>
                    <a:pt x="126" y="29517"/>
                    <a:pt x="227" y="30094"/>
                    <a:pt x="252" y="30646"/>
                  </a:cubicBezTo>
                  <a:cubicBezTo>
                    <a:pt x="277" y="31374"/>
                    <a:pt x="3716" y="33206"/>
                    <a:pt x="3941" y="32453"/>
                  </a:cubicBezTo>
                  <a:cubicBezTo>
                    <a:pt x="4117" y="31901"/>
                    <a:pt x="3038" y="1"/>
                    <a:pt x="1858"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7"/>
            <p:cNvSpPr/>
            <p:nvPr/>
          </p:nvSpPr>
          <p:spPr>
            <a:xfrm>
              <a:off x="2428359" y="3185482"/>
              <a:ext cx="348011" cy="1033207"/>
            </a:xfrm>
            <a:custGeom>
              <a:avLst/>
              <a:gdLst/>
              <a:ahLst/>
              <a:cxnLst/>
              <a:rect l="l" t="t" r="r" b="b"/>
              <a:pathLst>
                <a:path w="8133" h="24146" extrusionOk="0">
                  <a:moveTo>
                    <a:pt x="4895" y="979"/>
                  </a:moveTo>
                  <a:cubicBezTo>
                    <a:pt x="5773" y="1406"/>
                    <a:pt x="6301" y="2310"/>
                    <a:pt x="6652" y="3088"/>
                  </a:cubicBezTo>
                  <a:cubicBezTo>
                    <a:pt x="7053" y="3991"/>
                    <a:pt x="7279" y="4945"/>
                    <a:pt x="7355" y="5949"/>
                  </a:cubicBezTo>
                  <a:cubicBezTo>
                    <a:pt x="7581" y="8233"/>
                    <a:pt x="7781" y="10642"/>
                    <a:pt x="7781" y="12977"/>
                  </a:cubicBezTo>
                  <a:cubicBezTo>
                    <a:pt x="7781" y="14608"/>
                    <a:pt x="7932" y="16290"/>
                    <a:pt x="8057" y="17946"/>
                  </a:cubicBezTo>
                  <a:cubicBezTo>
                    <a:pt x="8133" y="18624"/>
                    <a:pt x="8108" y="19352"/>
                    <a:pt x="7982" y="20029"/>
                  </a:cubicBezTo>
                  <a:cubicBezTo>
                    <a:pt x="7882" y="20431"/>
                    <a:pt x="7781" y="20807"/>
                    <a:pt x="7706" y="21209"/>
                  </a:cubicBezTo>
                  <a:cubicBezTo>
                    <a:pt x="7656" y="21711"/>
                    <a:pt x="7681" y="22364"/>
                    <a:pt x="7380" y="22815"/>
                  </a:cubicBezTo>
                  <a:cubicBezTo>
                    <a:pt x="7104" y="23192"/>
                    <a:pt x="6702" y="23493"/>
                    <a:pt x="6250" y="23644"/>
                  </a:cubicBezTo>
                  <a:cubicBezTo>
                    <a:pt x="5171" y="24146"/>
                    <a:pt x="3740" y="23694"/>
                    <a:pt x="2661" y="23393"/>
                  </a:cubicBezTo>
                  <a:cubicBezTo>
                    <a:pt x="2084" y="23267"/>
                    <a:pt x="1557" y="22941"/>
                    <a:pt x="1155" y="22464"/>
                  </a:cubicBezTo>
                  <a:cubicBezTo>
                    <a:pt x="829" y="22113"/>
                    <a:pt x="553" y="21736"/>
                    <a:pt x="277" y="21335"/>
                  </a:cubicBezTo>
                  <a:cubicBezTo>
                    <a:pt x="1" y="20732"/>
                    <a:pt x="1055" y="4744"/>
                    <a:pt x="1155" y="3565"/>
                  </a:cubicBezTo>
                  <a:cubicBezTo>
                    <a:pt x="1180" y="3088"/>
                    <a:pt x="1231" y="2611"/>
                    <a:pt x="1306" y="2134"/>
                  </a:cubicBezTo>
                  <a:cubicBezTo>
                    <a:pt x="1431" y="1682"/>
                    <a:pt x="2787" y="1"/>
                    <a:pt x="4895" y="979"/>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7"/>
            <p:cNvSpPr/>
            <p:nvPr/>
          </p:nvSpPr>
          <p:spPr>
            <a:xfrm>
              <a:off x="2474530" y="3223095"/>
              <a:ext cx="259949" cy="1033207"/>
            </a:xfrm>
            <a:custGeom>
              <a:avLst/>
              <a:gdLst/>
              <a:ahLst/>
              <a:cxnLst/>
              <a:rect l="l" t="t" r="r" b="b"/>
              <a:pathLst>
                <a:path w="6075" h="24146" extrusionOk="0">
                  <a:moveTo>
                    <a:pt x="3640" y="1004"/>
                  </a:moveTo>
                  <a:cubicBezTo>
                    <a:pt x="4293" y="1431"/>
                    <a:pt x="4694" y="2309"/>
                    <a:pt x="4945" y="3112"/>
                  </a:cubicBezTo>
                  <a:cubicBezTo>
                    <a:pt x="5247" y="4016"/>
                    <a:pt x="5447" y="4970"/>
                    <a:pt x="5498" y="5948"/>
                  </a:cubicBezTo>
                  <a:cubicBezTo>
                    <a:pt x="5648" y="8258"/>
                    <a:pt x="5799" y="10667"/>
                    <a:pt x="5799" y="12976"/>
                  </a:cubicBezTo>
                  <a:cubicBezTo>
                    <a:pt x="5799" y="14633"/>
                    <a:pt x="5899" y="16314"/>
                    <a:pt x="6025" y="17946"/>
                  </a:cubicBezTo>
                  <a:cubicBezTo>
                    <a:pt x="6075" y="18648"/>
                    <a:pt x="6050" y="19351"/>
                    <a:pt x="5949" y="20054"/>
                  </a:cubicBezTo>
                  <a:cubicBezTo>
                    <a:pt x="5899" y="20430"/>
                    <a:pt x="5774" y="20832"/>
                    <a:pt x="5749" y="21208"/>
                  </a:cubicBezTo>
                  <a:cubicBezTo>
                    <a:pt x="5724" y="21736"/>
                    <a:pt x="5749" y="22388"/>
                    <a:pt x="5523" y="22840"/>
                  </a:cubicBezTo>
                  <a:cubicBezTo>
                    <a:pt x="5322" y="23191"/>
                    <a:pt x="5021" y="23492"/>
                    <a:pt x="4669" y="23668"/>
                  </a:cubicBezTo>
                  <a:cubicBezTo>
                    <a:pt x="3866" y="24145"/>
                    <a:pt x="2787" y="23718"/>
                    <a:pt x="1984" y="23392"/>
                  </a:cubicBezTo>
                  <a:cubicBezTo>
                    <a:pt x="1507" y="23241"/>
                    <a:pt x="1105" y="22915"/>
                    <a:pt x="854" y="22463"/>
                  </a:cubicBezTo>
                  <a:cubicBezTo>
                    <a:pt x="603" y="22112"/>
                    <a:pt x="377" y="21736"/>
                    <a:pt x="202" y="21334"/>
                  </a:cubicBezTo>
                  <a:cubicBezTo>
                    <a:pt x="1" y="20757"/>
                    <a:pt x="779" y="4744"/>
                    <a:pt x="854" y="3589"/>
                  </a:cubicBezTo>
                  <a:cubicBezTo>
                    <a:pt x="879" y="3112"/>
                    <a:pt x="905" y="2585"/>
                    <a:pt x="955" y="2133"/>
                  </a:cubicBezTo>
                  <a:cubicBezTo>
                    <a:pt x="1030" y="1682"/>
                    <a:pt x="2059" y="0"/>
                    <a:pt x="3640" y="1004"/>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7"/>
            <p:cNvSpPr/>
            <p:nvPr/>
          </p:nvSpPr>
          <p:spPr>
            <a:xfrm>
              <a:off x="2448770" y="3307906"/>
              <a:ext cx="259949" cy="1033207"/>
            </a:xfrm>
            <a:custGeom>
              <a:avLst/>
              <a:gdLst/>
              <a:ahLst/>
              <a:cxnLst/>
              <a:rect l="l" t="t" r="r" b="b"/>
              <a:pathLst>
                <a:path w="6075" h="24146" extrusionOk="0">
                  <a:moveTo>
                    <a:pt x="3640" y="1005"/>
                  </a:moveTo>
                  <a:cubicBezTo>
                    <a:pt x="4293" y="1406"/>
                    <a:pt x="4694" y="2310"/>
                    <a:pt x="4970" y="3088"/>
                  </a:cubicBezTo>
                  <a:cubicBezTo>
                    <a:pt x="5271" y="4017"/>
                    <a:pt x="5447" y="4970"/>
                    <a:pt x="5497" y="5949"/>
                  </a:cubicBezTo>
                  <a:cubicBezTo>
                    <a:pt x="5648" y="8258"/>
                    <a:pt x="5798" y="10643"/>
                    <a:pt x="5798" y="12977"/>
                  </a:cubicBezTo>
                  <a:cubicBezTo>
                    <a:pt x="5798" y="14633"/>
                    <a:pt x="5924" y="16315"/>
                    <a:pt x="6024" y="17946"/>
                  </a:cubicBezTo>
                  <a:cubicBezTo>
                    <a:pt x="6075" y="18649"/>
                    <a:pt x="6049" y="19352"/>
                    <a:pt x="5974" y="20055"/>
                  </a:cubicBezTo>
                  <a:cubicBezTo>
                    <a:pt x="5924" y="20431"/>
                    <a:pt x="5773" y="20833"/>
                    <a:pt x="5748" y="21209"/>
                  </a:cubicBezTo>
                  <a:cubicBezTo>
                    <a:pt x="5723" y="21711"/>
                    <a:pt x="5748" y="22389"/>
                    <a:pt x="5522" y="22841"/>
                  </a:cubicBezTo>
                  <a:cubicBezTo>
                    <a:pt x="5322" y="23192"/>
                    <a:pt x="5045" y="23468"/>
                    <a:pt x="4669" y="23669"/>
                  </a:cubicBezTo>
                  <a:cubicBezTo>
                    <a:pt x="3866" y="24146"/>
                    <a:pt x="2787" y="23719"/>
                    <a:pt x="1983" y="23393"/>
                  </a:cubicBezTo>
                  <a:cubicBezTo>
                    <a:pt x="1507" y="23242"/>
                    <a:pt x="1105" y="22916"/>
                    <a:pt x="879" y="22464"/>
                  </a:cubicBezTo>
                  <a:cubicBezTo>
                    <a:pt x="603" y="22113"/>
                    <a:pt x="377" y="21736"/>
                    <a:pt x="201" y="21335"/>
                  </a:cubicBezTo>
                  <a:cubicBezTo>
                    <a:pt x="1" y="20758"/>
                    <a:pt x="779" y="4745"/>
                    <a:pt x="879" y="3590"/>
                  </a:cubicBezTo>
                  <a:cubicBezTo>
                    <a:pt x="904" y="3113"/>
                    <a:pt x="904" y="2586"/>
                    <a:pt x="979" y="2134"/>
                  </a:cubicBezTo>
                  <a:cubicBezTo>
                    <a:pt x="1055" y="1682"/>
                    <a:pt x="2059" y="1"/>
                    <a:pt x="3640" y="1005"/>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7"/>
            <p:cNvSpPr/>
            <p:nvPr/>
          </p:nvSpPr>
          <p:spPr>
            <a:xfrm>
              <a:off x="2488522" y="3310088"/>
              <a:ext cx="119256" cy="941893"/>
            </a:xfrm>
            <a:custGeom>
              <a:avLst/>
              <a:gdLst/>
              <a:ahLst/>
              <a:cxnLst/>
              <a:rect l="l" t="t" r="r" b="b"/>
              <a:pathLst>
                <a:path w="2787" h="22012" extrusionOk="0">
                  <a:moveTo>
                    <a:pt x="1531" y="954"/>
                  </a:moveTo>
                  <a:cubicBezTo>
                    <a:pt x="1883" y="1355"/>
                    <a:pt x="2661" y="10190"/>
                    <a:pt x="2661" y="12424"/>
                  </a:cubicBezTo>
                  <a:cubicBezTo>
                    <a:pt x="2661" y="14005"/>
                    <a:pt x="2711" y="15611"/>
                    <a:pt x="2761" y="17193"/>
                  </a:cubicBezTo>
                  <a:cubicBezTo>
                    <a:pt x="2786" y="17870"/>
                    <a:pt x="2786" y="18523"/>
                    <a:pt x="2736" y="19201"/>
                  </a:cubicBezTo>
                  <a:cubicBezTo>
                    <a:pt x="2711" y="19577"/>
                    <a:pt x="2636" y="19954"/>
                    <a:pt x="2611" y="20330"/>
                  </a:cubicBezTo>
                  <a:cubicBezTo>
                    <a:pt x="2611" y="20807"/>
                    <a:pt x="276" y="22012"/>
                    <a:pt x="101" y="21535"/>
                  </a:cubicBezTo>
                  <a:cubicBezTo>
                    <a:pt x="0" y="21158"/>
                    <a:pt x="728" y="0"/>
                    <a:pt x="1531" y="954"/>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7"/>
            <p:cNvSpPr/>
            <p:nvPr/>
          </p:nvSpPr>
          <p:spPr>
            <a:xfrm>
              <a:off x="2488522" y="3477614"/>
              <a:ext cx="119256" cy="814123"/>
            </a:xfrm>
            <a:custGeom>
              <a:avLst/>
              <a:gdLst/>
              <a:ahLst/>
              <a:cxnLst/>
              <a:rect l="l" t="t" r="r" b="b"/>
              <a:pathLst>
                <a:path w="2787" h="19026" extrusionOk="0">
                  <a:moveTo>
                    <a:pt x="1531" y="829"/>
                  </a:moveTo>
                  <a:cubicBezTo>
                    <a:pt x="1883" y="1180"/>
                    <a:pt x="2661" y="8810"/>
                    <a:pt x="2661" y="10743"/>
                  </a:cubicBezTo>
                  <a:cubicBezTo>
                    <a:pt x="2661" y="12098"/>
                    <a:pt x="2711" y="13504"/>
                    <a:pt x="2761" y="14859"/>
                  </a:cubicBezTo>
                  <a:cubicBezTo>
                    <a:pt x="2786" y="15436"/>
                    <a:pt x="2786" y="16013"/>
                    <a:pt x="2736" y="16591"/>
                  </a:cubicBezTo>
                  <a:cubicBezTo>
                    <a:pt x="2711" y="16917"/>
                    <a:pt x="2636" y="17243"/>
                    <a:pt x="2611" y="17570"/>
                  </a:cubicBezTo>
                  <a:cubicBezTo>
                    <a:pt x="2611" y="17971"/>
                    <a:pt x="276" y="19025"/>
                    <a:pt x="101" y="18599"/>
                  </a:cubicBezTo>
                  <a:cubicBezTo>
                    <a:pt x="0" y="18272"/>
                    <a:pt x="728" y="0"/>
                    <a:pt x="1531" y="829"/>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7"/>
            <p:cNvSpPr/>
            <p:nvPr/>
          </p:nvSpPr>
          <p:spPr>
            <a:xfrm>
              <a:off x="2652839" y="3379880"/>
              <a:ext cx="119256" cy="941936"/>
            </a:xfrm>
            <a:custGeom>
              <a:avLst/>
              <a:gdLst/>
              <a:ahLst/>
              <a:cxnLst/>
              <a:rect l="l" t="t" r="r" b="b"/>
              <a:pathLst>
                <a:path w="2787" h="22013" extrusionOk="0">
                  <a:moveTo>
                    <a:pt x="1557" y="954"/>
                  </a:moveTo>
                  <a:cubicBezTo>
                    <a:pt x="1883" y="1331"/>
                    <a:pt x="2661" y="10191"/>
                    <a:pt x="2661" y="12424"/>
                  </a:cubicBezTo>
                  <a:cubicBezTo>
                    <a:pt x="2661" y="14006"/>
                    <a:pt x="2711" y="15612"/>
                    <a:pt x="2761" y="17193"/>
                  </a:cubicBezTo>
                  <a:cubicBezTo>
                    <a:pt x="2786" y="17871"/>
                    <a:pt x="2786" y="18523"/>
                    <a:pt x="2736" y="19201"/>
                  </a:cubicBezTo>
                  <a:cubicBezTo>
                    <a:pt x="2711" y="19577"/>
                    <a:pt x="2636" y="19954"/>
                    <a:pt x="2636" y="20330"/>
                  </a:cubicBezTo>
                  <a:cubicBezTo>
                    <a:pt x="2611" y="20807"/>
                    <a:pt x="276" y="22012"/>
                    <a:pt x="126" y="21535"/>
                  </a:cubicBezTo>
                  <a:cubicBezTo>
                    <a:pt x="0" y="21159"/>
                    <a:pt x="753" y="0"/>
                    <a:pt x="1557" y="954"/>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7"/>
            <p:cNvSpPr/>
            <p:nvPr/>
          </p:nvSpPr>
          <p:spPr>
            <a:xfrm>
              <a:off x="2652839" y="3548476"/>
              <a:ext cx="119256" cy="813053"/>
            </a:xfrm>
            <a:custGeom>
              <a:avLst/>
              <a:gdLst/>
              <a:ahLst/>
              <a:cxnLst/>
              <a:rect l="l" t="t" r="r" b="b"/>
              <a:pathLst>
                <a:path w="2787" h="19001" extrusionOk="0">
                  <a:moveTo>
                    <a:pt x="1557" y="804"/>
                  </a:moveTo>
                  <a:cubicBezTo>
                    <a:pt x="1883" y="1156"/>
                    <a:pt x="2661" y="8786"/>
                    <a:pt x="2661" y="10718"/>
                  </a:cubicBezTo>
                  <a:cubicBezTo>
                    <a:pt x="2661" y="12073"/>
                    <a:pt x="2711" y="13479"/>
                    <a:pt x="2761" y="14834"/>
                  </a:cubicBezTo>
                  <a:cubicBezTo>
                    <a:pt x="2786" y="15412"/>
                    <a:pt x="2786" y="15989"/>
                    <a:pt x="2736" y="16566"/>
                  </a:cubicBezTo>
                  <a:cubicBezTo>
                    <a:pt x="2711" y="16867"/>
                    <a:pt x="2636" y="17219"/>
                    <a:pt x="2636" y="17520"/>
                  </a:cubicBezTo>
                  <a:cubicBezTo>
                    <a:pt x="2611" y="17947"/>
                    <a:pt x="276" y="19001"/>
                    <a:pt x="126" y="18574"/>
                  </a:cubicBezTo>
                  <a:cubicBezTo>
                    <a:pt x="0" y="18248"/>
                    <a:pt x="753" y="1"/>
                    <a:pt x="1557" y="804"/>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57"/>
          <p:cNvSpPr/>
          <p:nvPr/>
        </p:nvSpPr>
        <p:spPr>
          <a:xfrm>
            <a:off x="182850" y="692550"/>
            <a:ext cx="2132275" cy="347350"/>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3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57"/>
          <p:cNvGrpSpPr/>
          <p:nvPr/>
        </p:nvGrpSpPr>
        <p:grpSpPr>
          <a:xfrm flipH="1">
            <a:off x="540100" y="518100"/>
            <a:ext cx="2102525" cy="696250"/>
            <a:chOff x="2250625" y="399575"/>
            <a:chExt cx="2102525" cy="696250"/>
          </a:xfrm>
        </p:grpSpPr>
        <p:sp>
          <p:nvSpPr>
            <p:cNvPr id="1205" name="Google Shape;1205;p57"/>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7"/>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7"/>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7"/>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7"/>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7"/>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7"/>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29741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35"/>
                                        </p:tgtEl>
                                        <p:attrNameLst>
                                          <p:attrName>style.visibility</p:attrName>
                                        </p:attrNameLst>
                                      </p:cBhvr>
                                      <p:to>
                                        <p:strVal val="visible"/>
                                      </p:to>
                                    </p:set>
                                    <p:anim calcmode="lin" valueType="num">
                                      <p:cBhvr additive="base">
                                        <p:cTn id="27" dur="500" fill="hold"/>
                                        <p:tgtEl>
                                          <p:spTgt spid="1135"/>
                                        </p:tgtEl>
                                        <p:attrNameLst>
                                          <p:attrName>ppt_x</p:attrName>
                                        </p:attrNameLst>
                                      </p:cBhvr>
                                      <p:tavLst>
                                        <p:tav tm="0">
                                          <p:val>
                                            <p:strVal val="#ppt_x"/>
                                          </p:val>
                                        </p:tav>
                                        <p:tav tm="100000">
                                          <p:val>
                                            <p:strVal val="#ppt_x"/>
                                          </p:val>
                                        </p:tav>
                                      </p:tavLst>
                                    </p:anim>
                                    <p:anim calcmode="lin" valueType="num">
                                      <p:cBhvr additive="base">
                                        <p:cTn id="28" dur="500" fill="hold"/>
                                        <p:tgtEl>
                                          <p:spTgt spid="11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36"/>
                                        </p:tgtEl>
                                        <p:attrNameLst>
                                          <p:attrName>style.visibility</p:attrName>
                                        </p:attrNameLst>
                                      </p:cBhvr>
                                      <p:to>
                                        <p:strVal val="visible"/>
                                      </p:to>
                                    </p:set>
                                    <p:anim calcmode="lin" valueType="num">
                                      <p:cBhvr additive="base">
                                        <p:cTn id="31" dur="500" fill="hold"/>
                                        <p:tgtEl>
                                          <p:spTgt spid="1136"/>
                                        </p:tgtEl>
                                        <p:attrNameLst>
                                          <p:attrName>ppt_x</p:attrName>
                                        </p:attrNameLst>
                                      </p:cBhvr>
                                      <p:tavLst>
                                        <p:tav tm="0">
                                          <p:val>
                                            <p:strVal val="#ppt_x"/>
                                          </p:val>
                                        </p:tav>
                                        <p:tav tm="100000">
                                          <p:val>
                                            <p:strVal val="#ppt_x"/>
                                          </p:val>
                                        </p:tav>
                                      </p:tavLst>
                                    </p:anim>
                                    <p:anim calcmode="lin" valueType="num">
                                      <p:cBhvr additive="base">
                                        <p:cTn id="32" dur="500" fill="hold"/>
                                        <p:tgtEl>
                                          <p:spTgt spid="11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37"/>
                                        </p:tgtEl>
                                        <p:attrNameLst>
                                          <p:attrName>style.visibility</p:attrName>
                                        </p:attrNameLst>
                                      </p:cBhvr>
                                      <p:to>
                                        <p:strVal val="visible"/>
                                      </p:to>
                                    </p:set>
                                    <p:anim calcmode="lin" valueType="num">
                                      <p:cBhvr additive="base">
                                        <p:cTn id="35" dur="500" fill="hold"/>
                                        <p:tgtEl>
                                          <p:spTgt spid="1137"/>
                                        </p:tgtEl>
                                        <p:attrNameLst>
                                          <p:attrName>ppt_x</p:attrName>
                                        </p:attrNameLst>
                                      </p:cBhvr>
                                      <p:tavLst>
                                        <p:tav tm="0">
                                          <p:val>
                                            <p:strVal val="#ppt_x"/>
                                          </p:val>
                                        </p:tav>
                                        <p:tav tm="100000">
                                          <p:val>
                                            <p:strVal val="#ppt_x"/>
                                          </p:val>
                                        </p:tav>
                                      </p:tavLst>
                                    </p:anim>
                                    <p:anim calcmode="lin" valueType="num">
                                      <p:cBhvr additive="base">
                                        <p:cTn id="36" dur="500" fill="hold"/>
                                        <p:tgtEl>
                                          <p:spTgt spid="113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39"/>
                                        </p:tgtEl>
                                        <p:attrNameLst>
                                          <p:attrName>style.visibility</p:attrName>
                                        </p:attrNameLst>
                                      </p:cBhvr>
                                      <p:to>
                                        <p:strVal val="visible"/>
                                      </p:to>
                                    </p:set>
                                    <p:anim calcmode="lin" valueType="num">
                                      <p:cBhvr additive="base">
                                        <p:cTn id="39" dur="500" fill="hold"/>
                                        <p:tgtEl>
                                          <p:spTgt spid="1139"/>
                                        </p:tgtEl>
                                        <p:attrNameLst>
                                          <p:attrName>ppt_x</p:attrName>
                                        </p:attrNameLst>
                                      </p:cBhvr>
                                      <p:tavLst>
                                        <p:tav tm="0">
                                          <p:val>
                                            <p:strVal val="#ppt_x"/>
                                          </p:val>
                                        </p:tav>
                                        <p:tav tm="100000">
                                          <p:val>
                                            <p:strVal val="#ppt_x"/>
                                          </p:val>
                                        </p:tav>
                                      </p:tavLst>
                                    </p:anim>
                                    <p:anim calcmode="lin" valueType="num">
                                      <p:cBhvr additive="base">
                                        <p:cTn id="40" dur="500" fill="hold"/>
                                        <p:tgtEl>
                                          <p:spTgt spid="11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03"/>
                                        </p:tgtEl>
                                        <p:attrNameLst>
                                          <p:attrName>style.visibility</p:attrName>
                                        </p:attrNameLst>
                                      </p:cBhvr>
                                      <p:to>
                                        <p:strVal val="visible"/>
                                      </p:to>
                                    </p:set>
                                    <p:anim calcmode="lin" valueType="num">
                                      <p:cBhvr additive="base">
                                        <p:cTn id="43" dur="500" fill="hold"/>
                                        <p:tgtEl>
                                          <p:spTgt spid="1203"/>
                                        </p:tgtEl>
                                        <p:attrNameLst>
                                          <p:attrName>ppt_x</p:attrName>
                                        </p:attrNameLst>
                                      </p:cBhvr>
                                      <p:tavLst>
                                        <p:tav tm="0">
                                          <p:val>
                                            <p:strVal val="#ppt_x"/>
                                          </p:val>
                                        </p:tav>
                                        <p:tav tm="100000">
                                          <p:val>
                                            <p:strVal val="#ppt_x"/>
                                          </p:val>
                                        </p:tav>
                                      </p:tavLst>
                                    </p:anim>
                                    <p:anim calcmode="lin" valueType="num">
                                      <p:cBhvr additive="base">
                                        <p:cTn id="44" dur="500" fill="hold"/>
                                        <p:tgtEl>
                                          <p:spTgt spid="120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04"/>
                                        </p:tgtEl>
                                        <p:attrNameLst>
                                          <p:attrName>style.visibility</p:attrName>
                                        </p:attrNameLst>
                                      </p:cBhvr>
                                      <p:to>
                                        <p:strVal val="visible"/>
                                      </p:to>
                                    </p:set>
                                    <p:anim calcmode="lin" valueType="num">
                                      <p:cBhvr additive="base">
                                        <p:cTn id="47" dur="500" fill="hold"/>
                                        <p:tgtEl>
                                          <p:spTgt spid="1204"/>
                                        </p:tgtEl>
                                        <p:attrNameLst>
                                          <p:attrName>ppt_x</p:attrName>
                                        </p:attrNameLst>
                                      </p:cBhvr>
                                      <p:tavLst>
                                        <p:tav tm="0">
                                          <p:val>
                                            <p:strVal val="#ppt_x"/>
                                          </p:val>
                                        </p:tav>
                                        <p:tav tm="100000">
                                          <p:val>
                                            <p:strVal val="#ppt_x"/>
                                          </p:val>
                                        </p:tav>
                                      </p:tavLst>
                                    </p:anim>
                                    <p:anim calcmode="lin" valueType="num">
                                      <p:cBhvr additive="base">
                                        <p:cTn id="48" dur="500" fill="hold"/>
                                        <p:tgtEl>
                                          <p:spTgt spid="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0" animBg="1"/>
      <p:bldP spid="1136" grpId="0"/>
      <p:bldP spid="1137" grpId="0"/>
      <p:bldP spid="12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593641" y="1136383"/>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213350" y="415432"/>
            <a:ext cx="6717300"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Hoạt động khởi động</a:t>
            </a:r>
            <a:endParaRPr b="1">
              <a:latin typeface="Times New Roman" panose="02020603050405020304" pitchFamily="18" charset="0"/>
              <a:cs typeface="Times New Roman" panose="02020603050405020304" pitchFamily="18" charset="0"/>
            </a:endParaRPr>
          </a:p>
        </p:txBody>
      </p:sp>
      <p:grpSp>
        <p:nvGrpSpPr>
          <p:cNvPr id="48" name="组合 2">
            <a:extLst>
              <a:ext uri="{FF2B5EF4-FFF2-40B4-BE49-F238E27FC236}">
                <a16:creationId xmlns:a16="http://schemas.microsoft.com/office/drawing/2014/main" id="{14BA4425-C716-E0BD-E771-5D7663A750E5}"/>
              </a:ext>
            </a:extLst>
          </p:cNvPr>
          <p:cNvGrpSpPr/>
          <p:nvPr/>
        </p:nvGrpSpPr>
        <p:grpSpPr>
          <a:xfrm flipH="1">
            <a:off x="653901" y="1280404"/>
            <a:ext cx="3707750" cy="2710886"/>
            <a:chOff x="-558688" y="0"/>
            <a:chExt cx="9107943" cy="6858000"/>
          </a:xfrm>
        </p:grpSpPr>
        <p:pic>
          <p:nvPicPr>
            <p:cNvPr id="49" name="图片 3">
              <a:extLst>
                <a:ext uri="{FF2B5EF4-FFF2-40B4-BE49-F238E27FC236}">
                  <a16:creationId xmlns:a16="http://schemas.microsoft.com/office/drawing/2014/main" id="{D80E3026-E03C-1C75-5F59-EE8235D950B3}"/>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50" name="图片 4">
              <a:extLst>
                <a:ext uri="{FF2B5EF4-FFF2-40B4-BE49-F238E27FC236}">
                  <a16:creationId xmlns:a16="http://schemas.microsoft.com/office/drawing/2014/main" id="{F069AD12-2089-2CD1-365C-8721F7361C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51" name="TextBox 12">
            <a:extLst>
              <a:ext uri="{FF2B5EF4-FFF2-40B4-BE49-F238E27FC236}">
                <a16:creationId xmlns:a16="http://schemas.microsoft.com/office/drawing/2014/main" id="{A047A51E-1D7D-F320-BA56-115AF3E102C5}"/>
              </a:ext>
            </a:extLst>
          </p:cNvPr>
          <p:cNvSpPr txBox="1"/>
          <p:nvPr/>
        </p:nvSpPr>
        <p:spPr>
          <a:xfrm>
            <a:off x="979381" y="1914569"/>
            <a:ext cx="3055131" cy="138499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i="1">
                <a:latin typeface="+mj-lt"/>
              </a:rPr>
              <a:t>Video mang đến cho em những thông tin gì?</a:t>
            </a:r>
            <a:endParaRPr lang="en-US" sz="2800">
              <a:latin typeface="+mj-lt"/>
            </a:endParaRPr>
          </a:p>
        </p:txBody>
      </p:sp>
      <p:pic>
        <p:nvPicPr>
          <p:cNvPr id="52" name="图片 34">
            <a:extLst>
              <a:ext uri="{FF2B5EF4-FFF2-40B4-BE49-F238E27FC236}">
                <a16:creationId xmlns:a16="http://schemas.microsoft.com/office/drawing/2014/main" id="{518BB1D2-039D-9697-E13B-7C9920674808}"/>
              </a:ext>
            </a:extLst>
          </p:cNvPr>
          <p:cNvPicPr>
            <a:picLocks noChangeAspect="1"/>
          </p:cNvPicPr>
          <p:nvPr/>
        </p:nvPicPr>
        <p:blipFill>
          <a:blip r:embed="rId7"/>
          <a:srcRect/>
          <a:stretch>
            <a:fillRect/>
          </a:stretch>
        </p:blipFill>
        <p:spPr>
          <a:xfrm>
            <a:off x="4492385" y="2896663"/>
            <a:ext cx="4572001" cy="2247124"/>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par>
                                <p:cTn id="16" presetID="53" presetClass="entr" presetSubtype="16"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Effect transition="in" filter="fade">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Picture 45">
            <a:extLst>
              <a:ext uri="{FF2B5EF4-FFF2-40B4-BE49-F238E27FC236}">
                <a16:creationId xmlns:a16="http://schemas.microsoft.com/office/drawing/2014/main" id="{06BFA9D8-C415-226D-A273-6947AAEDABB7}"/>
              </a:ext>
            </a:extLst>
          </p:cNvPr>
          <p:cNvPicPr>
            <a:picLocks noChangeAspect="1"/>
          </p:cNvPicPr>
          <p:nvPr/>
        </p:nvPicPr>
        <p:blipFill>
          <a:blip r:embed="rId4"/>
          <a:stretch>
            <a:fillRect/>
          </a:stretch>
        </p:blipFill>
        <p:spPr>
          <a:xfrm>
            <a:off x="752349" y="2364475"/>
            <a:ext cx="2994335" cy="2769327"/>
          </a:xfrm>
          <a:prstGeom prst="rect">
            <a:avLst/>
          </a:prstGeom>
        </p:spPr>
      </p:pic>
      <p:pic>
        <p:nvPicPr>
          <p:cNvPr id="48" name="图片 16">
            <a:extLst>
              <a:ext uri="{FF2B5EF4-FFF2-40B4-BE49-F238E27FC236}">
                <a16:creationId xmlns:a16="http://schemas.microsoft.com/office/drawing/2014/main" id="{DAB51765-E624-7A2A-37CC-8B53D3897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651" y="1069313"/>
            <a:ext cx="4842888" cy="307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文本框 13">
            <a:extLst>
              <a:ext uri="{FF2B5EF4-FFF2-40B4-BE49-F238E27FC236}">
                <a16:creationId xmlns:a16="http://schemas.microsoft.com/office/drawing/2014/main" id="{720A7EAC-5385-E0A4-C003-13A2365A36F2}"/>
              </a:ext>
            </a:extLst>
          </p:cNvPr>
          <p:cNvSpPr txBox="1"/>
          <p:nvPr/>
        </p:nvSpPr>
        <p:spPr>
          <a:xfrm>
            <a:off x="5007951" y="1930600"/>
            <a:ext cx="2758420"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i="1">
                <a:latin typeface="Times New Roman" panose="02020603050405020304" pitchFamily="18" charset="0"/>
                <a:cs typeface="Times New Roman" panose="02020603050405020304" pitchFamily="18" charset="0"/>
              </a:rPr>
              <a:t>Hs</a:t>
            </a:r>
            <a:r>
              <a:rPr lang="vi-VN" sz="2400" i="1">
                <a:latin typeface="Times New Roman" panose="02020603050405020304" pitchFamily="18" charset="0"/>
                <a:cs typeface="Times New Roman" panose="02020603050405020304" pitchFamily="18" charset="0"/>
              </a:rPr>
              <a:t> tìm đọc thêm các bài báo, video viết về Hồ Khanh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993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randombar(horizontal)">
                                      <p:cBhvr>
                                        <p:cTn id="14" dur="500"/>
                                        <p:tgtEl>
                                          <p:spTgt spid="4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randombar(horizont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grpSp>
        <p:nvGrpSpPr>
          <p:cNvPr id="4" name="Google Shape;124;p3">
            <a:extLst>
              <a:ext uri="{FF2B5EF4-FFF2-40B4-BE49-F238E27FC236}">
                <a16:creationId xmlns:a16="http://schemas.microsoft.com/office/drawing/2014/main" id="{2E4A28E4-A943-352D-0911-3E31F8A48E44}"/>
              </a:ext>
            </a:extLst>
          </p:cNvPr>
          <p:cNvGrpSpPr/>
          <p:nvPr/>
        </p:nvGrpSpPr>
        <p:grpSpPr>
          <a:xfrm>
            <a:off x="200945" y="367710"/>
            <a:ext cx="8742112" cy="4567289"/>
            <a:chOff x="244450" y="272744"/>
            <a:chExt cx="9144081" cy="4567289"/>
          </a:xfrm>
        </p:grpSpPr>
        <p:sp>
          <p:nvSpPr>
            <p:cNvPr id="5" name="Google Shape;125;p3">
              <a:extLst>
                <a:ext uri="{FF2B5EF4-FFF2-40B4-BE49-F238E27FC236}">
                  <a16:creationId xmlns:a16="http://schemas.microsoft.com/office/drawing/2014/main" id="{4447587B-3C92-FA97-4914-BC6940C24B25}"/>
                </a:ext>
              </a:extLst>
            </p:cNvPr>
            <p:cNvSpPr/>
            <p:nvPr/>
          </p:nvSpPr>
          <p:spPr>
            <a:xfrm flipH="1">
              <a:off x="244450" y="1449339"/>
              <a:ext cx="9144081" cy="3390694"/>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oogle Shape;126;p3">
              <a:extLst>
                <a:ext uri="{FF2B5EF4-FFF2-40B4-BE49-F238E27FC236}">
                  <a16:creationId xmlns:a16="http://schemas.microsoft.com/office/drawing/2014/main" id="{322C84B2-F948-EC99-4CE0-3C9B57A0E7C9}"/>
                </a:ext>
              </a:extLst>
            </p:cNvPr>
            <p:cNvGrpSpPr/>
            <p:nvPr/>
          </p:nvGrpSpPr>
          <p:grpSpPr>
            <a:xfrm>
              <a:off x="1182787" y="1773301"/>
              <a:ext cx="1518624" cy="2350143"/>
              <a:chOff x="2593675" y="2254750"/>
              <a:chExt cx="344125" cy="532550"/>
            </a:xfrm>
          </p:grpSpPr>
          <p:sp>
            <p:nvSpPr>
              <p:cNvPr id="12" name="Google Shape;127;p3">
                <a:extLst>
                  <a:ext uri="{FF2B5EF4-FFF2-40B4-BE49-F238E27FC236}">
                    <a16:creationId xmlns:a16="http://schemas.microsoft.com/office/drawing/2014/main" id="{7B6F7D8C-451F-9BF9-0454-164A1879151A}"/>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28;p3">
                <a:extLst>
                  <a:ext uri="{FF2B5EF4-FFF2-40B4-BE49-F238E27FC236}">
                    <a16:creationId xmlns:a16="http://schemas.microsoft.com/office/drawing/2014/main" id="{23ECD5BC-1A33-990C-BE99-B504E0107B28}"/>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Google Shape;129;p3">
              <a:extLst>
                <a:ext uri="{FF2B5EF4-FFF2-40B4-BE49-F238E27FC236}">
                  <a16:creationId xmlns:a16="http://schemas.microsoft.com/office/drawing/2014/main" id="{D5DCCDCB-B6EE-5AEA-8AC4-9242888CA769}"/>
                </a:ext>
              </a:extLst>
            </p:cNvPr>
            <p:cNvSpPr/>
            <p:nvPr/>
          </p:nvSpPr>
          <p:spPr>
            <a:xfrm>
              <a:off x="8243425" y="1773289"/>
              <a:ext cx="1108004" cy="2045020"/>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30;p3">
              <a:extLst>
                <a:ext uri="{FF2B5EF4-FFF2-40B4-BE49-F238E27FC236}">
                  <a16:creationId xmlns:a16="http://schemas.microsoft.com/office/drawing/2014/main" id="{79B3065A-AE60-DECD-282A-03A2301AE1FE}"/>
                </a:ext>
              </a:extLst>
            </p:cNvPr>
            <p:cNvSpPr/>
            <p:nvPr/>
          </p:nvSpPr>
          <p:spPr>
            <a:xfrm flipH="1">
              <a:off x="1393328" y="272744"/>
              <a:ext cx="1900222" cy="3507199"/>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9" name="Google Shape;131;p3">
              <a:extLst>
                <a:ext uri="{FF2B5EF4-FFF2-40B4-BE49-F238E27FC236}">
                  <a16:creationId xmlns:a16="http://schemas.microsoft.com/office/drawing/2014/main" id="{C667B444-EC2E-F243-C3DA-FB411DDC9201}"/>
                </a:ext>
              </a:extLst>
            </p:cNvPr>
            <p:cNvGrpSpPr/>
            <p:nvPr/>
          </p:nvGrpSpPr>
          <p:grpSpPr>
            <a:xfrm flipH="1">
              <a:off x="6662550" y="1823876"/>
              <a:ext cx="1518624" cy="2350143"/>
              <a:chOff x="2593675" y="2254750"/>
              <a:chExt cx="344125" cy="532550"/>
            </a:xfrm>
          </p:grpSpPr>
          <p:sp>
            <p:nvSpPr>
              <p:cNvPr id="10" name="Google Shape;132;p3">
                <a:extLst>
                  <a:ext uri="{FF2B5EF4-FFF2-40B4-BE49-F238E27FC236}">
                    <a16:creationId xmlns:a16="http://schemas.microsoft.com/office/drawing/2014/main" id="{7437C023-C0E0-A08E-A6CB-734E1B758F6F}"/>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33;p3">
                <a:extLst>
                  <a:ext uri="{FF2B5EF4-FFF2-40B4-BE49-F238E27FC236}">
                    <a16:creationId xmlns:a16="http://schemas.microsoft.com/office/drawing/2014/main" id="{97C22260-9989-3BB7-F9F2-5AB9B88160E2}"/>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4" name="Google Shape;136;p3">
            <a:extLst>
              <a:ext uri="{FF2B5EF4-FFF2-40B4-BE49-F238E27FC236}">
                <a16:creationId xmlns:a16="http://schemas.microsoft.com/office/drawing/2014/main" id="{0D6D7356-D833-CDD3-E5CD-07004B7A68E6}"/>
              </a:ext>
            </a:extLst>
          </p:cNvPr>
          <p:cNvGrpSpPr/>
          <p:nvPr/>
        </p:nvGrpSpPr>
        <p:grpSpPr>
          <a:xfrm>
            <a:off x="6510140" y="32"/>
            <a:ext cx="2634163" cy="1149414"/>
            <a:chOff x="4955225" y="742325"/>
            <a:chExt cx="2025500" cy="883825"/>
          </a:xfrm>
        </p:grpSpPr>
        <p:sp>
          <p:nvSpPr>
            <p:cNvPr id="15" name="Google Shape;137;p3">
              <a:extLst>
                <a:ext uri="{FF2B5EF4-FFF2-40B4-BE49-F238E27FC236}">
                  <a16:creationId xmlns:a16="http://schemas.microsoft.com/office/drawing/2014/main" id="{A10D68B4-7949-7769-6973-F682F2452E37}"/>
                </a:ext>
              </a:extLst>
            </p:cNvPr>
            <p:cNvSpPr/>
            <p:nvPr/>
          </p:nvSpPr>
          <p:spPr>
            <a:xfrm>
              <a:off x="4955225" y="742325"/>
              <a:ext cx="2025500" cy="857900"/>
            </a:xfrm>
            <a:custGeom>
              <a:avLst/>
              <a:gdLst/>
              <a:ahLst/>
              <a:cxnLst/>
              <a:rect l="l" t="t" r="r" b="b"/>
              <a:pathLst>
                <a:path w="81020" h="34316" extrusionOk="0">
                  <a:moveTo>
                    <a:pt x="1" y="0"/>
                  </a:moveTo>
                  <a:cubicBezTo>
                    <a:pt x="1" y="0"/>
                    <a:pt x="7596" y="19853"/>
                    <a:pt x="33090" y="23036"/>
                  </a:cubicBezTo>
                  <a:cubicBezTo>
                    <a:pt x="58586" y="26220"/>
                    <a:pt x="75106" y="29046"/>
                    <a:pt x="81019" y="34316"/>
                  </a:cubicBezTo>
                  <a:lnTo>
                    <a:pt x="81019" y="20681"/>
                  </a:lnTo>
                  <a:cubicBezTo>
                    <a:pt x="81019" y="20681"/>
                    <a:pt x="67049" y="14522"/>
                    <a:pt x="45958" y="14522"/>
                  </a:cubicBezTo>
                  <a:cubicBezTo>
                    <a:pt x="29744" y="14522"/>
                    <a:pt x="12318" y="9316"/>
                    <a:pt x="10376"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38;p3">
              <a:extLst>
                <a:ext uri="{FF2B5EF4-FFF2-40B4-BE49-F238E27FC236}">
                  <a16:creationId xmlns:a16="http://schemas.microsoft.com/office/drawing/2014/main" id="{9D1A4141-6519-0330-8A91-755A7A281881}"/>
                </a:ext>
              </a:extLst>
            </p:cNvPr>
            <p:cNvSpPr/>
            <p:nvPr/>
          </p:nvSpPr>
          <p:spPr>
            <a:xfrm>
              <a:off x="4990100" y="742325"/>
              <a:ext cx="1990625" cy="581100"/>
            </a:xfrm>
            <a:custGeom>
              <a:avLst/>
              <a:gdLst/>
              <a:ahLst/>
              <a:cxnLst/>
              <a:rect l="l" t="t" r="r" b="b"/>
              <a:pathLst>
                <a:path w="79625" h="23244" extrusionOk="0">
                  <a:moveTo>
                    <a:pt x="1" y="0"/>
                  </a:moveTo>
                  <a:cubicBezTo>
                    <a:pt x="4577" y="3016"/>
                    <a:pt x="8850" y="6261"/>
                    <a:pt x="13396" y="9509"/>
                  </a:cubicBezTo>
                  <a:cubicBezTo>
                    <a:pt x="18775" y="13350"/>
                    <a:pt x="24921" y="15080"/>
                    <a:pt x="31451" y="16616"/>
                  </a:cubicBezTo>
                  <a:cubicBezTo>
                    <a:pt x="38558" y="18152"/>
                    <a:pt x="45859" y="19689"/>
                    <a:pt x="52966" y="20650"/>
                  </a:cubicBezTo>
                  <a:cubicBezTo>
                    <a:pt x="60456" y="21610"/>
                    <a:pt x="68140" y="21226"/>
                    <a:pt x="75632" y="22378"/>
                  </a:cubicBezTo>
                  <a:cubicBezTo>
                    <a:pt x="76993" y="22605"/>
                    <a:pt x="78320" y="22899"/>
                    <a:pt x="79624" y="23243"/>
                  </a:cubicBezTo>
                  <a:lnTo>
                    <a:pt x="79624" y="20681"/>
                  </a:lnTo>
                  <a:cubicBezTo>
                    <a:pt x="79624" y="20681"/>
                    <a:pt x="65654" y="14522"/>
                    <a:pt x="44563" y="14522"/>
                  </a:cubicBezTo>
                  <a:cubicBezTo>
                    <a:pt x="28349" y="14522"/>
                    <a:pt x="10923" y="9316"/>
                    <a:pt x="8981"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39;p3">
              <a:extLst>
                <a:ext uri="{FF2B5EF4-FFF2-40B4-BE49-F238E27FC236}">
                  <a16:creationId xmlns:a16="http://schemas.microsoft.com/office/drawing/2014/main" id="{ED4E55F4-8918-1782-3B9E-98AAE840E857}"/>
                </a:ext>
              </a:extLst>
            </p:cNvPr>
            <p:cNvSpPr/>
            <p:nvPr/>
          </p:nvSpPr>
          <p:spPr>
            <a:xfrm>
              <a:off x="5054225" y="742325"/>
              <a:ext cx="1926500" cy="827500"/>
            </a:xfrm>
            <a:custGeom>
              <a:avLst/>
              <a:gdLst/>
              <a:ahLst/>
              <a:cxnLst/>
              <a:rect l="l" t="t" r="r" b="b"/>
              <a:pathLst>
                <a:path w="77060" h="33100" extrusionOk="0">
                  <a:moveTo>
                    <a:pt x="0" y="0"/>
                  </a:moveTo>
                  <a:cubicBezTo>
                    <a:pt x="4197" y="5694"/>
                    <a:pt x="8911" y="11056"/>
                    <a:pt x="14778" y="15047"/>
                  </a:cubicBezTo>
                  <a:cubicBezTo>
                    <a:pt x="12636" y="14354"/>
                    <a:pt x="10529" y="13536"/>
                    <a:pt x="8467" y="12545"/>
                  </a:cubicBezTo>
                  <a:cubicBezTo>
                    <a:pt x="8424" y="12524"/>
                    <a:pt x="8381" y="12515"/>
                    <a:pt x="8341" y="12515"/>
                  </a:cubicBezTo>
                  <a:cubicBezTo>
                    <a:pt x="8100" y="12515"/>
                    <a:pt x="7947" y="12848"/>
                    <a:pt x="8199" y="13003"/>
                  </a:cubicBezTo>
                  <a:cubicBezTo>
                    <a:pt x="12779" y="15807"/>
                    <a:pt x="19084" y="18394"/>
                    <a:pt x="19217" y="18457"/>
                  </a:cubicBezTo>
                  <a:cubicBezTo>
                    <a:pt x="21140" y="19350"/>
                    <a:pt x="22720" y="20412"/>
                    <a:pt x="21937" y="20412"/>
                  </a:cubicBezTo>
                  <a:cubicBezTo>
                    <a:pt x="21870" y="20412"/>
                    <a:pt x="21785" y="20404"/>
                    <a:pt x="21681" y="20388"/>
                  </a:cubicBezTo>
                  <a:cubicBezTo>
                    <a:pt x="19814" y="19658"/>
                    <a:pt x="17982" y="18838"/>
                    <a:pt x="16166" y="17985"/>
                  </a:cubicBezTo>
                  <a:cubicBezTo>
                    <a:pt x="11884" y="15970"/>
                    <a:pt x="7818" y="13553"/>
                    <a:pt x="3779" y="11096"/>
                  </a:cubicBezTo>
                  <a:lnTo>
                    <a:pt x="3779" y="11096"/>
                  </a:lnTo>
                  <a:cubicBezTo>
                    <a:pt x="5068" y="12383"/>
                    <a:pt x="6541" y="13680"/>
                    <a:pt x="8218" y="14926"/>
                  </a:cubicBezTo>
                  <a:cubicBezTo>
                    <a:pt x="9022" y="15491"/>
                    <a:pt x="9831" y="16049"/>
                    <a:pt x="10646" y="16595"/>
                  </a:cubicBezTo>
                  <a:cubicBezTo>
                    <a:pt x="15365" y="19592"/>
                    <a:pt x="21430" y="22075"/>
                    <a:pt x="29130" y="23036"/>
                  </a:cubicBezTo>
                  <a:cubicBezTo>
                    <a:pt x="50095" y="25655"/>
                    <a:pt x="64988" y="28031"/>
                    <a:pt x="72908" y="31721"/>
                  </a:cubicBezTo>
                  <a:cubicBezTo>
                    <a:pt x="73319" y="31849"/>
                    <a:pt x="73729" y="31978"/>
                    <a:pt x="74139" y="32110"/>
                  </a:cubicBezTo>
                  <a:cubicBezTo>
                    <a:pt x="75117" y="32425"/>
                    <a:pt x="76090" y="32758"/>
                    <a:pt x="77059" y="33099"/>
                  </a:cubicBezTo>
                  <a:lnTo>
                    <a:pt x="77059" y="27786"/>
                  </a:lnTo>
                  <a:cubicBezTo>
                    <a:pt x="75255" y="26919"/>
                    <a:pt x="73404" y="26151"/>
                    <a:pt x="71507" y="25496"/>
                  </a:cubicBezTo>
                  <a:cubicBezTo>
                    <a:pt x="69388" y="24762"/>
                    <a:pt x="67099" y="24335"/>
                    <a:pt x="64896" y="23935"/>
                  </a:cubicBezTo>
                  <a:cubicBezTo>
                    <a:pt x="62653" y="23530"/>
                    <a:pt x="60399" y="23189"/>
                    <a:pt x="58145" y="22856"/>
                  </a:cubicBezTo>
                  <a:cubicBezTo>
                    <a:pt x="54321" y="22292"/>
                    <a:pt x="50509" y="21685"/>
                    <a:pt x="46693" y="21075"/>
                  </a:cubicBezTo>
                  <a:lnTo>
                    <a:pt x="46693" y="21075"/>
                  </a:lnTo>
                  <a:cubicBezTo>
                    <a:pt x="51042" y="21346"/>
                    <a:pt x="55356" y="21918"/>
                    <a:pt x="59663" y="22616"/>
                  </a:cubicBezTo>
                  <a:cubicBezTo>
                    <a:pt x="64311" y="23371"/>
                    <a:pt x="68975" y="24129"/>
                    <a:pt x="73600" y="25018"/>
                  </a:cubicBezTo>
                  <a:cubicBezTo>
                    <a:pt x="74757" y="25239"/>
                    <a:pt x="75910" y="25475"/>
                    <a:pt x="77059" y="25726"/>
                  </a:cubicBezTo>
                  <a:lnTo>
                    <a:pt x="77059" y="23707"/>
                  </a:lnTo>
                  <a:cubicBezTo>
                    <a:pt x="75016" y="23287"/>
                    <a:pt x="72962" y="22918"/>
                    <a:pt x="70903" y="22587"/>
                  </a:cubicBezTo>
                  <a:cubicBezTo>
                    <a:pt x="66097" y="21814"/>
                    <a:pt x="61263" y="21055"/>
                    <a:pt x="56417" y="20589"/>
                  </a:cubicBezTo>
                  <a:cubicBezTo>
                    <a:pt x="55617" y="20512"/>
                    <a:pt x="54819" y="20447"/>
                    <a:pt x="54019" y="20392"/>
                  </a:cubicBezTo>
                  <a:lnTo>
                    <a:pt x="54019" y="20392"/>
                  </a:lnTo>
                  <a:cubicBezTo>
                    <a:pt x="58722" y="20642"/>
                    <a:pt x="63437" y="21213"/>
                    <a:pt x="68105" y="21767"/>
                  </a:cubicBezTo>
                  <a:cubicBezTo>
                    <a:pt x="70650" y="22069"/>
                    <a:pt x="73107" y="22476"/>
                    <a:pt x="75581" y="23155"/>
                  </a:cubicBezTo>
                  <a:cubicBezTo>
                    <a:pt x="76074" y="23290"/>
                    <a:pt x="76567" y="23430"/>
                    <a:pt x="77059" y="23573"/>
                  </a:cubicBezTo>
                  <a:lnTo>
                    <a:pt x="77059" y="22969"/>
                  </a:lnTo>
                  <a:cubicBezTo>
                    <a:pt x="75523" y="22509"/>
                    <a:pt x="73979" y="22079"/>
                    <a:pt x="72405" y="21753"/>
                  </a:cubicBezTo>
                  <a:cubicBezTo>
                    <a:pt x="69966" y="21245"/>
                    <a:pt x="67443" y="21067"/>
                    <a:pt x="64967" y="20809"/>
                  </a:cubicBezTo>
                  <a:cubicBezTo>
                    <a:pt x="62385" y="20541"/>
                    <a:pt x="59801" y="20310"/>
                    <a:pt x="57212" y="20108"/>
                  </a:cubicBezTo>
                  <a:cubicBezTo>
                    <a:pt x="47188" y="19331"/>
                    <a:pt x="37226" y="18647"/>
                    <a:pt x="27137" y="17797"/>
                  </a:cubicBezTo>
                  <a:cubicBezTo>
                    <a:pt x="16408" y="16894"/>
                    <a:pt x="4990" y="6057"/>
                    <a:pt x="256"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40;p3">
              <a:extLst>
                <a:ext uri="{FF2B5EF4-FFF2-40B4-BE49-F238E27FC236}">
                  <a16:creationId xmlns:a16="http://schemas.microsoft.com/office/drawing/2014/main" id="{09A3B493-8140-AF6F-1998-4446B77E2578}"/>
                </a:ext>
              </a:extLst>
            </p:cNvPr>
            <p:cNvSpPr/>
            <p:nvPr/>
          </p:nvSpPr>
          <p:spPr>
            <a:xfrm>
              <a:off x="5457075" y="978950"/>
              <a:ext cx="1095125" cy="591850"/>
            </a:xfrm>
            <a:custGeom>
              <a:avLst/>
              <a:gdLst/>
              <a:ahLst/>
              <a:cxnLst/>
              <a:rect l="l" t="t" r="r" b="b"/>
              <a:pathLst>
                <a:path w="43805" h="23674" extrusionOk="0">
                  <a:moveTo>
                    <a:pt x="788" y="1"/>
                  </a:moveTo>
                  <a:cubicBezTo>
                    <a:pt x="284" y="1"/>
                    <a:pt x="1" y="156"/>
                    <a:pt x="1" y="156"/>
                  </a:cubicBezTo>
                  <a:cubicBezTo>
                    <a:pt x="1594" y="875"/>
                    <a:pt x="2563" y="2702"/>
                    <a:pt x="3150" y="4188"/>
                  </a:cubicBezTo>
                  <a:cubicBezTo>
                    <a:pt x="4203" y="6858"/>
                    <a:pt x="5069" y="9597"/>
                    <a:pt x="6144" y="12257"/>
                  </a:cubicBezTo>
                  <a:cubicBezTo>
                    <a:pt x="7277" y="15063"/>
                    <a:pt x="8644" y="17819"/>
                    <a:pt x="10892" y="19907"/>
                  </a:cubicBezTo>
                  <a:cubicBezTo>
                    <a:pt x="13712" y="22526"/>
                    <a:pt x="17811" y="23674"/>
                    <a:pt x="21616" y="23674"/>
                  </a:cubicBezTo>
                  <a:cubicBezTo>
                    <a:pt x="21829" y="23674"/>
                    <a:pt x="22042" y="23670"/>
                    <a:pt x="22253" y="23663"/>
                  </a:cubicBezTo>
                  <a:cubicBezTo>
                    <a:pt x="27612" y="23479"/>
                    <a:pt x="32600" y="20816"/>
                    <a:pt x="35967" y="16690"/>
                  </a:cubicBezTo>
                  <a:cubicBezTo>
                    <a:pt x="37539" y="14765"/>
                    <a:pt x="38752" y="12641"/>
                    <a:pt x="39924" y="10461"/>
                  </a:cubicBezTo>
                  <a:cubicBezTo>
                    <a:pt x="40415" y="9546"/>
                    <a:pt x="40929" y="8630"/>
                    <a:pt x="41611" y="7845"/>
                  </a:cubicBezTo>
                  <a:cubicBezTo>
                    <a:pt x="42105" y="7275"/>
                    <a:pt x="42846" y="6550"/>
                    <a:pt x="43640" y="6550"/>
                  </a:cubicBezTo>
                  <a:cubicBezTo>
                    <a:pt x="43695" y="6550"/>
                    <a:pt x="43750" y="6553"/>
                    <a:pt x="43804" y="6560"/>
                  </a:cubicBezTo>
                  <a:cubicBezTo>
                    <a:pt x="43687" y="6004"/>
                    <a:pt x="42807" y="5614"/>
                    <a:pt x="41852" y="5614"/>
                  </a:cubicBezTo>
                  <a:cubicBezTo>
                    <a:pt x="41129" y="5614"/>
                    <a:pt x="40364" y="5837"/>
                    <a:pt x="39853" y="6380"/>
                  </a:cubicBezTo>
                  <a:cubicBezTo>
                    <a:pt x="38632" y="7677"/>
                    <a:pt x="37665" y="9248"/>
                    <a:pt x="36761" y="10774"/>
                  </a:cubicBezTo>
                  <a:cubicBezTo>
                    <a:pt x="34707" y="14239"/>
                    <a:pt x="31996" y="17374"/>
                    <a:pt x="28371" y="19234"/>
                  </a:cubicBezTo>
                  <a:cubicBezTo>
                    <a:pt x="26305" y="20293"/>
                    <a:pt x="24008" y="20804"/>
                    <a:pt x="21708" y="20804"/>
                  </a:cubicBezTo>
                  <a:cubicBezTo>
                    <a:pt x="19743" y="20804"/>
                    <a:pt x="17775" y="20431"/>
                    <a:pt x="15947" y="19712"/>
                  </a:cubicBezTo>
                  <a:cubicBezTo>
                    <a:pt x="13059" y="18574"/>
                    <a:pt x="11441" y="16424"/>
                    <a:pt x="9839" y="13841"/>
                  </a:cubicBezTo>
                  <a:cubicBezTo>
                    <a:pt x="7912" y="10734"/>
                    <a:pt x="7728" y="7082"/>
                    <a:pt x="5767" y="4015"/>
                  </a:cubicBezTo>
                  <a:cubicBezTo>
                    <a:pt x="3573" y="585"/>
                    <a:pt x="1765" y="1"/>
                    <a:pt x="7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41;p3">
              <a:extLst>
                <a:ext uri="{FF2B5EF4-FFF2-40B4-BE49-F238E27FC236}">
                  <a16:creationId xmlns:a16="http://schemas.microsoft.com/office/drawing/2014/main" id="{BA8E2600-2FAA-C3F6-9E2E-F04E1E3806E9}"/>
                </a:ext>
              </a:extLst>
            </p:cNvPr>
            <p:cNvSpPr/>
            <p:nvPr/>
          </p:nvSpPr>
          <p:spPr>
            <a:xfrm>
              <a:off x="5535275" y="1082250"/>
              <a:ext cx="1016925" cy="488550"/>
            </a:xfrm>
            <a:custGeom>
              <a:avLst/>
              <a:gdLst/>
              <a:ahLst/>
              <a:cxnLst/>
              <a:rect l="l" t="t" r="r" b="b"/>
              <a:pathLst>
                <a:path w="40677" h="19542" extrusionOk="0">
                  <a:moveTo>
                    <a:pt x="1" y="0"/>
                  </a:moveTo>
                  <a:cubicBezTo>
                    <a:pt x="0" y="0"/>
                    <a:pt x="7" y="18"/>
                    <a:pt x="22" y="56"/>
                  </a:cubicBezTo>
                  <a:cubicBezTo>
                    <a:pt x="1075" y="2726"/>
                    <a:pt x="1941" y="5465"/>
                    <a:pt x="3016" y="8125"/>
                  </a:cubicBezTo>
                  <a:cubicBezTo>
                    <a:pt x="4149" y="10931"/>
                    <a:pt x="5516" y="13687"/>
                    <a:pt x="7764" y="15775"/>
                  </a:cubicBezTo>
                  <a:cubicBezTo>
                    <a:pt x="10584" y="18394"/>
                    <a:pt x="14683" y="19542"/>
                    <a:pt x="18488" y="19542"/>
                  </a:cubicBezTo>
                  <a:cubicBezTo>
                    <a:pt x="18701" y="19542"/>
                    <a:pt x="18914" y="19538"/>
                    <a:pt x="19125" y="19531"/>
                  </a:cubicBezTo>
                  <a:cubicBezTo>
                    <a:pt x="24484" y="19347"/>
                    <a:pt x="29472" y="16684"/>
                    <a:pt x="32839" y="12558"/>
                  </a:cubicBezTo>
                  <a:cubicBezTo>
                    <a:pt x="34411" y="10633"/>
                    <a:pt x="35624" y="8509"/>
                    <a:pt x="36796" y="6329"/>
                  </a:cubicBezTo>
                  <a:cubicBezTo>
                    <a:pt x="37287" y="5414"/>
                    <a:pt x="37801" y="4498"/>
                    <a:pt x="38483" y="3711"/>
                  </a:cubicBezTo>
                  <a:cubicBezTo>
                    <a:pt x="38977" y="3143"/>
                    <a:pt x="39718" y="2418"/>
                    <a:pt x="40512" y="2418"/>
                  </a:cubicBezTo>
                  <a:cubicBezTo>
                    <a:pt x="40567" y="2418"/>
                    <a:pt x="40622" y="2421"/>
                    <a:pt x="40676" y="2428"/>
                  </a:cubicBezTo>
                  <a:cubicBezTo>
                    <a:pt x="40559" y="1872"/>
                    <a:pt x="39678" y="1482"/>
                    <a:pt x="38722" y="1482"/>
                  </a:cubicBezTo>
                  <a:cubicBezTo>
                    <a:pt x="38567" y="1482"/>
                    <a:pt x="38411" y="1492"/>
                    <a:pt x="38255" y="1514"/>
                  </a:cubicBezTo>
                  <a:cubicBezTo>
                    <a:pt x="37051" y="2563"/>
                    <a:pt x="36084" y="4148"/>
                    <a:pt x="35394" y="5376"/>
                  </a:cubicBezTo>
                  <a:cubicBezTo>
                    <a:pt x="34450" y="7054"/>
                    <a:pt x="33623" y="8791"/>
                    <a:pt x="32493" y="10359"/>
                  </a:cubicBezTo>
                  <a:cubicBezTo>
                    <a:pt x="31444" y="11814"/>
                    <a:pt x="30059" y="13071"/>
                    <a:pt x="28610" y="14115"/>
                  </a:cubicBezTo>
                  <a:cubicBezTo>
                    <a:pt x="25377" y="16439"/>
                    <a:pt x="21218" y="17986"/>
                    <a:pt x="17179" y="17986"/>
                  </a:cubicBezTo>
                  <a:cubicBezTo>
                    <a:pt x="14081" y="17986"/>
                    <a:pt x="11054" y="17076"/>
                    <a:pt x="8569" y="14910"/>
                  </a:cubicBezTo>
                  <a:cubicBezTo>
                    <a:pt x="6016" y="12684"/>
                    <a:pt x="4440" y="9460"/>
                    <a:pt x="2959" y="6477"/>
                  </a:cubicBezTo>
                  <a:cubicBezTo>
                    <a:pt x="1578" y="3691"/>
                    <a:pt x="14" y="0"/>
                    <a:pt x="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42;p3">
              <a:extLst>
                <a:ext uri="{FF2B5EF4-FFF2-40B4-BE49-F238E27FC236}">
                  <a16:creationId xmlns:a16="http://schemas.microsoft.com/office/drawing/2014/main" id="{2A101F25-C7C6-F4AB-A300-253C3297FE73}"/>
                </a:ext>
              </a:extLst>
            </p:cNvPr>
            <p:cNvSpPr/>
            <p:nvPr/>
          </p:nvSpPr>
          <p:spPr>
            <a:xfrm>
              <a:off x="5510275" y="987050"/>
              <a:ext cx="921950" cy="536475"/>
            </a:xfrm>
            <a:custGeom>
              <a:avLst/>
              <a:gdLst/>
              <a:ahLst/>
              <a:cxnLst/>
              <a:rect l="l" t="t" r="r" b="b"/>
              <a:pathLst>
                <a:path w="36878" h="21459" extrusionOk="0">
                  <a:moveTo>
                    <a:pt x="1" y="1"/>
                  </a:moveTo>
                  <a:cubicBezTo>
                    <a:pt x="1568" y="1078"/>
                    <a:pt x="2866" y="2438"/>
                    <a:pt x="3562" y="4234"/>
                  </a:cubicBezTo>
                  <a:cubicBezTo>
                    <a:pt x="4131" y="5700"/>
                    <a:pt x="4439" y="7237"/>
                    <a:pt x="4738" y="8775"/>
                  </a:cubicBezTo>
                  <a:cubicBezTo>
                    <a:pt x="5106" y="10668"/>
                    <a:pt x="5591" y="12371"/>
                    <a:pt x="6679" y="13994"/>
                  </a:cubicBezTo>
                  <a:cubicBezTo>
                    <a:pt x="7844" y="15738"/>
                    <a:pt x="9388" y="17159"/>
                    <a:pt x="11070" y="18395"/>
                  </a:cubicBezTo>
                  <a:cubicBezTo>
                    <a:pt x="13595" y="20253"/>
                    <a:pt x="16911" y="21459"/>
                    <a:pt x="20141" y="21459"/>
                  </a:cubicBezTo>
                  <a:cubicBezTo>
                    <a:pt x="21482" y="21459"/>
                    <a:pt x="22808" y="21251"/>
                    <a:pt x="24056" y="20795"/>
                  </a:cubicBezTo>
                  <a:cubicBezTo>
                    <a:pt x="28145" y="19302"/>
                    <a:pt x="31561" y="16379"/>
                    <a:pt x="33897" y="12708"/>
                  </a:cubicBezTo>
                  <a:cubicBezTo>
                    <a:pt x="34524" y="11724"/>
                    <a:pt x="35078" y="10697"/>
                    <a:pt x="35610" y="9659"/>
                  </a:cubicBezTo>
                  <a:cubicBezTo>
                    <a:pt x="36051" y="8798"/>
                    <a:pt x="36520" y="7945"/>
                    <a:pt x="36877" y="7047"/>
                  </a:cubicBezTo>
                  <a:lnTo>
                    <a:pt x="36877" y="7047"/>
                  </a:lnTo>
                  <a:cubicBezTo>
                    <a:pt x="36038" y="8115"/>
                    <a:pt x="35318" y="9296"/>
                    <a:pt x="34633" y="10450"/>
                  </a:cubicBezTo>
                  <a:cubicBezTo>
                    <a:pt x="32579" y="13915"/>
                    <a:pt x="29868" y="17050"/>
                    <a:pt x="26243" y="18910"/>
                  </a:cubicBezTo>
                  <a:cubicBezTo>
                    <a:pt x="24177" y="19969"/>
                    <a:pt x="21880" y="20480"/>
                    <a:pt x="19580" y="20480"/>
                  </a:cubicBezTo>
                  <a:cubicBezTo>
                    <a:pt x="17615" y="20480"/>
                    <a:pt x="15647" y="20107"/>
                    <a:pt x="13819" y="19388"/>
                  </a:cubicBezTo>
                  <a:cubicBezTo>
                    <a:pt x="10931" y="18250"/>
                    <a:pt x="9313" y="16100"/>
                    <a:pt x="7711" y="13517"/>
                  </a:cubicBezTo>
                  <a:cubicBezTo>
                    <a:pt x="5784" y="10410"/>
                    <a:pt x="5600" y="6758"/>
                    <a:pt x="3639" y="3691"/>
                  </a:cubicBezTo>
                  <a:cubicBezTo>
                    <a:pt x="2227" y="1484"/>
                    <a:pt x="975" y="455"/>
                    <a:pt x="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43;p3">
              <a:extLst>
                <a:ext uri="{FF2B5EF4-FFF2-40B4-BE49-F238E27FC236}">
                  <a16:creationId xmlns:a16="http://schemas.microsoft.com/office/drawing/2014/main" id="{539DF1CB-F516-F300-2621-C2387E9123C6}"/>
                </a:ext>
              </a:extLst>
            </p:cNvPr>
            <p:cNvSpPr/>
            <p:nvPr/>
          </p:nvSpPr>
          <p:spPr>
            <a:xfrm>
              <a:off x="6032300" y="1132925"/>
              <a:ext cx="519825" cy="436475"/>
            </a:xfrm>
            <a:custGeom>
              <a:avLst/>
              <a:gdLst/>
              <a:ahLst/>
              <a:cxnLst/>
              <a:rect l="l" t="t" r="r" b="b"/>
              <a:pathLst>
                <a:path w="20793" h="17459" extrusionOk="0">
                  <a:moveTo>
                    <a:pt x="20553" y="0"/>
                  </a:moveTo>
                  <a:cubicBezTo>
                    <a:pt x="18025" y="442"/>
                    <a:pt x="16227" y="2932"/>
                    <a:pt x="15011" y="5020"/>
                  </a:cubicBezTo>
                  <a:cubicBezTo>
                    <a:pt x="13877" y="6970"/>
                    <a:pt x="12984" y="9040"/>
                    <a:pt x="11637" y="10862"/>
                  </a:cubicBezTo>
                  <a:cubicBezTo>
                    <a:pt x="10358" y="12593"/>
                    <a:pt x="8683" y="13958"/>
                    <a:pt x="6806" y="14993"/>
                  </a:cubicBezTo>
                  <a:cubicBezTo>
                    <a:pt x="5458" y="15736"/>
                    <a:pt x="4015" y="16280"/>
                    <a:pt x="2550" y="16750"/>
                  </a:cubicBezTo>
                  <a:cubicBezTo>
                    <a:pt x="1711" y="17018"/>
                    <a:pt x="856" y="17236"/>
                    <a:pt x="1" y="17458"/>
                  </a:cubicBezTo>
                  <a:cubicBezTo>
                    <a:pt x="5071" y="17063"/>
                    <a:pt x="9751" y="14461"/>
                    <a:pt x="12958" y="10531"/>
                  </a:cubicBezTo>
                  <a:cubicBezTo>
                    <a:pt x="14530" y="8606"/>
                    <a:pt x="15743" y="6482"/>
                    <a:pt x="16915" y="4302"/>
                  </a:cubicBezTo>
                  <a:cubicBezTo>
                    <a:pt x="17406" y="3387"/>
                    <a:pt x="17920" y="2471"/>
                    <a:pt x="18602" y="1684"/>
                  </a:cubicBezTo>
                  <a:cubicBezTo>
                    <a:pt x="19095" y="1116"/>
                    <a:pt x="19835" y="392"/>
                    <a:pt x="20630" y="392"/>
                  </a:cubicBezTo>
                  <a:cubicBezTo>
                    <a:pt x="20681" y="392"/>
                    <a:pt x="20732" y="395"/>
                    <a:pt x="20784" y="401"/>
                  </a:cubicBezTo>
                  <a:cubicBezTo>
                    <a:pt x="20787" y="400"/>
                    <a:pt x="20791" y="398"/>
                    <a:pt x="20793" y="397"/>
                  </a:cubicBezTo>
                  <a:cubicBezTo>
                    <a:pt x="20761" y="251"/>
                    <a:pt x="20676" y="119"/>
                    <a:pt x="20553"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44;p3">
              <a:extLst>
                <a:ext uri="{FF2B5EF4-FFF2-40B4-BE49-F238E27FC236}">
                  <a16:creationId xmlns:a16="http://schemas.microsoft.com/office/drawing/2014/main" id="{AB495F1D-21FB-EEE6-708D-DA0E2069A324}"/>
                </a:ext>
              </a:extLst>
            </p:cNvPr>
            <p:cNvSpPr/>
            <p:nvPr/>
          </p:nvSpPr>
          <p:spPr>
            <a:xfrm>
              <a:off x="6373525" y="1365200"/>
              <a:ext cx="49125" cy="56900"/>
            </a:xfrm>
            <a:custGeom>
              <a:avLst/>
              <a:gdLst/>
              <a:ahLst/>
              <a:cxnLst/>
              <a:rect l="l" t="t" r="r" b="b"/>
              <a:pathLst>
                <a:path w="1965" h="2276" extrusionOk="0">
                  <a:moveTo>
                    <a:pt x="66" y="1"/>
                  </a:moveTo>
                  <a:cubicBezTo>
                    <a:pt x="25" y="1"/>
                    <a:pt x="0" y="51"/>
                    <a:pt x="7" y="88"/>
                  </a:cubicBezTo>
                  <a:cubicBezTo>
                    <a:pt x="70" y="550"/>
                    <a:pt x="405" y="1013"/>
                    <a:pt x="669" y="1386"/>
                  </a:cubicBezTo>
                  <a:cubicBezTo>
                    <a:pt x="918" y="1741"/>
                    <a:pt x="1141" y="2241"/>
                    <a:pt x="1611" y="2275"/>
                  </a:cubicBezTo>
                  <a:cubicBezTo>
                    <a:pt x="1618" y="2276"/>
                    <a:pt x="1625" y="2276"/>
                    <a:pt x="1631" y="2276"/>
                  </a:cubicBezTo>
                  <a:cubicBezTo>
                    <a:pt x="1798" y="2276"/>
                    <a:pt x="1901" y="2121"/>
                    <a:pt x="1916" y="1970"/>
                  </a:cubicBezTo>
                  <a:cubicBezTo>
                    <a:pt x="1964" y="1522"/>
                    <a:pt x="1414" y="1145"/>
                    <a:pt x="1134" y="849"/>
                  </a:cubicBezTo>
                  <a:cubicBezTo>
                    <a:pt x="840" y="540"/>
                    <a:pt x="487" y="170"/>
                    <a:pt x="89" y="5"/>
                  </a:cubicBezTo>
                  <a:cubicBezTo>
                    <a:pt x="81" y="2"/>
                    <a:pt x="73" y="1"/>
                    <a:pt x="66"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45;p3">
              <a:extLst>
                <a:ext uri="{FF2B5EF4-FFF2-40B4-BE49-F238E27FC236}">
                  <a16:creationId xmlns:a16="http://schemas.microsoft.com/office/drawing/2014/main" id="{47247978-101F-4556-5596-FEAB4A4954D6}"/>
                </a:ext>
              </a:extLst>
            </p:cNvPr>
            <p:cNvSpPr/>
            <p:nvPr/>
          </p:nvSpPr>
          <p:spPr>
            <a:xfrm>
              <a:off x="6395125" y="1325600"/>
              <a:ext cx="73050" cy="37725"/>
            </a:xfrm>
            <a:custGeom>
              <a:avLst/>
              <a:gdLst/>
              <a:ahLst/>
              <a:cxnLst/>
              <a:rect l="l" t="t" r="r" b="b"/>
              <a:pathLst>
                <a:path w="2922" h="1509" extrusionOk="0">
                  <a:moveTo>
                    <a:pt x="468" y="1"/>
                  </a:moveTo>
                  <a:cubicBezTo>
                    <a:pt x="339" y="1"/>
                    <a:pt x="215" y="18"/>
                    <a:pt x="104" y="61"/>
                  </a:cubicBezTo>
                  <a:cubicBezTo>
                    <a:pt x="26" y="92"/>
                    <a:pt x="0" y="176"/>
                    <a:pt x="56" y="241"/>
                  </a:cubicBezTo>
                  <a:cubicBezTo>
                    <a:pt x="325" y="556"/>
                    <a:pt x="816" y="736"/>
                    <a:pt x="1177" y="933"/>
                  </a:cubicBezTo>
                  <a:cubicBezTo>
                    <a:pt x="1585" y="1157"/>
                    <a:pt x="1940" y="1425"/>
                    <a:pt x="2409" y="1503"/>
                  </a:cubicBezTo>
                  <a:cubicBezTo>
                    <a:pt x="2432" y="1507"/>
                    <a:pt x="2454" y="1508"/>
                    <a:pt x="2476" y="1508"/>
                  </a:cubicBezTo>
                  <a:cubicBezTo>
                    <a:pt x="2758" y="1508"/>
                    <a:pt x="2921" y="1203"/>
                    <a:pt x="2722" y="964"/>
                  </a:cubicBezTo>
                  <a:cubicBezTo>
                    <a:pt x="2392" y="573"/>
                    <a:pt x="1941" y="407"/>
                    <a:pt x="1473" y="231"/>
                  </a:cubicBezTo>
                  <a:cubicBezTo>
                    <a:pt x="1189" y="124"/>
                    <a:pt x="810" y="1"/>
                    <a:pt x="46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46;p3">
              <a:extLst>
                <a:ext uri="{FF2B5EF4-FFF2-40B4-BE49-F238E27FC236}">
                  <a16:creationId xmlns:a16="http://schemas.microsoft.com/office/drawing/2014/main" id="{E949ACC6-EFE2-0AEF-0812-BE41052D16B5}"/>
                </a:ext>
              </a:extLst>
            </p:cNvPr>
            <p:cNvSpPr/>
            <p:nvPr/>
          </p:nvSpPr>
          <p:spPr>
            <a:xfrm>
              <a:off x="6256075" y="1306150"/>
              <a:ext cx="68225" cy="32650"/>
            </a:xfrm>
            <a:custGeom>
              <a:avLst/>
              <a:gdLst/>
              <a:ahLst/>
              <a:cxnLst/>
              <a:rect l="l" t="t" r="r" b="b"/>
              <a:pathLst>
                <a:path w="2729" h="1306" extrusionOk="0">
                  <a:moveTo>
                    <a:pt x="706" y="1"/>
                  </a:moveTo>
                  <a:cubicBezTo>
                    <a:pt x="542" y="1"/>
                    <a:pt x="381" y="40"/>
                    <a:pt x="233" y="137"/>
                  </a:cubicBezTo>
                  <a:cubicBezTo>
                    <a:pt x="91" y="231"/>
                    <a:pt x="0" y="445"/>
                    <a:pt x="112" y="601"/>
                  </a:cubicBezTo>
                  <a:cubicBezTo>
                    <a:pt x="380" y="974"/>
                    <a:pt x="814" y="1053"/>
                    <a:pt x="1251" y="1098"/>
                  </a:cubicBezTo>
                  <a:cubicBezTo>
                    <a:pt x="1684" y="1143"/>
                    <a:pt x="2126" y="1306"/>
                    <a:pt x="2564" y="1306"/>
                  </a:cubicBezTo>
                  <a:cubicBezTo>
                    <a:pt x="2598" y="1306"/>
                    <a:pt x="2631" y="1305"/>
                    <a:pt x="2664" y="1303"/>
                  </a:cubicBezTo>
                  <a:cubicBezTo>
                    <a:pt x="2701" y="1300"/>
                    <a:pt x="2728" y="1260"/>
                    <a:pt x="2708" y="1226"/>
                  </a:cubicBezTo>
                  <a:cubicBezTo>
                    <a:pt x="2484" y="850"/>
                    <a:pt x="2076" y="597"/>
                    <a:pt x="1716" y="367"/>
                  </a:cubicBezTo>
                  <a:cubicBezTo>
                    <a:pt x="1427" y="184"/>
                    <a:pt x="1059" y="1"/>
                    <a:pt x="7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47;p3">
              <a:extLst>
                <a:ext uri="{FF2B5EF4-FFF2-40B4-BE49-F238E27FC236}">
                  <a16:creationId xmlns:a16="http://schemas.microsoft.com/office/drawing/2014/main" id="{73B1A50E-5FD1-B11C-CA44-CEE101018772}"/>
                </a:ext>
              </a:extLst>
            </p:cNvPr>
            <p:cNvSpPr/>
            <p:nvPr/>
          </p:nvSpPr>
          <p:spPr>
            <a:xfrm>
              <a:off x="6026000" y="1567750"/>
              <a:ext cx="41250" cy="58400"/>
            </a:xfrm>
            <a:custGeom>
              <a:avLst/>
              <a:gdLst/>
              <a:ahLst/>
              <a:cxnLst/>
              <a:rect l="l" t="t" r="r" b="b"/>
              <a:pathLst>
                <a:path w="1650" h="2336" extrusionOk="0">
                  <a:moveTo>
                    <a:pt x="1285" y="0"/>
                  </a:moveTo>
                  <a:cubicBezTo>
                    <a:pt x="1254" y="0"/>
                    <a:pt x="1220" y="7"/>
                    <a:pt x="1182" y="20"/>
                  </a:cubicBezTo>
                  <a:cubicBezTo>
                    <a:pt x="882" y="125"/>
                    <a:pt x="664" y="596"/>
                    <a:pt x="508" y="848"/>
                  </a:cubicBezTo>
                  <a:cubicBezTo>
                    <a:pt x="260" y="1248"/>
                    <a:pt x="1" y="1628"/>
                    <a:pt x="115" y="2117"/>
                  </a:cubicBezTo>
                  <a:cubicBezTo>
                    <a:pt x="150" y="2268"/>
                    <a:pt x="276" y="2335"/>
                    <a:pt x="408" y="2335"/>
                  </a:cubicBezTo>
                  <a:cubicBezTo>
                    <a:pt x="464" y="2335"/>
                    <a:pt x="520" y="2323"/>
                    <a:pt x="572" y="2301"/>
                  </a:cubicBezTo>
                  <a:cubicBezTo>
                    <a:pt x="1081" y="2084"/>
                    <a:pt x="1268" y="1527"/>
                    <a:pt x="1451" y="1045"/>
                  </a:cubicBezTo>
                  <a:cubicBezTo>
                    <a:pt x="1518" y="873"/>
                    <a:pt x="1649" y="0"/>
                    <a:pt x="128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48;p3">
              <a:extLst>
                <a:ext uri="{FF2B5EF4-FFF2-40B4-BE49-F238E27FC236}">
                  <a16:creationId xmlns:a16="http://schemas.microsoft.com/office/drawing/2014/main" id="{52804B7D-79BF-42EB-8CE3-A36BDA2499EE}"/>
                </a:ext>
              </a:extLst>
            </p:cNvPr>
            <p:cNvSpPr/>
            <p:nvPr/>
          </p:nvSpPr>
          <p:spPr>
            <a:xfrm>
              <a:off x="6061875" y="1567125"/>
              <a:ext cx="41850" cy="58625"/>
            </a:xfrm>
            <a:custGeom>
              <a:avLst/>
              <a:gdLst/>
              <a:ahLst/>
              <a:cxnLst/>
              <a:rect l="l" t="t" r="r" b="b"/>
              <a:pathLst>
                <a:path w="1674" h="2345" extrusionOk="0">
                  <a:moveTo>
                    <a:pt x="205" y="0"/>
                  </a:moveTo>
                  <a:cubicBezTo>
                    <a:pt x="100" y="0"/>
                    <a:pt x="1" y="111"/>
                    <a:pt x="7" y="214"/>
                  </a:cubicBezTo>
                  <a:cubicBezTo>
                    <a:pt x="29" y="537"/>
                    <a:pt x="206" y="856"/>
                    <a:pt x="321" y="1155"/>
                  </a:cubicBezTo>
                  <a:cubicBezTo>
                    <a:pt x="468" y="1537"/>
                    <a:pt x="529" y="1917"/>
                    <a:pt x="810" y="2231"/>
                  </a:cubicBezTo>
                  <a:cubicBezTo>
                    <a:pt x="879" y="2309"/>
                    <a:pt x="978" y="2345"/>
                    <a:pt x="1079" y="2345"/>
                  </a:cubicBezTo>
                  <a:cubicBezTo>
                    <a:pt x="1216" y="2345"/>
                    <a:pt x="1355" y="2277"/>
                    <a:pt x="1421" y="2153"/>
                  </a:cubicBezTo>
                  <a:cubicBezTo>
                    <a:pt x="1673" y="1677"/>
                    <a:pt x="1459" y="1203"/>
                    <a:pt x="1196" y="787"/>
                  </a:cubicBezTo>
                  <a:cubicBezTo>
                    <a:pt x="979" y="445"/>
                    <a:pt x="648" y="44"/>
                    <a:pt x="220" y="1"/>
                  </a:cubicBezTo>
                  <a:cubicBezTo>
                    <a:pt x="215" y="1"/>
                    <a:pt x="210" y="0"/>
                    <a:pt x="20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49;p3">
              <a:extLst>
                <a:ext uri="{FF2B5EF4-FFF2-40B4-BE49-F238E27FC236}">
                  <a16:creationId xmlns:a16="http://schemas.microsoft.com/office/drawing/2014/main" id="{BC9CCD22-3B4C-0363-51D8-A159E7F89DB7}"/>
                </a:ext>
              </a:extLst>
            </p:cNvPr>
            <p:cNvSpPr/>
            <p:nvPr/>
          </p:nvSpPr>
          <p:spPr>
            <a:xfrm>
              <a:off x="5871000" y="1442600"/>
              <a:ext cx="33550" cy="61525"/>
            </a:xfrm>
            <a:custGeom>
              <a:avLst/>
              <a:gdLst/>
              <a:ahLst/>
              <a:cxnLst/>
              <a:rect l="l" t="t" r="r" b="b"/>
              <a:pathLst>
                <a:path w="1342" h="2461" extrusionOk="0">
                  <a:moveTo>
                    <a:pt x="548" y="0"/>
                  </a:moveTo>
                  <a:cubicBezTo>
                    <a:pt x="473" y="0"/>
                    <a:pt x="399" y="28"/>
                    <a:pt x="331" y="89"/>
                  </a:cubicBezTo>
                  <a:cubicBezTo>
                    <a:pt x="1" y="386"/>
                    <a:pt x="193" y="937"/>
                    <a:pt x="330" y="1283"/>
                  </a:cubicBezTo>
                  <a:cubicBezTo>
                    <a:pt x="473" y="1642"/>
                    <a:pt x="605" y="2040"/>
                    <a:pt x="813" y="2366"/>
                  </a:cubicBezTo>
                  <a:cubicBezTo>
                    <a:pt x="849" y="2423"/>
                    <a:pt x="919" y="2460"/>
                    <a:pt x="986" y="2460"/>
                  </a:cubicBezTo>
                  <a:cubicBezTo>
                    <a:pt x="1032" y="2460"/>
                    <a:pt x="1076" y="2443"/>
                    <a:pt x="1109" y="2405"/>
                  </a:cubicBezTo>
                  <a:cubicBezTo>
                    <a:pt x="1342" y="2130"/>
                    <a:pt x="1238" y="1704"/>
                    <a:pt x="1176" y="1380"/>
                  </a:cubicBezTo>
                  <a:cubicBezTo>
                    <a:pt x="1105" y="1008"/>
                    <a:pt x="1099" y="343"/>
                    <a:pt x="779" y="89"/>
                  </a:cubicBezTo>
                  <a:cubicBezTo>
                    <a:pt x="706" y="32"/>
                    <a:pt x="627" y="0"/>
                    <a:pt x="5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50;p3">
              <a:extLst>
                <a:ext uri="{FF2B5EF4-FFF2-40B4-BE49-F238E27FC236}">
                  <a16:creationId xmlns:a16="http://schemas.microsoft.com/office/drawing/2014/main" id="{8F8A36EF-1D1E-C8B2-AE44-50FD34C6FB1D}"/>
                </a:ext>
              </a:extLst>
            </p:cNvPr>
            <p:cNvSpPr/>
            <p:nvPr/>
          </p:nvSpPr>
          <p:spPr>
            <a:xfrm>
              <a:off x="5732950" y="1354800"/>
              <a:ext cx="53925" cy="23875"/>
            </a:xfrm>
            <a:custGeom>
              <a:avLst/>
              <a:gdLst/>
              <a:ahLst/>
              <a:cxnLst/>
              <a:rect l="l" t="t" r="r" b="b"/>
              <a:pathLst>
                <a:path w="2157" h="955" extrusionOk="0">
                  <a:moveTo>
                    <a:pt x="1667" y="1"/>
                  </a:moveTo>
                  <a:cubicBezTo>
                    <a:pt x="1437" y="1"/>
                    <a:pt x="1218" y="111"/>
                    <a:pt x="1004" y="216"/>
                  </a:cubicBezTo>
                  <a:cubicBezTo>
                    <a:pt x="709" y="362"/>
                    <a:pt x="331" y="465"/>
                    <a:pt x="71" y="660"/>
                  </a:cubicBezTo>
                  <a:cubicBezTo>
                    <a:pt x="26" y="695"/>
                    <a:pt x="0" y="766"/>
                    <a:pt x="51" y="811"/>
                  </a:cubicBezTo>
                  <a:cubicBezTo>
                    <a:pt x="173" y="918"/>
                    <a:pt x="336" y="955"/>
                    <a:pt x="502" y="955"/>
                  </a:cubicBezTo>
                  <a:cubicBezTo>
                    <a:pt x="652" y="955"/>
                    <a:pt x="805" y="925"/>
                    <a:pt x="936" y="891"/>
                  </a:cubicBezTo>
                  <a:cubicBezTo>
                    <a:pt x="1282" y="797"/>
                    <a:pt x="1696" y="708"/>
                    <a:pt x="1985" y="485"/>
                  </a:cubicBezTo>
                  <a:cubicBezTo>
                    <a:pt x="2157" y="355"/>
                    <a:pt x="2128" y="135"/>
                    <a:pt x="1929" y="53"/>
                  </a:cubicBezTo>
                  <a:cubicBezTo>
                    <a:pt x="1840" y="16"/>
                    <a:pt x="1753" y="1"/>
                    <a:pt x="166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51;p3">
              <a:extLst>
                <a:ext uri="{FF2B5EF4-FFF2-40B4-BE49-F238E27FC236}">
                  <a16:creationId xmlns:a16="http://schemas.microsoft.com/office/drawing/2014/main" id="{6E1E3716-328F-2F53-94D1-5964283E3583}"/>
                </a:ext>
              </a:extLst>
            </p:cNvPr>
            <p:cNvSpPr/>
            <p:nvPr/>
          </p:nvSpPr>
          <p:spPr>
            <a:xfrm>
              <a:off x="5725075" y="1321875"/>
              <a:ext cx="32925" cy="48050"/>
            </a:xfrm>
            <a:custGeom>
              <a:avLst/>
              <a:gdLst/>
              <a:ahLst/>
              <a:cxnLst/>
              <a:rect l="l" t="t" r="r" b="b"/>
              <a:pathLst>
                <a:path w="1317" h="1922" extrusionOk="0">
                  <a:moveTo>
                    <a:pt x="948" y="0"/>
                  </a:moveTo>
                  <a:cubicBezTo>
                    <a:pt x="925" y="0"/>
                    <a:pt x="901" y="4"/>
                    <a:pt x="880" y="13"/>
                  </a:cubicBezTo>
                  <a:cubicBezTo>
                    <a:pt x="264" y="258"/>
                    <a:pt x="145" y="1123"/>
                    <a:pt x="28" y="1699"/>
                  </a:cubicBezTo>
                  <a:cubicBezTo>
                    <a:pt x="1" y="1834"/>
                    <a:pt x="97" y="1921"/>
                    <a:pt x="201" y="1921"/>
                  </a:cubicBezTo>
                  <a:cubicBezTo>
                    <a:pt x="258" y="1921"/>
                    <a:pt x="316" y="1895"/>
                    <a:pt x="359" y="1838"/>
                  </a:cubicBezTo>
                  <a:cubicBezTo>
                    <a:pt x="701" y="1377"/>
                    <a:pt x="1316" y="821"/>
                    <a:pt x="1199" y="194"/>
                  </a:cubicBezTo>
                  <a:cubicBezTo>
                    <a:pt x="1179" y="88"/>
                    <a:pt x="1059" y="0"/>
                    <a:pt x="9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52;p3">
              <a:extLst>
                <a:ext uri="{FF2B5EF4-FFF2-40B4-BE49-F238E27FC236}">
                  <a16:creationId xmlns:a16="http://schemas.microsoft.com/office/drawing/2014/main" id="{A7802077-FE1A-E65B-7EF2-BC8FA3359F8D}"/>
                </a:ext>
              </a:extLst>
            </p:cNvPr>
            <p:cNvSpPr/>
            <p:nvPr/>
          </p:nvSpPr>
          <p:spPr>
            <a:xfrm>
              <a:off x="5597775" y="1364750"/>
              <a:ext cx="69950" cy="27625"/>
            </a:xfrm>
            <a:custGeom>
              <a:avLst/>
              <a:gdLst/>
              <a:ahLst/>
              <a:cxnLst/>
              <a:rect l="l" t="t" r="r" b="b"/>
              <a:pathLst>
                <a:path w="2798" h="1105" extrusionOk="0">
                  <a:moveTo>
                    <a:pt x="1667" y="1"/>
                  </a:moveTo>
                  <a:cubicBezTo>
                    <a:pt x="1048" y="1"/>
                    <a:pt x="418" y="110"/>
                    <a:pt x="128" y="653"/>
                  </a:cubicBezTo>
                  <a:cubicBezTo>
                    <a:pt x="1" y="892"/>
                    <a:pt x="185" y="1105"/>
                    <a:pt x="419" y="1105"/>
                  </a:cubicBezTo>
                  <a:cubicBezTo>
                    <a:pt x="436" y="1105"/>
                    <a:pt x="454" y="1103"/>
                    <a:pt x="472" y="1101"/>
                  </a:cubicBezTo>
                  <a:cubicBezTo>
                    <a:pt x="827" y="1051"/>
                    <a:pt x="1151" y="853"/>
                    <a:pt x="1487" y="734"/>
                  </a:cubicBezTo>
                  <a:cubicBezTo>
                    <a:pt x="1870" y="598"/>
                    <a:pt x="2251" y="460"/>
                    <a:pt x="2638" y="332"/>
                  </a:cubicBezTo>
                  <a:cubicBezTo>
                    <a:pt x="2797" y="280"/>
                    <a:pt x="2767" y="52"/>
                    <a:pt x="2600" y="45"/>
                  </a:cubicBezTo>
                  <a:cubicBezTo>
                    <a:pt x="2329" y="32"/>
                    <a:pt x="1999" y="1"/>
                    <a:pt x="166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53;p3">
              <a:extLst>
                <a:ext uri="{FF2B5EF4-FFF2-40B4-BE49-F238E27FC236}">
                  <a16:creationId xmlns:a16="http://schemas.microsoft.com/office/drawing/2014/main" id="{79C19E5D-102B-98D3-C5B0-528B211557CD}"/>
                </a:ext>
              </a:extLst>
            </p:cNvPr>
            <p:cNvSpPr/>
            <p:nvPr/>
          </p:nvSpPr>
          <p:spPr>
            <a:xfrm>
              <a:off x="5533525" y="1201900"/>
              <a:ext cx="60675" cy="30100"/>
            </a:xfrm>
            <a:custGeom>
              <a:avLst/>
              <a:gdLst/>
              <a:ahLst/>
              <a:cxnLst/>
              <a:rect l="l" t="t" r="r" b="b"/>
              <a:pathLst>
                <a:path w="2427" h="1204" extrusionOk="0">
                  <a:moveTo>
                    <a:pt x="1982" y="0"/>
                  </a:moveTo>
                  <a:cubicBezTo>
                    <a:pt x="1717" y="0"/>
                    <a:pt x="1433" y="58"/>
                    <a:pt x="1196" y="113"/>
                  </a:cubicBezTo>
                  <a:cubicBezTo>
                    <a:pt x="795" y="208"/>
                    <a:pt x="445" y="366"/>
                    <a:pt x="178" y="686"/>
                  </a:cubicBezTo>
                  <a:cubicBezTo>
                    <a:pt x="1" y="900"/>
                    <a:pt x="135" y="1204"/>
                    <a:pt x="396" y="1204"/>
                  </a:cubicBezTo>
                  <a:cubicBezTo>
                    <a:pt x="421" y="1204"/>
                    <a:pt x="447" y="1201"/>
                    <a:pt x="475" y="1195"/>
                  </a:cubicBezTo>
                  <a:cubicBezTo>
                    <a:pt x="836" y="1117"/>
                    <a:pt x="1158" y="974"/>
                    <a:pt x="1492" y="817"/>
                  </a:cubicBezTo>
                  <a:cubicBezTo>
                    <a:pt x="1777" y="685"/>
                    <a:pt x="2145" y="536"/>
                    <a:pt x="2354" y="295"/>
                  </a:cubicBezTo>
                  <a:cubicBezTo>
                    <a:pt x="2427" y="210"/>
                    <a:pt x="2407" y="58"/>
                    <a:pt x="2284" y="31"/>
                  </a:cubicBezTo>
                  <a:cubicBezTo>
                    <a:pt x="2189" y="9"/>
                    <a:pt x="2087" y="0"/>
                    <a:pt x="1982"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54;p3">
              <a:extLst>
                <a:ext uri="{FF2B5EF4-FFF2-40B4-BE49-F238E27FC236}">
                  <a16:creationId xmlns:a16="http://schemas.microsoft.com/office/drawing/2014/main" id="{2AC0308D-2202-F954-5319-1BB63F6493E0}"/>
                </a:ext>
              </a:extLst>
            </p:cNvPr>
            <p:cNvSpPr/>
            <p:nvPr/>
          </p:nvSpPr>
          <p:spPr>
            <a:xfrm>
              <a:off x="5612325" y="1080925"/>
              <a:ext cx="47275" cy="52125"/>
            </a:xfrm>
            <a:custGeom>
              <a:avLst/>
              <a:gdLst/>
              <a:ahLst/>
              <a:cxnLst/>
              <a:rect l="l" t="t" r="r" b="b"/>
              <a:pathLst>
                <a:path w="1891" h="2085" extrusionOk="0">
                  <a:moveTo>
                    <a:pt x="1397" y="1"/>
                  </a:moveTo>
                  <a:cubicBezTo>
                    <a:pt x="971" y="1"/>
                    <a:pt x="653" y="391"/>
                    <a:pt x="457" y="749"/>
                  </a:cubicBezTo>
                  <a:cubicBezTo>
                    <a:pt x="286" y="1062"/>
                    <a:pt x="1" y="1615"/>
                    <a:pt x="211" y="1964"/>
                  </a:cubicBezTo>
                  <a:cubicBezTo>
                    <a:pt x="258" y="2041"/>
                    <a:pt x="340" y="2085"/>
                    <a:pt x="427" y="2085"/>
                  </a:cubicBezTo>
                  <a:cubicBezTo>
                    <a:pt x="449" y="2085"/>
                    <a:pt x="470" y="2082"/>
                    <a:pt x="491" y="2077"/>
                  </a:cubicBezTo>
                  <a:cubicBezTo>
                    <a:pt x="785" y="2005"/>
                    <a:pt x="995" y="1638"/>
                    <a:pt x="1192" y="1428"/>
                  </a:cubicBezTo>
                  <a:cubicBezTo>
                    <a:pt x="1465" y="1136"/>
                    <a:pt x="1864" y="882"/>
                    <a:pt x="1882" y="447"/>
                  </a:cubicBezTo>
                  <a:cubicBezTo>
                    <a:pt x="1891" y="258"/>
                    <a:pt x="1742" y="58"/>
                    <a:pt x="1556" y="19"/>
                  </a:cubicBezTo>
                  <a:cubicBezTo>
                    <a:pt x="1502" y="7"/>
                    <a:pt x="1449" y="1"/>
                    <a:pt x="139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55;p3">
              <a:extLst>
                <a:ext uri="{FF2B5EF4-FFF2-40B4-BE49-F238E27FC236}">
                  <a16:creationId xmlns:a16="http://schemas.microsoft.com/office/drawing/2014/main" id="{9AA976AD-F887-23AA-59C6-288A522C9B48}"/>
                </a:ext>
              </a:extLst>
            </p:cNvPr>
            <p:cNvSpPr/>
            <p:nvPr/>
          </p:nvSpPr>
          <p:spPr>
            <a:xfrm>
              <a:off x="5532750" y="1174150"/>
              <a:ext cx="46700" cy="21950"/>
            </a:xfrm>
            <a:custGeom>
              <a:avLst/>
              <a:gdLst/>
              <a:ahLst/>
              <a:cxnLst/>
              <a:rect l="l" t="t" r="r" b="b"/>
              <a:pathLst>
                <a:path w="1868" h="878" extrusionOk="0">
                  <a:moveTo>
                    <a:pt x="618" y="0"/>
                  </a:moveTo>
                  <a:cubicBezTo>
                    <a:pt x="456" y="0"/>
                    <a:pt x="299" y="41"/>
                    <a:pt x="167" y="153"/>
                  </a:cubicBezTo>
                  <a:cubicBezTo>
                    <a:pt x="1" y="293"/>
                    <a:pt x="36" y="629"/>
                    <a:pt x="240" y="720"/>
                  </a:cubicBezTo>
                  <a:cubicBezTo>
                    <a:pt x="489" y="831"/>
                    <a:pt x="771" y="785"/>
                    <a:pt x="1037" y="828"/>
                  </a:cubicBezTo>
                  <a:cubicBezTo>
                    <a:pt x="1182" y="851"/>
                    <a:pt x="1313" y="877"/>
                    <a:pt x="1444" y="877"/>
                  </a:cubicBezTo>
                  <a:cubicBezTo>
                    <a:pt x="1550" y="877"/>
                    <a:pt x="1655" y="860"/>
                    <a:pt x="1766" y="812"/>
                  </a:cubicBezTo>
                  <a:cubicBezTo>
                    <a:pt x="1833" y="782"/>
                    <a:pt x="1868" y="683"/>
                    <a:pt x="1845" y="617"/>
                  </a:cubicBezTo>
                  <a:cubicBezTo>
                    <a:pt x="1750" y="339"/>
                    <a:pt x="1489" y="224"/>
                    <a:pt x="1229" y="132"/>
                  </a:cubicBezTo>
                  <a:cubicBezTo>
                    <a:pt x="1039" y="65"/>
                    <a:pt x="824" y="0"/>
                    <a:pt x="618"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56;p3">
              <a:extLst>
                <a:ext uri="{FF2B5EF4-FFF2-40B4-BE49-F238E27FC236}">
                  <a16:creationId xmlns:a16="http://schemas.microsoft.com/office/drawing/2014/main" id="{D5E16C25-82B4-9B38-82DC-38E6A57D5A5C}"/>
                </a:ext>
              </a:extLst>
            </p:cNvPr>
            <p:cNvSpPr/>
            <p:nvPr/>
          </p:nvSpPr>
          <p:spPr>
            <a:xfrm>
              <a:off x="5551225" y="1233500"/>
              <a:ext cx="29100" cy="43725"/>
            </a:xfrm>
            <a:custGeom>
              <a:avLst/>
              <a:gdLst/>
              <a:ahLst/>
              <a:cxnLst/>
              <a:rect l="l" t="t" r="r" b="b"/>
              <a:pathLst>
                <a:path w="1164" h="1749" extrusionOk="0">
                  <a:moveTo>
                    <a:pt x="950" y="0"/>
                  </a:moveTo>
                  <a:cubicBezTo>
                    <a:pt x="895" y="0"/>
                    <a:pt x="837" y="27"/>
                    <a:pt x="797" y="84"/>
                  </a:cubicBezTo>
                  <a:cubicBezTo>
                    <a:pt x="528" y="473"/>
                    <a:pt x="0" y="1128"/>
                    <a:pt x="283" y="1618"/>
                  </a:cubicBezTo>
                  <a:cubicBezTo>
                    <a:pt x="327" y="1694"/>
                    <a:pt x="419" y="1748"/>
                    <a:pt x="509" y="1748"/>
                  </a:cubicBezTo>
                  <a:cubicBezTo>
                    <a:pt x="532" y="1748"/>
                    <a:pt x="554" y="1745"/>
                    <a:pt x="576" y="1737"/>
                  </a:cubicBezTo>
                  <a:cubicBezTo>
                    <a:pt x="1139" y="1542"/>
                    <a:pt x="1163" y="670"/>
                    <a:pt x="1128" y="174"/>
                  </a:cubicBezTo>
                  <a:cubicBezTo>
                    <a:pt x="1120" y="64"/>
                    <a:pt x="1037" y="0"/>
                    <a:pt x="950"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5" name="Google Shape;170;p3">
            <a:extLst>
              <a:ext uri="{FF2B5EF4-FFF2-40B4-BE49-F238E27FC236}">
                <a16:creationId xmlns:a16="http://schemas.microsoft.com/office/drawing/2014/main" id="{70D98C37-BEA8-E5CC-C552-B01FC904C0DD}"/>
              </a:ext>
            </a:extLst>
          </p:cNvPr>
          <p:cNvGrpSpPr/>
          <p:nvPr/>
        </p:nvGrpSpPr>
        <p:grpSpPr>
          <a:xfrm>
            <a:off x="7430704" y="369753"/>
            <a:ext cx="833250" cy="923000"/>
            <a:chOff x="1797975" y="820925"/>
            <a:chExt cx="833250" cy="923000"/>
          </a:xfrm>
        </p:grpSpPr>
        <p:sp>
          <p:nvSpPr>
            <p:cNvPr id="36" name="Google Shape;171;p3">
              <a:extLst>
                <a:ext uri="{FF2B5EF4-FFF2-40B4-BE49-F238E27FC236}">
                  <a16:creationId xmlns:a16="http://schemas.microsoft.com/office/drawing/2014/main" id="{AF0346C9-075D-65F1-858C-E2BE199E6B11}"/>
                </a:ext>
              </a:extLst>
            </p:cNvPr>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72;p3">
              <a:extLst>
                <a:ext uri="{FF2B5EF4-FFF2-40B4-BE49-F238E27FC236}">
                  <a16:creationId xmlns:a16="http://schemas.microsoft.com/office/drawing/2014/main" id="{D1E61D6C-D3A2-ACE3-4D4A-931E8895A29C}"/>
                </a:ext>
              </a:extLst>
            </p:cNvPr>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73;p3">
              <a:extLst>
                <a:ext uri="{FF2B5EF4-FFF2-40B4-BE49-F238E27FC236}">
                  <a16:creationId xmlns:a16="http://schemas.microsoft.com/office/drawing/2014/main" id="{A36613B8-1CD0-B05E-398B-2967BFBADB64}"/>
                </a:ext>
              </a:extLst>
            </p:cNvPr>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74;p3">
              <a:extLst>
                <a:ext uri="{FF2B5EF4-FFF2-40B4-BE49-F238E27FC236}">
                  <a16:creationId xmlns:a16="http://schemas.microsoft.com/office/drawing/2014/main" id="{4932CF41-0DD8-52CC-96D7-AF4EDDD610CC}"/>
                </a:ext>
              </a:extLst>
            </p:cNvPr>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0" name="Google Shape;711;p39">
            <a:extLst>
              <a:ext uri="{FF2B5EF4-FFF2-40B4-BE49-F238E27FC236}">
                <a16:creationId xmlns:a16="http://schemas.microsoft.com/office/drawing/2014/main" id="{199C35A8-3D63-C567-5AE8-060FA1AE3A42}"/>
              </a:ext>
            </a:extLst>
          </p:cNvPr>
          <p:cNvGrpSpPr/>
          <p:nvPr/>
        </p:nvGrpSpPr>
        <p:grpSpPr>
          <a:xfrm>
            <a:off x="5669169" y="537289"/>
            <a:ext cx="2986342" cy="605527"/>
            <a:chOff x="5973969" y="537289"/>
            <a:chExt cx="2986342" cy="605527"/>
          </a:xfrm>
        </p:grpSpPr>
        <p:sp>
          <p:nvSpPr>
            <p:cNvPr id="41" name="Google Shape;712;p39">
              <a:extLst>
                <a:ext uri="{FF2B5EF4-FFF2-40B4-BE49-F238E27FC236}">
                  <a16:creationId xmlns:a16="http://schemas.microsoft.com/office/drawing/2014/main" id="{D6E30449-4822-F43E-EC91-28D1509F49F1}"/>
                </a:ext>
              </a:extLst>
            </p:cNvPr>
            <p:cNvSpPr/>
            <p:nvPr/>
          </p:nvSpPr>
          <p:spPr>
            <a:xfrm>
              <a:off x="8762199" y="876185"/>
              <a:ext cx="198112" cy="78270"/>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13;p39">
              <a:extLst>
                <a:ext uri="{FF2B5EF4-FFF2-40B4-BE49-F238E27FC236}">
                  <a16:creationId xmlns:a16="http://schemas.microsoft.com/office/drawing/2014/main" id="{92EEC80C-0272-BF04-B4C3-F91540AEB94F}"/>
                </a:ext>
              </a:extLst>
            </p:cNvPr>
            <p:cNvSpPr/>
            <p:nvPr/>
          </p:nvSpPr>
          <p:spPr>
            <a:xfrm>
              <a:off x="7375666" y="1018914"/>
              <a:ext cx="253186" cy="123901"/>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14;p39">
              <a:extLst>
                <a:ext uri="{FF2B5EF4-FFF2-40B4-BE49-F238E27FC236}">
                  <a16:creationId xmlns:a16="http://schemas.microsoft.com/office/drawing/2014/main" id="{8C140612-90DD-8175-303A-814C03FF32A3}"/>
                </a:ext>
              </a:extLst>
            </p:cNvPr>
            <p:cNvSpPr/>
            <p:nvPr/>
          </p:nvSpPr>
          <p:spPr>
            <a:xfrm>
              <a:off x="6589924" y="1040701"/>
              <a:ext cx="210598" cy="100649"/>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15;p39">
              <a:extLst>
                <a:ext uri="{FF2B5EF4-FFF2-40B4-BE49-F238E27FC236}">
                  <a16:creationId xmlns:a16="http://schemas.microsoft.com/office/drawing/2014/main" id="{E01DAE55-05FD-8762-237F-A268122E61E6}"/>
                </a:ext>
              </a:extLst>
            </p:cNvPr>
            <p:cNvSpPr/>
            <p:nvPr/>
          </p:nvSpPr>
          <p:spPr>
            <a:xfrm>
              <a:off x="5973969" y="537289"/>
              <a:ext cx="128354" cy="60823"/>
            </a:xfrm>
            <a:custGeom>
              <a:avLst/>
              <a:gdLst/>
              <a:ahLst/>
              <a:cxnLst/>
              <a:rect l="l" t="t" r="r" b="b"/>
              <a:pathLst>
                <a:path w="4554" h="2158" extrusionOk="0">
                  <a:moveTo>
                    <a:pt x="4553" y="0"/>
                  </a:moveTo>
                  <a:lnTo>
                    <a:pt x="4553" y="0"/>
                  </a:lnTo>
                  <a:cubicBezTo>
                    <a:pt x="4320" y="280"/>
                    <a:pt x="3970" y="467"/>
                    <a:pt x="3596" y="560"/>
                  </a:cubicBezTo>
                  <a:cubicBezTo>
                    <a:pt x="3176" y="631"/>
                    <a:pt x="2779" y="841"/>
                    <a:pt x="2475" y="1144"/>
                  </a:cubicBezTo>
                  <a:cubicBezTo>
                    <a:pt x="2405" y="1214"/>
                    <a:pt x="2312" y="1284"/>
                    <a:pt x="2195" y="1331"/>
                  </a:cubicBezTo>
                  <a:cubicBezTo>
                    <a:pt x="2005" y="1271"/>
                    <a:pt x="1806" y="1241"/>
                    <a:pt x="1608" y="1241"/>
                  </a:cubicBezTo>
                  <a:cubicBezTo>
                    <a:pt x="1344" y="1241"/>
                    <a:pt x="1081" y="1294"/>
                    <a:pt x="841" y="1401"/>
                  </a:cubicBezTo>
                  <a:cubicBezTo>
                    <a:pt x="701" y="1424"/>
                    <a:pt x="561" y="1436"/>
                    <a:pt x="421" y="1436"/>
                  </a:cubicBezTo>
                  <a:cubicBezTo>
                    <a:pt x="281" y="1436"/>
                    <a:pt x="141" y="1424"/>
                    <a:pt x="0" y="1401"/>
                  </a:cubicBezTo>
                  <a:lnTo>
                    <a:pt x="0" y="1401"/>
                  </a:lnTo>
                  <a:cubicBezTo>
                    <a:pt x="172" y="1588"/>
                    <a:pt x="457" y="1629"/>
                    <a:pt x="718" y="1629"/>
                  </a:cubicBezTo>
                  <a:cubicBezTo>
                    <a:pt x="849" y="1629"/>
                    <a:pt x="973" y="1619"/>
                    <a:pt x="1074" y="1611"/>
                  </a:cubicBezTo>
                  <a:cubicBezTo>
                    <a:pt x="1118" y="1605"/>
                    <a:pt x="1164" y="1602"/>
                    <a:pt x="1210" y="1602"/>
                  </a:cubicBezTo>
                  <a:cubicBezTo>
                    <a:pt x="1336" y="1602"/>
                    <a:pt x="1468" y="1624"/>
                    <a:pt x="1588" y="1658"/>
                  </a:cubicBezTo>
                  <a:cubicBezTo>
                    <a:pt x="1565" y="1705"/>
                    <a:pt x="1541" y="1751"/>
                    <a:pt x="1541" y="1798"/>
                  </a:cubicBezTo>
                  <a:cubicBezTo>
                    <a:pt x="1448" y="1821"/>
                    <a:pt x="1378" y="1868"/>
                    <a:pt x="1308" y="1915"/>
                  </a:cubicBezTo>
                  <a:cubicBezTo>
                    <a:pt x="1425" y="1915"/>
                    <a:pt x="1565" y="1938"/>
                    <a:pt x="1682" y="1985"/>
                  </a:cubicBezTo>
                  <a:cubicBezTo>
                    <a:pt x="1911" y="2113"/>
                    <a:pt x="2078" y="2157"/>
                    <a:pt x="2213" y="2157"/>
                  </a:cubicBezTo>
                  <a:cubicBezTo>
                    <a:pt x="2519" y="2157"/>
                    <a:pt x="2665" y="1932"/>
                    <a:pt x="3006" y="1932"/>
                  </a:cubicBezTo>
                  <a:cubicBezTo>
                    <a:pt x="3037" y="1932"/>
                    <a:pt x="3071" y="1934"/>
                    <a:pt x="3106" y="1938"/>
                  </a:cubicBezTo>
                  <a:lnTo>
                    <a:pt x="3129" y="1938"/>
                  </a:lnTo>
                  <a:cubicBezTo>
                    <a:pt x="3174" y="1945"/>
                    <a:pt x="3218" y="1948"/>
                    <a:pt x="3262" y="1948"/>
                  </a:cubicBezTo>
                  <a:cubicBezTo>
                    <a:pt x="3514" y="1948"/>
                    <a:pt x="3744" y="1837"/>
                    <a:pt x="3923" y="1658"/>
                  </a:cubicBezTo>
                  <a:lnTo>
                    <a:pt x="3923" y="1658"/>
                  </a:lnTo>
                  <a:cubicBezTo>
                    <a:pt x="3666" y="1681"/>
                    <a:pt x="3433" y="1705"/>
                    <a:pt x="3176" y="1705"/>
                  </a:cubicBezTo>
                  <a:cubicBezTo>
                    <a:pt x="3059" y="1658"/>
                    <a:pt x="2896" y="1238"/>
                    <a:pt x="3573" y="911"/>
                  </a:cubicBezTo>
                  <a:cubicBezTo>
                    <a:pt x="3970" y="701"/>
                    <a:pt x="4320" y="374"/>
                    <a:pt x="4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16;p39">
              <a:extLst>
                <a:ext uri="{FF2B5EF4-FFF2-40B4-BE49-F238E27FC236}">
                  <a16:creationId xmlns:a16="http://schemas.microsoft.com/office/drawing/2014/main" id="{4EE3BE18-B140-8BA1-8B24-9106F90796CA}"/>
                </a:ext>
              </a:extLst>
            </p:cNvPr>
            <p:cNvSpPr/>
            <p:nvPr/>
          </p:nvSpPr>
          <p:spPr>
            <a:xfrm>
              <a:off x="7042012" y="712317"/>
              <a:ext cx="197436" cy="78777"/>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17;p39">
              <a:extLst>
                <a:ext uri="{FF2B5EF4-FFF2-40B4-BE49-F238E27FC236}">
                  <a16:creationId xmlns:a16="http://schemas.microsoft.com/office/drawing/2014/main" id="{1D0AB08E-A6B3-4BE9-8544-6B80FC89E8CF}"/>
                </a:ext>
              </a:extLst>
            </p:cNvPr>
            <p:cNvSpPr/>
            <p:nvPr/>
          </p:nvSpPr>
          <p:spPr>
            <a:xfrm>
              <a:off x="7828401" y="698253"/>
              <a:ext cx="154031" cy="94645"/>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64;p3">
            <a:extLst>
              <a:ext uri="{FF2B5EF4-FFF2-40B4-BE49-F238E27FC236}">
                <a16:creationId xmlns:a16="http://schemas.microsoft.com/office/drawing/2014/main" id="{49D76F45-C87F-FC2E-4AB4-376E39B6C8FD}"/>
              </a:ext>
            </a:extLst>
          </p:cNvPr>
          <p:cNvGrpSpPr/>
          <p:nvPr/>
        </p:nvGrpSpPr>
        <p:grpSpPr>
          <a:xfrm rot="-5400000">
            <a:off x="-461104" y="3298592"/>
            <a:ext cx="2717815" cy="1661149"/>
            <a:chOff x="3182725" y="919500"/>
            <a:chExt cx="1712225" cy="1046525"/>
          </a:xfrm>
        </p:grpSpPr>
        <p:sp>
          <p:nvSpPr>
            <p:cNvPr id="48" name="Google Shape;165;p3">
              <a:extLst>
                <a:ext uri="{FF2B5EF4-FFF2-40B4-BE49-F238E27FC236}">
                  <a16:creationId xmlns:a16="http://schemas.microsoft.com/office/drawing/2014/main" id="{F8886FFA-46F7-36E1-616E-107CB549E7BB}"/>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66;p3">
              <a:extLst>
                <a:ext uri="{FF2B5EF4-FFF2-40B4-BE49-F238E27FC236}">
                  <a16:creationId xmlns:a16="http://schemas.microsoft.com/office/drawing/2014/main" id="{F503CAD6-BBD2-DB6E-5037-DBFF32300106}"/>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67;p3">
              <a:extLst>
                <a:ext uri="{FF2B5EF4-FFF2-40B4-BE49-F238E27FC236}">
                  <a16:creationId xmlns:a16="http://schemas.microsoft.com/office/drawing/2014/main" id="{8AE18442-F01A-E63A-E45F-66BE0D1D9379}"/>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68;p3">
              <a:extLst>
                <a:ext uri="{FF2B5EF4-FFF2-40B4-BE49-F238E27FC236}">
                  <a16:creationId xmlns:a16="http://schemas.microsoft.com/office/drawing/2014/main" id="{DC885A53-E1D4-EAFA-0E14-33CC0A07756B}"/>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69;p3">
              <a:extLst>
                <a:ext uri="{FF2B5EF4-FFF2-40B4-BE49-F238E27FC236}">
                  <a16:creationId xmlns:a16="http://schemas.microsoft.com/office/drawing/2014/main" id="{9D490729-73B9-174A-3546-809174FDB452}"/>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35" name="Google Shape;1135;p57"/>
          <p:cNvSpPr/>
          <p:nvPr/>
        </p:nvSpPr>
        <p:spPr>
          <a:xfrm flipH="1">
            <a:off x="5960748" y="1050386"/>
            <a:ext cx="1313100" cy="1313100"/>
          </a:xfrm>
          <a:prstGeom prst="ellipse">
            <a:avLst/>
          </a:pr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7"/>
          <p:cNvSpPr txBox="1">
            <a:spLocks noGrp="1"/>
          </p:cNvSpPr>
          <p:nvPr>
            <p:ph type="title"/>
          </p:nvPr>
        </p:nvSpPr>
        <p:spPr>
          <a:xfrm>
            <a:off x="4557653" y="2730757"/>
            <a:ext cx="4217248" cy="15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000" b="1">
                <a:latin typeface="Times New Roman" panose="02020603050405020304" pitchFamily="18" charset="0"/>
                <a:cs typeface="Times New Roman" panose="02020603050405020304" pitchFamily="18" charset="0"/>
              </a:rPr>
              <a:t>Hình thành kiến thức</a:t>
            </a:r>
            <a:endParaRPr sz="6000" b="1">
              <a:latin typeface="Times New Roman" panose="02020603050405020304" pitchFamily="18" charset="0"/>
              <a:cs typeface="Times New Roman" panose="02020603050405020304" pitchFamily="18" charset="0"/>
            </a:endParaRPr>
          </a:p>
        </p:txBody>
      </p:sp>
      <p:sp>
        <p:nvSpPr>
          <p:cNvPr id="1137" name="Google Shape;1137;p57"/>
          <p:cNvSpPr txBox="1">
            <a:spLocks noGrp="1"/>
          </p:cNvSpPr>
          <p:nvPr>
            <p:ph type="title" idx="2"/>
          </p:nvPr>
        </p:nvSpPr>
        <p:spPr>
          <a:xfrm>
            <a:off x="5960748" y="1243586"/>
            <a:ext cx="1313100" cy="926700"/>
          </a:xfrm>
          <a:prstGeom prst="rect">
            <a:avLst/>
          </a:prstGeom>
        </p:spPr>
        <p:txBody>
          <a:bodyPr spcFirstLastPara="1" wrap="square" lIns="91425" tIns="54850" rIns="91425" bIns="91425" anchor="ctr" anchorCtr="0">
            <a:noAutofit/>
          </a:bodyPr>
          <a:lstStyle/>
          <a:p>
            <a:pPr marL="0" lvl="0" indent="0" algn="ctr" rtl="0">
              <a:spcBef>
                <a:spcPts val="0"/>
              </a:spcBef>
              <a:spcAft>
                <a:spcPts val="0"/>
              </a:spcAft>
              <a:buNone/>
            </a:pPr>
            <a:r>
              <a:rPr lang="es" b="1">
                <a:solidFill>
                  <a:schemeClr val="lt1"/>
                </a:solidFill>
                <a:latin typeface="Times New Roman" panose="02020603050405020304" pitchFamily="18" charset="0"/>
                <a:cs typeface="Times New Roman" panose="02020603050405020304" pitchFamily="18" charset="0"/>
              </a:rPr>
              <a:t>B</a:t>
            </a:r>
            <a:endParaRPr b="1">
              <a:solidFill>
                <a:schemeClr val="lt1"/>
              </a:solidFill>
              <a:latin typeface="Times New Roman" panose="02020603050405020304" pitchFamily="18" charset="0"/>
              <a:cs typeface="Times New Roman" panose="02020603050405020304" pitchFamily="18" charset="0"/>
            </a:endParaRPr>
          </a:p>
        </p:txBody>
      </p:sp>
      <p:grpSp>
        <p:nvGrpSpPr>
          <p:cNvPr id="1139" name="Google Shape;1139;p57"/>
          <p:cNvGrpSpPr/>
          <p:nvPr/>
        </p:nvGrpSpPr>
        <p:grpSpPr>
          <a:xfrm>
            <a:off x="-383291" y="649411"/>
            <a:ext cx="4506886" cy="5824884"/>
            <a:chOff x="963416" y="1611130"/>
            <a:chExt cx="2319192" cy="2997419"/>
          </a:xfrm>
        </p:grpSpPr>
        <p:sp>
          <p:nvSpPr>
            <p:cNvPr id="1140" name="Google Shape;1140;p57"/>
            <p:cNvSpPr/>
            <p:nvPr/>
          </p:nvSpPr>
          <p:spPr>
            <a:xfrm>
              <a:off x="1282421" y="2313405"/>
              <a:ext cx="1753834" cy="377322"/>
            </a:xfrm>
            <a:custGeom>
              <a:avLst/>
              <a:gdLst/>
              <a:ahLst/>
              <a:cxnLst/>
              <a:rect l="l" t="t" r="r" b="b"/>
              <a:pathLst>
                <a:path w="40987" h="8818" extrusionOk="0">
                  <a:moveTo>
                    <a:pt x="31309" y="1"/>
                  </a:moveTo>
                  <a:cubicBezTo>
                    <a:pt x="28701" y="1"/>
                    <a:pt x="26101" y="377"/>
                    <a:pt x="23468" y="377"/>
                  </a:cubicBezTo>
                  <a:cubicBezTo>
                    <a:pt x="22455" y="377"/>
                    <a:pt x="21464" y="609"/>
                    <a:pt x="20475" y="609"/>
                  </a:cubicBezTo>
                  <a:cubicBezTo>
                    <a:pt x="20385" y="609"/>
                    <a:pt x="20295" y="607"/>
                    <a:pt x="20205" y="603"/>
                  </a:cubicBezTo>
                  <a:cubicBezTo>
                    <a:pt x="19025" y="553"/>
                    <a:pt x="17846" y="377"/>
                    <a:pt x="16641" y="377"/>
                  </a:cubicBezTo>
                  <a:cubicBezTo>
                    <a:pt x="15309" y="377"/>
                    <a:pt x="13902" y="228"/>
                    <a:pt x="12513" y="228"/>
                  </a:cubicBezTo>
                  <a:cubicBezTo>
                    <a:pt x="12096" y="228"/>
                    <a:pt x="11681" y="242"/>
                    <a:pt x="11270" y="277"/>
                  </a:cubicBezTo>
                  <a:cubicBezTo>
                    <a:pt x="10757" y="320"/>
                    <a:pt x="10202" y="337"/>
                    <a:pt x="9620" y="337"/>
                  </a:cubicBezTo>
                  <a:cubicBezTo>
                    <a:pt x="7662" y="337"/>
                    <a:pt x="5390" y="147"/>
                    <a:pt x="3332" y="147"/>
                  </a:cubicBezTo>
                  <a:cubicBezTo>
                    <a:pt x="2110" y="147"/>
                    <a:pt x="962" y="214"/>
                    <a:pt x="0" y="427"/>
                  </a:cubicBezTo>
                  <a:cubicBezTo>
                    <a:pt x="829" y="1180"/>
                    <a:pt x="3539" y="3213"/>
                    <a:pt x="4618" y="3514"/>
                  </a:cubicBezTo>
                  <a:cubicBezTo>
                    <a:pt x="5221" y="3690"/>
                    <a:pt x="7831" y="3539"/>
                    <a:pt x="7455" y="4694"/>
                  </a:cubicBezTo>
                  <a:cubicBezTo>
                    <a:pt x="6777" y="4970"/>
                    <a:pt x="5899" y="4744"/>
                    <a:pt x="5271" y="5146"/>
                  </a:cubicBezTo>
                  <a:cubicBezTo>
                    <a:pt x="4518" y="5648"/>
                    <a:pt x="5246" y="6175"/>
                    <a:pt x="5773" y="6501"/>
                  </a:cubicBezTo>
                  <a:cubicBezTo>
                    <a:pt x="6928" y="7204"/>
                    <a:pt x="8835" y="7229"/>
                    <a:pt x="10216" y="7229"/>
                  </a:cubicBezTo>
                  <a:cubicBezTo>
                    <a:pt x="11064" y="7229"/>
                    <a:pt x="11958" y="7184"/>
                    <a:pt x="12839" y="7184"/>
                  </a:cubicBezTo>
                  <a:cubicBezTo>
                    <a:pt x="13574" y="7184"/>
                    <a:pt x="14300" y="7215"/>
                    <a:pt x="14984" y="7329"/>
                  </a:cubicBezTo>
                  <a:cubicBezTo>
                    <a:pt x="15813" y="7430"/>
                    <a:pt x="16616" y="7656"/>
                    <a:pt x="17369" y="8007"/>
                  </a:cubicBezTo>
                  <a:cubicBezTo>
                    <a:pt x="18208" y="8380"/>
                    <a:pt x="18723" y="8818"/>
                    <a:pt x="19616" y="8818"/>
                  </a:cubicBezTo>
                  <a:cubicBezTo>
                    <a:pt x="19685" y="8818"/>
                    <a:pt x="19755" y="8815"/>
                    <a:pt x="19828" y="8810"/>
                  </a:cubicBezTo>
                  <a:cubicBezTo>
                    <a:pt x="20707" y="8760"/>
                    <a:pt x="21284" y="8158"/>
                    <a:pt x="22112" y="7756"/>
                  </a:cubicBezTo>
                  <a:cubicBezTo>
                    <a:pt x="22966" y="7379"/>
                    <a:pt x="23844" y="6877"/>
                    <a:pt x="24723" y="6677"/>
                  </a:cubicBezTo>
                  <a:cubicBezTo>
                    <a:pt x="25353" y="6547"/>
                    <a:pt x="25983" y="6472"/>
                    <a:pt x="26614" y="6472"/>
                  </a:cubicBezTo>
                  <a:cubicBezTo>
                    <a:pt x="26837" y="6472"/>
                    <a:pt x="27060" y="6481"/>
                    <a:pt x="27283" y="6501"/>
                  </a:cubicBezTo>
                  <a:cubicBezTo>
                    <a:pt x="28061" y="6576"/>
                    <a:pt x="28814" y="7003"/>
                    <a:pt x="29491" y="7354"/>
                  </a:cubicBezTo>
                  <a:cubicBezTo>
                    <a:pt x="30420" y="7806"/>
                    <a:pt x="30922" y="8183"/>
                    <a:pt x="32026" y="8183"/>
                  </a:cubicBezTo>
                  <a:cubicBezTo>
                    <a:pt x="32287" y="8183"/>
                    <a:pt x="32458" y="8186"/>
                    <a:pt x="32582" y="8186"/>
                  </a:cubicBezTo>
                  <a:cubicBezTo>
                    <a:pt x="33079" y="8186"/>
                    <a:pt x="32830" y="8137"/>
                    <a:pt x="34637" y="7656"/>
                  </a:cubicBezTo>
                  <a:cubicBezTo>
                    <a:pt x="35590" y="7405"/>
                    <a:pt x="36544" y="7003"/>
                    <a:pt x="37498" y="6827"/>
                  </a:cubicBezTo>
                  <a:cubicBezTo>
                    <a:pt x="38100" y="6702"/>
                    <a:pt x="40284" y="6426"/>
                    <a:pt x="40560" y="5874"/>
                  </a:cubicBezTo>
                  <a:lnTo>
                    <a:pt x="40987" y="5874"/>
                  </a:lnTo>
                  <a:cubicBezTo>
                    <a:pt x="40434" y="5823"/>
                    <a:pt x="39983" y="5095"/>
                    <a:pt x="39631" y="4719"/>
                  </a:cubicBezTo>
                  <a:cubicBezTo>
                    <a:pt x="39129" y="4167"/>
                    <a:pt x="38452" y="3916"/>
                    <a:pt x="37925" y="3339"/>
                  </a:cubicBezTo>
                  <a:cubicBezTo>
                    <a:pt x="37222" y="2535"/>
                    <a:pt x="37046" y="1331"/>
                    <a:pt x="36042" y="728"/>
                  </a:cubicBezTo>
                  <a:cubicBezTo>
                    <a:pt x="35289" y="277"/>
                    <a:pt x="34034" y="151"/>
                    <a:pt x="33181" y="76"/>
                  </a:cubicBezTo>
                  <a:cubicBezTo>
                    <a:pt x="32556" y="22"/>
                    <a:pt x="31932" y="1"/>
                    <a:pt x="31309" y="1"/>
                  </a:cubicBezTo>
                  <a:close/>
                </a:path>
              </a:pathLst>
            </a:custGeom>
            <a:gradFill>
              <a:gsLst>
                <a:gs pos="0">
                  <a:srgbClr val="6BAFBD"/>
                </a:gs>
                <a:gs pos="100000">
                  <a:srgbClr val="FFFFFF"/>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7"/>
            <p:cNvSpPr/>
            <p:nvPr/>
          </p:nvSpPr>
          <p:spPr>
            <a:xfrm>
              <a:off x="1650807" y="2271214"/>
              <a:ext cx="1325335" cy="334275"/>
            </a:xfrm>
            <a:custGeom>
              <a:avLst/>
              <a:gdLst/>
              <a:ahLst/>
              <a:cxnLst/>
              <a:rect l="l" t="t" r="r" b="b"/>
              <a:pathLst>
                <a:path w="30973" h="7812" extrusionOk="0">
                  <a:moveTo>
                    <a:pt x="27833" y="0"/>
                  </a:moveTo>
                  <a:cubicBezTo>
                    <a:pt x="26926" y="0"/>
                    <a:pt x="26001" y="147"/>
                    <a:pt x="25124" y="208"/>
                  </a:cubicBezTo>
                  <a:cubicBezTo>
                    <a:pt x="23794" y="334"/>
                    <a:pt x="22489" y="359"/>
                    <a:pt x="21133" y="359"/>
                  </a:cubicBezTo>
                  <a:cubicBezTo>
                    <a:pt x="18810" y="359"/>
                    <a:pt x="16503" y="678"/>
                    <a:pt x="14186" y="678"/>
                  </a:cubicBezTo>
                  <a:cubicBezTo>
                    <a:pt x="13524" y="678"/>
                    <a:pt x="12862" y="652"/>
                    <a:pt x="12198" y="585"/>
                  </a:cubicBezTo>
                  <a:cubicBezTo>
                    <a:pt x="11633" y="522"/>
                    <a:pt x="11062" y="491"/>
                    <a:pt x="10488" y="491"/>
                  </a:cubicBezTo>
                  <a:cubicBezTo>
                    <a:pt x="9914" y="491"/>
                    <a:pt x="9337" y="522"/>
                    <a:pt x="8760" y="585"/>
                  </a:cubicBezTo>
                  <a:cubicBezTo>
                    <a:pt x="8157" y="635"/>
                    <a:pt x="7178" y="710"/>
                    <a:pt x="6651" y="986"/>
                  </a:cubicBezTo>
                  <a:lnTo>
                    <a:pt x="6400" y="1137"/>
                  </a:lnTo>
                  <a:cubicBezTo>
                    <a:pt x="6303" y="1015"/>
                    <a:pt x="6143" y="972"/>
                    <a:pt x="5957" y="972"/>
                  </a:cubicBezTo>
                  <a:cubicBezTo>
                    <a:pt x="5568" y="972"/>
                    <a:pt x="5066" y="1161"/>
                    <a:pt x="4794" y="1212"/>
                  </a:cubicBezTo>
                  <a:cubicBezTo>
                    <a:pt x="4066" y="1338"/>
                    <a:pt x="3338" y="1714"/>
                    <a:pt x="2585" y="1764"/>
                  </a:cubicBezTo>
                  <a:cubicBezTo>
                    <a:pt x="1908" y="1840"/>
                    <a:pt x="1255" y="1990"/>
                    <a:pt x="628" y="2241"/>
                  </a:cubicBezTo>
                  <a:cubicBezTo>
                    <a:pt x="50" y="2467"/>
                    <a:pt x="0" y="2869"/>
                    <a:pt x="703" y="2969"/>
                  </a:cubicBezTo>
                  <a:cubicBezTo>
                    <a:pt x="1381" y="3019"/>
                    <a:pt x="2033" y="3045"/>
                    <a:pt x="2711" y="3045"/>
                  </a:cubicBezTo>
                  <a:cubicBezTo>
                    <a:pt x="3338" y="3045"/>
                    <a:pt x="3865" y="3245"/>
                    <a:pt x="4493" y="3245"/>
                  </a:cubicBezTo>
                  <a:cubicBezTo>
                    <a:pt x="4684" y="3229"/>
                    <a:pt x="4877" y="3221"/>
                    <a:pt x="5071" y="3221"/>
                  </a:cubicBezTo>
                  <a:cubicBezTo>
                    <a:pt x="5490" y="3221"/>
                    <a:pt x="5913" y="3260"/>
                    <a:pt x="6325" y="3346"/>
                  </a:cubicBezTo>
                  <a:cubicBezTo>
                    <a:pt x="6927" y="3471"/>
                    <a:pt x="7530" y="3547"/>
                    <a:pt x="8157" y="3597"/>
                  </a:cubicBezTo>
                  <a:cubicBezTo>
                    <a:pt x="9437" y="3697"/>
                    <a:pt x="10642" y="3797"/>
                    <a:pt x="11922" y="3797"/>
                  </a:cubicBezTo>
                  <a:lnTo>
                    <a:pt x="14056" y="3797"/>
                  </a:lnTo>
                  <a:cubicBezTo>
                    <a:pt x="14093" y="3797"/>
                    <a:pt x="14138" y="3797"/>
                    <a:pt x="14190" y="3797"/>
                  </a:cubicBezTo>
                  <a:cubicBezTo>
                    <a:pt x="14734" y="3797"/>
                    <a:pt x="16003" y="3818"/>
                    <a:pt x="16164" y="4299"/>
                  </a:cubicBezTo>
                  <a:cubicBezTo>
                    <a:pt x="16214" y="4475"/>
                    <a:pt x="15888" y="4977"/>
                    <a:pt x="15787" y="5153"/>
                  </a:cubicBezTo>
                  <a:cubicBezTo>
                    <a:pt x="15712" y="5303"/>
                    <a:pt x="15336" y="5579"/>
                    <a:pt x="15310" y="5780"/>
                  </a:cubicBezTo>
                  <a:cubicBezTo>
                    <a:pt x="15185" y="6307"/>
                    <a:pt x="16415" y="6533"/>
                    <a:pt x="16716" y="6834"/>
                  </a:cubicBezTo>
                  <a:cubicBezTo>
                    <a:pt x="16892" y="7035"/>
                    <a:pt x="16917" y="7211"/>
                    <a:pt x="17118" y="7336"/>
                  </a:cubicBezTo>
                  <a:cubicBezTo>
                    <a:pt x="17369" y="7437"/>
                    <a:pt x="17645" y="7512"/>
                    <a:pt x="17921" y="7512"/>
                  </a:cubicBezTo>
                  <a:cubicBezTo>
                    <a:pt x="18624" y="7562"/>
                    <a:pt x="19351" y="7587"/>
                    <a:pt x="20054" y="7587"/>
                  </a:cubicBezTo>
                  <a:cubicBezTo>
                    <a:pt x="21209" y="7587"/>
                    <a:pt x="22363" y="7663"/>
                    <a:pt x="23518" y="7788"/>
                  </a:cubicBezTo>
                  <a:cubicBezTo>
                    <a:pt x="23682" y="7804"/>
                    <a:pt x="23846" y="7812"/>
                    <a:pt x="24010" y="7812"/>
                  </a:cubicBezTo>
                  <a:cubicBezTo>
                    <a:pt x="24897" y="7812"/>
                    <a:pt x="25771" y="7585"/>
                    <a:pt x="26555" y="7161"/>
                  </a:cubicBezTo>
                  <a:cubicBezTo>
                    <a:pt x="27232" y="6784"/>
                    <a:pt x="27609" y="5981"/>
                    <a:pt x="28010" y="5354"/>
                  </a:cubicBezTo>
                  <a:cubicBezTo>
                    <a:pt x="28462" y="4676"/>
                    <a:pt x="28864" y="3973"/>
                    <a:pt x="29215" y="3270"/>
                  </a:cubicBezTo>
                  <a:cubicBezTo>
                    <a:pt x="29667" y="2392"/>
                    <a:pt x="30972" y="710"/>
                    <a:pt x="29516" y="233"/>
                  </a:cubicBezTo>
                  <a:cubicBezTo>
                    <a:pt x="28973" y="59"/>
                    <a:pt x="28406" y="0"/>
                    <a:pt x="27833" y="0"/>
                  </a:cubicBezTo>
                  <a:close/>
                </a:path>
              </a:pathLst>
            </a:custGeom>
            <a:solidFill>
              <a:srgbClr val="FFFFFF">
                <a:alpha val="3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7"/>
            <p:cNvSpPr/>
            <p:nvPr/>
          </p:nvSpPr>
          <p:spPr>
            <a:xfrm>
              <a:off x="1729241" y="1611130"/>
              <a:ext cx="1491788" cy="860439"/>
            </a:xfrm>
            <a:custGeom>
              <a:avLst/>
              <a:gdLst/>
              <a:ahLst/>
              <a:cxnLst/>
              <a:rect l="l" t="t" r="r" b="b"/>
              <a:pathLst>
                <a:path w="34863" h="8885" extrusionOk="0">
                  <a:moveTo>
                    <a:pt x="51" y="7906"/>
                  </a:moveTo>
                  <a:cubicBezTo>
                    <a:pt x="1" y="7304"/>
                    <a:pt x="1030" y="5647"/>
                    <a:pt x="1532" y="5346"/>
                  </a:cubicBezTo>
                  <a:cubicBezTo>
                    <a:pt x="1883" y="5120"/>
                    <a:pt x="2310" y="5296"/>
                    <a:pt x="2686" y="5120"/>
                  </a:cubicBezTo>
                  <a:cubicBezTo>
                    <a:pt x="3063" y="4970"/>
                    <a:pt x="3138" y="4618"/>
                    <a:pt x="3439" y="4367"/>
                  </a:cubicBezTo>
                  <a:cubicBezTo>
                    <a:pt x="4142" y="3740"/>
                    <a:pt x="5171" y="3890"/>
                    <a:pt x="6049" y="3740"/>
                  </a:cubicBezTo>
                  <a:cubicBezTo>
                    <a:pt x="6878" y="3589"/>
                    <a:pt x="7380" y="2309"/>
                    <a:pt x="8032" y="2786"/>
                  </a:cubicBezTo>
                  <a:cubicBezTo>
                    <a:pt x="8635" y="3238"/>
                    <a:pt x="8057" y="4543"/>
                    <a:pt x="9111" y="4468"/>
                  </a:cubicBezTo>
                  <a:cubicBezTo>
                    <a:pt x="9563" y="4442"/>
                    <a:pt x="10894" y="3690"/>
                    <a:pt x="11119" y="4568"/>
                  </a:cubicBezTo>
                  <a:cubicBezTo>
                    <a:pt x="11471" y="4392"/>
                    <a:pt x="11897" y="4367"/>
                    <a:pt x="12274" y="4468"/>
                  </a:cubicBezTo>
                  <a:cubicBezTo>
                    <a:pt x="12625" y="4568"/>
                    <a:pt x="13127" y="4844"/>
                    <a:pt x="13529" y="4693"/>
                  </a:cubicBezTo>
                  <a:cubicBezTo>
                    <a:pt x="14257" y="4417"/>
                    <a:pt x="14784" y="3338"/>
                    <a:pt x="15487" y="2962"/>
                  </a:cubicBezTo>
                  <a:cubicBezTo>
                    <a:pt x="15813" y="2811"/>
                    <a:pt x="16340" y="2660"/>
                    <a:pt x="16666" y="2861"/>
                  </a:cubicBezTo>
                  <a:cubicBezTo>
                    <a:pt x="17018" y="3062"/>
                    <a:pt x="17043" y="3589"/>
                    <a:pt x="17419" y="3790"/>
                  </a:cubicBezTo>
                  <a:cubicBezTo>
                    <a:pt x="17871" y="4066"/>
                    <a:pt x="17946" y="3740"/>
                    <a:pt x="18348" y="3715"/>
                  </a:cubicBezTo>
                  <a:cubicBezTo>
                    <a:pt x="19026" y="3664"/>
                    <a:pt x="19076" y="4091"/>
                    <a:pt x="19477" y="4367"/>
                  </a:cubicBezTo>
                  <a:cubicBezTo>
                    <a:pt x="20431" y="4995"/>
                    <a:pt x="20732" y="3915"/>
                    <a:pt x="21410" y="3489"/>
                  </a:cubicBezTo>
                  <a:cubicBezTo>
                    <a:pt x="21761" y="3288"/>
                    <a:pt x="22062" y="3037"/>
                    <a:pt x="22364" y="2761"/>
                  </a:cubicBezTo>
                  <a:cubicBezTo>
                    <a:pt x="22564" y="2510"/>
                    <a:pt x="22815" y="2309"/>
                    <a:pt x="23117" y="2158"/>
                  </a:cubicBezTo>
                  <a:cubicBezTo>
                    <a:pt x="23920" y="1807"/>
                    <a:pt x="24673" y="1782"/>
                    <a:pt x="24999" y="2761"/>
                  </a:cubicBezTo>
                  <a:cubicBezTo>
                    <a:pt x="25099" y="3087"/>
                    <a:pt x="24899" y="3815"/>
                    <a:pt x="25526" y="3740"/>
                  </a:cubicBezTo>
                  <a:cubicBezTo>
                    <a:pt x="25752" y="3690"/>
                    <a:pt x="26229" y="2886"/>
                    <a:pt x="26379" y="2686"/>
                  </a:cubicBezTo>
                  <a:cubicBezTo>
                    <a:pt x="26630" y="2384"/>
                    <a:pt x="26957" y="2158"/>
                    <a:pt x="27333" y="2033"/>
                  </a:cubicBezTo>
                  <a:cubicBezTo>
                    <a:pt x="27559" y="1983"/>
                    <a:pt x="27835" y="2108"/>
                    <a:pt x="28086" y="2033"/>
                  </a:cubicBezTo>
                  <a:cubicBezTo>
                    <a:pt x="28438" y="1933"/>
                    <a:pt x="28312" y="1908"/>
                    <a:pt x="28588" y="1682"/>
                  </a:cubicBezTo>
                  <a:cubicBezTo>
                    <a:pt x="29693" y="828"/>
                    <a:pt x="31851" y="0"/>
                    <a:pt x="32905" y="1380"/>
                  </a:cubicBezTo>
                  <a:cubicBezTo>
                    <a:pt x="33307" y="2008"/>
                    <a:pt x="33608" y="2686"/>
                    <a:pt x="33759" y="3388"/>
                  </a:cubicBezTo>
                  <a:cubicBezTo>
                    <a:pt x="33884" y="3790"/>
                    <a:pt x="33984" y="3815"/>
                    <a:pt x="34235" y="4116"/>
                  </a:cubicBezTo>
                  <a:cubicBezTo>
                    <a:pt x="34436" y="4417"/>
                    <a:pt x="34537" y="4744"/>
                    <a:pt x="34562" y="5095"/>
                  </a:cubicBezTo>
                  <a:cubicBezTo>
                    <a:pt x="34712" y="5974"/>
                    <a:pt x="34863" y="6752"/>
                    <a:pt x="34361" y="7505"/>
                  </a:cubicBezTo>
                  <a:cubicBezTo>
                    <a:pt x="34035" y="8007"/>
                    <a:pt x="33508" y="8860"/>
                    <a:pt x="32830" y="8885"/>
                  </a:cubicBezTo>
                  <a:cubicBezTo>
                    <a:pt x="32453" y="8885"/>
                    <a:pt x="31951" y="8609"/>
                    <a:pt x="31575" y="8534"/>
                  </a:cubicBezTo>
                  <a:cubicBezTo>
                    <a:pt x="31048" y="8433"/>
                    <a:pt x="30521" y="8308"/>
                    <a:pt x="29969" y="8232"/>
                  </a:cubicBezTo>
                  <a:cubicBezTo>
                    <a:pt x="28613" y="8032"/>
                    <a:pt x="27208" y="7931"/>
                    <a:pt x="25903" y="7756"/>
                  </a:cubicBezTo>
                  <a:cubicBezTo>
                    <a:pt x="24020" y="7479"/>
                    <a:pt x="21987" y="7605"/>
                    <a:pt x="20130" y="7730"/>
                  </a:cubicBezTo>
                  <a:cubicBezTo>
                    <a:pt x="18147" y="7856"/>
                    <a:pt x="16164" y="7881"/>
                    <a:pt x="14207" y="8032"/>
                  </a:cubicBezTo>
                  <a:cubicBezTo>
                    <a:pt x="13529" y="8057"/>
                    <a:pt x="12851" y="8007"/>
                    <a:pt x="12174" y="7931"/>
                  </a:cubicBezTo>
                  <a:cubicBezTo>
                    <a:pt x="11320" y="7856"/>
                    <a:pt x="10542" y="8157"/>
                    <a:pt x="9689" y="8157"/>
                  </a:cubicBezTo>
                  <a:cubicBezTo>
                    <a:pt x="7831" y="8157"/>
                    <a:pt x="5949" y="8257"/>
                    <a:pt x="4067" y="8257"/>
                  </a:cubicBezTo>
                  <a:cubicBezTo>
                    <a:pt x="3389" y="8257"/>
                    <a:pt x="2711" y="8232"/>
                    <a:pt x="2084" y="8182"/>
                  </a:cubicBezTo>
                  <a:cubicBezTo>
                    <a:pt x="1481" y="8132"/>
                    <a:pt x="503" y="8182"/>
                    <a:pt x="51" y="7906"/>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7"/>
            <p:cNvSpPr/>
            <p:nvPr/>
          </p:nvSpPr>
          <p:spPr>
            <a:xfrm>
              <a:off x="1873663" y="2119284"/>
              <a:ext cx="832219" cy="255205"/>
            </a:xfrm>
            <a:custGeom>
              <a:avLst/>
              <a:gdLst/>
              <a:ahLst/>
              <a:cxnLst/>
              <a:rect l="l" t="t" r="r" b="b"/>
              <a:pathLst>
                <a:path w="20255" h="5247" extrusionOk="0">
                  <a:moveTo>
                    <a:pt x="20255" y="101"/>
                  </a:moveTo>
                  <a:cubicBezTo>
                    <a:pt x="20255" y="177"/>
                    <a:pt x="20129" y="302"/>
                    <a:pt x="19903" y="478"/>
                  </a:cubicBezTo>
                  <a:cubicBezTo>
                    <a:pt x="19326" y="980"/>
                    <a:pt x="18724" y="1407"/>
                    <a:pt x="18147" y="1883"/>
                  </a:cubicBezTo>
                  <a:cubicBezTo>
                    <a:pt x="17745" y="2260"/>
                    <a:pt x="17419" y="2511"/>
                    <a:pt x="16867" y="2511"/>
                  </a:cubicBezTo>
                  <a:cubicBezTo>
                    <a:pt x="16390" y="2511"/>
                    <a:pt x="15938" y="2335"/>
                    <a:pt x="15486" y="2486"/>
                  </a:cubicBezTo>
                  <a:cubicBezTo>
                    <a:pt x="14959" y="2661"/>
                    <a:pt x="14457" y="2938"/>
                    <a:pt x="14030" y="3314"/>
                  </a:cubicBezTo>
                  <a:cubicBezTo>
                    <a:pt x="13654" y="3665"/>
                    <a:pt x="13478" y="4243"/>
                    <a:pt x="13152" y="4669"/>
                  </a:cubicBezTo>
                  <a:cubicBezTo>
                    <a:pt x="13001" y="4820"/>
                    <a:pt x="12851" y="4971"/>
                    <a:pt x="12650" y="5071"/>
                  </a:cubicBezTo>
                  <a:cubicBezTo>
                    <a:pt x="12299" y="5247"/>
                    <a:pt x="12399" y="5121"/>
                    <a:pt x="12098" y="5021"/>
                  </a:cubicBezTo>
                  <a:cubicBezTo>
                    <a:pt x="11244" y="4669"/>
                    <a:pt x="9738" y="4770"/>
                    <a:pt x="8785" y="4870"/>
                  </a:cubicBezTo>
                  <a:cubicBezTo>
                    <a:pt x="8258" y="4920"/>
                    <a:pt x="7781" y="5046"/>
                    <a:pt x="7229" y="5071"/>
                  </a:cubicBezTo>
                  <a:cubicBezTo>
                    <a:pt x="6902" y="5096"/>
                    <a:pt x="6927" y="5171"/>
                    <a:pt x="6651" y="4945"/>
                  </a:cubicBezTo>
                  <a:cubicBezTo>
                    <a:pt x="6400" y="4745"/>
                    <a:pt x="6325" y="4469"/>
                    <a:pt x="6074" y="4293"/>
                  </a:cubicBezTo>
                  <a:cubicBezTo>
                    <a:pt x="5120" y="3590"/>
                    <a:pt x="4041" y="4167"/>
                    <a:pt x="3037" y="3891"/>
                  </a:cubicBezTo>
                  <a:cubicBezTo>
                    <a:pt x="2560" y="3716"/>
                    <a:pt x="2033" y="3716"/>
                    <a:pt x="1556" y="3891"/>
                  </a:cubicBezTo>
                  <a:cubicBezTo>
                    <a:pt x="1104" y="4092"/>
                    <a:pt x="527" y="4644"/>
                    <a:pt x="0" y="4519"/>
                  </a:cubicBezTo>
                  <a:cubicBezTo>
                    <a:pt x="101" y="3967"/>
                    <a:pt x="402" y="3490"/>
                    <a:pt x="828" y="3189"/>
                  </a:cubicBezTo>
                  <a:cubicBezTo>
                    <a:pt x="1305" y="2963"/>
                    <a:pt x="1857" y="2887"/>
                    <a:pt x="2385" y="2963"/>
                  </a:cubicBezTo>
                  <a:cubicBezTo>
                    <a:pt x="2661" y="3013"/>
                    <a:pt x="2937" y="3013"/>
                    <a:pt x="3213" y="2963"/>
                  </a:cubicBezTo>
                  <a:cubicBezTo>
                    <a:pt x="3564" y="2887"/>
                    <a:pt x="3665" y="2636"/>
                    <a:pt x="3991" y="2611"/>
                  </a:cubicBezTo>
                  <a:cubicBezTo>
                    <a:pt x="4543" y="2586"/>
                    <a:pt x="4869" y="3013"/>
                    <a:pt x="5321" y="3189"/>
                  </a:cubicBezTo>
                  <a:cubicBezTo>
                    <a:pt x="5572" y="3239"/>
                    <a:pt x="5848" y="3264"/>
                    <a:pt x="6099" y="3239"/>
                  </a:cubicBezTo>
                  <a:cubicBezTo>
                    <a:pt x="6375" y="3264"/>
                    <a:pt x="6651" y="3314"/>
                    <a:pt x="6902" y="3440"/>
                  </a:cubicBezTo>
                  <a:cubicBezTo>
                    <a:pt x="7680" y="3741"/>
                    <a:pt x="7856" y="3239"/>
                    <a:pt x="8433" y="2812"/>
                  </a:cubicBezTo>
                  <a:cubicBezTo>
                    <a:pt x="8810" y="2511"/>
                    <a:pt x="9487" y="1959"/>
                    <a:pt x="9964" y="1908"/>
                  </a:cubicBezTo>
                  <a:cubicBezTo>
                    <a:pt x="10717" y="1833"/>
                    <a:pt x="10768" y="2360"/>
                    <a:pt x="11169" y="2762"/>
                  </a:cubicBezTo>
                  <a:cubicBezTo>
                    <a:pt x="11571" y="3163"/>
                    <a:pt x="12198" y="2837"/>
                    <a:pt x="12625" y="2611"/>
                  </a:cubicBezTo>
                  <a:cubicBezTo>
                    <a:pt x="13252" y="2285"/>
                    <a:pt x="13679" y="1808"/>
                    <a:pt x="14407" y="1908"/>
                  </a:cubicBezTo>
                  <a:cubicBezTo>
                    <a:pt x="14934" y="2009"/>
                    <a:pt x="15260" y="2285"/>
                    <a:pt x="15812" y="1934"/>
                  </a:cubicBezTo>
                  <a:cubicBezTo>
                    <a:pt x="16214" y="1683"/>
                    <a:pt x="16616" y="1407"/>
                    <a:pt x="16967" y="1130"/>
                  </a:cubicBezTo>
                  <a:cubicBezTo>
                    <a:pt x="17745" y="553"/>
                    <a:pt x="18774" y="302"/>
                    <a:pt x="19703" y="101"/>
                  </a:cubicBezTo>
                  <a:cubicBezTo>
                    <a:pt x="20104" y="1"/>
                    <a:pt x="20255" y="1"/>
                    <a:pt x="20255" y="101"/>
                  </a:cubicBezTo>
                  <a:close/>
                </a:path>
              </a:pathLst>
            </a:custGeom>
            <a:gradFill>
              <a:gsLst>
                <a:gs pos="0">
                  <a:schemeClr val="dk2"/>
                </a:gs>
                <a:gs pos="100000">
                  <a:srgbClr val="A9814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7"/>
            <p:cNvSpPr/>
            <p:nvPr/>
          </p:nvSpPr>
          <p:spPr>
            <a:xfrm>
              <a:off x="1751948" y="2311522"/>
              <a:ext cx="439796" cy="144502"/>
            </a:xfrm>
            <a:custGeom>
              <a:avLst/>
              <a:gdLst/>
              <a:ahLst/>
              <a:cxnLst/>
              <a:rect l="l" t="t" r="r" b="b"/>
              <a:pathLst>
                <a:path w="10278" h="3377" extrusionOk="0">
                  <a:moveTo>
                    <a:pt x="9507" y="0"/>
                  </a:moveTo>
                  <a:cubicBezTo>
                    <a:pt x="9353" y="0"/>
                    <a:pt x="9213" y="18"/>
                    <a:pt x="9137" y="41"/>
                  </a:cubicBezTo>
                  <a:cubicBezTo>
                    <a:pt x="8710" y="217"/>
                    <a:pt x="8534" y="443"/>
                    <a:pt x="8082" y="443"/>
                  </a:cubicBezTo>
                  <a:cubicBezTo>
                    <a:pt x="8060" y="442"/>
                    <a:pt x="8038" y="441"/>
                    <a:pt x="8016" y="441"/>
                  </a:cubicBezTo>
                  <a:cubicBezTo>
                    <a:pt x="7536" y="441"/>
                    <a:pt x="7310" y="701"/>
                    <a:pt x="6878" y="870"/>
                  </a:cubicBezTo>
                  <a:cubicBezTo>
                    <a:pt x="6815" y="890"/>
                    <a:pt x="6753" y="899"/>
                    <a:pt x="6691" y="899"/>
                  </a:cubicBezTo>
                  <a:cubicBezTo>
                    <a:pt x="6377" y="899"/>
                    <a:pt x="6067" y="669"/>
                    <a:pt x="5773" y="543"/>
                  </a:cubicBezTo>
                  <a:cubicBezTo>
                    <a:pt x="5347" y="343"/>
                    <a:pt x="4870" y="242"/>
                    <a:pt x="4393" y="242"/>
                  </a:cubicBezTo>
                  <a:cubicBezTo>
                    <a:pt x="4316" y="232"/>
                    <a:pt x="4240" y="227"/>
                    <a:pt x="4164" y="227"/>
                  </a:cubicBezTo>
                  <a:cubicBezTo>
                    <a:pt x="3697" y="227"/>
                    <a:pt x="3261" y="423"/>
                    <a:pt x="2937" y="769"/>
                  </a:cubicBezTo>
                  <a:cubicBezTo>
                    <a:pt x="2611" y="1096"/>
                    <a:pt x="2209" y="1171"/>
                    <a:pt x="1808" y="1397"/>
                  </a:cubicBezTo>
                  <a:cubicBezTo>
                    <a:pt x="1281" y="1648"/>
                    <a:pt x="1" y="2476"/>
                    <a:pt x="402" y="3229"/>
                  </a:cubicBezTo>
                  <a:cubicBezTo>
                    <a:pt x="754" y="3254"/>
                    <a:pt x="1205" y="3229"/>
                    <a:pt x="1481" y="3279"/>
                  </a:cubicBezTo>
                  <a:cubicBezTo>
                    <a:pt x="1659" y="3324"/>
                    <a:pt x="1924" y="3377"/>
                    <a:pt x="2163" y="3377"/>
                  </a:cubicBezTo>
                  <a:cubicBezTo>
                    <a:pt x="2329" y="3377"/>
                    <a:pt x="2483" y="3351"/>
                    <a:pt x="2586" y="3279"/>
                  </a:cubicBezTo>
                  <a:cubicBezTo>
                    <a:pt x="3138" y="2978"/>
                    <a:pt x="2862" y="2150"/>
                    <a:pt x="3389" y="1723"/>
                  </a:cubicBezTo>
                  <a:cubicBezTo>
                    <a:pt x="3548" y="1548"/>
                    <a:pt x="3767" y="1464"/>
                    <a:pt x="3996" y="1464"/>
                  </a:cubicBezTo>
                  <a:cubicBezTo>
                    <a:pt x="4128" y="1464"/>
                    <a:pt x="4264" y="1492"/>
                    <a:pt x="4393" y="1547"/>
                  </a:cubicBezTo>
                  <a:cubicBezTo>
                    <a:pt x="4474" y="1574"/>
                    <a:pt x="4553" y="1583"/>
                    <a:pt x="4632" y="1583"/>
                  </a:cubicBezTo>
                  <a:cubicBezTo>
                    <a:pt x="4784" y="1583"/>
                    <a:pt x="4937" y="1550"/>
                    <a:pt x="5104" y="1550"/>
                  </a:cubicBezTo>
                  <a:cubicBezTo>
                    <a:pt x="5173" y="1550"/>
                    <a:pt x="5246" y="1556"/>
                    <a:pt x="5322" y="1572"/>
                  </a:cubicBezTo>
                  <a:cubicBezTo>
                    <a:pt x="5924" y="1698"/>
                    <a:pt x="6777" y="2049"/>
                    <a:pt x="7028" y="2627"/>
                  </a:cubicBezTo>
                  <a:cubicBezTo>
                    <a:pt x="7154" y="2627"/>
                    <a:pt x="7279" y="2627"/>
                    <a:pt x="7380" y="2576"/>
                  </a:cubicBezTo>
                  <a:cubicBezTo>
                    <a:pt x="7331" y="1902"/>
                    <a:pt x="7861" y="1343"/>
                    <a:pt x="8502" y="1343"/>
                  </a:cubicBezTo>
                  <a:cubicBezTo>
                    <a:pt x="8529" y="1343"/>
                    <a:pt x="8557" y="1344"/>
                    <a:pt x="8584" y="1346"/>
                  </a:cubicBezTo>
                  <a:cubicBezTo>
                    <a:pt x="8750" y="931"/>
                    <a:pt x="9191" y="155"/>
                    <a:pt x="9751" y="155"/>
                  </a:cubicBezTo>
                  <a:cubicBezTo>
                    <a:pt x="9868" y="155"/>
                    <a:pt x="9990" y="189"/>
                    <a:pt x="10115" y="267"/>
                  </a:cubicBezTo>
                  <a:lnTo>
                    <a:pt x="10191" y="443"/>
                  </a:lnTo>
                  <a:cubicBezTo>
                    <a:pt x="10278" y="94"/>
                    <a:pt x="9857" y="0"/>
                    <a:pt x="9507" y="0"/>
                  </a:cubicBezTo>
                  <a:close/>
                </a:path>
              </a:pathLst>
            </a:custGeom>
            <a:gradFill>
              <a:gsLst>
                <a:gs pos="0">
                  <a:schemeClr val="dk2"/>
                </a:gs>
                <a:gs pos="100000">
                  <a:srgbClr val="A9814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7"/>
            <p:cNvSpPr/>
            <p:nvPr/>
          </p:nvSpPr>
          <p:spPr>
            <a:xfrm>
              <a:off x="2332114" y="2084646"/>
              <a:ext cx="950494" cy="572487"/>
            </a:xfrm>
            <a:custGeom>
              <a:avLst/>
              <a:gdLst/>
              <a:ahLst/>
              <a:cxnLst/>
              <a:rect l="l" t="t" r="r" b="b"/>
              <a:pathLst>
                <a:path w="22213" h="13379" extrusionOk="0">
                  <a:moveTo>
                    <a:pt x="20305" y="1280"/>
                  </a:moveTo>
                  <a:cubicBezTo>
                    <a:pt x="20280" y="1205"/>
                    <a:pt x="20255" y="1130"/>
                    <a:pt x="20230" y="1055"/>
                  </a:cubicBezTo>
                  <a:cubicBezTo>
                    <a:pt x="20029" y="653"/>
                    <a:pt x="19678" y="327"/>
                    <a:pt x="19226" y="201"/>
                  </a:cubicBezTo>
                  <a:cubicBezTo>
                    <a:pt x="18473" y="0"/>
                    <a:pt x="17344" y="678"/>
                    <a:pt x="16892" y="1230"/>
                  </a:cubicBezTo>
                  <a:cubicBezTo>
                    <a:pt x="16440" y="1782"/>
                    <a:pt x="15913" y="1908"/>
                    <a:pt x="15411" y="2410"/>
                  </a:cubicBezTo>
                  <a:cubicBezTo>
                    <a:pt x="15160" y="2661"/>
                    <a:pt x="14984" y="3113"/>
                    <a:pt x="14658" y="3138"/>
                  </a:cubicBezTo>
                  <a:cubicBezTo>
                    <a:pt x="14231" y="3163"/>
                    <a:pt x="14081" y="2711"/>
                    <a:pt x="13704" y="2586"/>
                  </a:cubicBezTo>
                  <a:cubicBezTo>
                    <a:pt x="12826" y="2335"/>
                    <a:pt x="11922" y="2962"/>
                    <a:pt x="11596" y="3665"/>
                  </a:cubicBezTo>
                  <a:cubicBezTo>
                    <a:pt x="11345" y="4167"/>
                    <a:pt x="11144" y="5095"/>
                    <a:pt x="10517" y="5321"/>
                  </a:cubicBezTo>
                  <a:cubicBezTo>
                    <a:pt x="10015" y="5497"/>
                    <a:pt x="10191" y="5246"/>
                    <a:pt x="9789" y="5045"/>
                  </a:cubicBezTo>
                  <a:cubicBezTo>
                    <a:pt x="9387" y="4920"/>
                    <a:pt x="8961" y="4844"/>
                    <a:pt x="8534" y="4819"/>
                  </a:cubicBezTo>
                  <a:cubicBezTo>
                    <a:pt x="8007" y="4744"/>
                    <a:pt x="6877" y="4518"/>
                    <a:pt x="6727" y="5321"/>
                  </a:cubicBezTo>
                  <a:cubicBezTo>
                    <a:pt x="5623" y="5397"/>
                    <a:pt x="5121" y="4041"/>
                    <a:pt x="4092" y="5020"/>
                  </a:cubicBezTo>
                  <a:cubicBezTo>
                    <a:pt x="3790" y="5321"/>
                    <a:pt x="3590" y="5848"/>
                    <a:pt x="3288" y="6099"/>
                  </a:cubicBezTo>
                  <a:cubicBezTo>
                    <a:pt x="2887" y="6426"/>
                    <a:pt x="2410" y="6350"/>
                    <a:pt x="1958" y="6777"/>
                  </a:cubicBezTo>
                  <a:cubicBezTo>
                    <a:pt x="1632" y="7103"/>
                    <a:pt x="1531" y="7530"/>
                    <a:pt x="1280" y="7881"/>
                  </a:cubicBezTo>
                  <a:cubicBezTo>
                    <a:pt x="1080" y="8183"/>
                    <a:pt x="302" y="8434"/>
                    <a:pt x="226" y="8735"/>
                  </a:cubicBezTo>
                  <a:cubicBezTo>
                    <a:pt x="0" y="9538"/>
                    <a:pt x="2510" y="9613"/>
                    <a:pt x="3037" y="9663"/>
                  </a:cubicBezTo>
                  <a:cubicBezTo>
                    <a:pt x="2912" y="10040"/>
                    <a:pt x="2586" y="10291"/>
                    <a:pt x="2435" y="10692"/>
                  </a:cubicBezTo>
                  <a:cubicBezTo>
                    <a:pt x="2811" y="10692"/>
                    <a:pt x="3188" y="10743"/>
                    <a:pt x="3590" y="10818"/>
                  </a:cubicBezTo>
                  <a:cubicBezTo>
                    <a:pt x="4041" y="10843"/>
                    <a:pt x="4518" y="10642"/>
                    <a:pt x="4945" y="10718"/>
                  </a:cubicBezTo>
                  <a:cubicBezTo>
                    <a:pt x="5823" y="10843"/>
                    <a:pt x="5221" y="11972"/>
                    <a:pt x="6099" y="12274"/>
                  </a:cubicBezTo>
                  <a:cubicBezTo>
                    <a:pt x="6426" y="12349"/>
                    <a:pt x="6727" y="12474"/>
                    <a:pt x="6978" y="12675"/>
                  </a:cubicBezTo>
                  <a:cubicBezTo>
                    <a:pt x="7254" y="12951"/>
                    <a:pt x="7630" y="13077"/>
                    <a:pt x="8007" y="13027"/>
                  </a:cubicBezTo>
                  <a:cubicBezTo>
                    <a:pt x="8961" y="13002"/>
                    <a:pt x="9914" y="12926"/>
                    <a:pt x="10868" y="12776"/>
                  </a:cubicBezTo>
                  <a:cubicBezTo>
                    <a:pt x="12851" y="12474"/>
                    <a:pt x="14884" y="12550"/>
                    <a:pt x="16867" y="13002"/>
                  </a:cubicBezTo>
                  <a:cubicBezTo>
                    <a:pt x="17570" y="13152"/>
                    <a:pt x="18323" y="13278"/>
                    <a:pt x="19050" y="13303"/>
                  </a:cubicBezTo>
                  <a:cubicBezTo>
                    <a:pt x="19552" y="13353"/>
                    <a:pt x="20079" y="13378"/>
                    <a:pt x="20581" y="13378"/>
                  </a:cubicBezTo>
                  <a:cubicBezTo>
                    <a:pt x="21535" y="13303"/>
                    <a:pt x="22213" y="11646"/>
                    <a:pt x="22087" y="10818"/>
                  </a:cubicBezTo>
                  <a:cubicBezTo>
                    <a:pt x="22037" y="10467"/>
                    <a:pt x="21836" y="10190"/>
                    <a:pt x="21836" y="9814"/>
                  </a:cubicBezTo>
                  <a:cubicBezTo>
                    <a:pt x="21836" y="9438"/>
                    <a:pt x="22062" y="9136"/>
                    <a:pt x="22062" y="8785"/>
                  </a:cubicBezTo>
                  <a:cubicBezTo>
                    <a:pt x="22087" y="8434"/>
                    <a:pt x="21887" y="8107"/>
                    <a:pt x="21836" y="7756"/>
                  </a:cubicBezTo>
                  <a:cubicBezTo>
                    <a:pt x="21786" y="7229"/>
                    <a:pt x="21836" y="6677"/>
                    <a:pt x="21736" y="6124"/>
                  </a:cubicBezTo>
                  <a:cubicBezTo>
                    <a:pt x="21585" y="5623"/>
                    <a:pt x="21435" y="5095"/>
                    <a:pt x="21360" y="4568"/>
                  </a:cubicBezTo>
                  <a:cubicBezTo>
                    <a:pt x="21334" y="4242"/>
                    <a:pt x="21284" y="3916"/>
                    <a:pt x="21184" y="3615"/>
                  </a:cubicBezTo>
                  <a:cubicBezTo>
                    <a:pt x="21033" y="3188"/>
                    <a:pt x="20657" y="2912"/>
                    <a:pt x="20506" y="2460"/>
                  </a:cubicBezTo>
                  <a:cubicBezTo>
                    <a:pt x="20381" y="2109"/>
                    <a:pt x="20406" y="1682"/>
                    <a:pt x="20305" y="1280"/>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7"/>
            <p:cNvSpPr/>
            <p:nvPr/>
          </p:nvSpPr>
          <p:spPr>
            <a:xfrm>
              <a:off x="2756342" y="2294363"/>
              <a:ext cx="426402" cy="147155"/>
            </a:xfrm>
            <a:custGeom>
              <a:avLst/>
              <a:gdLst/>
              <a:ahLst/>
              <a:cxnLst/>
              <a:rect l="l" t="t" r="r" b="b"/>
              <a:pathLst>
                <a:path w="9965" h="3439" extrusionOk="0">
                  <a:moveTo>
                    <a:pt x="3974" y="0"/>
                  </a:moveTo>
                  <a:cubicBezTo>
                    <a:pt x="3617" y="0"/>
                    <a:pt x="3420" y="233"/>
                    <a:pt x="3238" y="596"/>
                  </a:cubicBezTo>
                  <a:cubicBezTo>
                    <a:pt x="3163" y="847"/>
                    <a:pt x="3063" y="1098"/>
                    <a:pt x="2937" y="1349"/>
                  </a:cubicBezTo>
                  <a:cubicBezTo>
                    <a:pt x="2761" y="1500"/>
                    <a:pt x="2485" y="1449"/>
                    <a:pt x="2310" y="1625"/>
                  </a:cubicBezTo>
                  <a:cubicBezTo>
                    <a:pt x="1908" y="2027"/>
                    <a:pt x="1908" y="2403"/>
                    <a:pt x="1356" y="2629"/>
                  </a:cubicBezTo>
                  <a:cubicBezTo>
                    <a:pt x="929" y="2805"/>
                    <a:pt x="327" y="2805"/>
                    <a:pt x="0" y="3106"/>
                  </a:cubicBezTo>
                  <a:cubicBezTo>
                    <a:pt x="268" y="3337"/>
                    <a:pt x="720" y="3439"/>
                    <a:pt x="1182" y="3439"/>
                  </a:cubicBezTo>
                  <a:cubicBezTo>
                    <a:pt x="1672" y="3439"/>
                    <a:pt x="2175" y="3325"/>
                    <a:pt x="2485" y="3131"/>
                  </a:cubicBezTo>
                  <a:cubicBezTo>
                    <a:pt x="2837" y="2930"/>
                    <a:pt x="3213" y="2679"/>
                    <a:pt x="3539" y="2428"/>
                  </a:cubicBezTo>
                  <a:cubicBezTo>
                    <a:pt x="3923" y="2102"/>
                    <a:pt x="4028" y="1849"/>
                    <a:pt x="4348" y="1849"/>
                  </a:cubicBezTo>
                  <a:cubicBezTo>
                    <a:pt x="4447" y="1849"/>
                    <a:pt x="4565" y="1873"/>
                    <a:pt x="4719" y="1926"/>
                  </a:cubicBezTo>
                  <a:cubicBezTo>
                    <a:pt x="4865" y="1981"/>
                    <a:pt x="4974" y="2003"/>
                    <a:pt x="5063" y="2003"/>
                  </a:cubicBezTo>
                  <a:cubicBezTo>
                    <a:pt x="5343" y="2003"/>
                    <a:pt x="5430" y="1783"/>
                    <a:pt x="5848" y="1650"/>
                  </a:cubicBezTo>
                  <a:cubicBezTo>
                    <a:pt x="5912" y="1633"/>
                    <a:pt x="5974" y="1625"/>
                    <a:pt x="6036" y="1625"/>
                  </a:cubicBezTo>
                  <a:cubicBezTo>
                    <a:pt x="6414" y="1625"/>
                    <a:pt x="6769" y="1915"/>
                    <a:pt x="7179" y="2002"/>
                  </a:cubicBezTo>
                  <a:cubicBezTo>
                    <a:pt x="7656" y="2077"/>
                    <a:pt x="8032" y="2428"/>
                    <a:pt x="8509" y="2629"/>
                  </a:cubicBezTo>
                  <a:cubicBezTo>
                    <a:pt x="8614" y="2671"/>
                    <a:pt x="8706" y="2688"/>
                    <a:pt x="8789" y="2688"/>
                  </a:cubicBezTo>
                  <a:cubicBezTo>
                    <a:pt x="9205" y="2688"/>
                    <a:pt x="9400" y="2253"/>
                    <a:pt x="9839" y="2253"/>
                  </a:cubicBezTo>
                  <a:lnTo>
                    <a:pt x="9965" y="1851"/>
                  </a:lnTo>
                  <a:lnTo>
                    <a:pt x="9965" y="1851"/>
                  </a:lnTo>
                  <a:cubicBezTo>
                    <a:pt x="9863" y="1909"/>
                    <a:pt x="9752" y="1933"/>
                    <a:pt x="9635" y="1933"/>
                  </a:cubicBezTo>
                  <a:cubicBezTo>
                    <a:pt x="9143" y="1933"/>
                    <a:pt x="8552" y="1501"/>
                    <a:pt x="8208" y="1299"/>
                  </a:cubicBezTo>
                  <a:cubicBezTo>
                    <a:pt x="7856" y="1123"/>
                    <a:pt x="7530" y="947"/>
                    <a:pt x="7229" y="722"/>
                  </a:cubicBezTo>
                  <a:cubicBezTo>
                    <a:pt x="7028" y="571"/>
                    <a:pt x="7053" y="345"/>
                    <a:pt x="6727" y="295"/>
                  </a:cubicBezTo>
                  <a:cubicBezTo>
                    <a:pt x="6690" y="289"/>
                    <a:pt x="6654" y="286"/>
                    <a:pt x="6619" y="286"/>
                  </a:cubicBezTo>
                  <a:cubicBezTo>
                    <a:pt x="6249" y="286"/>
                    <a:pt x="5969" y="600"/>
                    <a:pt x="5554" y="600"/>
                  </a:cubicBezTo>
                  <a:cubicBezTo>
                    <a:pt x="5527" y="600"/>
                    <a:pt x="5500" y="599"/>
                    <a:pt x="5472" y="596"/>
                  </a:cubicBezTo>
                  <a:cubicBezTo>
                    <a:pt x="4995" y="546"/>
                    <a:pt x="4694" y="144"/>
                    <a:pt x="4267" y="44"/>
                  </a:cubicBezTo>
                  <a:cubicBezTo>
                    <a:pt x="4158" y="14"/>
                    <a:pt x="4061" y="0"/>
                    <a:pt x="3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7"/>
            <p:cNvSpPr/>
            <p:nvPr/>
          </p:nvSpPr>
          <p:spPr>
            <a:xfrm>
              <a:off x="2983612" y="2469421"/>
              <a:ext cx="297562" cy="179205"/>
            </a:xfrm>
            <a:custGeom>
              <a:avLst/>
              <a:gdLst/>
              <a:ahLst/>
              <a:cxnLst/>
              <a:rect l="l" t="t" r="r" b="b"/>
              <a:pathLst>
                <a:path w="6954" h="4188" extrusionOk="0">
                  <a:moveTo>
                    <a:pt x="3868" y="0"/>
                  </a:moveTo>
                  <a:cubicBezTo>
                    <a:pt x="3573" y="0"/>
                    <a:pt x="3450" y="309"/>
                    <a:pt x="3188" y="646"/>
                  </a:cubicBezTo>
                  <a:cubicBezTo>
                    <a:pt x="3038" y="847"/>
                    <a:pt x="2887" y="1098"/>
                    <a:pt x="2636" y="1198"/>
                  </a:cubicBezTo>
                  <a:cubicBezTo>
                    <a:pt x="2536" y="1239"/>
                    <a:pt x="2423" y="1247"/>
                    <a:pt x="2308" y="1247"/>
                  </a:cubicBezTo>
                  <a:cubicBezTo>
                    <a:pt x="2232" y="1247"/>
                    <a:pt x="2154" y="1243"/>
                    <a:pt x="2078" y="1243"/>
                  </a:cubicBezTo>
                  <a:cubicBezTo>
                    <a:pt x="1984" y="1243"/>
                    <a:pt x="1892" y="1249"/>
                    <a:pt x="1808" y="1274"/>
                  </a:cubicBezTo>
                  <a:cubicBezTo>
                    <a:pt x="1306" y="1449"/>
                    <a:pt x="1005" y="2077"/>
                    <a:pt x="779" y="2504"/>
                  </a:cubicBezTo>
                  <a:cubicBezTo>
                    <a:pt x="578" y="2805"/>
                    <a:pt x="1" y="3382"/>
                    <a:pt x="478" y="3658"/>
                  </a:cubicBezTo>
                  <a:cubicBezTo>
                    <a:pt x="604" y="3729"/>
                    <a:pt x="781" y="3753"/>
                    <a:pt x="977" y="3753"/>
                  </a:cubicBezTo>
                  <a:cubicBezTo>
                    <a:pt x="1374" y="3753"/>
                    <a:pt x="1852" y="3656"/>
                    <a:pt x="2166" y="3656"/>
                  </a:cubicBezTo>
                  <a:cubicBezTo>
                    <a:pt x="2190" y="3656"/>
                    <a:pt x="2213" y="3657"/>
                    <a:pt x="2235" y="3658"/>
                  </a:cubicBezTo>
                  <a:cubicBezTo>
                    <a:pt x="2686" y="3683"/>
                    <a:pt x="3213" y="3859"/>
                    <a:pt x="3690" y="3934"/>
                  </a:cubicBezTo>
                  <a:cubicBezTo>
                    <a:pt x="4260" y="4036"/>
                    <a:pt x="4979" y="4187"/>
                    <a:pt x="5605" y="4187"/>
                  </a:cubicBezTo>
                  <a:cubicBezTo>
                    <a:pt x="5751" y="4187"/>
                    <a:pt x="5892" y="4179"/>
                    <a:pt x="6025" y="4160"/>
                  </a:cubicBezTo>
                  <a:cubicBezTo>
                    <a:pt x="6953" y="4010"/>
                    <a:pt x="6476" y="2880"/>
                    <a:pt x="6928" y="2328"/>
                  </a:cubicBezTo>
                  <a:lnTo>
                    <a:pt x="6878" y="2127"/>
                  </a:lnTo>
                  <a:cubicBezTo>
                    <a:pt x="6627" y="1977"/>
                    <a:pt x="6376" y="1876"/>
                    <a:pt x="6100" y="1826"/>
                  </a:cubicBezTo>
                  <a:cubicBezTo>
                    <a:pt x="5723" y="1700"/>
                    <a:pt x="5623" y="1525"/>
                    <a:pt x="5397" y="1198"/>
                  </a:cubicBezTo>
                  <a:cubicBezTo>
                    <a:pt x="5121" y="747"/>
                    <a:pt x="4719" y="370"/>
                    <a:pt x="4243" y="119"/>
                  </a:cubicBezTo>
                  <a:cubicBezTo>
                    <a:pt x="4089" y="36"/>
                    <a:pt x="3969" y="0"/>
                    <a:pt x="3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7"/>
            <p:cNvSpPr/>
            <p:nvPr/>
          </p:nvSpPr>
          <p:spPr>
            <a:xfrm>
              <a:off x="2406036" y="2411653"/>
              <a:ext cx="400643" cy="226873"/>
            </a:xfrm>
            <a:custGeom>
              <a:avLst/>
              <a:gdLst/>
              <a:ahLst/>
              <a:cxnLst/>
              <a:rect l="l" t="t" r="r" b="b"/>
              <a:pathLst>
                <a:path w="9363" h="5302" extrusionOk="0">
                  <a:moveTo>
                    <a:pt x="6656" y="1"/>
                  </a:moveTo>
                  <a:cubicBezTo>
                    <a:pt x="6616" y="1"/>
                    <a:pt x="6573" y="5"/>
                    <a:pt x="6526" y="14"/>
                  </a:cubicBezTo>
                  <a:cubicBezTo>
                    <a:pt x="6275" y="64"/>
                    <a:pt x="6175" y="290"/>
                    <a:pt x="5974" y="440"/>
                  </a:cubicBezTo>
                  <a:cubicBezTo>
                    <a:pt x="5807" y="569"/>
                    <a:pt x="5745" y="632"/>
                    <a:pt x="5684" y="632"/>
                  </a:cubicBezTo>
                  <a:cubicBezTo>
                    <a:pt x="5626" y="632"/>
                    <a:pt x="5569" y="575"/>
                    <a:pt x="5422" y="465"/>
                  </a:cubicBezTo>
                  <a:cubicBezTo>
                    <a:pt x="5221" y="340"/>
                    <a:pt x="5121" y="164"/>
                    <a:pt x="4870" y="89"/>
                  </a:cubicBezTo>
                  <a:cubicBezTo>
                    <a:pt x="4773" y="52"/>
                    <a:pt x="4701" y="37"/>
                    <a:pt x="4643" y="37"/>
                  </a:cubicBezTo>
                  <a:cubicBezTo>
                    <a:pt x="4463" y="37"/>
                    <a:pt x="4427" y="194"/>
                    <a:pt x="4217" y="365"/>
                  </a:cubicBezTo>
                  <a:cubicBezTo>
                    <a:pt x="4016" y="515"/>
                    <a:pt x="3816" y="616"/>
                    <a:pt x="3590" y="741"/>
                  </a:cubicBezTo>
                  <a:cubicBezTo>
                    <a:pt x="3396" y="861"/>
                    <a:pt x="3308" y="891"/>
                    <a:pt x="3201" y="891"/>
                  </a:cubicBezTo>
                  <a:cubicBezTo>
                    <a:pt x="3127" y="891"/>
                    <a:pt x="3044" y="877"/>
                    <a:pt x="2912" y="867"/>
                  </a:cubicBezTo>
                  <a:cubicBezTo>
                    <a:pt x="2864" y="862"/>
                    <a:pt x="2819" y="859"/>
                    <a:pt x="2777" y="859"/>
                  </a:cubicBezTo>
                  <a:cubicBezTo>
                    <a:pt x="2219" y="859"/>
                    <a:pt x="2104" y="1302"/>
                    <a:pt x="1707" y="1745"/>
                  </a:cubicBezTo>
                  <a:cubicBezTo>
                    <a:pt x="1356" y="2047"/>
                    <a:pt x="979" y="2348"/>
                    <a:pt x="578" y="2574"/>
                  </a:cubicBezTo>
                  <a:cubicBezTo>
                    <a:pt x="352" y="2749"/>
                    <a:pt x="1" y="2900"/>
                    <a:pt x="76" y="3251"/>
                  </a:cubicBezTo>
                  <a:cubicBezTo>
                    <a:pt x="507" y="3251"/>
                    <a:pt x="972" y="3100"/>
                    <a:pt x="1443" y="3100"/>
                  </a:cubicBezTo>
                  <a:cubicBezTo>
                    <a:pt x="1548" y="3100"/>
                    <a:pt x="1653" y="3108"/>
                    <a:pt x="1758" y="3126"/>
                  </a:cubicBezTo>
                  <a:cubicBezTo>
                    <a:pt x="2009" y="3201"/>
                    <a:pt x="2285" y="3251"/>
                    <a:pt x="2536" y="3276"/>
                  </a:cubicBezTo>
                  <a:cubicBezTo>
                    <a:pt x="2686" y="3264"/>
                    <a:pt x="2837" y="3258"/>
                    <a:pt x="2987" y="3258"/>
                  </a:cubicBezTo>
                  <a:cubicBezTo>
                    <a:pt x="3138" y="3258"/>
                    <a:pt x="3289" y="3264"/>
                    <a:pt x="3439" y="3276"/>
                  </a:cubicBezTo>
                  <a:cubicBezTo>
                    <a:pt x="3590" y="3578"/>
                    <a:pt x="3464" y="3954"/>
                    <a:pt x="3590" y="4230"/>
                  </a:cubicBezTo>
                  <a:cubicBezTo>
                    <a:pt x="3715" y="4531"/>
                    <a:pt x="4167" y="4632"/>
                    <a:pt x="4368" y="4782"/>
                  </a:cubicBezTo>
                  <a:cubicBezTo>
                    <a:pt x="4837" y="5123"/>
                    <a:pt x="5396" y="5301"/>
                    <a:pt x="5953" y="5301"/>
                  </a:cubicBezTo>
                  <a:cubicBezTo>
                    <a:pt x="6052" y="5301"/>
                    <a:pt x="6152" y="5296"/>
                    <a:pt x="6250" y="5284"/>
                  </a:cubicBezTo>
                  <a:cubicBezTo>
                    <a:pt x="6284" y="5287"/>
                    <a:pt x="6317" y="5288"/>
                    <a:pt x="6349" y="5288"/>
                  </a:cubicBezTo>
                  <a:cubicBezTo>
                    <a:pt x="6637" y="5288"/>
                    <a:pt x="6901" y="5191"/>
                    <a:pt x="7104" y="5033"/>
                  </a:cubicBezTo>
                  <a:cubicBezTo>
                    <a:pt x="7430" y="4757"/>
                    <a:pt x="7329" y="4305"/>
                    <a:pt x="7656" y="4029"/>
                  </a:cubicBezTo>
                  <a:cubicBezTo>
                    <a:pt x="8007" y="3753"/>
                    <a:pt x="8308" y="3954"/>
                    <a:pt x="8635" y="3653"/>
                  </a:cubicBezTo>
                  <a:cubicBezTo>
                    <a:pt x="8886" y="3427"/>
                    <a:pt x="8961" y="3176"/>
                    <a:pt x="9337" y="3101"/>
                  </a:cubicBezTo>
                  <a:cubicBezTo>
                    <a:pt x="9362" y="3025"/>
                    <a:pt x="9362" y="2975"/>
                    <a:pt x="9337" y="2900"/>
                  </a:cubicBezTo>
                  <a:lnTo>
                    <a:pt x="9287" y="2774"/>
                  </a:lnTo>
                  <a:cubicBezTo>
                    <a:pt x="9011" y="2699"/>
                    <a:pt x="8810" y="2373"/>
                    <a:pt x="8509" y="2272"/>
                  </a:cubicBezTo>
                  <a:cubicBezTo>
                    <a:pt x="8466" y="2261"/>
                    <a:pt x="8424" y="2256"/>
                    <a:pt x="8383" y="2256"/>
                  </a:cubicBezTo>
                  <a:cubicBezTo>
                    <a:pt x="8162" y="2256"/>
                    <a:pt x="7968" y="2402"/>
                    <a:pt x="7756" y="2423"/>
                  </a:cubicBezTo>
                  <a:cubicBezTo>
                    <a:pt x="7028" y="2423"/>
                    <a:pt x="7003" y="1695"/>
                    <a:pt x="7053" y="1168"/>
                  </a:cubicBezTo>
                  <a:cubicBezTo>
                    <a:pt x="7077" y="748"/>
                    <a:pt x="7187" y="1"/>
                    <a:pt x="6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7"/>
            <p:cNvSpPr/>
            <p:nvPr/>
          </p:nvSpPr>
          <p:spPr>
            <a:xfrm>
              <a:off x="1804760" y="2339165"/>
              <a:ext cx="532736" cy="239538"/>
            </a:xfrm>
            <a:custGeom>
              <a:avLst/>
              <a:gdLst/>
              <a:ahLst/>
              <a:cxnLst/>
              <a:rect l="l" t="t" r="r" b="b"/>
              <a:pathLst>
                <a:path w="12450" h="5598" extrusionOk="0">
                  <a:moveTo>
                    <a:pt x="12425" y="4644"/>
                  </a:moveTo>
                  <a:cubicBezTo>
                    <a:pt x="11797" y="4042"/>
                    <a:pt x="12174" y="3239"/>
                    <a:pt x="11722" y="2636"/>
                  </a:cubicBezTo>
                  <a:cubicBezTo>
                    <a:pt x="11396" y="2209"/>
                    <a:pt x="10568" y="1933"/>
                    <a:pt x="10141" y="2335"/>
                  </a:cubicBezTo>
                  <a:cubicBezTo>
                    <a:pt x="10040" y="1883"/>
                    <a:pt x="9815" y="1482"/>
                    <a:pt x="9488" y="1180"/>
                  </a:cubicBezTo>
                  <a:cubicBezTo>
                    <a:pt x="9313" y="980"/>
                    <a:pt x="8836" y="402"/>
                    <a:pt x="8585" y="302"/>
                  </a:cubicBezTo>
                  <a:cubicBezTo>
                    <a:pt x="7681" y="1"/>
                    <a:pt x="7380" y="1457"/>
                    <a:pt x="6627" y="1557"/>
                  </a:cubicBezTo>
                  <a:cubicBezTo>
                    <a:pt x="6150" y="1632"/>
                    <a:pt x="5799" y="1130"/>
                    <a:pt x="5171" y="1281"/>
                  </a:cubicBezTo>
                  <a:cubicBezTo>
                    <a:pt x="4745" y="1406"/>
                    <a:pt x="4594" y="1733"/>
                    <a:pt x="4243" y="1908"/>
                  </a:cubicBezTo>
                  <a:cubicBezTo>
                    <a:pt x="3665" y="2235"/>
                    <a:pt x="2310" y="2009"/>
                    <a:pt x="2109" y="2937"/>
                  </a:cubicBezTo>
                  <a:cubicBezTo>
                    <a:pt x="1557" y="2962"/>
                    <a:pt x="1" y="3364"/>
                    <a:pt x="227" y="4192"/>
                  </a:cubicBezTo>
                  <a:cubicBezTo>
                    <a:pt x="1281" y="4744"/>
                    <a:pt x="2586" y="3715"/>
                    <a:pt x="3163" y="4945"/>
                  </a:cubicBezTo>
                  <a:cubicBezTo>
                    <a:pt x="3289" y="5171"/>
                    <a:pt x="3013" y="5196"/>
                    <a:pt x="3414" y="5447"/>
                  </a:cubicBezTo>
                  <a:cubicBezTo>
                    <a:pt x="3665" y="5548"/>
                    <a:pt x="3941" y="5598"/>
                    <a:pt x="4217" y="5573"/>
                  </a:cubicBezTo>
                  <a:cubicBezTo>
                    <a:pt x="4795" y="5548"/>
                    <a:pt x="5347" y="5472"/>
                    <a:pt x="5924" y="5372"/>
                  </a:cubicBezTo>
                  <a:cubicBezTo>
                    <a:pt x="6476" y="5297"/>
                    <a:pt x="7104" y="5322"/>
                    <a:pt x="7706" y="5246"/>
                  </a:cubicBezTo>
                  <a:cubicBezTo>
                    <a:pt x="8359" y="5196"/>
                    <a:pt x="8509" y="4694"/>
                    <a:pt x="9187" y="4619"/>
                  </a:cubicBezTo>
                  <a:cubicBezTo>
                    <a:pt x="10367" y="4493"/>
                    <a:pt x="11270" y="5146"/>
                    <a:pt x="12450" y="4945"/>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7"/>
            <p:cNvSpPr/>
            <p:nvPr/>
          </p:nvSpPr>
          <p:spPr>
            <a:xfrm>
              <a:off x="2291793" y="2473357"/>
              <a:ext cx="140736" cy="82799"/>
            </a:xfrm>
            <a:custGeom>
              <a:avLst/>
              <a:gdLst/>
              <a:ahLst/>
              <a:cxnLst/>
              <a:rect l="l" t="t" r="r" b="b"/>
              <a:pathLst>
                <a:path w="3289" h="1935" extrusionOk="0">
                  <a:moveTo>
                    <a:pt x="2216" y="1"/>
                  </a:moveTo>
                  <a:cubicBezTo>
                    <a:pt x="2015" y="1"/>
                    <a:pt x="2031" y="390"/>
                    <a:pt x="1883" y="630"/>
                  </a:cubicBezTo>
                  <a:cubicBezTo>
                    <a:pt x="1707" y="956"/>
                    <a:pt x="1256" y="755"/>
                    <a:pt x="879" y="956"/>
                  </a:cubicBezTo>
                  <a:cubicBezTo>
                    <a:pt x="678" y="1081"/>
                    <a:pt x="26" y="1257"/>
                    <a:pt x="1" y="1508"/>
                  </a:cubicBezTo>
                  <a:cubicBezTo>
                    <a:pt x="528" y="1684"/>
                    <a:pt x="1055" y="1784"/>
                    <a:pt x="1607" y="1809"/>
                  </a:cubicBezTo>
                  <a:cubicBezTo>
                    <a:pt x="2134" y="1834"/>
                    <a:pt x="2686" y="1885"/>
                    <a:pt x="3213" y="1935"/>
                  </a:cubicBezTo>
                  <a:cubicBezTo>
                    <a:pt x="3289" y="1458"/>
                    <a:pt x="2812" y="1257"/>
                    <a:pt x="2862" y="830"/>
                  </a:cubicBezTo>
                  <a:lnTo>
                    <a:pt x="2862" y="830"/>
                  </a:lnTo>
                  <a:lnTo>
                    <a:pt x="3012" y="1132"/>
                  </a:lnTo>
                  <a:cubicBezTo>
                    <a:pt x="2887" y="805"/>
                    <a:pt x="2736" y="479"/>
                    <a:pt x="2536" y="178"/>
                  </a:cubicBezTo>
                  <a:cubicBezTo>
                    <a:pt x="2389" y="51"/>
                    <a:pt x="2289" y="1"/>
                    <a:pt x="2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7"/>
            <p:cNvSpPr/>
            <p:nvPr/>
          </p:nvSpPr>
          <p:spPr>
            <a:xfrm>
              <a:off x="1809082" y="2472887"/>
              <a:ext cx="302910" cy="109029"/>
            </a:xfrm>
            <a:custGeom>
              <a:avLst/>
              <a:gdLst/>
              <a:ahLst/>
              <a:cxnLst/>
              <a:rect l="l" t="t" r="r" b="b"/>
              <a:pathLst>
                <a:path w="7079" h="2548" extrusionOk="0">
                  <a:moveTo>
                    <a:pt x="3358" y="1"/>
                  </a:moveTo>
                  <a:cubicBezTo>
                    <a:pt x="3320" y="1"/>
                    <a:pt x="3280" y="5"/>
                    <a:pt x="3238" y="13"/>
                  </a:cubicBezTo>
                  <a:cubicBezTo>
                    <a:pt x="3138" y="38"/>
                    <a:pt x="3037" y="264"/>
                    <a:pt x="2962" y="314"/>
                  </a:cubicBezTo>
                  <a:cubicBezTo>
                    <a:pt x="2786" y="390"/>
                    <a:pt x="2585" y="440"/>
                    <a:pt x="2385" y="440"/>
                  </a:cubicBezTo>
                  <a:cubicBezTo>
                    <a:pt x="1607" y="465"/>
                    <a:pt x="929" y="666"/>
                    <a:pt x="151" y="716"/>
                  </a:cubicBezTo>
                  <a:cubicBezTo>
                    <a:pt x="0" y="1243"/>
                    <a:pt x="1632" y="1067"/>
                    <a:pt x="1983" y="1193"/>
                  </a:cubicBezTo>
                  <a:cubicBezTo>
                    <a:pt x="2259" y="1243"/>
                    <a:pt x="2535" y="1343"/>
                    <a:pt x="2786" y="1494"/>
                  </a:cubicBezTo>
                  <a:cubicBezTo>
                    <a:pt x="3037" y="1745"/>
                    <a:pt x="2887" y="2071"/>
                    <a:pt x="3188" y="2322"/>
                  </a:cubicBezTo>
                  <a:cubicBezTo>
                    <a:pt x="3399" y="2494"/>
                    <a:pt x="3664" y="2548"/>
                    <a:pt x="3945" y="2548"/>
                  </a:cubicBezTo>
                  <a:cubicBezTo>
                    <a:pt x="4364" y="2548"/>
                    <a:pt x="4820" y="2428"/>
                    <a:pt x="5196" y="2398"/>
                  </a:cubicBezTo>
                  <a:cubicBezTo>
                    <a:pt x="5239" y="2395"/>
                    <a:pt x="5298" y="2394"/>
                    <a:pt x="5368" y="2394"/>
                  </a:cubicBezTo>
                  <a:cubicBezTo>
                    <a:pt x="5478" y="2394"/>
                    <a:pt x="5615" y="2396"/>
                    <a:pt x="5764" y="2396"/>
                  </a:cubicBezTo>
                  <a:cubicBezTo>
                    <a:pt x="6336" y="2396"/>
                    <a:pt x="7078" y="2363"/>
                    <a:pt x="7078" y="2046"/>
                  </a:cubicBezTo>
                  <a:lnTo>
                    <a:pt x="7028" y="1971"/>
                  </a:lnTo>
                  <a:cubicBezTo>
                    <a:pt x="7009" y="1970"/>
                    <a:pt x="6991" y="1970"/>
                    <a:pt x="6972" y="1970"/>
                  </a:cubicBezTo>
                  <a:cubicBezTo>
                    <a:pt x="6634" y="1970"/>
                    <a:pt x="6329" y="2079"/>
                    <a:pt x="6062" y="2079"/>
                  </a:cubicBezTo>
                  <a:cubicBezTo>
                    <a:pt x="5813" y="2079"/>
                    <a:pt x="5598" y="1984"/>
                    <a:pt x="5422" y="1619"/>
                  </a:cubicBezTo>
                  <a:cubicBezTo>
                    <a:pt x="5246" y="1218"/>
                    <a:pt x="5371" y="866"/>
                    <a:pt x="4945" y="691"/>
                  </a:cubicBezTo>
                  <a:cubicBezTo>
                    <a:pt x="4633" y="608"/>
                    <a:pt x="4321" y="559"/>
                    <a:pt x="4009" y="559"/>
                  </a:cubicBezTo>
                  <a:cubicBezTo>
                    <a:pt x="3945" y="559"/>
                    <a:pt x="3880" y="561"/>
                    <a:pt x="3815" y="565"/>
                  </a:cubicBezTo>
                  <a:cubicBezTo>
                    <a:pt x="3815" y="253"/>
                    <a:pt x="3657" y="1"/>
                    <a:pt x="3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7"/>
            <p:cNvSpPr/>
            <p:nvPr/>
          </p:nvSpPr>
          <p:spPr>
            <a:xfrm>
              <a:off x="963416" y="2095943"/>
              <a:ext cx="687421" cy="1647543"/>
            </a:xfrm>
            <a:custGeom>
              <a:avLst/>
              <a:gdLst/>
              <a:ahLst/>
              <a:cxnLst/>
              <a:rect l="l" t="t" r="r" b="b"/>
              <a:pathLst>
                <a:path w="16065" h="38503" extrusionOk="0">
                  <a:moveTo>
                    <a:pt x="2592" y="1"/>
                  </a:moveTo>
                  <a:cubicBezTo>
                    <a:pt x="1973" y="1"/>
                    <a:pt x="1441" y="574"/>
                    <a:pt x="1331" y="1167"/>
                  </a:cubicBezTo>
                  <a:cubicBezTo>
                    <a:pt x="1155" y="1995"/>
                    <a:pt x="779" y="2874"/>
                    <a:pt x="704" y="3677"/>
                  </a:cubicBezTo>
                  <a:cubicBezTo>
                    <a:pt x="628" y="4580"/>
                    <a:pt x="478" y="5484"/>
                    <a:pt x="277" y="6362"/>
                  </a:cubicBezTo>
                  <a:cubicBezTo>
                    <a:pt x="1" y="7341"/>
                    <a:pt x="628" y="7492"/>
                    <a:pt x="854" y="8345"/>
                  </a:cubicBezTo>
                  <a:cubicBezTo>
                    <a:pt x="1055" y="9098"/>
                    <a:pt x="955" y="10127"/>
                    <a:pt x="980" y="10880"/>
                  </a:cubicBezTo>
                  <a:cubicBezTo>
                    <a:pt x="1030" y="11759"/>
                    <a:pt x="879" y="12612"/>
                    <a:pt x="879" y="13516"/>
                  </a:cubicBezTo>
                  <a:lnTo>
                    <a:pt x="879" y="13992"/>
                  </a:lnTo>
                  <a:cubicBezTo>
                    <a:pt x="804" y="14695"/>
                    <a:pt x="779" y="15423"/>
                    <a:pt x="779" y="16151"/>
                  </a:cubicBezTo>
                  <a:cubicBezTo>
                    <a:pt x="879" y="17029"/>
                    <a:pt x="1155" y="17883"/>
                    <a:pt x="1306" y="18786"/>
                  </a:cubicBezTo>
                  <a:cubicBezTo>
                    <a:pt x="1632" y="20493"/>
                    <a:pt x="1532" y="22300"/>
                    <a:pt x="1532" y="24057"/>
                  </a:cubicBezTo>
                  <a:cubicBezTo>
                    <a:pt x="1532" y="24936"/>
                    <a:pt x="1683" y="25939"/>
                    <a:pt x="1532" y="26793"/>
                  </a:cubicBezTo>
                  <a:cubicBezTo>
                    <a:pt x="1381" y="27671"/>
                    <a:pt x="1030" y="28500"/>
                    <a:pt x="1206" y="29428"/>
                  </a:cubicBezTo>
                  <a:cubicBezTo>
                    <a:pt x="1381" y="30307"/>
                    <a:pt x="1984" y="31135"/>
                    <a:pt x="2134" y="31988"/>
                  </a:cubicBezTo>
                  <a:cubicBezTo>
                    <a:pt x="2310" y="32842"/>
                    <a:pt x="2561" y="33519"/>
                    <a:pt x="2486" y="34398"/>
                  </a:cubicBezTo>
                  <a:cubicBezTo>
                    <a:pt x="2410" y="35226"/>
                    <a:pt x="2436" y="36079"/>
                    <a:pt x="2586" y="36908"/>
                  </a:cubicBezTo>
                  <a:cubicBezTo>
                    <a:pt x="2636" y="37209"/>
                    <a:pt x="2687" y="37560"/>
                    <a:pt x="2762" y="37861"/>
                  </a:cubicBezTo>
                  <a:cubicBezTo>
                    <a:pt x="2865" y="38233"/>
                    <a:pt x="3036" y="38503"/>
                    <a:pt x="3373" y="38503"/>
                  </a:cubicBezTo>
                  <a:cubicBezTo>
                    <a:pt x="3446" y="38503"/>
                    <a:pt x="3526" y="38490"/>
                    <a:pt x="3615" y="38464"/>
                  </a:cubicBezTo>
                  <a:cubicBezTo>
                    <a:pt x="4469" y="38213"/>
                    <a:pt x="4619" y="37259"/>
                    <a:pt x="5146" y="36682"/>
                  </a:cubicBezTo>
                  <a:cubicBezTo>
                    <a:pt x="5247" y="36556"/>
                    <a:pt x="5372" y="36456"/>
                    <a:pt x="5523" y="36381"/>
                  </a:cubicBezTo>
                  <a:cubicBezTo>
                    <a:pt x="5648" y="36314"/>
                    <a:pt x="5771" y="36291"/>
                    <a:pt x="5892" y="36291"/>
                  </a:cubicBezTo>
                  <a:cubicBezTo>
                    <a:pt x="6133" y="36291"/>
                    <a:pt x="6368" y="36381"/>
                    <a:pt x="6602" y="36381"/>
                  </a:cubicBezTo>
                  <a:cubicBezTo>
                    <a:pt x="7204" y="36381"/>
                    <a:pt x="7455" y="36079"/>
                    <a:pt x="7857" y="35628"/>
                  </a:cubicBezTo>
                  <a:cubicBezTo>
                    <a:pt x="8484" y="34975"/>
                    <a:pt x="8986" y="34172"/>
                    <a:pt x="9338" y="33319"/>
                  </a:cubicBezTo>
                  <a:cubicBezTo>
                    <a:pt x="9564" y="32591"/>
                    <a:pt x="9513" y="31737"/>
                    <a:pt x="9614" y="30984"/>
                  </a:cubicBezTo>
                  <a:cubicBezTo>
                    <a:pt x="9739" y="30382"/>
                    <a:pt x="9915" y="29780"/>
                    <a:pt x="10166" y="29227"/>
                  </a:cubicBezTo>
                  <a:lnTo>
                    <a:pt x="10166" y="26667"/>
                  </a:lnTo>
                  <a:cubicBezTo>
                    <a:pt x="10166" y="25739"/>
                    <a:pt x="10593" y="25036"/>
                    <a:pt x="10793" y="24157"/>
                  </a:cubicBezTo>
                  <a:cubicBezTo>
                    <a:pt x="10969" y="23329"/>
                    <a:pt x="11220" y="22551"/>
                    <a:pt x="11346" y="21723"/>
                  </a:cubicBezTo>
                  <a:cubicBezTo>
                    <a:pt x="11421" y="21321"/>
                    <a:pt x="11346" y="20870"/>
                    <a:pt x="11446" y="20468"/>
                  </a:cubicBezTo>
                  <a:cubicBezTo>
                    <a:pt x="11571" y="20066"/>
                    <a:pt x="11772" y="19715"/>
                    <a:pt x="11873" y="19288"/>
                  </a:cubicBezTo>
                  <a:cubicBezTo>
                    <a:pt x="11923" y="19062"/>
                    <a:pt x="11998" y="18837"/>
                    <a:pt x="12073" y="18611"/>
                  </a:cubicBezTo>
                  <a:cubicBezTo>
                    <a:pt x="12099" y="18184"/>
                    <a:pt x="12124" y="17732"/>
                    <a:pt x="12174" y="17280"/>
                  </a:cubicBezTo>
                  <a:cubicBezTo>
                    <a:pt x="12274" y="16352"/>
                    <a:pt x="12877" y="15498"/>
                    <a:pt x="13303" y="14645"/>
                  </a:cubicBezTo>
                  <a:cubicBezTo>
                    <a:pt x="13655" y="13967"/>
                    <a:pt x="13906" y="13139"/>
                    <a:pt x="14357" y="12512"/>
                  </a:cubicBezTo>
                  <a:cubicBezTo>
                    <a:pt x="14558" y="12261"/>
                    <a:pt x="14859" y="12060"/>
                    <a:pt x="15085" y="11784"/>
                  </a:cubicBezTo>
                  <a:cubicBezTo>
                    <a:pt x="15286" y="11483"/>
                    <a:pt x="15437" y="11181"/>
                    <a:pt x="15537" y="10855"/>
                  </a:cubicBezTo>
                  <a:lnTo>
                    <a:pt x="15437" y="10654"/>
                  </a:lnTo>
                  <a:cubicBezTo>
                    <a:pt x="16064" y="10353"/>
                    <a:pt x="16039" y="9475"/>
                    <a:pt x="15914" y="8872"/>
                  </a:cubicBezTo>
                  <a:cubicBezTo>
                    <a:pt x="15888" y="8847"/>
                    <a:pt x="15888" y="8822"/>
                    <a:pt x="15888" y="8797"/>
                  </a:cubicBezTo>
                  <a:cubicBezTo>
                    <a:pt x="15738" y="8220"/>
                    <a:pt x="15537" y="8170"/>
                    <a:pt x="14985" y="7893"/>
                  </a:cubicBezTo>
                  <a:cubicBezTo>
                    <a:pt x="14458" y="7643"/>
                    <a:pt x="14182" y="7065"/>
                    <a:pt x="13630" y="6839"/>
                  </a:cubicBezTo>
                  <a:cubicBezTo>
                    <a:pt x="13354" y="6714"/>
                    <a:pt x="12977" y="6764"/>
                    <a:pt x="12701" y="6639"/>
                  </a:cubicBezTo>
                  <a:cubicBezTo>
                    <a:pt x="12124" y="6362"/>
                    <a:pt x="11998" y="5961"/>
                    <a:pt x="11948" y="5384"/>
                  </a:cubicBezTo>
                  <a:cubicBezTo>
                    <a:pt x="11873" y="4681"/>
                    <a:pt x="11822" y="4631"/>
                    <a:pt x="11220" y="4204"/>
                  </a:cubicBezTo>
                  <a:cubicBezTo>
                    <a:pt x="11095" y="4154"/>
                    <a:pt x="10944" y="4078"/>
                    <a:pt x="10819" y="4003"/>
                  </a:cubicBezTo>
                  <a:cubicBezTo>
                    <a:pt x="10718" y="3903"/>
                    <a:pt x="10768" y="3652"/>
                    <a:pt x="10668" y="3602"/>
                  </a:cubicBezTo>
                  <a:cubicBezTo>
                    <a:pt x="10442" y="3426"/>
                    <a:pt x="10216" y="3501"/>
                    <a:pt x="9940" y="3401"/>
                  </a:cubicBezTo>
                  <a:cubicBezTo>
                    <a:pt x="9639" y="3300"/>
                    <a:pt x="9438" y="3125"/>
                    <a:pt x="9137" y="3024"/>
                  </a:cubicBezTo>
                  <a:cubicBezTo>
                    <a:pt x="8585" y="2849"/>
                    <a:pt x="8635" y="2974"/>
                    <a:pt x="8309" y="2497"/>
                  </a:cubicBezTo>
                  <a:cubicBezTo>
                    <a:pt x="8083" y="2146"/>
                    <a:pt x="8033" y="1744"/>
                    <a:pt x="7631" y="1468"/>
                  </a:cubicBezTo>
                  <a:cubicBezTo>
                    <a:pt x="7531" y="1393"/>
                    <a:pt x="7254" y="1368"/>
                    <a:pt x="7079" y="1293"/>
                  </a:cubicBezTo>
                  <a:cubicBezTo>
                    <a:pt x="6903" y="1217"/>
                    <a:pt x="6878" y="1016"/>
                    <a:pt x="6677" y="941"/>
                  </a:cubicBezTo>
                  <a:cubicBezTo>
                    <a:pt x="6656" y="932"/>
                    <a:pt x="6635" y="928"/>
                    <a:pt x="6616" y="928"/>
                  </a:cubicBezTo>
                  <a:cubicBezTo>
                    <a:pt x="6500" y="928"/>
                    <a:pt x="6411" y="1064"/>
                    <a:pt x="6273" y="1064"/>
                  </a:cubicBezTo>
                  <a:cubicBezTo>
                    <a:pt x="6243" y="1064"/>
                    <a:pt x="6211" y="1057"/>
                    <a:pt x="6175" y="1042"/>
                  </a:cubicBezTo>
                  <a:cubicBezTo>
                    <a:pt x="6025" y="941"/>
                    <a:pt x="6075" y="740"/>
                    <a:pt x="5949" y="640"/>
                  </a:cubicBezTo>
                  <a:cubicBezTo>
                    <a:pt x="5698" y="431"/>
                    <a:pt x="5579" y="346"/>
                    <a:pt x="5419" y="346"/>
                  </a:cubicBezTo>
                  <a:cubicBezTo>
                    <a:pt x="5292" y="346"/>
                    <a:pt x="5138" y="400"/>
                    <a:pt x="4870" y="489"/>
                  </a:cubicBezTo>
                  <a:cubicBezTo>
                    <a:pt x="4556" y="607"/>
                    <a:pt x="4287" y="787"/>
                    <a:pt x="3981" y="787"/>
                  </a:cubicBezTo>
                  <a:cubicBezTo>
                    <a:pt x="3896" y="787"/>
                    <a:pt x="3808" y="773"/>
                    <a:pt x="3716" y="740"/>
                  </a:cubicBezTo>
                  <a:cubicBezTo>
                    <a:pt x="3414" y="615"/>
                    <a:pt x="3264" y="163"/>
                    <a:pt x="2862" y="38"/>
                  </a:cubicBezTo>
                  <a:cubicBezTo>
                    <a:pt x="2771" y="12"/>
                    <a:pt x="2681" y="1"/>
                    <a:pt x="2592" y="1"/>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7"/>
            <p:cNvSpPr/>
            <p:nvPr/>
          </p:nvSpPr>
          <p:spPr>
            <a:xfrm>
              <a:off x="995637" y="2466982"/>
              <a:ext cx="714251" cy="1305994"/>
            </a:xfrm>
            <a:custGeom>
              <a:avLst/>
              <a:gdLst/>
              <a:ahLst/>
              <a:cxnLst/>
              <a:rect l="l" t="t" r="r" b="b"/>
              <a:pathLst>
                <a:path w="16692" h="30521" extrusionOk="0">
                  <a:moveTo>
                    <a:pt x="16692" y="2059"/>
                  </a:moveTo>
                  <a:cubicBezTo>
                    <a:pt x="16365" y="2360"/>
                    <a:pt x="16265" y="2812"/>
                    <a:pt x="15989" y="3138"/>
                  </a:cubicBezTo>
                  <a:cubicBezTo>
                    <a:pt x="15738" y="3389"/>
                    <a:pt x="15361" y="3590"/>
                    <a:pt x="15085" y="3841"/>
                  </a:cubicBezTo>
                  <a:cubicBezTo>
                    <a:pt x="14383" y="4543"/>
                    <a:pt x="14357" y="5447"/>
                    <a:pt x="13881" y="6275"/>
                  </a:cubicBezTo>
                  <a:cubicBezTo>
                    <a:pt x="13002" y="7781"/>
                    <a:pt x="11898" y="9061"/>
                    <a:pt x="11320" y="10642"/>
                  </a:cubicBezTo>
                  <a:cubicBezTo>
                    <a:pt x="11245" y="10868"/>
                    <a:pt x="11170" y="11094"/>
                    <a:pt x="11120" y="11320"/>
                  </a:cubicBezTo>
                  <a:cubicBezTo>
                    <a:pt x="11019" y="11747"/>
                    <a:pt x="10818" y="12098"/>
                    <a:pt x="10693" y="12500"/>
                  </a:cubicBezTo>
                  <a:cubicBezTo>
                    <a:pt x="10593" y="12901"/>
                    <a:pt x="10668" y="13353"/>
                    <a:pt x="10618" y="13755"/>
                  </a:cubicBezTo>
                  <a:cubicBezTo>
                    <a:pt x="10467" y="14583"/>
                    <a:pt x="10241" y="15361"/>
                    <a:pt x="10040" y="16189"/>
                  </a:cubicBezTo>
                  <a:cubicBezTo>
                    <a:pt x="9840" y="17068"/>
                    <a:pt x="9413" y="17770"/>
                    <a:pt x="9413" y="18724"/>
                  </a:cubicBezTo>
                  <a:lnTo>
                    <a:pt x="9413" y="21259"/>
                  </a:lnTo>
                  <a:lnTo>
                    <a:pt x="9413" y="21360"/>
                  </a:lnTo>
                  <a:cubicBezTo>
                    <a:pt x="9413" y="23066"/>
                    <a:pt x="9237" y="25024"/>
                    <a:pt x="8334" y="26505"/>
                  </a:cubicBezTo>
                  <a:cubicBezTo>
                    <a:pt x="7982" y="27132"/>
                    <a:pt x="7079" y="28237"/>
                    <a:pt x="6376" y="28437"/>
                  </a:cubicBezTo>
                  <a:cubicBezTo>
                    <a:pt x="6125" y="28513"/>
                    <a:pt x="5673" y="28362"/>
                    <a:pt x="5397" y="28387"/>
                  </a:cubicBezTo>
                  <a:cubicBezTo>
                    <a:pt x="5021" y="28387"/>
                    <a:pt x="4669" y="28488"/>
                    <a:pt x="4393" y="28688"/>
                  </a:cubicBezTo>
                  <a:lnTo>
                    <a:pt x="4368" y="28714"/>
                  </a:lnTo>
                  <a:cubicBezTo>
                    <a:pt x="3741" y="29165"/>
                    <a:pt x="3364" y="30521"/>
                    <a:pt x="2561" y="30295"/>
                  </a:cubicBezTo>
                  <a:cubicBezTo>
                    <a:pt x="2335" y="30219"/>
                    <a:pt x="2134" y="30069"/>
                    <a:pt x="2009" y="29868"/>
                  </a:cubicBezTo>
                  <a:cubicBezTo>
                    <a:pt x="1934" y="29542"/>
                    <a:pt x="1883" y="29190"/>
                    <a:pt x="1833" y="28914"/>
                  </a:cubicBezTo>
                  <a:cubicBezTo>
                    <a:pt x="1683" y="28086"/>
                    <a:pt x="1657" y="27233"/>
                    <a:pt x="1733" y="26404"/>
                  </a:cubicBezTo>
                  <a:cubicBezTo>
                    <a:pt x="1783" y="25526"/>
                    <a:pt x="1557" y="24848"/>
                    <a:pt x="1381" y="23995"/>
                  </a:cubicBezTo>
                  <a:cubicBezTo>
                    <a:pt x="1231" y="23142"/>
                    <a:pt x="603" y="22313"/>
                    <a:pt x="453" y="21435"/>
                  </a:cubicBezTo>
                  <a:cubicBezTo>
                    <a:pt x="277" y="20506"/>
                    <a:pt x="628" y="19678"/>
                    <a:pt x="779" y="18800"/>
                  </a:cubicBezTo>
                  <a:cubicBezTo>
                    <a:pt x="904" y="17921"/>
                    <a:pt x="779" y="16942"/>
                    <a:pt x="779" y="16064"/>
                  </a:cubicBezTo>
                  <a:cubicBezTo>
                    <a:pt x="779" y="14307"/>
                    <a:pt x="879" y="12500"/>
                    <a:pt x="553" y="10793"/>
                  </a:cubicBezTo>
                  <a:cubicBezTo>
                    <a:pt x="402" y="9915"/>
                    <a:pt x="126" y="9036"/>
                    <a:pt x="26" y="8158"/>
                  </a:cubicBezTo>
                  <a:cubicBezTo>
                    <a:pt x="1" y="7430"/>
                    <a:pt x="51" y="6702"/>
                    <a:pt x="126" y="5999"/>
                  </a:cubicBezTo>
                  <a:cubicBezTo>
                    <a:pt x="327" y="5798"/>
                    <a:pt x="553" y="5598"/>
                    <a:pt x="754" y="5397"/>
                  </a:cubicBezTo>
                  <a:cubicBezTo>
                    <a:pt x="1507" y="4694"/>
                    <a:pt x="754" y="3866"/>
                    <a:pt x="1432" y="3088"/>
                  </a:cubicBezTo>
                  <a:cubicBezTo>
                    <a:pt x="1833" y="2611"/>
                    <a:pt x="1833" y="3138"/>
                    <a:pt x="2335" y="2862"/>
                  </a:cubicBezTo>
                  <a:cubicBezTo>
                    <a:pt x="2837" y="2586"/>
                    <a:pt x="2511" y="2234"/>
                    <a:pt x="2536" y="1833"/>
                  </a:cubicBezTo>
                  <a:cubicBezTo>
                    <a:pt x="2586" y="1105"/>
                    <a:pt x="2988" y="1"/>
                    <a:pt x="3891" y="603"/>
                  </a:cubicBezTo>
                  <a:cubicBezTo>
                    <a:pt x="4368" y="904"/>
                    <a:pt x="4619" y="1933"/>
                    <a:pt x="4895" y="2460"/>
                  </a:cubicBezTo>
                  <a:cubicBezTo>
                    <a:pt x="5272" y="2209"/>
                    <a:pt x="4920" y="1406"/>
                    <a:pt x="5498" y="1205"/>
                  </a:cubicBezTo>
                  <a:cubicBezTo>
                    <a:pt x="6050" y="979"/>
                    <a:pt x="6100" y="1757"/>
                    <a:pt x="6652" y="1707"/>
                  </a:cubicBezTo>
                  <a:cubicBezTo>
                    <a:pt x="6853" y="979"/>
                    <a:pt x="7756" y="804"/>
                    <a:pt x="8108" y="1532"/>
                  </a:cubicBezTo>
                  <a:cubicBezTo>
                    <a:pt x="8309" y="1908"/>
                    <a:pt x="8183" y="3464"/>
                    <a:pt x="8961" y="3288"/>
                  </a:cubicBezTo>
                  <a:cubicBezTo>
                    <a:pt x="9011" y="2812"/>
                    <a:pt x="8861" y="2360"/>
                    <a:pt x="9287" y="2034"/>
                  </a:cubicBezTo>
                  <a:cubicBezTo>
                    <a:pt x="9639" y="1757"/>
                    <a:pt x="10066" y="1933"/>
                    <a:pt x="10417" y="1632"/>
                  </a:cubicBezTo>
                  <a:cubicBezTo>
                    <a:pt x="11069" y="1004"/>
                    <a:pt x="10869" y="277"/>
                    <a:pt x="11973" y="603"/>
                  </a:cubicBezTo>
                  <a:cubicBezTo>
                    <a:pt x="12073" y="1180"/>
                    <a:pt x="12575" y="1055"/>
                    <a:pt x="12927" y="1331"/>
                  </a:cubicBezTo>
                  <a:cubicBezTo>
                    <a:pt x="12801" y="377"/>
                    <a:pt x="14282" y="653"/>
                    <a:pt x="14834" y="804"/>
                  </a:cubicBezTo>
                  <a:lnTo>
                    <a:pt x="15085" y="854"/>
                  </a:lnTo>
                  <a:cubicBezTo>
                    <a:pt x="15336" y="904"/>
                    <a:pt x="15587" y="979"/>
                    <a:pt x="15813" y="1080"/>
                  </a:cubicBezTo>
                  <a:cubicBezTo>
                    <a:pt x="16089" y="1306"/>
                    <a:pt x="16139" y="1858"/>
                    <a:pt x="16516" y="1858"/>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7"/>
            <p:cNvSpPr/>
            <p:nvPr/>
          </p:nvSpPr>
          <p:spPr>
            <a:xfrm>
              <a:off x="2726953" y="2600146"/>
              <a:ext cx="539154" cy="1232994"/>
            </a:xfrm>
            <a:custGeom>
              <a:avLst/>
              <a:gdLst/>
              <a:ahLst/>
              <a:cxnLst/>
              <a:rect l="l" t="t" r="r" b="b"/>
              <a:pathLst>
                <a:path w="12600" h="28815" extrusionOk="0">
                  <a:moveTo>
                    <a:pt x="979" y="1"/>
                  </a:moveTo>
                  <a:cubicBezTo>
                    <a:pt x="603" y="352"/>
                    <a:pt x="552" y="1155"/>
                    <a:pt x="552" y="1632"/>
                  </a:cubicBezTo>
                  <a:cubicBezTo>
                    <a:pt x="552" y="2134"/>
                    <a:pt x="477" y="2661"/>
                    <a:pt x="502" y="3163"/>
                  </a:cubicBezTo>
                  <a:cubicBezTo>
                    <a:pt x="527" y="3690"/>
                    <a:pt x="552" y="4242"/>
                    <a:pt x="552" y="4795"/>
                  </a:cubicBezTo>
                  <a:cubicBezTo>
                    <a:pt x="552" y="5347"/>
                    <a:pt x="653" y="5824"/>
                    <a:pt x="653" y="6376"/>
                  </a:cubicBezTo>
                  <a:cubicBezTo>
                    <a:pt x="603" y="7179"/>
                    <a:pt x="502" y="7957"/>
                    <a:pt x="352" y="8760"/>
                  </a:cubicBezTo>
                  <a:cubicBezTo>
                    <a:pt x="226" y="9714"/>
                    <a:pt x="301" y="10693"/>
                    <a:pt x="201" y="11672"/>
                  </a:cubicBezTo>
                  <a:cubicBezTo>
                    <a:pt x="0" y="13479"/>
                    <a:pt x="226" y="15211"/>
                    <a:pt x="301" y="17018"/>
                  </a:cubicBezTo>
                  <a:cubicBezTo>
                    <a:pt x="276" y="17946"/>
                    <a:pt x="226" y="18850"/>
                    <a:pt x="126" y="19779"/>
                  </a:cubicBezTo>
                  <a:cubicBezTo>
                    <a:pt x="75" y="20281"/>
                    <a:pt x="25" y="20783"/>
                    <a:pt x="25" y="21310"/>
                  </a:cubicBezTo>
                  <a:cubicBezTo>
                    <a:pt x="25" y="21812"/>
                    <a:pt x="176" y="22339"/>
                    <a:pt x="126" y="22866"/>
                  </a:cubicBezTo>
                  <a:cubicBezTo>
                    <a:pt x="50" y="24171"/>
                    <a:pt x="151" y="25476"/>
                    <a:pt x="377" y="26756"/>
                  </a:cubicBezTo>
                  <a:cubicBezTo>
                    <a:pt x="402" y="26982"/>
                    <a:pt x="477" y="27208"/>
                    <a:pt x="628" y="27384"/>
                  </a:cubicBezTo>
                  <a:cubicBezTo>
                    <a:pt x="703" y="27484"/>
                    <a:pt x="828" y="27534"/>
                    <a:pt x="929" y="27609"/>
                  </a:cubicBezTo>
                  <a:cubicBezTo>
                    <a:pt x="1029" y="27710"/>
                    <a:pt x="1105" y="27936"/>
                    <a:pt x="1180" y="27986"/>
                  </a:cubicBezTo>
                  <a:cubicBezTo>
                    <a:pt x="1330" y="28086"/>
                    <a:pt x="1581" y="28011"/>
                    <a:pt x="1782" y="28036"/>
                  </a:cubicBezTo>
                  <a:cubicBezTo>
                    <a:pt x="2083" y="28086"/>
                    <a:pt x="2159" y="28262"/>
                    <a:pt x="2410" y="28387"/>
                  </a:cubicBezTo>
                  <a:cubicBezTo>
                    <a:pt x="3138" y="28814"/>
                    <a:pt x="3941" y="28362"/>
                    <a:pt x="4669" y="28111"/>
                  </a:cubicBezTo>
                  <a:cubicBezTo>
                    <a:pt x="5296" y="27936"/>
                    <a:pt x="5898" y="27660"/>
                    <a:pt x="6451" y="27283"/>
                  </a:cubicBezTo>
                  <a:cubicBezTo>
                    <a:pt x="6877" y="26957"/>
                    <a:pt x="7254" y="26530"/>
                    <a:pt x="7680" y="26204"/>
                  </a:cubicBezTo>
                  <a:cubicBezTo>
                    <a:pt x="8107" y="25878"/>
                    <a:pt x="8609" y="25627"/>
                    <a:pt x="9061" y="25351"/>
                  </a:cubicBezTo>
                  <a:cubicBezTo>
                    <a:pt x="9136" y="25300"/>
                    <a:pt x="9262" y="25225"/>
                    <a:pt x="9362" y="25200"/>
                  </a:cubicBezTo>
                  <a:cubicBezTo>
                    <a:pt x="9412" y="25351"/>
                    <a:pt x="9362" y="25526"/>
                    <a:pt x="9211" y="25602"/>
                  </a:cubicBezTo>
                  <a:cubicBezTo>
                    <a:pt x="9613" y="25049"/>
                    <a:pt x="10341" y="24598"/>
                    <a:pt x="10893" y="24196"/>
                  </a:cubicBezTo>
                  <a:cubicBezTo>
                    <a:pt x="11119" y="24045"/>
                    <a:pt x="11295" y="23845"/>
                    <a:pt x="11420" y="23619"/>
                  </a:cubicBezTo>
                  <a:cubicBezTo>
                    <a:pt x="11546" y="23368"/>
                    <a:pt x="11646" y="23117"/>
                    <a:pt x="11696" y="22866"/>
                  </a:cubicBezTo>
                  <a:cubicBezTo>
                    <a:pt x="12274" y="20757"/>
                    <a:pt x="12198" y="18599"/>
                    <a:pt x="12223" y="16390"/>
                  </a:cubicBezTo>
                  <a:cubicBezTo>
                    <a:pt x="12223" y="15437"/>
                    <a:pt x="12299" y="14508"/>
                    <a:pt x="12324" y="13554"/>
                  </a:cubicBezTo>
                  <a:cubicBezTo>
                    <a:pt x="12349" y="12726"/>
                    <a:pt x="12600" y="11948"/>
                    <a:pt x="12575" y="11120"/>
                  </a:cubicBezTo>
                  <a:cubicBezTo>
                    <a:pt x="12600" y="9915"/>
                    <a:pt x="12499" y="8710"/>
                    <a:pt x="12299" y="7505"/>
                  </a:cubicBezTo>
                  <a:cubicBezTo>
                    <a:pt x="12123" y="6426"/>
                    <a:pt x="12223" y="5322"/>
                    <a:pt x="12173" y="4242"/>
                  </a:cubicBezTo>
                  <a:cubicBezTo>
                    <a:pt x="12123" y="3464"/>
                    <a:pt x="11797" y="2887"/>
                    <a:pt x="11646" y="2159"/>
                  </a:cubicBezTo>
                  <a:cubicBezTo>
                    <a:pt x="11546" y="1833"/>
                    <a:pt x="11546" y="1532"/>
                    <a:pt x="11219" y="1356"/>
                  </a:cubicBezTo>
                  <a:cubicBezTo>
                    <a:pt x="10793" y="1105"/>
                    <a:pt x="10215" y="1130"/>
                    <a:pt x="9739" y="1130"/>
                  </a:cubicBezTo>
                  <a:cubicBezTo>
                    <a:pt x="9513" y="1130"/>
                    <a:pt x="9287" y="1130"/>
                    <a:pt x="9061" y="1130"/>
                  </a:cubicBezTo>
                  <a:cubicBezTo>
                    <a:pt x="8835" y="1055"/>
                    <a:pt x="8634" y="929"/>
                    <a:pt x="8383" y="854"/>
                  </a:cubicBezTo>
                  <a:cubicBezTo>
                    <a:pt x="7204" y="553"/>
                    <a:pt x="6124" y="904"/>
                    <a:pt x="4920" y="904"/>
                  </a:cubicBezTo>
                  <a:cubicBezTo>
                    <a:pt x="4568" y="955"/>
                    <a:pt x="4217" y="879"/>
                    <a:pt x="3941" y="704"/>
                  </a:cubicBezTo>
                  <a:cubicBezTo>
                    <a:pt x="3640" y="478"/>
                    <a:pt x="3313" y="352"/>
                    <a:pt x="2962" y="327"/>
                  </a:cubicBezTo>
                  <a:cubicBezTo>
                    <a:pt x="2610" y="302"/>
                    <a:pt x="2234" y="252"/>
                    <a:pt x="1883" y="151"/>
                  </a:cubicBezTo>
                  <a:cubicBezTo>
                    <a:pt x="1632" y="126"/>
                    <a:pt x="1381" y="76"/>
                    <a:pt x="1130" y="1"/>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7"/>
            <p:cNvSpPr/>
            <p:nvPr/>
          </p:nvSpPr>
          <p:spPr>
            <a:xfrm>
              <a:off x="2756992" y="2542336"/>
              <a:ext cx="502697" cy="212581"/>
            </a:xfrm>
            <a:custGeom>
              <a:avLst/>
              <a:gdLst/>
              <a:ahLst/>
              <a:cxnLst/>
              <a:rect l="l" t="t" r="r" b="b"/>
              <a:pathLst>
                <a:path w="11748" h="4968" extrusionOk="0">
                  <a:moveTo>
                    <a:pt x="9171" y="0"/>
                  </a:moveTo>
                  <a:cubicBezTo>
                    <a:pt x="9037" y="0"/>
                    <a:pt x="8914" y="15"/>
                    <a:pt x="8811" y="47"/>
                  </a:cubicBezTo>
                  <a:cubicBezTo>
                    <a:pt x="8299" y="217"/>
                    <a:pt x="8113" y="587"/>
                    <a:pt x="7623" y="587"/>
                  </a:cubicBezTo>
                  <a:cubicBezTo>
                    <a:pt x="7536" y="587"/>
                    <a:pt x="7440" y="575"/>
                    <a:pt x="7330" y="549"/>
                  </a:cubicBezTo>
                  <a:cubicBezTo>
                    <a:pt x="6803" y="448"/>
                    <a:pt x="6577" y="147"/>
                    <a:pt x="5949" y="147"/>
                  </a:cubicBezTo>
                  <a:cubicBezTo>
                    <a:pt x="5473" y="147"/>
                    <a:pt x="4971" y="222"/>
                    <a:pt x="4494" y="373"/>
                  </a:cubicBezTo>
                  <a:cubicBezTo>
                    <a:pt x="4164" y="451"/>
                    <a:pt x="3835" y="491"/>
                    <a:pt x="3505" y="491"/>
                  </a:cubicBezTo>
                  <a:cubicBezTo>
                    <a:pt x="3308" y="491"/>
                    <a:pt x="3110" y="476"/>
                    <a:pt x="2912" y="448"/>
                  </a:cubicBezTo>
                  <a:cubicBezTo>
                    <a:pt x="2654" y="427"/>
                    <a:pt x="2348" y="404"/>
                    <a:pt x="2030" y="404"/>
                  </a:cubicBezTo>
                  <a:cubicBezTo>
                    <a:pt x="1206" y="404"/>
                    <a:pt x="309" y="559"/>
                    <a:pt x="1" y="1302"/>
                  </a:cubicBezTo>
                  <a:cubicBezTo>
                    <a:pt x="528" y="1502"/>
                    <a:pt x="152" y="1879"/>
                    <a:pt x="403" y="2230"/>
                  </a:cubicBezTo>
                  <a:cubicBezTo>
                    <a:pt x="654" y="2456"/>
                    <a:pt x="980" y="2632"/>
                    <a:pt x="1306" y="2682"/>
                  </a:cubicBezTo>
                  <a:cubicBezTo>
                    <a:pt x="1482" y="3360"/>
                    <a:pt x="1406" y="3786"/>
                    <a:pt x="1833" y="4389"/>
                  </a:cubicBezTo>
                  <a:cubicBezTo>
                    <a:pt x="2059" y="4690"/>
                    <a:pt x="2034" y="4966"/>
                    <a:pt x="2511" y="4966"/>
                  </a:cubicBezTo>
                  <a:cubicBezTo>
                    <a:pt x="2527" y="4967"/>
                    <a:pt x="2543" y="4968"/>
                    <a:pt x="2559" y="4968"/>
                  </a:cubicBezTo>
                  <a:cubicBezTo>
                    <a:pt x="2892" y="4968"/>
                    <a:pt x="3190" y="4723"/>
                    <a:pt x="3214" y="4364"/>
                  </a:cubicBezTo>
                  <a:cubicBezTo>
                    <a:pt x="3389" y="3686"/>
                    <a:pt x="3214" y="3008"/>
                    <a:pt x="4067" y="2782"/>
                  </a:cubicBezTo>
                  <a:cubicBezTo>
                    <a:pt x="4243" y="2757"/>
                    <a:pt x="4418" y="2745"/>
                    <a:pt x="4594" y="2745"/>
                  </a:cubicBezTo>
                  <a:cubicBezTo>
                    <a:pt x="4770" y="2745"/>
                    <a:pt x="4945" y="2757"/>
                    <a:pt x="5121" y="2782"/>
                  </a:cubicBezTo>
                  <a:cubicBezTo>
                    <a:pt x="5272" y="2808"/>
                    <a:pt x="5498" y="2983"/>
                    <a:pt x="5648" y="2983"/>
                  </a:cubicBezTo>
                  <a:cubicBezTo>
                    <a:pt x="5849" y="2983"/>
                    <a:pt x="5899" y="2782"/>
                    <a:pt x="6050" y="2782"/>
                  </a:cubicBezTo>
                  <a:cubicBezTo>
                    <a:pt x="6778" y="2808"/>
                    <a:pt x="7054" y="3209"/>
                    <a:pt x="7455" y="3711"/>
                  </a:cubicBezTo>
                  <a:cubicBezTo>
                    <a:pt x="7702" y="4015"/>
                    <a:pt x="7647" y="4075"/>
                    <a:pt x="7824" y="4075"/>
                  </a:cubicBezTo>
                  <a:cubicBezTo>
                    <a:pt x="7881" y="4075"/>
                    <a:pt x="7961" y="4069"/>
                    <a:pt x="8083" y="4062"/>
                  </a:cubicBezTo>
                  <a:cubicBezTo>
                    <a:pt x="8459" y="4037"/>
                    <a:pt x="8836" y="3987"/>
                    <a:pt x="9212" y="3912"/>
                  </a:cubicBezTo>
                  <a:cubicBezTo>
                    <a:pt x="9488" y="3837"/>
                    <a:pt x="9664" y="3560"/>
                    <a:pt x="9965" y="3510"/>
                  </a:cubicBezTo>
                  <a:cubicBezTo>
                    <a:pt x="9991" y="3506"/>
                    <a:pt x="10017" y="3504"/>
                    <a:pt x="10043" y="3504"/>
                  </a:cubicBezTo>
                  <a:cubicBezTo>
                    <a:pt x="10236" y="3504"/>
                    <a:pt x="10431" y="3610"/>
                    <a:pt x="10641" y="3610"/>
                  </a:cubicBezTo>
                  <a:cubicBezTo>
                    <a:pt x="10730" y="3610"/>
                    <a:pt x="10823" y="3590"/>
                    <a:pt x="10919" y="3535"/>
                  </a:cubicBezTo>
                  <a:cubicBezTo>
                    <a:pt x="11321" y="3309"/>
                    <a:pt x="11672" y="2356"/>
                    <a:pt x="11747" y="1929"/>
                  </a:cubicBezTo>
                  <a:lnTo>
                    <a:pt x="11546" y="1628"/>
                  </a:lnTo>
                  <a:cubicBezTo>
                    <a:pt x="11634" y="728"/>
                    <a:pt x="10109" y="0"/>
                    <a:pt x="9171" y="0"/>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7"/>
            <p:cNvSpPr/>
            <p:nvPr/>
          </p:nvSpPr>
          <p:spPr>
            <a:xfrm>
              <a:off x="1441346" y="2523893"/>
              <a:ext cx="346941" cy="1479978"/>
            </a:xfrm>
            <a:custGeom>
              <a:avLst/>
              <a:gdLst/>
              <a:ahLst/>
              <a:cxnLst/>
              <a:rect l="l" t="t" r="r" b="b"/>
              <a:pathLst>
                <a:path w="8108" h="34587" extrusionOk="0">
                  <a:moveTo>
                    <a:pt x="3239" y="1431"/>
                  </a:moveTo>
                  <a:cubicBezTo>
                    <a:pt x="2360" y="2034"/>
                    <a:pt x="1833" y="3314"/>
                    <a:pt x="1482" y="4443"/>
                  </a:cubicBezTo>
                  <a:cubicBezTo>
                    <a:pt x="1080" y="5748"/>
                    <a:pt x="829" y="7129"/>
                    <a:pt x="779" y="8509"/>
                  </a:cubicBezTo>
                  <a:cubicBezTo>
                    <a:pt x="553" y="11822"/>
                    <a:pt x="352" y="15236"/>
                    <a:pt x="352" y="18599"/>
                  </a:cubicBezTo>
                  <a:cubicBezTo>
                    <a:pt x="352" y="20933"/>
                    <a:pt x="202" y="23368"/>
                    <a:pt x="76" y="25702"/>
                  </a:cubicBezTo>
                  <a:cubicBezTo>
                    <a:pt x="1" y="26706"/>
                    <a:pt x="26" y="27710"/>
                    <a:pt x="152" y="28714"/>
                  </a:cubicBezTo>
                  <a:cubicBezTo>
                    <a:pt x="227" y="29266"/>
                    <a:pt x="402" y="29843"/>
                    <a:pt x="428" y="30395"/>
                  </a:cubicBezTo>
                  <a:cubicBezTo>
                    <a:pt x="478" y="31123"/>
                    <a:pt x="453" y="32052"/>
                    <a:pt x="729" y="32704"/>
                  </a:cubicBezTo>
                  <a:cubicBezTo>
                    <a:pt x="1005" y="33206"/>
                    <a:pt x="1381" y="33633"/>
                    <a:pt x="1858" y="33909"/>
                  </a:cubicBezTo>
                  <a:cubicBezTo>
                    <a:pt x="2963" y="34587"/>
                    <a:pt x="4368" y="33959"/>
                    <a:pt x="5447" y="33508"/>
                  </a:cubicBezTo>
                  <a:cubicBezTo>
                    <a:pt x="6100" y="33282"/>
                    <a:pt x="6652" y="32805"/>
                    <a:pt x="6953" y="32177"/>
                  </a:cubicBezTo>
                  <a:cubicBezTo>
                    <a:pt x="7280" y="31650"/>
                    <a:pt x="7631" y="31173"/>
                    <a:pt x="7832" y="30571"/>
                  </a:cubicBezTo>
                  <a:cubicBezTo>
                    <a:pt x="8108" y="29743"/>
                    <a:pt x="7079" y="6777"/>
                    <a:pt x="6953" y="5121"/>
                  </a:cubicBezTo>
                  <a:cubicBezTo>
                    <a:pt x="6903" y="4443"/>
                    <a:pt x="6903" y="3690"/>
                    <a:pt x="6803" y="3038"/>
                  </a:cubicBezTo>
                  <a:cubicBezTo>
                    <a:pt x="6727" y="2410"/>
                    <a:pt x="5347" y="1"/>
                    <a:pt x="3239"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7"/>
            <p:cNvSpPr/>
            <p:nvPr/>
          </p:nvSpPr>
          <p:spPr>
            <a:xfrm>
              <a:off x="1483238" y="2577596"/>
              <a:ext cx="259949" cy="1479978"/>
            </a:xfrm>
            <a:custGeom>
              <a:avLst/>
              <a:gdLst/>
              <a:ahLst/>
              <a:cxnLst/>
              <a:rect l="l" t="t" r="r" b="b"/>
              <a:pathLst>
                <a:path w="6075" h="34587" extrusionOk="0">
                  <a:moveTo>
                    <a:pt x="2435" y="1431"/>
                  </a:moveTo>
                  <a:cubicBezTo>
                    <a:pt x="1783" y="2034"/>
                    <a:pt x="1381" y="3314"/>
                    <a:pt x="1130" y="4443"/>
                  </a:cubicBezTo>
                  <a:cubicBezTo>
                    <a:pt x="804" y="5773"/>
                    <a:pt x="628" y="7129"/>
                    <a:pt x="578" y="8509"/>
                  </a:cubicBezTo>
                  <a:cubicBezTo>
                    <a:pt x="427" y="11822"/>
                    <a:pt x="277" y="15236"/>
                    <a:pt x="277" y="18599"/>
                  </a:cubicBezTo>
                  <a:cubicBezTo>
                    <a:pt x="277" y="20958"/>
                    <a:pt x="151" y="23368"/>
                    <a:pt x="51" y="25702"/>
                  </a:cubicBezTo>
                  <a:cubicBezTo>
                    <a:pt x="1" y="26706"/>
                    <a:pt x="26" y="27710"/>
                    <a:pt x="101" y="28714"/>
                  </a:cubicBezTo>
                  <a:cubicBezTo>
                    <a:pt x="176" y="29291"/>
                    <a:pt x="302" y="29843"/>
                    <a:pt x="327" y="30395"/>
                  </a:cubicBezTo>
                  <a:cubicBezTo>
                    <a:pt x="352" y="31123"/>
                    <a:pt x="327" y="32077"/>
                    <a:pt x="553" y="32704"/>
                  </a:cubicBezTo>
                  <a:cubicBezTo>
                    <a:pt x="729" y="33181"/>
                    <a:pt x="1005" y="33583"/>
                    <a:pt x="1406" y="33909"/>
                  </a:cubicBezTo>
                  <a:cubicBezTo>
                    <a:pt x="2209" y="34587"/>
                    <a:pt x="3289" y="33984"/>
                    <a:pt x="4092" y="33508"/>
                  </a:cubicBezTo>
                  <a:cubicBezTo>
                    <a:pt x="4619" y="33231"/>
                    <a:pt x="5021" y="32755"/>
                    <a:pt x="5221" y="32202"/>
                  </a:cubicBezTo>
                  <a:cubicBezTo>
                    <a:pt x="5472" y="31675"/>
                    <a:pt x="5698" y="31123"/>
                    <a:pt x="5874" y="30571"/>
                  </a:cubicBezTo>
                  <a:cubicBezTo>
                    <a:pt x="6075" y="29743"/>
                    <a:pt x="5297" y="6802"/>
                    <a:pt x="5221" y="5121"/>
                  </a:cubicBezTo>
                  <a:cubicBezTo>
                    <a:pt x="5171" y="4443"/>
                    <a:pt x="5171" y="3690"/>
                    <a:pt x="5096" y="3038"/>
                  </a:cubicBezTo>
                  <a:cubicBezTo>
                    <a:pt x="5021" y="2410"/>
                    <a:pt x="4017" y="1"/>
                    <a:pt x="2435" y="14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7"/>
            <p:cNvSpPr/>
            <p:nvPr/>
          </p:nvSpPr>
          <p:spPr>
            <a:xfrm>
              <a:off x="1509041" y="2700020"/>
              <a:ext cx="259949" cy="1480021"/>
            </a:xfrm>
            <a:custGeom>
              <a:avLst/>
              <a:gdLst/>
              <a:ahLst/>
              <a:cxnLst/>
              <a:rect l="l" t="t" r="r" b="b"/>
              <a:pathLst>
                <a:path w="6075" h="34588" extrusionOk="0">
                  <a:moveTo>
                    <a:pt x="2435" y="1432"/>
                  </a:moveTo>
                  <a:cubicBezTo>
                    <a:pt x="1757" y="2034"/>
                    <a:pt x="1381" y="3314"/>
                    <a:pt x="1104" y="4418"/>
                  </a:cubicBezTo>
                  <a:cubicBezTo>
                    <a:pt x="803" y="5774"/>
                    <a:pt x="628" y="7129"/>
                    <a:pt x="577" y="8509"/>
                  </a:cubicBezTo>
                  <a:cubicBezTo>
                    <a:pt x="427" y="11822"/>
                    <a:pt x="251" y="15236"/>
                    <a:pt x="251" y="18599"/>
                  </a:cubicBezTo>
                  <a:cubicBezTo>
                    <a:pt x="251" y="20933"/>
                    <a:pt x="151" y="23343"/>
                    <a:pt x="50" y="25702"/>
                  </a:cubicBezTo>
                  <a:cubicBezTo>
                    <a:pt x="0" y="26706"/>
                    <a:pt x="0" y="27710"/>
                    <a:pt x="101" y="28714"/>
                  </a:cubicBezTo>
                  <a:cubicBezTo>
                    <a:pt x="151" y="29266"/>
                    <a:pt x="301" y="29843"/>
                    <a:pt x="326" y="30396"/>
                  </a:cubicBezTo>
                  <a:cubicBezTo>
                    <a:pt x="352" y="31123"/>
                    <a:pt x="326" y="32052"/>
                    <a:pt x="552" y="32705"/>
                  </a:cubicBezTo>
                  <a:cubicBezTo>
                    <a:pt x="703" y="33182"/>
                    <a:pt x="1004" y="33583"/>
                    <a:pt x="1381" y="33884"/>
                  </a:cubicBezTo>
                  <a:cubicBezTo>
                    <a:pt x="2209" y="34587"/>
                    <a:pt x="3263" y="33960"/>
                    <a:pt x="4066" y="33508"/>
                  </a:cubicBezTo>
                  <a:cubicBezTo>
                    <a:pt x="4618" y="33232"/>
                    <a:pt x="5020" y="32755"/>
                    <a:pt x="5196" y="32178"/>
                  </a:cubicBezTo>
                  <a:cubicBezTo>
                    <a:pt x="5472" y="31676"/>
                    <a:pt x="5698" y="31123"/>
                    <a:pt x="5873" y="30571"/>
                  </a:cubicBezTo>
                  <a:cubicBezTo>
                    <a:pt x="6074" y="29743"/>
                    <a:pt x="5296" y="6778"/>
                    <a:pt x="5196" y="5121"/>
                  </a:cubicBezTo>
                  <a:cubicBezTo>
                    <a:pt x="5170" y="4443"/>
                    <a:pt x="5170" y="3690"/>
                    <a:pt x="5095" y="3038"/>
                  </a:cubicBezTo>
                  <a:cubicBezTo>
                    <a:pt x="5020" y="2410"/>
                    <a:pt x="4016" y="1"/>
                    <a:pt x="2435" y="14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7"/>
            <p:cNvSpPr/>
            <p:nvPr/>
          </p:nvSpPr>
          <p:spPr>
            <a:xfrm>
              <a:off x="1609985" y="2702202"/>
              <a:ext cx="119256" cy="1351094"/>
            </a:xfrm>
            <a:custGeom>
              <a:avLst/>
              <a:gdLst/>
              <a:ahLst/>
              <a:cxnLst/>
              <a:rect l="l" t="t" r="r" b="b"/>
              <a:pathLst>
                <a:path w="2787" h="31575" extrusionOk="0">
                  <a:moveTo>
                    <a:pt x="1255" y="1381"/>
                  </a:moveTo>
                  <a:cubicBezTo>
                    <a:pt x="904" y="1933"/>
                    <a:pt x="126" y="14608"/>
                    <a:pt x="126" y="17845"/>
                  </a:cubicBezTo>
                  <a:cubicBezTo>
                    <a:pt x="126" y="20079"/>
                    <a:pt x="76" y="22413"/>
                    <a:pt x="26" y="24647"/>
                  </a:cubicBezTo>
                  <a:cubicBezTo>
                    <a:pt x="0" y="25576"/>
                    <a:pt x="0" y="26630"/>
                    <a:pt x="51" y="27533"/>
                  </a:cubicBezTo>
                  <a:cubicBezTo>
                    <a:pt x="76" y="28086"/>
                    <a:pt x="151" y="28613"/>
                    <a:pt x="151" y="29140"/>
                  </a:cubicBezTo>
                  <a:cubicBezTo>
                    <a:pt x="151" y="29843"/>
                    <a:pt x="2510" y="31574"/>
                    <a:pt x="2661" y="30872"/>
                  </a:cubicBezTo>
                  <a:cubicBezTo>
                    <a:pt x="2786" y="30345"/>
                    <a:pt x="2059" y="0"/>
                    <a:pt x="1255" y="138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7"/>
            <p:cNvSpPr/>
            <p:nvPr/>
          </p:nvSpPr>
          <p:spPr>
            <a:xfrm>
              <a:off x="1609985" y="2943842"/>
              <a:ext cx="119256" cy="1165300"/>
            </a:xfrm>
            <a:custGeom>
              <a:avLst/>
              <a:gdLst/>
              <a:ahLst/>
              <a:cxnLst/>
              <a:rect l="l" t="t" r="r" b="b"/>
              <a:pathLst>
                <a:path w="2787" h="27233" extrusionOk="0">
                  <a:moveTo>
                    <a:pt x="1255" y="1155"/>
                  </a:moveTo>
                  <a:cubicBezTo>
                    <a:pt x="904" y="1657"/>
                    <a:pt x="126" y="12600"/>
                    <a:pt x="126" y="15386"/>
                  </a:cubicBezTo>
                  <a:cubicBezTo>
                    <a:pt x="126" y="17319"/>
                    <a:pt x="76" y="19326"/>
                    <a:pt x="26" y="21259"/>
                  </a:cubicBezTo>
                  <a:cubicBezTo>
                    <a:pt x="0" y="22062"/>
                    <a:pt x="0" y="22966"/>
                    <a:pt x="51" y="23769"/>
                  </a:cubicBezTo>
                  <a:cubicBezTo>
                    <a:pt x="76" y="24221"/>
                    <a:pt x="151" y="24698"/>
                    <a:pt x="151" y="25149"/>
                  </a:cubicBezTo>
                  <a:cubicBezTo>
                    <a:pt x="151" y="25752"/>
                    <a:pt x="2510" y="27233"/>
                    <a:pt x="2661" y="26630"/>
                  </a:cubicBezTo>
                  <a:cubicBezTo>
                    <a:pt x="2786" y="26178"/>
                    <a:pt x="2059" y="0"/>
                    <a:pt x="1255" y="1155"/>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7"/>
            <p:cNvSpPr/>
            <p:nvPr/>
          </p:nvSpPr>
          <p:spPr>
            <a:xfrm>
              <a:off x="1445668" y="2802076"/>
              <a:ext cx="119256" cy="1351094"/>
            </a:xfrm>
            <a:custGeom>
              <a:avLst/>
              <a:gdLst/>
              <a:ahLst/>
              <a:cxnLst/>
              <a:rect l="l" t="t" r="r" b="b"/>
              <a:pathLst>
                <a:path w="2787" h="31575" extrusionOk="0">
                  <a:moveTo>
                    <a:pt x="1230" y="1381"/>
                  </a:moveTo>
                  <a:cubicBezTo>
                    <a:pt x="904" y="1933"/>
                    <a:pt x="126" y="14633"/>
                    <a:pt x="126" y="17846"/>
                  </a:cubicBezTo>
                  <a:cubicBezTo>
                    <a:pt x="126" y="20104"/>
                    <a:pt x="76" y="22414"/>
                    <a:pt x="0" y="24647"/>
                  </a:cubicBezTo>
                  <a:cubicBezTo>
                    <a:pt x="0" y="25576"/>
                    <a:pt x="0" y="26630"/>
                    <a:pt x="51" y="27534"/>
                  </a:cubicBezTo>
                  <a:cubicBezTo>
                    <a:pt x="76" y="28086"/>
                    <a:pt x="151" y="28613"/>
                    <a:pt x="151" y="29140"/>
                  </a:cubicBezTo>
                  <a:cubicBezTo>
                    <a:pt x="151" y="29843"/>
                    <a:pt x="2510" y="31575"/>
                    <a:pt x="2661" y="30872"/>
                  </a:cubicBezTo>
                  <a:cubicBezTo>
                    <a:pt x="2786" y="30345"/>
                    <a:pt x="2033" y="0"/>
                    <a:pt x="1230" y="138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7"/>
            <p:cNvSpPr/>
            <p:nvPr/>
          </p:nvSpPr>
          <p:spPr>
            <a:xfrm>
              <a:off x="1445668" y="3043716"/>
              <a:ext cx="119256" cy="1165300"/>
            </a:xfrm>
            <a:custGeom>
              <a:avLst/>
              <a:gdLst/>
              <a:ahLst/>
              <a:cxnLst/>
              <a:rect l="l" t="t" r="r" b="b"/>
              <a:pathLst>
                <a:path w="2787" h="27233" extrusionOk="0">
                  <a:moveTo>
                    <a:pt x="1230" y="1180"/>
                  </a:moveTo>
                  <a:cubicBezTo>
                    <a:pt x="904" y="1657"/>
                    <a:pt x="126" y="12600"/>
                    <a:pt x="126" y="15386"/>
                  </a:cubicBezTo>
                  <a:cubicBezTo>
                    <a:pt x="126" y="17319"/>
                    <a:pt x="76" y="19327"/>
                    <a:pt x="0" y="21259"/>
                  </a:cubicBezTo>
                  <a:cubicBezTo>
                    <a:pt x="0" y="22062"/>
                    <a:pt x="0" y="22966"/>
                    <a:pt x="51" y="23769"/>
                  </a:cubicBezTo>
                  <a:cubicBezTo>
                    <a:pt x="76" y="24221"/>
                    <a:pt x="151" y="24698"/>
                    <a:pt x="151" y="25150"/>
                  </a:cubicBezTo>
                  <a:cubicBezTo>
                    <a:pt x="151" y="25752"/>
                    <a:pt x="2510" y="27233"/>
                    <a:pt x="2661" y="26630"/>
                  </a:cubicBezTo>
                  <a:cubicBezTo>
                    <a:pt x="2786" y="26179"/>
                    <a:pt x="2033" y="1"/>
                    <a:pt x="1230"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7"/>
            <p:cNvSpPr/>
            <p:nvPr/>
          </p:nvSpPr>
          <p:spPr>
            <a:xfrm>
              <a:off x="1607845" y="2542165"/>
              <a:ext cx="346941" cy="1282374"/>
            </a:xfrm>
            <a:custGeom>
              <a:avLst/>
              <a:gdLst/>
              <a:ahLst/>
              <a:cxnLst/>
              <a:rect l="l" t="t" r="r" b="b"/>
              <a:pathLst>
                <a:path w="8108" h="29969" extrusionOk="0">
                  <a:moveTo>
                    <a:pt x="3238" y="1230"/>
                  </a:moveTo>
                  <a:cubicBezTo>
                    <a:pt x="2360" y="1757"/>
                    <a:pt x="1832" y="2862"/>
                    <a:pt x="1481" y="3841"/>
                  </a:cubicBezTo>
                  <a:cubicBezTo>
                    <a:pt x="1079" y="4970"/>
                    <a:pt x="828" y="6175"/>
                    <a:pt x="778" y="7379"/>
                  </a:cubicBezTo>
                  <a:cubicBezTo>
                    <a:pt x="552" y="10241"/>
                    <a:pt x="352" y="13202"/>
                    <a:pt x="352" y="16114"/>
                  </a:cubicBezTo>
                  <a:cubicBezTo>
                    <a:pt x="352" y="18147"/>
                    <a:pt x="201" y="20230"/>
                    <a:pt x="76" y="22263"/>
                  </a:cubicBezTo>
                  <a:cubicBezTo>
                    <a:pt x="0" y="23141"/>
                    <a:pt x="25" y="23995"/>
                    <a:pt x="151" y="24873"/>
                  </a:cubicBezTo>
                  <a:cubicBezTo>
                    <a:pt x="226" y="25350"/>
                    <a:pt x="402" y="25852"/>
                    <a:pt x="427" y="26329"/>
                  </a:cubicBezTo>
                  <a:cubicBezTo>
                    <a:pt x="477" y="26957"/>
                    <a:pt x="452" y="27760"/>
                    <a:pt x="753" y="28337"/>
                  </a:cubicBezTo>
                  <a:cubicBezTo>
                    <a:pt x="1004" y="28789"/>
                    <a:pt x="1406" y="29140"/>
                    <a:pt x="1883" y="29366"/>
                  </a:cubicBezTo>
                  <a:cubicBezTo>
                    <a:pt x="2962" y="29968"/>
                    <a:pt x="4393" y="29416"/>
                    <a:pt x="5447" y="29040"/>
                  </a:cubicBezTo>
                  <a:cubicBezTo>
                    <a:pt x="6074" y="28839"/>
                    <a:pt x="6626" y="28437"/>
                    <a:pt x="6953" y="27885"/>
                  </a:cubicBezTo>
                  <a:cubicBezTo>
                    <a:pt x="7304" y="27433"/>
                    <a:pt x="7580" y="26982"/>
                    <a:pt x="7831" y="26480"/>
                  </a:cubicBezTo>
                  <a:cubicBezTo>
                    <a:pt x="8107" y="25752"/>
                    <a:pt x="7078" y="5874"/>
                    <a:pt x="6953" y="4443"/>
                  </a:cubicBezTo>
                  <a:cubicBezTo>
                    <a:pt x="6902" y="3866"/>
                    <a:pt x="6902" y="3188"/>
                    <a:pt x="6802" y="2636"/>
                  </a:cubicBezTo>
                  <a:cubicBezTo>
                    <a:pt x="6702" y="2109"/>
                    <a:pt x="5346" y="0"/>
                    <a:pt x="3238" y="1230"/>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7"/>
            <p:cNvSpPr/>
            <p:nvPr/>
          </p:nvSpPr>
          <p:spPr>
            <a:xfrm>
              <a:off x="1649737" y="2588336"/>
              <a:ext cx="259906" cy="1282374"/>
            </a:xfrm>
            <a:custGeom>
              <a:avLst/>
              <a:gdLst/>
              <a:ahLst/>
              <a:cxnLst/>
              <a:rect l="l" t="t" r="r" b="b"/>
              <a:pathLst>
                <a:path w="6074" h="29969" extrusionOk="0">
                  <a:moveTo>
                    <a:pt x="2435" y="1231"/>
                  </a:moveTo>
                  <a:cubicBezTo>
                    <a:pt x="1782" y="1758"/>
                    <a:pt x="1381" y="2862"/>
                    <a:pt x="1130" y="3841"/>
                  </a:cubicBezTo>
                  <a:cubicBezTo>
                    <a:pt x="803" y="4995"/>
                    <a:pt x="628" y="6175"/>
                    <a:pt x="577" y="7380"/>
                  </a:cubicBezTo>
                  <a:cubicBezTo>
                    <a:pt x="427" y="10241"/>
                    <a:pt x="276" y="13203"/>
                    <a:pt x="276" y="16114"/>
                  </a:cubicBezTo>
                  <a:cubicBezTo>
                    <a:pt x="276" y="18147"/>
                    <a:pt x="176" y="20230"/>
                    <a:pt x="50" y="22263"/>
                  </a:cubicBezTo>
                  <a:cubicBezTo>
                    <a:pt x="0" y="23142"/>
                    <a:pt x="25" y="23995"/>
                    <a:pt x="100" y="24874"/>
                  </a:cubicBezTo>
                  <a:cubicBezTo>
                    <a:pt x="176" y="25350"/>
                    <a:pt x="301" y="25852"/>
                    <a:pt x="326" y="26329"/>
                  </a:cubicBezTo>
                  <a:cubicBezTo>
                    <a:pt x="351" y="26957"/>
                    <a:pt x="326" y="27760"/>
                    <a:pt x="552" y="28337"/>
                  </a:cubicBezTo>
                  <a:cubicBezTo>
                    <a:pt x="728" y="28739"/>
                    <a:pt x="1029" y="29115"/>
                    <a:pt x="1406" y="29366"/>
                  </a:cubicBezTo>
                  <a:cubicBezTo>
                    <a:pt x="2209" y="29969"/>
                    <a:pt x="3288" y="29416"/>
                    <a:pt x="4091" y="29015"/>
                  </a:cubicBezTo>
                  <a:cubicBezTo>
                    <a:pt x="4593" y="28814"/>
                    <a:pt x="4995" y="28387"/>
                    <a:pt x="5221" y="27885"/>
                  </a:cubicBezTo>
                  <a:cubicBezTo>
                    <a:pt x="5472" y="27434"/>
                    <a:pt x="5698" y="26957"/>
                    <a:pt x="5873" y="26480"/>
                  </a:cubicBezTo>
                  <a:cubicBezTo>
                    <a:pt x="6074" y="25752"/>
                    <a:pt x="5296" y="5874"/>
                    <a:pt x="5221" y="4418"/>
                  </a:cubicBezTo>
                  <a:cubicBezTo>
                    <a:pt x="5170" y="3841"/>
                    <a:pt x="5170" y="3163"/>
                    <a:pt x="5095" y="2636"/>
                  </a:cubicBezTo>
                  <a:cubicBezTo>
                    <a:pt x="5045" y="2084"/>
                    <a:pt x="4016" y="1"/>
                    <a:pt x="2435" y="12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7"/>
            <p:cNvSpPr/>
            <p:nvPr/>
          </p:nvSpPr>
          <p:spPr>
            <a:xfrm>
              <a:off x="1674428" y="2694671"/>
              <a:ext cx="261019" cy="1282374"/>
            </a:xfrm>
            <a:custGeom>
              <a:avLst/>
              <a:gdLst/>
              <a:ahLst/>
              <a:cxnLst/>
              <a:rect l="l" t="t" r="r" b="b"/>
              <a:pathLst>
                <a:path w="6100" h="29969" extrusionOk="0">
                  <a:moveTo>
                    <a:pt x="2460" y="1230"/>
                  </a:moveTo>
                  <a:cubicBezTo>
                    <a:pt x="1782" y="1732"/>
                    <a:pt x="1406" y="2862"/>
                    <a:pt x="1130" y="3815"/>
                  </a:cubicBezTo>
                  <a:cubicBezTo>
                    <a:pt x="829" y="4970"/>
                    <a:pt x="653" y="6175"/>
                    <a:pt x="603" y="7354"/>
                  </a:cubicBezTo>
                  <a:cubicBezTo>
                    <a:pt x="452" y="10241"/>
                    <a:pt x="276" y="13177"/>
                    <a:pt x="276" y="16089"/>
                  </a:cubicBezTo>
                  <a:cubicBezTo>
                    <a:pt x="276" y="18147"/>
                    <a:pt x="176" y="20230"/>
                    <a:pt x="76" y="22263"/>
                  </a:cubicBezTo>
                  <a:cubicBezTo>
                    <a:pt x="0" y="23116"/>
                    <a:pt x="25" y="23995"/>
                    <a:pt x="126" y="24873"/>
                  </a:cubicBezTo>
                  <a:cubicBezTo>
                    <a:pt x="176" y="25350"/>
                    <a:pt x="327" y="25827"/>
                    <a:pt x="352" y="26329"/>
                  </a:cubicBezTo>
                  <a:cubicBezTo>
                    <a:pt x="377" y="26957"/>
                    <a:pt x="352" y="27760"/>
                    <a:pt x="578" y="28337"/>
                  </a:cubicBezTo>
                  <a:cubicBezTo>
                    <a:pt x="753" y="28739"/>
                    <a:pt x="1029" y="29090"/>
                    <a:pt x="1406" y="29366"/>
                  </a:cubicBezTo>
                  <a:cubicBezTo>
                    <a:pt x="2234" y="29968"/>
                    <a:pt x="3288" y="29416"/>
                    <a:pt x="4091" y="29015"/>
                  </a:cubicBezTo>
                  <a:cubicBezTo>
                    <a:pt x="4619" y="28789"/>
                    <a:pt x="5020" y="28387"/>
                    <a:pt x="5221" y="27885"/>
                  </a:cubicBezTo>
                  <a:cubicBezTo>
                    <a:pt x="5497" y="27433"/>
                    <a:pt x="5698" y="26957"/>
                    <a:pt x="5899" y="26480"/>
                  </a:cubicBezTo>
                  <a:cubicBezTo>
                    <a:pt x="6099" y="25752"/>
                    <a:pt x="5321" y="5874"/>
                    <a:pt x="5221" y="4418"/>
                  </a:cubicBezTo>
                  <a:cubicBezTo>
                    <a:pt x="5196" y="3841"/>
                    <a:pt x="5196" y="3188"/>
                    <a:pt x="5121" y="2636"/>
                  </a:cubicBezTo>
                  <a:cubicBezTo>
                    <a:pt x="5045" y="2084"/>
                    <a:pt x="4016" y="0"/>
                    <a:pt x="2460" y="1230"/>
                  </a:cubicBezTo>
                  <a:close/>
                </a:path>
              </a:pathLst>
            </a:custGeom>
            <a:solidFill>
              <a:srgbClr val="5AA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7"/>
            <p:cNvSpPr/>
            <p:nvPr/>
          </p:nvSpPr>
          <p:spPr>
            <a:xfrm>
              <a:off x="1776441" y="2696811"/>
              <a:ext cx="119256" cy="1169622"/>
            </a:xfrm>
            <a:custGeom>
              <a:avLst/>
              <a:gdLst/>
              <a:ahLst/>
              <a:cxnLst/>
              <a:rect l="l" t="t" r="r" b="b"/>
              <a:pathLst>
                <a:path w="2787" h="27334" extrusionOk="0">
                  <a:moveTo>
                    <a:pt x="1231" y="1180"/>
                  </a:moveTo>
                  <a:cubicBezTo>
                    <a:pt x="904" y="1657"/>
                    <a:pt x="126" y="12650"/>
                    <a:pt x="126" y="15436"/>
                  </a:cubicBezTo>
                  <a:cubicBezTo>
                    <a:pt x="126" y="17369"/>
                    <a:pt x="76" y="19377"/>
                    <a:pt x="26" y="21335"/>
                  </a:cubicBezTo>
                  <a:cubicBezTo>
                    <a:pt x="1" y="22138"/>
                    <a:pt x="1" y="23041"/>
                    <a:pt x="51" y="23844"/>
                  </a:cubicBezTo>
                  <a:cubicBezTo>
                    <a:pt x="76" y="24296"/>
                    <a:pt x="151" y="24773"/>
                    <a:pt x="151" y="25225"/>
                  </a:cubicBezTo>
                  <a:cubicBezTo>
                    <a:pt x="176" y="25827"/>
                    <a:pt x="2511" y="27333"/>
                    <a:pt x="2661" y="26731"/>
                  </a:cubicBezTo>
                  <a:cubicBezTo>
                    <a:pt x="2787" y="26254"/>
                    <a:pt x="2059" y="1"/>
                    <a:pt x="1231"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7"/>
            <p:cNvSpPr/>
            <p:nvPr/>
          </p:nvSpPr>
          <p:spPr>
            <a:xfrm>
              <a:off x="1776441" y="2905159"/>
              <a:ext cx="119256" cy="1009587"/>
            </a:xfrm>
            <a:custGeom>
              <a:avLst/>
              <a:gdLst/>
              <a:ahLst/>
              <a:cxnLst/>
              <a:rect l="l" t="t" r="r" b="b"/>
              <a:pathLst>
                <a:path w="2787" h="23594" extrusionOk="0">
                  <a:moveTo>
                    <a:pt x="1231" y="1005"/>
                  </a:moveTo>
                  <a:cubicBezTo>
                    <a:pt x="904" y="1431"/>
                    <a:pt x="126" y="10919"/>
                    <a:pt x="126" y="13328"/>
                  </a:cubicBezTo>
                  <a:cubicBezTo>
                    <a:pt x="126" y="15010"/>
                    <a:pt x="76" y="16742"/>
                    <a:pt x="26" y="18423"/>
                  </a:cubicBezTo>
                  <a:cubicBezTo>
                    <a:pt x="1" y="19151"/>
                    <a:pt x="1" y="19854"/>
                    <a:pt x="51" y="20582"/>
                  </a:cubicBezTo>
                  <a:cubicBezTo>
                    <a:pt x="76" y="20983"/>
                    <a:pt x="151" y="21385"/>
                    <a:pt x="151" y="21787"/>
                  </a:cubicBezTo>
                  <a:cubicBezTo>
                    <a:pt x="176" y="22314"/>
                    <a:pt x="2511" y="23594"/>
                    <a:pt x="2661" y="23067"/>
                  </a:cubicBezTo>
                  <a:cubicBezTo>
                    <a:pt x="2787" y="22690"/>
                    <a:pt x="2059" y="1"/>
                    <a:pt x="1231" y="1005"/>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7"/>
            <p:cNvSpPr/>
            <p:nvPr/>
          </p:nvSpPr>
          <p:spPr>
            <a:xfrm>
              <a:off x="1611055" y="2782735"/>
              <a:ext cx="120325" cy="1169622"/>
            </a:xfrm>
            <a:custGeom>
              <a:avLst/>
              <a:gdLst/>
              <a:ahLst/>
              <a:cxnLst/>
              <a:rect l="l" t="t" r="r" b="b"/>
              <a:pathLst>
                <a:path w="2812" h="27334" extrusionOk="0">
                  <a:moveTo>
                    <a:pt x="1255" y="1180"/>
                  </a:moveTo>
                  <a:cubicBezTo>
                    <a:pt x="904" y="1682"/>
                    <a:pt x="126" y="12650"/>
                    <a:pt x="126" y="15436"/>
                  </a:cubicBezTo>
                  <a:cubicBezTo>
                    <a:pt x="126" y="17394"/>
                    <a:pt x="76" y="19402"/>
                    <a:pt x="26" y="21360"/>
                  </a:cubicBezTo>
                  <a:cubicBezTo>
                    <a:pt x="1" y="22138"/>
                    <a:pt x="1" y="23066"/>
                    <a:pt x="51" y="23869"/>
                  </a:cubicBezTo>
                  <a:cubicBezTo>
                    <a:pt x="76" y="24321"/>
                    <a:pt x="151" y="24798"/>
                    <a:pt x="176" y="25250"/>
                  </a:cubicBezTo>
                  <a:cubicBezTo>
                    <a:pt x="176" y="25852"/>
                    <a:pt x="2510" y="27333"/>
                    <a:pt x="2686" y="26731"/>
                  </a:cubicBezTo>
                  <a:cubicBezTo>
                    <a:pt x="2812" y="26279"/>
                    <a:pt x="2059" y="1"/>
                    <a:pt x="1255" y="118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7"/>
            <p:cNvSpPr/>
            <p:nvPr/>
          </p:nvSpPr>
          <p:spPr>
            <a:xfrm>
              <a:off x="1611055" y="2991083"/>
              <a:ext cx="120325" cy="1009587"/>
            </a:xfrm>
            <a:custGeom>
              <a:avLst/>
              <a:gdLst/>
              <a:ahLst/>
              <a:cxnLst/>
              <a:rect l="l" t="t" r="r" b="b"/>
              <a:pathLst>
                <a:path w="2812" h="23594" extrusionOk="0">
                  <a:moveTo>
                    <a:pt x="1255" y="1030"/>
                  </a:moveTo>
                  <a:cubicBezTo>
                    <a:pt x="929" y="1456"/>
                    <a:pt x="151" y="10944"/>
                    <a:pt x="151" y="13328"/>
                  </a:cubicBezTo>
                  <a:cubicBezTo>
                    <a:pt x="151" y="15010"/>
                    <a:pt x="101" y="16742"/>
                    <a:pt x="26" y="18423"/>
                  </a:cubicBezTo>
                  <a:cubicBezTo>
                    <a:pt x="1" y="19151"/>
                    <a:pt x="26" y="19854"/>
                    <a:pt x="76" y="20582"/>
                  </a:cubicBezTo>
                  <a:cubicBezTo>
                    <a:pt x="101" y="20983"/>
                    <a:pt x="176" y="21385"/>
                    <a:pt x="176" y="21786"/>
                  </a:cubicBezTo>
                  <a:cubicBezTo>
                    <a:pt x="201" y="22314"/>
                    <a:pt x="2536" y="23594"/>
                    <a:pt x="2686" y="23066"/>
                  </a:cubicBezTo>
                  <a:cubicBezTo>
                    <a:pt x="2812" y="22690"/>
                    <a:pt x="2059" y="1"/>
                    <a:pt x="1255" y="1030"/>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7"/>
            <p:cNvSpPr/>
            <p:nvPr/>
          </p:nvSpPr>
          <p:spPr>
            <a:xfrm>
              <a:off x="2535293" y="2495994"/>
              <a:ext cx="411383" cy="1606679"/>
            </a:xfrm>
            <a:custGeom>
              <a:avLst/>
              <a:gdLst/>
              <a:ahLst/>
              <a:cxnLst/>
              <a:rect l="l" t="t" r="r" b="b"/>
              <a:pathLst>
                <a:path w="9614" h="37548" extrusionOk="0">
                  <a:moveTo>
                    <a:pt x="5296" y="1506"/>
                  </a:moveTo>
                  <a:cubicBezTo>
                    <a:pt x="6350" y="2134"/>
                    <a:pt x="7003" y="3539"/>
                    <a:pt x="7430" y="4744"/>
                  </a:cubicBezTo>
                  <a:cubicBezTo>
                    <a:pt x="7932" y="6149"/>
                    <a:pt x="8258" y="7655"/>
                    <a:pt x="8358" y="9161"/>
                  </a:cubicBezTo>
                  <a:cubicBezTo>
                    <a:pt x="8660" y="12750"/>
                    <a:pt x="8986" y="16465"/>
                    <a:pt x="9036" y="20104"/>
                  </a:cubicBezTo>
                  <a:cubicBezTo>
                    <a:pt x="9061" y="22664"/>
                    <a:pt x="9287" y="25300"/>
                    <a:pt x="9513" y="27835"/>
                  </a:cubicBezTo>
                  <a:cubicBezTo>
                    <a:pt x="9613" y="28939"/>
                    <a:pt x="9588" y="30018"/>
                    <a:pt x="9463" y="31123"/>
                  </a:cubicBezTo>
                  <a:cubicBezTo>
                    <a:pt x="9387" y="31750"/>
                    <a:pt x="9187" y="32352"/>
                    <a:pt x="9162" y="32955"/>
                  </a:cubicBezTo>
                  <a:cubicBezTo>
                    <a:pt x="9111" y="33733"/>
                    <a:pt x="9162" y="34762"/>
                    <a:pt x="8835" y="35465"/>
                  </a:cubicBezTo>
                  <a:cubicBezTo>
                    <a:pt x="8534" y="36017"/>
                    <a:pt x="8082" y="36469"/>
                    <a:pt x="7505" y="36770"/>
                  </a:cubicBezTo>
                  <a:cubicBezTo>
                    <a:pt x="6225" y="37548"/>
                    <a:pt x="4543" y="36895"/>
                    <a:pt x="3238" y="36418"/>
                  </a:cubicBezTo>
                  <a:cubicBezTo>
                    <a:pt x="2485" y="36193"/>
                    <a:pt x="1833" y="35691"/>
                    <a:pt x="1406" y="35013"/>
                  </a:cubicBezTo>
                  <a:cubicBezTo>
                    <a:pt x="1055" y="34411"/>
                    <a:pt x="603" y="33934"/>
                    <a:pt x="352" y="33256"/>
                  </a:cubicBezTo>
                  <a:cubicBezTo>
                    <a:pt x="0" y="32378"/>
                    <a:pt x="829" y="7404"/>
                    <a:pt x="929" y="5572"/>
                  </a:cubicBezTo>
                  <a:cubicBezTo>
                    <a:pt x="979" y="4844"/>
                    <a:pt x="954" y="4016"/>
                    <a:pt x="1080" y="3313"/>
                  </a:cubicBezTo>
                  <a:cubicBezTo>
                    <a:pt x="1180" y="2636"/>
                    <a:pt x="2761" y="0"/>
                    <a:pt x="5296" y="1506"/>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7"/>
            <p:cNvSpPr/>
            <p:nvPr/>
          </p:nvSpPr>
          <p:spPr>
            <a:xfrm>
              <a:off x="2599137" y="2555045"/>
              <a:ext cx="308259" cy="1606722"/>
            </a:xfrm>
            <a:custGeom>
              <a:avLst/>
              <a:gdLst/>
              <a:ahLst/>
              <a:cxnLst/>
              <a:rect l="l" t="t" r="r" b="b"/>
              <a:pathLst>
                <a:path w="7204" h="37549" extrusionOk="0">
                  <a:moveTo>
                    <a:pt x="3841" y="1507"/>
                  </a:moveTo>
                  <a:cubicBezTo>
                    <a:pt x="4644" y="2134"/>
                    <a:pt x="5146" y="3540"/>
                    <a:pt x="5472" y="4744"/>
                  </a:cubicBezTo>
                  <a:cubicBezTo>
                    <a:pt x="5848" y="6175"/>
                    <a:pt x="6099" y="7656"/>
                    <a:pt x="6175" y="9162"/>
                  </a:cubicBezTo>
                  <a:cubicBezTo>
                    <a:pt x="6426" y="12751"/>
                    <a:pt x="6677" y="16465"/>
                    <a:pt x="6727" y="20130"/>
                  </a:cubicBezTo>
                  <a:cubicBezTo>
                    <a:pt x="6752" y="22690"/>
                    <a:pt x="6953" y="25300"/>
                    <a:pt x="7103" y="27860"/>
                  </a:cubicBezTo>
                  <a:cubicBezTo>
                    <a:pt x="7204" y="28939"/>
                    <a:pt x="7204" y="30044"/>
                    <a:pt x="7103" y="31123"/>
                  </a:cubicBezTo>
                  <a:cubicBezTo>
                    <a:pt x="7053" y="31725"/>
                    <a:pt x="6903" y="32353"/>
                    <a:pt x="6878" y="32955"/>
                  </a:cubicBezTo>
                  <a:cubicBezTo>
                    <a:pt x="6852" y="33733"/>
                    <a:pt x="6878" y="34762"/>
                    <a:pt x="6652" y="35465"/>
                  </a:cubicBezTo>
                  <a:cubicBezTo>
                    <a:pt x="6451" y="35992"/>
                    <a:pt x="6125" y="36444"/>
                    <a:pt x="5673" y="36770"/>
                  </a:cubicBezTo>
                  <a:cubicBezTo>
                    <a:pt x="4719" y="37548"/>
                    <a:pt x="3439" y="36896"/>
                    <a:pt x="2460" y="36394"/>
                  </a:cubicBezTo>
                  <a:cubicBezTo>
                    <a:pt x="1833" y="36118"/>
                    <a:pt x="1331" y="35616"/>
                    <a:pt x="1080" y="34988"/>
                  </a:cubicBezTo>
                  <a:cubicBezTo>
                    <a:pt x="779" y="34436"/>
                    <a:pt x="502" y="33834"/>
                    <a:pt x="277" y="33231"/>
                  </a:cubicBezTo>
                  <a:cubicBezTo>
                    <a:pt x="0" y="32353"/>
                    <a:pt x="528" y="7380"/>
                    <a:pt x="603" y="5547"/>
                  </a:cubicBezTo>
                  <a:cubicBezTo>
                    <a:pt x="628" y="4820"/>
                    <a:pt x="603" y="3991"/>
                    <a:pt x="703" y="3314"/>
                  </a:cubicBezTo>
                  <a:cubicBezTo>
                    <a:pt x="804" y="2611"/>
                    <a:pt x="1933" y="1"/>
                    <a:pt x="3841" y="1507"/>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7"/>
            <p:cNvSpPr/>
            <p:nvPr/>
          </p:nvSpPr>
          <p:spPr>
            <a:xfrm>
              <a:off x="2572264" y="2687140"/>
              <a:ext cx="307232" cy="1607791"/>
            </a:xfrm>
            <a:custGeom>
              <a:avLst/>
              <a:gdLst/>
              <a:ahLst/>
              <a:cxnLst/>
              <a:rect l="l" t="t" r="r" b="b"/>
              <a:pathLst>
                <a:path w="7180" h="37574" extrusionOk="0">
                  <a:moveTo>
                    <a:pt x="3816" y="1532"/>
                  </a:moveTo>
                  <a:cubicBezTo>
                    <a:pt x="4619" y="2159"/>
                    <a:pt x="5096" y="3565"/>
                    <a:pt x="5447" y="4770"/>
                  </a:cubicBezTo>
                  <a:cubicBezTo>
                    <a:pt x="5824" y="6200"/>
                    <a:pt x="6075" y="7706"/>
                    <a:pt x="6150" y="9187"/>
                  </a:cubicBezTo>
                  <a:cubicBezTo>
                    <a:pt x="6401" y="12801"/>
                    <a:pt x="6652" y="16516"/>
                    <a:pt x="6702" y="20155"/>
                  </a:cubicBezTo>
                  <a:cubicBezTo>
                    <a:pt x="6727" y="22715"/>
                    <a:pt x="6928" y="25325"/>
                    <a:pt x="7079" y="27885"/>
                  </a:cubicBezTo>
                  <a:cubicBezTo>
                    <a:pt x="7179" y="28965"/>
                    <a:pt x="7179" y="30069"/>
                    <a:pt x="7079" y="31148"/>
                  </a:cubicBezTo>
                  <a:cubicBezTo>
                    <a:pt x="7029" y="31776"/>
                    <a:pt x="6878" y="32378"/>
                    <a:pt x="6853" y="32981"/>
                  </a:cubicBezTo>
                  <a:cubicBezTo>
                    <a:pt x="6828" y="33759"/>
                    <a:pt x="6853" y="34788"/>
                    <a:pt x="6627" y="35490"/>
                  </a:cubicBezTo>
                  <a:cubicBezTo>
                    <a:pt x="6426" y="36017"/>
                    <a:pt x="6100" y="36469"/>
                    <a:pt x="5648" y="36796"/>
                  </a:cubicBezTo>
                  <a:cubicBezTo>
                    <a:pt x="4694" y="37574"/>
                    <a:pt x="3414" y="36921"/>
                    <a:pt x="2436" y="36419"/>
                  </a:cubicBezTo>
                  <a:cubicBezTo>
                    <a:pt x="1808" y="36143"/>
                    <a:pt x="1306" y="35641"/>
                    <a:pt x="1055" y="35014"/>
                  </a:cubicBezTo>
                  <a:cubicBezTo>
                    <a:pt x="754" y="34461"/>
                    <a:pt x="478" y="33859"/>
                    <a:pt x="252" y="33257"/>
                  </a:cubicBezTo>
                  <a:cubicBezTo>
                    <a:pt x="1" y="32353"/>
                    <a:pt x="503" y="7405"/>
                    <a:pt x="578" y="5573"/>
                  </a:cubicBezTo>
                  <a:cubicBezTo>
                    <a:pt x="603" y="4845"/>
                    <a:pt x="578" y="4017"/>
                    <a:pt x="654" y="3339"/>
                  </a:cubicBezTo>
                  <a:cubicBezTo>
                    <a:pt x="754" y="2636"/>
                    <a:pt x="1908" y="1"/>
                    <a:pt x="3816" y="1532"/>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7"/>
            <p:cNvSpPr/>
            <p:nvPr/>
          </p:nvSpPr>
          <p:spPr>
            <a:xfrm>
              <a:off x="2618478" y="2690392"/>
              <a:ext cx="139667" cy="1468168"/>
            </a:xfrm>
            <a:custGeom>
              <a:avLst/>
              <a:gdLst/>
              <a:ahLst/>
              <a:cxnLst/>
              <a:rect l="l" t="t" r="r" b="b"/>
              <a:pathLst>
                <a:path w="3264" h="34311" extrusionOk="0">
                  <a:moveTo>
                    <a:pt x="1330" y="1456"/>
                  </a:moveTo>
                  <a:cubicBezTo>
                    <a:pt x="1757" y="2083"/>
                    <a:pt x="2912" y="15837"/>
                    <a:pt x="2962" y="19351"/>
                  </a:cubicBezTo>
                  <a:cubicBezTo>
                    <a:pt x="2987" y="21786"/>
                    <a:pt x="3087" y="24321"/>
                    <a:pt x="3213" y="26755"/>
                  </a:cubicBezTo>
                  <a:cubicBezTo>
                    <a:pt x="3238" y="27759"/>
                    <a:pt x="3263" y="28889"/>
                    <a:pt x="3213" y="29893"/>
                  </a:cubicBezTo>
                  <a:cubicBezTo>
                    <a:pt x="3188" y="30470"/>
                    <a:pt x="3112" y="31072"/>
                    <a:pt x="3112" y="31650"/>
                  </a:cubicBezTo>
                  <a:cubicBezTo>
                    <a:pt x="3112" y="32403"/>
                    <a:pt x="352" y="34310"/>
                    <a:pt x="151" y="33557"/>
                  </a:cubicBezTo>
                  <a:cubicBezTo>
                    <a:pt x="0" y="33005"/>
                    <a:pt x="352" y="0"/>
                    <a:pt x="1330" y="1456"/>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7"/>
            <p:cNvSpPr/>
            <p:nvPr/>
          </p:nvSpPr>
          <p:spPr>
            <a:xfrm>
              <a:off x="2620618" y="2952443"/>
              <a:ext cx="138597" cy="1267311"/>
            </a:xfrm>
            <a:custGeom>
              <a:avLst/>
              <a:gdLst/>
              <a:ahLst/>
              <a:cxnLst/>
              <a:rect l="l" t="t" r="r" b="b"/>
              <a:pathLst>
                <a:path w="3239" h="29617" extrusionOk="0">
                  <a:moveTo>
                    <a:pt x="1381" y="1255"/>
                  </a:moveTo>
                  <a:cubicBezTo>
                    <a:pt x="1782" y="1782"/>
                    <a:pt x="2912" y="13679"/>
                    <a:pt x="2937" y="16691"/>
                  </a:cubicBezTo>
                  <a:cubicBezTo>
                    <a:pt x="2987" y="18799"/>
                    <a:pt x="3088" y="20983"/>
                    <a:pt x="3188" y="23091"/>
                  </a:cubicBezTo>
                  <a:cubicBezTo>
                    <a:pt x="3213" y="23944"/>
                    <a:pt x="3238" y="24948"/>
                    <a:pt x="3188" y="25802"/>
                  </a:cubicBezTo>
                  <a:cubicBezTo>
                    <a:pt x="3163" y="26304"/>
                    <a:pt x="3088" y="26806"/>
                    <a:pt x="3088" y="27308"/>
                  </a:cubicBezTo>
                  <a:cubicBezTo>
                    <a:pt x="3088" y="27960"/>
                    <a:pt x="302" y="29617"/>
                    <a:pt x="126" y="28964"/>
                  </a:cubicBezTo>
                  <a:cubicBezTo>
                    <a:pt x="0" y="28487"/>
                    <a:pt x="402" y="0"/>
                    <a:pt x="1381" y="1255"/>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7"/>
            <p:cNvSpPr/>
            <p:nvPr/>
          </p:nvSpPr>
          <p:spPr>
            <a:xfrm>
              <a:off x="2817156" y="2796685"/>
              <a:ext cx="139667" cy="1467098"/>
            </a:xfrm>
            <a:custGeom>
              <a:avLst/>
              <a:gdLst/>
              <a:ahLst/>
              <a:cxnLst/>
              <a:rect l="l" t="t" r="r" b="b"/>
              <a:pathLst>
                <a:path w="3264" h="34286" extrusionOk="0">
                  <a:moveTo>
                    <a:pt x="1331" y="1431"/>
                  </a:moveTo>
                  <a:cubicBezTo>
                    <a:pt x="1732" y="2059"/>
                    <a:pt x="2887" y="15813"/>
                    <a:pt x="2937" y="19327"/>
                  </a:cubicBezTo>
                  <a:cubicBezTo>
                    <a:pt x="2987" y="21787"/>
                    <a:pt x="3088" y="24296"/>
                    <a:pt x="3188" y="26731"/>
                  </a:cubicBezTo>
                  <a:cubicBezTo>
                    <a:pt x="3238" y="27735"/>
                    <a:pt x="3263" y="28890"/>
                    <a:pt x="3213" y="29868"/>
                  </a:cubicBezTo>
                  <a:cubicBezTo>
                    <a:pt x="3188" y="30446"/>
                    <a:pt x="3113" y="31048"/>
                    <a:pt x="3113" y="31625"/>
                  </a:cubicBezTo>
                  <a:cubicBezTo>
                    <a:pt x="3113" y="32378"/>
                    <a:pt x="352" y="34286"/>
                    <a:pt x="151" y="33533"/>
                  </a:cubicBezTo>
                  <a:cubicBezTo>
                    <a:pt x="0" y="32981"/>
                    <a:pt x="327" y="1"/>
                    <a:pt x="1331" y="1431"/>
                  </a:cubicBezTo>
                  <a:close/>
                </a:path>
              </a:pathLst>
            </a:custGeom>
            <a:solidFill>
              <a:srgbClr val="8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7"/>
            <p:cNvSpPr/>
            <p:nvPr/>
          </p:nvSpPr>
          <p:spPr>
            <a:xfrm>
              <a:off x="2819295" y="3057666"/>
              <a:ext cx="137527" cy="1267354"/>
            </a:xfrm>
            <a:custGeom>
              <a:avLst/>
              <a:gdLst/>
              <a:ahLst/>
              <a:cxnLst/>
              <a:rect l="l" t="t" r="r" b="b"/>
              <a:pathLst>
                <a:path w="3214" h="29618" extrusionOk="0">
                  <a:moveTo>
                    <a:pt x="1381" y="1256"/>
                  </a:moveTo>
                  <a:cubicBezTo>
                    <a:pt x="1783" y="1783"/>
                    <a:pt x="2912" y="13680"/>
                    <a:pt x="2937" y="16692"/>
                  </a:cubicBezTo>
                  <a:cubicBezTo>
                    <a:pt x="2962" y="18800"/>
                    <a:pt x="3088" y="20983"/>
                    <a:pt x="3188" y="23092"/>
                  </a:cubicBezTo>
                  <a:cubicBezTo>
                    <a:pt x="3213" y="23995"/>
                    <a:pt x="3213" y="24899"/>
                    <a:pt x="3188" y="25802"/>
                  </a:cubicBezTo>
                  <a:cubicBezTo>
                    <a:pt x="3138" y="26304"/>
                    <a:pt x="3088" y="26806"/>
                    <a:pt x="3063" y="27308"/>
                  </a:cubicBezTo>
                  <a:cubicBezTo>
                    <a:pt x="3063" y="27961"/>
                    <a:pt x="302" y="29617"/>
                    <a:pt x="101" y="28965"/>
                  </a:cubicBezTo>
                  <a:cubicBezTo>
                    <a:pt x="1" y="28488"/>
                    <a:pt x="377" y="1"/>
                    <a:pt x="1381" y="125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7"/>
            <p:cNvSpPr/>
            <p:nvPr/>
          </p:nvSpPr>
          <p:spPr>
            <a:xfrm>
              <a:off x="1480029" y="2674731"/>
              <a:ext cx="514464" cy="334661"/>
            </a:xfrm>
            <a:custGeom>
              <a:avLst/>
              <a:gdLst/>
              <a:ahLst/>
              <a:cxnLst/>
              <a:rect l="l" t="t" r="r" b="b"/>
              <a:pathLst>
                <a:path w="12023" h="7821" extrusionOk="0">
                  <a:moveTo>
                    <a:pt x="6874" y="0"/>
                  </a:moveTo>
                  <a:cubicBezTo>
                    <a:pt x="6090" y="0"/>
                    <a:pt x="6218" y="1763"/>
                    <a:pt x="5598" y="2073"/>
                  </a:cubicBezTo>
                  <a:cubicBezTo>
                    <a:pt x="5529" y="2105"/>
                    <a:pt x="5458" y="2118"/>
                    <a:pt x="5387" y="2118"/>
                  </a:cubicBezTo>
                  <a:cubicBezTo>
                    <a:pt x="5121" y="2118"/>
                    <a:pt x="4837" y="1942"/>
                    <a:pt x="4536" y="1942"/>
                  </a:cubicBezTo>
                  <a:cubicBezTo>
                    <a:pt x="4415" y="1942"/>
                    <a:pt x="4293" y="1970"/>
                    <a:pt x="4167" y="2048"/>
                  </a:cubicBezTo>
                  <a:cubicBezTo>
                    <a:pt x="3815" y="2299"/>
                    <a:pt x="3765" y="2725"/>
                    <a:pt x="3514" y="3077"/>
                  </a:cubicBezTo>
                  <a:cubicBezTo>
                    <a:pt x="3088" y="3629"/>
                    <a:pt x="1757" y="3629"/>
                    <a:pt x="1833" y="4834"/>
                  </a:cubicBezTo>
                  <a:cubicBezTo>
                    <a:pt x="1331" y="4984"/>
                    <a:pt x="0" y="5863"/>
                    <a:pt x="502" y="6867"/>
                  </a:cubicBezTo>
                  <a:cubicBezTo>
                    <a:pt x="658" y="6932"/>
                    <a:pt x="809" y="6959"/>
                    <a:pt x="957" y="6959"/>
                  </a:cubicBezTo>
                  <a:cubicBezTo>
                    <a:pt x="1534" y="6959"/>
                    <a:pt x="2054" y="6560"/>
                    <a:pt x="2553" y="6560"/>
                  </a:cubicBezTo>
                  <a:cubicBezTo>
                    <a:pt x="2853" y="6560"/>
                    <a:pt x="3146" y="6704"/>
                    <a:pt x="3439" y="7168"/>
                  </a:cubicBezTo>
                  <a:cubicBezTo>
                    <a:pt x="3615" y="7444"/>
                    <a:pt x="3364" y="7519"/>
                    <a:pt x="3815" y="7745"/>
                  </a:cubicBezTo>
                  <a:cubicBezTo>
                    <a:pt x="3941" y="7795"/>
                    <a:pt x="4073" y="7820"/>
                    <a:pt x="4208" y="7820"/>
                  </a:cubicBezTo>
                  <a:cubicBezTo>
                    <a:pt x="4343" y="7820"/>
                    <a:pt x="4481" y="7795"/>
                    <a:pt x="4619" y="7745"/>
                  </a:cubicBezTo>
                  <a:cubicBezTo>
                    <a:pt x="5121" y="7569"/>
                    <a:pt x="5623" y="7369"/>
                    <a:pt x="6125" y="7118"/>
                  </a:cubicBezTo>
                  <a:cubicBezTo>
                    <a:pt x="6601" y="6892"/>
                    <a:pt x="7204" y="6791"/>
                    <a:pt x="7731" y="6565"/>
                  </a:cubicBezTo>
                  <a:cubicBezTo>
                    <a:pt x="8333" y="6340"/>
                    <a:pt x="8308" y="5662"/>
                    <a:pt x="8911" y="5436"/>
                  </a:cubicBezTo>
                  <a:cubicBezTo>
                    <a:pt x="9218" y="5312"/>
                    <a:pt x="9522" y="5277"/>
                    <a:pt x="9826" y="5277"/>
                  </a:cubicBezTo>
                  <a:cubicBezTo>
                    <a:pt x="10213" y="5277"/>
                    <a:pt x="10598" y="5334"/>
                    <a:pt x="10982" y="5334"/>
                  </a:cubicBezTo>
                  <a:cubicBezTo>
                    <a:pt x="11330" y="5334"/>
                    <a:pt x="11676" y="5287"/>
                    <a:pt x="12023" y="5110"/>
                  </a:cubicBezTo>
                  <a:lnTo>
                    <a:pt x="11922" y="4708"/>
                  </a:lnTo>
                  <a:cubicBezTo>
                    <a:pt x="11169" y="4081"/>
                    <a:pt x="11270" y="2976"/>
                    <a:pt x="10667" y="2299"/>
                  </a:cubicBezTo>
                  <a:cubicBezTo>
                    <a:pt x="10434" y="2038"/>
                    <a:pt x="10066" y="1875"/>
                    <a:pt x="9735" y="1875"/>
                  </a:cubicBezTo>
                  <a:cubicBezTo>
                    <a:pt x="9460" y="1875"/>
                    <a:pt x="9211" y="1987"/>
                    <a:pt x="9086" y="2248"/>
                  </a:cubicBezTo>
                  <a:cubicBezTo>
                    <a:pt x="8885" y="1721"/>
                    <a:pt x="8559" y="1270"/>
                    <a:pt x="8132" y="918"/>
                  </a:cubicBezTo>
                  <a:cubicBezTo>
                    <a:pt x="7907" y="717"/>
                    <a:pt x="7279" y="65"/>
                    <a:pt x="7003" y="15"/>
                  </a:cubicBezTo>
                  <a:cubicBezTo>
                    <a:pt x="6957" y="5"/>
                    <a:pt x="6914" y="0"/>
                    <a:pt x="6874" y="0"/>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7"/>
            <p:cNvSpPr/>
            <p:nvPr/>
          </p:nvSpPr>
          <p:spPr>
            <a:xfrm>
              <a:off x="1864504" y="2802461"/>
              <a:ext cx="135388" cy="107959"/>
            </a:xfrm>
            <a:custGeom>
              <a:avLst/>
              <a:gdLst/>
              <a:ahLst/>
              <a:cxnLst/>
              <a:rect l="l" t="t" r="r" b="b"/>
              <a:pathLst>
                <a:path w="3164" h="2523" extrusionOk="0">
                  <a:moveTo>
                    <a:pt x="1684" y="1"/>
                  </a:moveTo>
                  <a:cubicBezTo>
                    <a:pt x="1457" y="1"/>
                    <a:pt x="1595" y="524"/>
                    <a:pt x="1557" y="870"/>
                  </a:cubicBezTo>
                  <a:cubicBezTo>
                    <a:pt x="1482" y="1322"/>
                    <a:pt x="1005" y="1171"/>
                    <a:pt x="704" y="1522"/>
                  </a:cubicBezTo>
                  <a:cubicBezTo>
                    <a:pt x="553" y="1723"/>
                    <a:pt x="1" y="2125"/>
                    <a:pt x="76" y="2426"/>
                  </a:cubicBezTo>
                  <a:cubicBezTo>
                    <a:pt x="451" y="2458"/>
                    <a:pt x="751" y="2523"/>
                    <a:pt x="1074" y="2523"/>
                  </a:cubicBezTo>
                  <a:cubicBezTo>
                    <a:pt x="1248" y="2523"/>
                    <a:pt x="1430" y="2504"/>
                    <a:pt x="1632" y="2451"/>
                  </a:cubicBezTo>
                  <a:cubicBezTo>
                    <a:pt x="2134" y="2351"/>
                    <a:pt x="2661" y="2300"/>
                    <a:pt x="3163" y="2275"/>
                  </a:cubicBezTo>
                  <a:cubicBezTo>
                    <a:pt x="3088" y="1648"/>
                    <a:pt x="2561" y="1472"/>
                    <a:pt x="2511" y="920"/>
                  </a:cubicBezTo>
                  <a:lnTo>
                    <a:pt x="2511" y="920"/>
                  </a:lnTo>
                  <a:lnTo>
                    <a:pt x="2737" y="1246"/>
                  </a:lnTo>
                  <a:cubicBezTo>
                    <a:pt x="2511" y="870"/>
                    <a:pt x="2285" y="518"/>
                    <a:pt x="2009" y="167"/>
                  </a:cubicBezTo>
                  <a:cubicBezTo>
                    <a:pt x="1856" y="50"/>
                    <a:pt x="1753" y="1"/>
                    <a:pt x="1684" y="1"/>
                  </a:cubicBezTo>
                  <a:close/>
                </a:path>
              </a:pathLst>
            </a:custGeom>
            <a:solidFill>
              <a:srgbClr val="14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7"/>
            <p:cNvSpPr/>
            <p:nvPr/>
          </p:nvSpPr>
          <p:spPr>
            <a:xfrm>
              <a:off x="1497231" y="2877987"/>
              <a:ext cx="297519" cy="135216"/>
            </a:xfrm>
            <a:custGeom>
              <a:avLst/>
              <a:gdLst/>
              <a:ahLst/>
              <a:cxnLst/>
              <a:rect l="l" t="t" r="r" b="b"/>
              <a:pathLst>
                <a:path w="6953" h="3160" extrusionOk="0">
                  <a:moveTo>
                    <a:pt x="2836" y="1"/>
                  </a:moveTo>
                  <a:cubicBezTo>
                    <a:pt x="2779" y="1"/>
                    <a:pt x="2720" y="19"/>
                    <a:pt x="2661" y="59"/>
                  </a:cubicBezTo>
                  <a:cubicBezTo>
                    <a:pt x="2585" y="109"/>
                    <a:pt x="2560" y="410"/>
                    <a:pt x="2485" y="485"/>
                  </a:cubicBezTo>
                  <a:cubicBezTo>
                    <a:pt x="2359" y="636"/>
                    <a:pt x="2184" y="736"/>
                    <a:pt x="1983" y="786"/>
                  </a:cubicBezTo>
                  <a:cubicBezTo>
                    <a:pt x="1280" y="1012"/>
                    <a:pt x="703" y="1414"/>
                    <a:pt x="0" y="1640"/>
                  </a:cubicBezTo>
                  <a:cubicBezTo>
                    <a:pt x="0" y="1913"/>
                    <a:pt x="223" y="1993"/>
                    <a:pt x="519" y="1993"/>
                  </a:cubicBezTo>
                  <a:cubicBezTo>
                    <a:pt x="935" y="1993"/>
                    <a:pt x="1495" y="1834"/>
                    <a:pt x="1773" y="1834"/>
                  </a:cubicBezTo>
                  <a:cubicBezTo>
                    <a:pt x="1805" y="1834"/>
                    <a:pt x="1833" y="1836"/>
                    <a:pt x="1857" y="1841"/>
                  </a:cubicBezTo>
                  <a:cubicBezTo>
                    <a:pt x="2083" y="1891"/>
                    <a:pt x="2485" y="1866"/>
                    <a:pt x="2686" y="2041"/>
                  </a:cubicBezTo>
                  <a:cubicBezTo>
                    <a:pt x="3012" y="2317"/>
                    <a:pt x="2962" y="2744"/>
                    <a:pt x="3313" y="2995"/>
                  </a:cubicBezTo>
                  <a:cubicBezTo>
                    <a:pt x="3478" y="3114"/>
                    <a:pt x="3646" y="3160"/>
                    <a:pt x="3815" y="3160"/>
                  </a:cubicBezTo>
                  <a:cubicBezTo>
                    <a:pt x="4290" y="3160"/>
                    <a:pt x="4770" y="2798"/>
                    <a:pt x="5196" y="2669"/>
                  </a:cubicBezTo>
                  <a:cubicBezTo>
                    <a:pt x="5522" y="2543"/>
                    <a:pt x="6952" y="2368"/>
                    <a:pt x="6827" y="1790"/>
                  </a:cubicBezTo>
                  <a:lnTo>
                    <a:pt x="6752" y="1715"/>
                  </a:lnTo>
                  <a:cubicBezTo>
                    <a:pt x="6369" y="1792"/>
                    <a:pt x="6090" y="2082"/>
                    <a:pt x="5793" y="2082"/>
                  </a:cubicBezTo>
                  <a:cubicBezTo>
                    <a:pt x="5603" y="2082"/>
                    <a:pt x="5406" y="1962"/>
                    <a:pt x="5170" y="1590"/>
                  </a:cubicBezTo>
                  <a:cubicBezTo>
                    <a:pt x="4869" y="1138"/>
                    <a:pt x="4894" y="686"/>
                    <a:pt x="4443" y="535"/>
                  </a:cubicBezTo>
                  <a:cubicBezTo>
                    <a:pt x="4342" y="522"/>
                    <a:pt x="4241" y="516"/>
                    <a:pt x="4140" y="516"/>
                  </a:cubicBezTo>
                  <a:cubicBezTo>
                    <a:pt x="3866" y="516"/>
                    <a:pt x="3595" y="562"/>
                    <a:pt x="3338" y="636"/>
                  </a:cubicBezTo>
                  <a:cubicBezTo>
                    <a:pt x="3258" y="294"/>
                    <a:pt x="3065" y="1"/>
                    <a:pt x="2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7"/>
            <p:cNvSpPr/>
            <p:nvPr/>
          </p:nvSpPr>
          <p:spPr>
            <a:xfrm>
              <a:off x="2078244" y="2559238"/>
              <a:ext cx="566026" cy="1244889"/>
            </a:xfrm>
            <a:custGeom>
              <a:avLst/>
              <a:gdLst/>
              <a:ahLst/>
              <a:cxnLst/>
              <a:rect l="l" t="t" r="r" b="b"/>
              <a:pathLst>
                <a:path w="13228" h="29093" extrusionOk="0">
                  <a:moveTo>
                    <a:pt x="8538" y="1"/>
                  </a:moveTo>
                  <a:cubicBezTo>
                    <a:pt x="8302" y="1"/>
                    <a:pt x="8245" y="182"/>
                    <a:pt x="8032" y="229"/>
                  </a:cubicBezTo>
                  <a:cubicBezTo>
                    <a:pt x="7983" y="244"/>
                    <a:pt x="7941" y="250"/>
                    <a:pt x="7905" y="250"/>
                  </a:cubicBezTo>
                  <a:cubicBezTo>
                    <a:pt x="7757" y="250"/>
                    <a:pt x="7696" y="149"/>
                    <a:pt x="7555" y="129"/>
                  </a:cubicBezTo>
                  <a:cubicBezTo>
                    <a:pt x="7529" y="125"/>
                    <a:pt x="7503" y="124"/>
                    <a:pt x="7479" y="124"/>
                  </a:cubicBezTo>
                  <a:cubicBezTo>
                    <a:pt x="7106" y="124"/>
                    <a:pt x="6928" y="463"/>
                    <a:pt x="6551" y="580"/>
                  </a:cubicBezTo>
                  <a:cubicBezTo>
                    <a:pt x="6150" y="706"/>
                    <a:pt x="5723" y="781"/>
                    <a:pt x="5296" y="781"/>
                  </a:cubicBezTo>
                  <a:cubicBezTo>
                    <a:pt x="5246" y="932"/>
                    <a:pt x="5146" y="1032"/>
                    <a:pt x="5070" y="1183"/>
                  </a:cubicBezTo>
                  <a:cubicBezTo>
                    <a:pt x="4167" y="1283"/>
                    <a:pt x="3063" y="1082"/>
                    <a:pt x="2812" y="2237"/>
                  </a:cubicBezTo>
                  <a:cubicBezTo>
                    <a:pt x="1707" y="2613"/>
                    <a:pt x="1632" y="4195"/>
                    <a:pt x="929" y="4872"/>
                  </a:cubicBezTo>
                  <a:cubicBezTo>
                    <a:pt x="477" y="5324"/>
                    <a:pt x="151" y="5675"/>
                    <a:pt x="101" y="6328"/>
                  </a:cubicBezTo>
                  <a:cubicBezTo>
                    <a:pt x="26" y="6930"/>
                    <a:pt x="1" y="7558"/>
                    <a:pt x="26" y="8160"/>
                  </a:cubicBezTo>
                  <a:cubicBezTo>
                    <a:pt x="76" y="8762"/>
                    <a:pt x="377" y="9290"/>
                    <a:pt x="377" y="9917"/>
                  </a:cubicBezTo>
                  <a:cubicBezTo>
                    <a:pt x="352" y="10017"/>
                    <a:pt x="352" y="10118"/>
                    <a:pt x="352" y="10218"/>
                  </a:cubicBezTo>
                  <a:cubicBezTo>
                    <a:pt x="302" y="10871"/>
                    <a:pt x="101" y="11473"/>
                    <a:pt x="176" y="12151"/>
                  </a:cubicBezTo>
                  <a:cubicBezTo>
                    <a:pt x="251" y="13029"/>
                    <a:pt x="528" y="13858"/>
                    <a:pt x="528" y="14761"/>
                  </a:cubicBezTo>
                  <a:cubicBezTo>
                    <a:pt x="502" y="15740"/>
                    <a:pt x="578" y="16719"/>
                    <a:pt x="753" y="17698"/>
                  </a:cubicBezTo>
                  <a:cubicBezTo>
                    <a:pt x="779" y="18099"/>
                    <a:pt x="854" y="18476"/>
                    <a:pt x="954" y="18852"/>
                  </a:cubicBezTo>
                  <a:cubicBezTo>
                    <a:pt x="1180" y="19505"/>
                    <a:pt x="1306" y="20182"/>
                    <a:pt x="1356" y="20885"/>
                  </a:cubicBezTo>
                  <a:cubicBezTo>
                    <a:pt x="1381" y="21488"/>
                    <a:pt x="1406" y="22090"/>
                    <a:pt x="1356" y="22692"/>
                  </a:cubicBezTo>
                  <a:cubicBezTo>
                    <a:pt x="1306" y="23044"/>
                    <a:pt x="1255" y="23420"/>
                    <a:pt x="1205" y="23822"/>
                  </a:cubicBezTo>
                  <a:cubicBezTo>
                    <a:pt x="1230" y="24123"/>
                    <a:pt x="1406" y="24274"/>
                    <a:pt x="1557" y="24525"/>
                  </a:cubicBezTo>
                  <a:cubicBezTo>
                    <a:pt x="1958" y="25277"/>
                    <a:pt x="2259" y="26081"/>
                    <a:pt x="2410" y="26909"/>
                  </a:cubicBezTo>
                  <a:cubicBezTo>
                    <a:pt x="2535" y="27436"/>
                    <a:pt x="2761" y="29017"/>
                    <a:pt x="3389" y="29092"/>
                  </a:cubicBezTo>
                  <a:cubicBezTo>
                    <a:pt x="3640" y="28766"/>
                    <a:pt x="3715" y="28114"/>
                    <a:pt x="3916" y="27712"/>
                  </a:cubicBezTo>
                  <a:cubicBezTo>
                    <a:pt x="4167" y="27185"/>
                    <a:pt x="4669" y="26783"/>
                    <a:pt x="4970" y="26281"/>
                  </a:cubicBezTo>
                  <a:cubicBezTo>
                    <a:pt x="5196" y="25855"/>
                    <a:pt x="5623" y="25227"/>
                    <a:pt x="6150" y="25077"/>
                  </a:cubicBezTo>
                  <a:cubicBezTo>
                    <a:pt x="6401" y="24976"/>
                    <a:pt x="6501" y="25026"/>
                    <a:pt x="6777" y="24926"/>
                  </a:cubicBezTo>
                  <a:cubicBezTo>
                    <a:pt x="7103" y="24775"/>
                    <a:pt x="7430" y="24575"/>
                    <a:pt x="7706" y="24324"/>
                  </a:cubicBezTo>
                  <a:cubicBezTo>
                    <a:pt x="8258" y="23847"/>
                    <a:pt x="9011" y="23571"/>
                    <a:pt x="9312" y="22868"/>
                  </a:cubicBezTo>
                  <a:cubicBezTo>
                    <a:pt x="9488" y="22416"/>
                    <a:pt x="9387" y="21939"/>
                    <a:pt x="9588" y="21513"/>
                  </a:cubicBezTo>
                  <a:cubicBezTo>
                    <a:pt x="9764" y="21086"/>
                    <a:pt x="9940" y="20634"/>
                    <a:pt x="10065" y="20182"/>
                  </a:cubicBezTo>
                  <a:cubicBezTo>
                    <a:pt x="10115" y="19756"/>
                    <a:pt x="10266" y="19354"/>
                    <a:pt x="10492" y="18978"/>
                  </a:cubicBezTo>
                  <a:cubicBezTo>
                    <a:pt x="10718" y="18626"/>
                    <a:pt x="11069" y="18501"/>
                    <a:pt x="11345" y="18200"/>
                  </a:cubicBezTo>
                  <a:cubicBezTo>
                    <a:pt x="11596" y="17924"/>
                    <a:pt x="11797" y="17622"/>
                    <a:pt x="11973" y="17296"/>
                  </a:cubicBezTo>
                  <a:cubicBezTo>
                    <a:pt x="12299" y="16744"/>
                    <a:pt x="12550" y="16167"/>
                    <a:pt x="12701" y="15539"/>
                  </a:cubicBezTo>
                  <a:cubicBezTo>
                    <a:pt x="12776" y="15263"/>
                    <a:pt x="12751" y="14987"/>
                    <a:pt x="12650" y="14736"/>
                  </a:cubicBezTo>
                  <a:cubicBezTo>
                    <a:pt x="12500" y="14485"/>
                    <a:pt x="12450" y="14209"/>
                    <a:pt x="12500" y="13908"/>
                  </a:cubicBezTo>
                  <a:cubicBezTo>
                    <a:pt x="12575" y="13657"/>
                    <a:pt x="12726" y="13431"/>
                    <a:pt x="12776" y="13155"/>
                  </a:cubicBezTo>
                  <a:cubicBezTo>
                    <a:pt x="12826" y="12854"/>
                    <a:pt x="12826" y="12527"/>
                    <a:pt x="12776" y="12226"/>
                  </a:cubicBezTo>
                  <a:cubicBezTo>
                    <a:pt x="12751" y="11925"/>
                    <a:pt x="12801" y="11624"/>
                    <a:pt x="12776" y="11323"/>
                  </a:cubicBezTo>
                  <a:cubicBezTo>
                    <a:pt x="12701" y="10896"/>
                    <a:pt x="12675" y="10494"/>
                    <a:pt x="12650" y="10068"/>
                  </a:cubicBezTo>
                  <a:cubicBezTo>
                    <a:pt x="12726" y="9440"/>
                    <a:pt x="13002" y="8863"/>
                    <a:pt x="13077" y="8185"/>
                  </a:cubicBezTo>
                  <a:cubicBezTo>
                    <a:pt x="13127" y="7508"/>
                    <a:pt x="13077" y="6805"/>
                    <a:pt x="13077" y="6152"/>
                  </a:cubicBezTo>
                  <a:cubicBezTo>
                    <a:pt x="13077" y="5575"/>
                    <a:pt x="13228" y="4697"/>
                    <a:pt x="12726" y="4220"/>
                  </a:cubicBezTo>
                  <a:cubicBezTo>
                    <a:pt x="12475" y="3969"/>
                    <a:pt x="12173" y="3918"/>
                    <a:pt x="11948" y="3567"/>
                  </a:cubicBezTo>
                  <a:cubicBezTo>
                    <a:pt x="11822" y="3391"/>
                    <a:pt x="11722" y="3191"/>
                    <a:pt x="11596" y="3040"/>
                  </a:cubicBezTo>
                  <a:cubicBezTo>
                    <a:pt x="11446" y="2864"/>
                    <a:pt x="11320" y="2714"/>
                    <a:pt x="11195" y="2588"/>
                  </a:cubicBezTo>
                  <a:cubicBezTo>
                    <a:pt x="11044" y="2463"/>
                    <a:pt x="10893" y="2337"/>
                    <a:pt x="10768" y="2187"/>
                  </a:cubicBezTo>
                  <a:cubicBezTo>
                    <a:pt x="10642" y="1735"/>
                    <a:pt x="10467" y="1308"/>
                    <a:pt x="10241" y="932"/>
                  </a:cubicBezTo>
                  <a:cubicBezTo>
                    <a:pt x="10113" y="686"/>
                    <a:pt x="10027" y="617"/>
                    <a:pt x="9941" y="617"/>
                  </a:cubicBezTo>
                  <a:cubicBezTo>
                    <a:pt x="9831" y="617"/>
                    <a:pt x="9719" y="726"/>
                    <a:pt x="9518" y="726"/>
                  </a:cubicBezTo>
                  <a:cubicBezTo>
                    <a:pt x="9471" y="726"/>
                    <a:pt x="9420" y="720"/>
                    <a:pt x="9362" y="706"/>
                  </a:cubicBezTo>
                  <a:cubicBezTo>
                    <a:pt x="9262" y="329"/>
                    <a:pt x="8961" y="53"/>
                    <a:pt x="8584" y="3"/>
                  </a:cubicBezTo>
                  <a:cubicBezTo>
                    <a:pt x="8568" y="2"/>
                    <a:pt x="8553" y="1"/>
                    <a:pt x="8538" y="1"/>
                  </a:cubicBez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7"/>
            <p:cNvSpPr/>
            <p:nvPr/>
          </p:nvSpPr>
          <p:spPr>
            <a:xfrm>
              <a:off x="2082523" y="2671051"/>
              <a:ext cx="561747" cy="1133079"/>
            </a:xfrm>
            <a:custGeom>
              <a:avLst/>
              <a:gdLst/>
              <a:ahLst/>
              <a:cxnLst/>
              <a:rect l="l" t="t" r="r" b="b"/>
              <a:pathLst>
                <a:path w="13128" h="26480" extrusionOk="0">
                  <a:moveTo>
                    <a:pt x="12977" y="3539"/>
                  </a:moveTo>
                  <a:cubicBezTo>
                    <a:pt x="12977" y="4192"/>
                    <a:pt x="13027" y="4895"/>
                    <a:pt x="12977" y="5572"/>
                  </a:cubicBezTo>
                  <a:cubicBezTo>
                    <a:pt x="12902" y="6250"/>
                    <a:pt x="12626" y="6827"/>
                    <a:pt x="12550" y="7455"/>
                  </a:cubicBezTo>
                  <a:cubicBezTo>
                    <a:pt x="12575" y="7881"/>
                    <a:pt x="12601" y="8283"/>
                    <a:pt x="12676" y="8710"/>
                  </a:cubicBezTo>
                  <a:cubicBezTo>
                    <a:pt x="12701" y="9011"/>
                    <a:pt x="12651" y="9312"/>
                    <a:pt x="12676" y="9613"/>
                  </a:cubicBezTo>
                  <a:cubicBezTo>
                    <a:pt x="12726" y="9914"/>
                    <a:pt x="12726" y="10241"/>
                    <a:pt x="12676" y="10542"/>
                  </a:cubicBezTo>
                  <a:cubicBezTo>
                    <a:pt x="12626" y="10818"/>
                    <a:pt x="12475" y="11044"/>
                    <a:pt x="12400" y="11295"/>
                  </a:cubicBezTo>
                  <a:cubicBezTo>
                    <a:pt x="12350" y="11596"/>
                    <a:pt x="12400" y="11872"/>
                    <a:pt x="12550" y="12123"/>
                  </a:cubicBezTo>
                  <a:cubicBezTo>
                    <a:pt x="12651" y="12374"/>
                    <a:pt x="12676" y="12650"/>
                    <a:pt x="12601" y="12926"/>
                  </a:cubicBezTo>
                  <a:cubicBezTo>
                    <a:pt x="12450" y="13554"/>
                    <a:pt x="12199" y="14131"/>
                    <a:pt x="11873" y="14683"/>
                  </a:cubicBezTo>
                  <a:cubicBezTo>
                    <a:pt x="11697" y="15009"/>
                    <a:pt x="11496" y="15311"/>
                    <a:pt x="11245" y="15587"/>
                  </a:cubicBezTo>
                  <a:cubicBezTo>
                    <a:pt x="10969" y="15888"/>
                    <a:pt x="10618" y="16013"/>
                    <a:pt x="10392" y="16365"/>
                  </a:cubicBezTo>
                  <a:cubicBezTo>
                    <a:pt x="10166" y="16741"/>
                    <a:pt x="10015" y="17143"/>
                    <a:pt x="9965" y="17569"/>
                  </a:cubicBezTo>
                  <a:cubicBezTo>
                    <a:pt x="9840" y="18021"/>
                    <a:pt x="9664" y="18473"/>
                    <a:pt x="9488" y="18900"/>
                  </a:cubicBezTo>
                  <a:cubicBezTo>
                    <a:pt x="9287" y="19326"/>
                    <a:pt x="9388" y="19803"/>
                    <a:pt x="9212" y="20255"/>
                  </a:cubicBezTo>
                  <a:cubicBezTo>
                    <a:pt x="8911" y="20958"/>
                    <a:pt x="8158" y="21234"/>
                    <a:pt x="7606" y="21711"/>
                  </a:cubicBezTo>
                  <a:cubicBezTo>
                    <a:pt x="7330" y="21962"/>
                    <a:pt x="7003" y="22162"/>
                    <a:pt x="6677" y="22313"/>
                  </a:cubicBezTo>
                  <a:cubicBezTo>
                    <a:pt x="6401" y="22413"/>
                    <a:pt x="6301" y="22363"/>
                    <a:pt x="6050" y="22464"/>
                  </a:cubicBezTo>
                  <a:cubicBezTo>
                    <a:pt x="5523" y="22614"/>
                    <a:pt x="5096" y="23242"/>
                    <a:pt x="4870" y="23668"/>
                  </a:cubicBezTo>
                  <a:cubicBezTo>
                    <a:pt x="4569" y="24170"/>
                    <a:pt x="4067" y="24572"/>
                    <a:pt x="3816" y="25099"/>
                  </a:cubicBezTo>
                  <a:cubicBezTo>
                    <a:pt x="3615" y="25501"/>
                    <a:pt x="3540" y="26153"/>
                    <a:pt x="3289" y="26479"/>
                  </a:cubicBezTo>
                  <a:cubicBezTo>
                    <a:pt x="2661" y="26404"/>
                    <a:pt x="2435" y="24823"/>
                    <a:pt x="2310" y="24296"/>
                  </a:cubicBezTo>
                  <a:cubicBezTo>
                    <a:pt x="2159" y="23468"/>
                    <a:pt x="1858" y="22664"/>
                    <a:pt x="1457" y="21912"/>
                  </a:cubicBezTo>
                  <a:cubicBezTo>
                    <a:pt x="1306" y="21661"/>
                    <a:pt x="1130" y="21510"/>
                    <a:pt x="1105" y="21209"/>
                  </a:cubicBezTo>
                  <a:cubicBezTo>
                    <a:pt x="1155" y="20807"/>
                    <a:pt x="1206" y="20431"/>
                    <a:pt x="1256" y="20079"/>
                  </a:cubicBezTo>
                  <a:cubicBezTo>
                    <a:pt x="1306" y="19477"/>
                    <a:pt x="1281" y="18875"/>
                    <a:pt x="1256" y="18272"/>
                  </a:cubicBezTo>
                  <a:cubicBezTo>
                    <a:pt x="1206" y="17569"/>
                    <a:pt x="1080" y="16892"/>
                    <a:pt x="854" y="16239"/>
                  </a:cubicBezTo>
                  <a:cubicBezTo>
                    <a:pt x="754" y="15863"/>
                    <a:pt x="679" y="15486"/>
                    <a:pt x="653" y="15085"/>
                  </a:cubicBezTo>
                  <a:cubicBezTo>
                    <a:pt x="478" y="14106"/>
                    <a:pt x="402" y="13127"/>
                    <a:pt x="428" y="12148"/>
                  </a:cubicBezTo>
                  <a:cubicBezTo>
                    <a:pt x="428" y="11245"/>
                    <a:pt x="151" y="10416"/>
                    <a:pt x="76" y="9538"/>
                  </a:cubicBezTo>
                  <a:cubicBezTo>
                    <a:pt x="1" y="8860"/>
                    <a:pt x="202" y="8258"/>
                    <a:pt x="252" y="7605"/>
                  </a:cubicBezTo>
                  <a:cubicBezTo>
                    <a:pt x="377" y="7455"/>
                    <a:pt x="478" y="7279"/>
                    <a:pt x="528" y="7103"/>
                  </a:cubicBezTo>
                  <a:cubicBezTo>
                    <a:pt x="628" y="6702"/>
                    <a:pt x="478" y="6225"/>
                    <a:pt x="528" y="5823"/>
                  </a:cubicBezTo>
                  <a:cubicBezTo>
                    <a:pt x="603" y="5120"/>
                    <a:pt x="1130" y="4493"/>
                    <a:pt x="1406" y="3840"/>
                  </a:cubicBezTo>
                  <a:cubicBezTo>
                    <a:pt x="1758" y="2987"/>
                    <a:pt x="2385" y="2661"/>
                    <a:pt x="3389" y="2661"/>
                  </a:cubicBezTo>
                  <a:cubicBezTo>
                    <a:pt x="4594" y="2661"/>
                    <a:pt x="4017" y="1958"/>
                    <a:pt x="4745" y="1381"/>
                  </a:cubicBezTo>
                  <a:cubicBezTo>
                    <a:pt x="5171" y="1029"/>
                    <a:pt x="5523" y="1255"/>
                    <a:pt x="6000" y="1305"/>
                  </a:cubicBezTo>
                  <a:cubicBezTo>
                    <a:pt x="6502" y="1381"/>
                    <a:pt x="6552" y="1305"/>
                    <a:pt x="7003" y="1004"/>
                  </a:cubicBezTo>
                  <a:cubicBezTo>
                    <a:pt x="7380" y="703"/>
                    <a:pt x="7556" y="502"/>
                    <a:pt x="8033" y="452"/>
                  </a:cubicBezTo>
                  <a:cubicBezTo>
                    <a:pt x="8610" y="402"/>
                    <a:pt x="8635" y="653"/>
                    <a:pt x="8986" y="854"/>
                  </a:cubicBezTo>
                  <a:cubicBezTo>
                    <a:pt x="9965" y="1356"/>
                    <a:pt x="10317" y="477"/>
                    <a:pt x="10994" y="51"/>
                  </a:cubicBezTo>
                  <a:lnTo>
                    <a:pt x="11120" y="0"/>
                  </a:lnTo>
                  <a:cubicBezTo>
                    <a:pt x="11245" y="126"/>
                    <a:pt x="11396" y="276"/>
                    <a:pt x="11521" y="427"/>
                  </a:cubicBezTo>
                  <a:cubicBezTo>
                    <a:pt x="11647" y="603"/>
                    <a:pt x="11772" y="778"/>
                    <a:pt x="11898" y="979"/>
                  </a:cubicBezTo>
                  <a:cubicBezTo>
                    <a:pt x="12099" y="1305"/>
                    <a:pt x="12400" y="1381"/>
                    <a:pt x="12676" y="1632"/>
                  </a:cubicBezTo>
                  <a:cubicBezTo>
                    <a:pt x="13128" y="2084"/>
                    <a:pt x="12977" y="2962"/>
                    <a:pt x="12977" y="3539"/>
                  </a:cubicBezTo>
                  <a:close/>
                </a:path>
              </a:pathLst>
            </a:cu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7"/>
            <p:cNvSpPr/>
            <p:nvPr/>
          </p:nvSpPr>
          <p:spPr>
            <a:xfrm>
              <a:off x="1350073" y="2871868"/>
              <a:ext cx="517716" cy="1479978"/>
            </a:xfrm>
            <a:custGeom>
              <a:avLst/>
              <a:gdLst/>
              <a:ahLst/>
              <a:cxnLst/>
              <a:rect l="l" t="t" r="r" b="b"/>
              <a:pathLst>
                <a:path w="12099" h="34587" extrusionOk="0">
                  <a:moveTo>
                    <a:pt x="4870" y="1431"/>
                  </a:moveTo>
                  <a:cubicBezTo>
                    <a:pt x="3539" y="2009"/>
                    <a:pt x="2761" y="3314"/>
                    <a:pt x="2234" y="4418"/>
                  </a:cubicBezTo>
                  <a:cubicBezTo>
                    <a:pt x="1657" y="5698"/>
                    <a:pt x="1281" y="7079"/>
                    <a:pt x="1180" y="8509"/>
                  </a:cubicBezTo>
                  <a:cubicBezTo>
                    <a:pt x="879" y="11822"/>
                    <a:pt x="553" y="15236"/>
                    <a:pt x="553" y="18574"/>
                  </a:cubicBezTo>
                  <a:cubicBezTo>
                    <a:pt x="553" y="20933"/>
                    <a:pt x="327" y="23343"/>
                    <a:pt x="126" y="25702"/>
                  </a:cubicBezTo>
                  <a:cubicBezTo>
                    <a:pt x="1" y="26706"/>
                    <a:pt x="51" y="27710"/>
                    <a:pt x="226" y="28714"/>
                  </a:cubicBezTo>
                  <a:cubicBezTo>
                    <a:pt x="352" y="29266"/>
                    <a:pt x="603" y="29843"/>
                    <a:pt x="653" y="30395"/>
                  </a:cubicBezTo>
                  <a:cubicBezTo>
                    <a:pt x="728" y="31098"/>
                    <a:pt x="703" y="32052"/>
                    <a:pt x="1105" y="32704"/>
                  </a:cubicBezTo>
                  <a:cubicBezTo>
                    <a:pt x="1481" y="33257"/>
                    <a:pt x="2184" y="33633"/>
                    <a:pt x="2786" y="33884"/>
                  </a:cubicBezTo>
                  <a:cubicBezTo>
                    <a:pt x="4418" y="34587"/>
                    <a:pt x="6526" y="33959"/>
                    <a:pt x="8133" y="33508"/>
                  </a:cubicBezTo>
                  <a:cubicBezTo>
                    <a:pt x="9162" y="33206"/>
                    <a:pt x="9789" y="32905"/>
                    <a:pt x="10366" y="32177"/>
                  </a:cubicBezTo>
                  <a:cubicBezTo>
                    <a:pt x="10818" y="31625"/>
                    <a:pt x="11370" y="31173"/>
                    <a:pt x="11697" y="30571"/>
                  </a:cubicBezTo>
                  <a:cubicBezTo>
                    <a:pt x="12098" y="29718"/>
                    <a:pt x="10542" y="6777"/>
                    <a:pt x="10366" y="5121"/>
                  </a:cubicBezTo>
                  <a:cubicBezTo>
                    <a:pt x="10341" y="4418"/>
                    <a:pt x="10266" y="3715"/>
                    <a:pt x="10166" y="3038"/>
                  </a:cubicBezTo>
                  <a:cubicBezTo>
                    <a:pt x="10015" y="2410"/>
                    <a:pt x="7982" y="1"/>
                    <a:pt x="4870" y="1431"/>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7"/>
            <p:cNvSpPr/>
            <p:nvPr/>
          </p:nvSpPr>
          <p:spPr>
            <a:xfrm>
              <a:off x="1414516" y="2925570"/>
              <a:ext cx="387763" cy="1479978"/>
            </a:xfrm>
            <a:custGeom>
              <a:avLst/>
              <a:gdLst/>
              <a:ahLst/>
              <a:cxnLst/>
              <a:rect l="l" t="t" r="r" b="b"/>
              <a:pathLst>
                <a:path w="9062" h="34587" extrusionOk="0">
                  <a:moveTo>
                    <a:pt x="3615" y="1431"/>
                  </a:moveTo>
                  <a:cubicBezTo>
                    <a:pt x="2636" y="2009"/>
                    <a:pt x="2059" y="3314"/>
                    <a:pt x="1657" y="4418"/>
                  </a:cubicBezTo>
                  <a:cubicBezTo>
                    <a:pt x="1205" y="5748"/>
                    <a:pt x="929" y="7129"/>
                    <a:pt x="854" y="8509"/>
                  </a:cubicBezTo>
                  <a:cubicBezTo>
                    <a:pt x="628" y="11822"/>
                    <a:pt x="377" y="15236"/>
                    <a:pt x="402" y="18599"/>
                  </a:cubicBezTo>
                  <a:cubicBezTo>
                    <a:pt x="402" y="20933"/>
                    <a:pt x="226" y="23368"/>
                    <a:pt x="76" y="25702"/>
                  </a:cubicBezTo>
                  <a:cubicBezTo>
                    <a:pt x="0" y="26706"/>
                    <a:pt x="26" y="27710"/>
                    <a:pt x="176" y="28714"/>
                  </a:cubicBezTo>
                  <a:cubicBezTo>
                    <a:pt x="251" y="29266"/>
                    <a:pt x="452" y="29843"/>
                    <a:pt x="477" y="30395"/>
                  </a:cubicBezTo>
                  <a:cubicBezTo>
                    <a:pt x="528" y="31123"/>
                    <a:pt x="502" y="32052"/>
                    <a:pt x="829" y="32704"/>
                  </a:cubicBezTo>
                  <a:cubicBezTo>
                    <a:pt x="1105" y="33206"/>
                    <a:pt x="1557" y="33633"/>
                    <a:pt x="2084" y="33884"/>
                  </a:cubicBezTo>
                  <a:cubicBezTo>
                    <a:pt x="3288" y="34587"/>
                    <a:pt x="4870" y="33959"/>
                    <a:pt x="6074" y="33508"/>
                  </a:cubicBezTo>
                  <a:cubicBezTo>
                    <a:pt x="6777" y="33307"/>
                    <a:pt x="7379" y="32830"/>
                    <a:pt x="7756" y="32177"/>
                  </a:cubicBezTo>
                  <a:cubicBezTo>
                    <a:pt x="8082" y="31625"/>
                    <a:pt x="8509" y="31173"/>
                    <a:pt x="8735" y="30571"/>
                  </a:cubicBezTo>
                  <a:cubicBezTo>
                    <a:pt x="9061" y="29743"/>
                    <a:pt x="7881" y="6777"/>
                    <a:pt x="7756" y="5121"/>
                  </a:cubicBezTo>
                  <a:cubicBezTo>
                    <a:pt x="7706" y="4443"/>
                    <a:pt x="7706" y="3665"/>
                    <a:pt x="7605" y="3038"/>
                  </a:cubicBezTo>
                  <a:cubicBezTo>
                    <a:pt x="7480" y="2410"/>
                    <a:pt x="5974" y="1"/>
                    <a:pt x="3615"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7"/>
            <p:cNvSpPr/>
            <p:nvPr/>
          </p:nvSpPr>
          <p:spPr>
            <a:xfrm>
              <a:off x="1452087" y="3047995"/>
              <a:ext cx="388833" cy="1480021"/>
            </a:xfrm>
            <a:custGeom>
              <a:avLst/>
              <a:gdLst/>
              <a:ahLst/>
              <a:cxnLst/>
              <a:rect l="l" t="t" r="r" b="b"/>
              <a:pathLst>
                <a:path w="9087" h="34588" extrusionOk="0">
                  <a:moveTo>
                    <a:pt x="3615" y="1406"/>
                  </a:moveTo>
                  <a:cubicBezTo>
                    <a:pt x="2636" y="2009"/>
                    <a:pt x="2059" y="3289"/>
                    <a:pt x="1657" y="4418"/>
                  </a:cubicBezTo>
                  <a:cubicBezTo>
                    <a:pt x="1206" y="5749"/>
                    <a:pt x="930" y="7104"/>
                    <a:pt x="854" y="8509"/>
                  </a:cubicBezTo>
                  <a:cubicBezTo>
                    <a:pt x="628" y="11822"/>
                    <a:pt x="377" y="15236"/>
                    <a:pt x="402" y="18599"/>
                  </a:cubicBezTo>
                  <a:cubicBezTo>
                    <a:pt x="402" y="20933"/>
                    <a:pt x="252" y="23343"/>
                    <a:pt x="101" y="25702"/>
                  </a:cubicBezTo>
                  <a:cubicBezTo>
                    <a:pt x="1" y="26706"/>
                    <a:pt x="26" y="27710"/>
                    <a:pt x="177" y="28714"/>
                  </a:cubicBezTo>
                  <a:cubicBezTo>
                    <a:pt x="252" y="29266"/>
                    <a:pt x="453" y="29843"/>
                    <a:pt x="478" y="30396"/>
                  </a:cubicBezTo>
                  <a:cubicBezTo>
                    <a:pt x="528" y="31098"/>
                    <a:pt x="503" y="32052"/>
                    <a:pt x="829" y="32705"/>
                  </a:cubicBezTo>
                  <a:cubicBezTo>
                    <a:pt x="1130" y="33207"/>
                    <a:pt x="1557" y="33633"/>
                    <a:pt x="2084" y="33884"/>
                  </a:cubicBezTo>
                  <a:cubicBezTo>
                    <a:pt x="3289" y="34587"/>
                    <a:pt x="4870" y="33960"/>
                    <a:pt x="6075" y="33508"/>
                  </a:cubicBezTo>
                  <a:cubicBezTo>
                    <a:pt x="6803" y="33307"/>
                    <a:pt x="7405" y="32830"/>
                    <a:pt x="7782" y="32178"/>
                  </a:cubicBezTo>
                  <a:cubicBezTo>
                    <a:pt x="8108" y="31650"/>
                    <a:pt x="8534" y="31199"/>
                    <a:pt x="8760" y="30571"/>
                  </a:cubicBezTo>
                  <a:cubicBezTo>
                    <a:pt x="9087" y="29743"/>
                    <a:pt x="7907" y="6778"/>
                    <a:pt x="7782" y="5121"/>
                  </a:cubicBezTo>
                  <a:cubicBezTo>
                    <a:pt x="7731" y="4443"/>
                    <a:pt x="7731" y="3690"/>
                    <a:pt x="7606" y="3038"/>
                  </a:cubicBezTo>
                  <a:cubicBezTo>
                    <a:pt x="7505" y="2410"/>
                    <a:pt x="5974" y="1"/>
                    <a:pt x="3615" y="140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7"/>
            <p:cNvSpPr/>
            <p:nvPr/>
          </p:nvSpPr>
          <p:spPr>
            <a:xfrm>
              <a:off x="1602454" y="3050177"/>
              <a:ext cx="178349" cy="1350025"/>
            </a:xfrm>
            <a:custGeom>
              <a:avLst/>
              <a:gdLst/>
              <a:ahLst/>
              <a:cxnLst/>
              <a:rect l="l" t="t" r="r" b="b"/>
              <a:pathLst>
                <a:path w="4168" h="31550" extrusionOk="0">
                  <a:moveTo>
                    <a:pt x="1858" y="1355"/>
                  </a:moveTo>
                  <a:cubicBezTo>
                    <a:pt x="1356" y="1933"/>
                    <a:pt x="202" y="14608"/>
                    <a:pt x="202" y="17820"/>
                  </a:cubicBezTo>
                  <a:cubicBezTo>
                    <a:pt x="202" y="20079"/>
                    <a:pt x="126" y="22388"/>
                    <a:pt x="51" y="24647"/>
                  </a:cubicBezTo>
                  <a:cubicBezTo>
                    <a:pt x="1" y="25601"/>
                    <a:pt x="26" y="26580"/>
                    <a:pt x="76" y="27533"/>
                  </a:cubicBezTo>
                  <a:cubicBezTo>
                    <a:pt x="126" y="28061"/>
                    <a:pt x="227" y="28613"/>
                    <a:pt x="252" y="29140"/>
                  </a:cubicBezTo>
                  <a:cubicBezTo>
                    <a:pt x="277" y="29843"/>
                    <a:pt x="3766" y="31549"/>
                    <a:pt x="3991" y="30872"/>
                  </a:cubicBezTo>
                  <a:cubicBezTo>
                    <a:pt x="4167" y="30345"/>
                    <a:pt x="3063" y="0"/>
                    <a:pt x="1858" y="1355"/>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7"/>
            <p:cNvSpPr/>
            <p:nvPr/>
          </p:nvSpPr>
          <p:spPr>
            <a:xfrm>
              <a:off x="1602454" y="3290747"/>
              <a:ext cx="178349" cy="1166370"/>
            </a:xfrm>
            <a:custGeom>
              <a:avLst/>
              <a:gdLst/>
              <a:ahLst/>
              <a:cxnLst/>
              <a:rect l="l" t="t" r="r" b="b"/>
              <a:pathLst>
                <a:path w="4168" h="27258" extrusionOk="0">
                  <a:moveTo>
                    <a:pt x="1858" y="1180"/>
                  </a:moveTo>
                  <a:cubicBezTo>
                    <a:pt x="1356" y="1682"/>
                    <a:pt x="202" y="12625"/>
                    <a:pt x="202" y="15411"/>
                  </a:cubicBezTo>
                  <a:cubicBezTo>
                    <a:pt x="202" y="17344"/>
                    <a:pt x="126" y="19351"/>
                    <a:pt x="51" y="21284"/>
                  </a:cubicBezTo>
                  <a:cubicBezTo>
                    <a:pt x="1" y="22112"/>
                    <a:pt x="26" y="22941"/>
                    <a:pt x="76" y="23769"/>
                  </a:cubicBezTo>
                  <a:cubicBezTo>
                    <a:pt x="126" y="24246"/>
                    <a:pt x="227" y="24723"/>
                    <a:pt x="252" y="25174"/>
                  </a:cubicBezTo>
                  <a:cubicBezTo>
                    <a:pt x="277" y="25752"/>
                    <a:pt x="3766" y="27258"/>
                    <a:pt x="3991" y="26655"/>
                  </a:cubicBezTo>
                  <a:cubicBezTo>
                    <a:pt x="4167" y="26203"/>
                    <a:pt x="3063" y="0"/>
                    <a:pt x="1858" y="1180"/>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7"/>
            <p:cNvSpPr/>
            <p:nvPr/>
          </p:nvSpPr>
          <p:spPr>
            <a:xfrm>
              <a:off x="1356535" y="3150051"/>
              <a:ext cx="178306" cy="1350025"/>
            </a:xfrm>
            <a:custGeom>
              <a:avLst/>
              <a:gdLst/>
              <a:ahLst/>
              <a:cxnLst/>
              <a:rect l="l" t="t" r="r" b="b"/>
              <a:pathLst>
                <a:path w="4167" h="31550" extrusionOk="0">
                  <a:moveTo>
                    <a:pt x="1857" y="1356"/>
                  </a:moveTo>
                  <a:cubicBezTo>
                    <a:pt x="1355" y="1933"/>
                    <a:pt x="201" y="14608"/>
                    <a:pt x="201" y="17820"/>
                  </a:cubicBezTo>
                  <a:cubicBezTo>
                    <a:pt x="201" y="20079"/>
                    <a:pt x="126" y="22388"/>
                    <a:pt x="50" y="24647"/>
                  </a:cubicBezTo>
                  <a:cubicBezTo>
                    <a:pt x="0" y="25601"/>
                    <a:pt x="0" y="26580"/>
                    <a:pt x="75" y="27534"/>
                  </a:cubicBezTo>
                  <a:cubicBezTo>
                    <a:pt x="126" y="28061"/>
                    <a:pt x="226" y="28613"/>
                    <a:pt x="251" y="29140"/>
                  </a:cubicBezTo>
                  <a:cubicBezTo>
                    <a:pt x="276" y="29843"/>
                    <a:pt x="3765" y="31549"/>
                    <a:pt x="3991" y="30872"/>
                  </a:cubicBezTo>
                  <a:cubicBezTo>
                    <a:pt x="4167" y="30345"/>
                    <a:pt x="3087" y="0"/>
                    <a:pt x="1857" y="1356"/>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7"/>
            <p:cNvSpPr/>
            <p:nvPr/>
          </p:nvSpPr>
          <p:spPr>
            <a:xfrm>
              <a:off x="1356535" y="3390621"/>
              <a:ext cx="178306" cy="1166370"/>
            </a:xfrm>
            <a:custGeom>
              <a:avLst/>
              <a:gdLst/>
              <a:ahLst/>
              <a:cxnLst/>
              <a:rect l="l" t="t" r="r" b="b"/>
              <a:pathLst>
                <a:path w="4167" h="27258" extrusionOk="0">
                  <a:moveTo>
                    <a:pt x="1857" y="1180"/>
                  </a:moveTo>
                  <a:cubicBezTo>
                    <a:pt x="1355" y="1682"/>
                    <a:pt x="201" y="12625"/>
                    <a:pt x="201" y="15411"/>
                  </a:cubicBezTo>
                  <a:cubicBezTo>
                    <a:pt x="201" y="17344"/>
                    <a:pt x="126" y="19352"/>
                    <a:pt x="50" y="21284"/>
                  </a:cubicBezTo>
                  <a:cubicBezTo>
                    <a:pt x="0" y="22112"/>
                    <a:pt x="0" y="22941"/>
                    <a:pt x="75" y="23769"/>
                  </a:cubicBezTo>
                  <a:cubicBezTo>
                    <a:pt x="126" y="24246"/>
                    <a:pt x="226" y="24723"/>
                    <a:pt x="251" y="25174"/>
                  </a:cubicBezTo>
                  <a:cubicBezTo>
                    <a:pt x="276" y="25752"/>
                    <a:pt x="3765" y="27258"/>
                    <a:pt x="3991" y="26655"/>
                  </a:cubicBezTo>
                  <a:cubicBezTo>
                    <a:pt x="4167" y="26204"/>
                    <a:pt x="3087" y="0"/>
                    <a:pt x="1857" y="1180"/>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7"/>
            <p:cNvSpPr/>
            <p:nvPr/>
          </p:nvSpPr>
          <p:spPr>
            <a:xfrm>
              <a:off x="1707719" y="2555045"/>
              <a:ext cx="510185" cy="1803256"/>
            </a:xfrm>
            <a:custGeom>
              <a:avLst/>
              <a:gdLst/>
              <a:ahLst/>
              <a:cxnLst/>
              <a:rect l="l" t="t" r="r" b="b"/>
              <a:pathLst>
                <a:path w="11923" h="42142" extrusionOk="0">
                  <a:moveTo>
                    <a:pt x="4769" y="1732"/>
                  </a:moveTo>
                  <a:cubicBezTo>
                    <a:pt x="3489" y="2460"/>
                    <a:pt x="2711" y="4042"/>
                    <a:pt x="2184" y="5397"/>
                  </a:cubicBezTo>
                  <a:cubicBezTo>
                    <a:pt x="1607" y="6978"/>
                    <a:pt x="1230" y="8660"/>
                    <a:pt x="1130" y="10366"/>
                  </a:cubicBezTo>
                  <a:cubicBezTo>
                    <a:pt x="829" y="14407"/>
                    <a:pt x="502" y="18574"/>
                    <a:pt x="527" y="22665"/>
                  </a:cubicBezTo>
                  <a:cubicBezTo>
                    <a:pt x="527" y="25526"/>
                    <a:pt x="327" y="28463"/>
                    <a:pt x="101" y="31324"/>
                  </a:cubicBezTo>
                  <a:cubicBezTo>
                    <a:pt x="0" y="32554"/>
                    <a:pt x="26" y="33784"/>
                    <a:pt x="201" y="34988"/>
                  </a:cubicBezTo>
                  <a:cubicBezTo>
                    <a:pt x="327" y="35666"/>
                    <a:pt x="603" y="36369"/>
                    <a:pt x="653" y="37021"/>
                  </a:cubicBezTo>
                  <a:cubicBezTo>
                    <a:pt x="703" y="37925"/>
                    <a:pt x="678" y="39054"/>
                    <a:pt x="1080" y="39857"/>
                  </a:cubicBezTo>
                  <a:cubicBezTo>
                    <a:pt x="1431" y="40535"/>
                    <a:pt x="2134" y="40987"/>
                    <a:pt x="2736" y="41313"/>
                  </a:cubicBezTo>
                  <a:cubicBezTo>
                    <a:pt x="4343" y="42141"/>
                    <a:pt x="6426" y="41388"/>
                    <a:pt x="8007" y="40836"/>
                  </a:cubicBezTo>
                  <a:cubicBezTo>
                    <a:pt x="9036" y="40485"/>
                    <a:pt x="9638" y="40108"/>
                    <a:pt x="10241" y="39230"/>
                  </a:cubicBezTo>
                  <a:cubicBezTo>
                    <a:pt x="10667" y="38552"/>
                    <a:pt x="11220" y="38000"/>
                    <a:pt x="11521" y="37247"/>
                  </a:cubicBezTo>
                  <a:cubicBezTo>
                    <a:pt x="11922" y="36243"/>
                    <a:pt x="10391" y="8283"/>
                    <a:pt x="10241" y="6225"/>
                  </a:cubicBezTo>
                  <a:cubicBezTo>
                    <a:pt x="10165" y="5422"/>
                    <a:pt x="10165" y="4493"/>
                    <a:pt x="10015" y="3715"/>
                  </a:cubicBezTo>
                  <a:cubicBezTo>
                    <a:pt x="9864" y="2962"/>
                    <a:pt x="7856" y="1"/>
                    <a:pt x="4769" y="1732"/>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7"/>
            <p:cNvSpPr/>
            <p:nvPr/>
          </p:nvSpPr>
          <p:spPr>
            <a:xfrm>
              <a:off x="1770022" y="2620558"/>
              <a:ext cx="383441" cy="1804326"/>
            </a:xfrm>
            <a:custGeom>
              <a:avLst/>
              <a:gdLst/>
              <a:ahLst/>
              <a:cxnLst/>
              <a:rect l="l" t="t" r="r" b="b"/>
              <a:pathLst>
                <a:path w="8961" h="42167" extrusionOk="0">
                  <a:moveTo>
                    <a:pt x="3589" y="1732"/>
                  </a:moveTo>
                  <a:cubicBezTo>
                    <a:pt x="2610" y="2460"/>
                    <a:pt x="2008" y="4042"/>
                    <a:pt x="1657" y="5397"/>
                  </a:cubicBezTo>
                  <a:cubicBezTo>
                    <a:pt x="1180" y="7028"/>
                    <a:pt x="929" y="8685"/>
                    <a:pt x="854" y="10392"/>
                  </a:cubicBezTo>
                  <a:cubicBezTo>
                    <a:pt x="628" y="14407"/>
                    <a:pt x="377" y="18574"/>
                    <a:pt x="402" y="22665"/>
                  </a:cubicBezTo>
                  <a:cubicBezTo>
                    <a:pt x="402" y="25526"/>
                    <a:pt x="226" y="28488"/>
                    <a:pt x="75" y="31324"/>
                  </a:cubicBezTo>
                  <a:cubicBezTo>
                    <a:pt x="0" y="32554"/>
                    <a:pt x="25" y="33784"/>
                    <a:pt x="176" y="35013"/>
                  </a:cubicBezTo>
                  <a:cubicBezTo>
                    <a:pt x="251" y="35691"/>
                    <a:pt x="452" y="36369"/>
                    <a:pt x="477" y="37046"/>
                  </a:cubicBezTo>
                  <a:cubicBezTo>
                    <a:pt x="527" y="37925"/>
                    <a:pt x="502" y="39079"/>
                    <a:pt x="803" y="39857"/>
                  </a:cubicBezTo>
                  <a:cubicBezTo>
                    <a:pt x="1079" y="40460"/>
                    <a:pt x="1506" y="40962"/>
                    <a:pt x="2058" y="41313"/>
                  </a:cubicBezTo>
                  <a:cubicBezTo>
                    <a:pt x="3263" y="42167"/>
                    <a:pt x="4819" y="41414"/>
                    <a:pt x="6024" y="40836"/>
                  </a:cubicBezTo>
                  <a:cubicBezTo>
                    <a:pt x="6752" y="40535"/>
                    <a:pt x="7354" y="39958"/>
                    <a:pt x="7680" y="39230"/>
                  </a:cubicBezTo>
                  <a:cubicBezTo>
                    <a:pt x="8007" y="38577"/>
                    <a:pt x="8408" y="38000"/>
                    <a:pt x="8659" y="37247"/>
                  </a:cubicBezTo>
                  <a:cubicBezTo>
                    <a:pt x="8960" y="36243"/>
                    <a:pt x="7806" y="8283"/>
                    <a:pt x="7680" y="6250"/>
                  </a:cubicBezTo>
                  <a:cubicBezTo>
                    <a:pt x="7630" y="5422"/>
                    <a:pt x="7630" y="4493"/>
                    <a:pt x="7505" y="3740"/>
                  </a:cubicBezTo>
                  <a:cubicBezTo>
                    <a:pt x="7404" y="2962"/>
                    <a:pt x="5898" y="1"/>
                    <a:pt x="3589" y="17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7"/>
            <p:cNvSpPr/>
            <p:nvPr/>
          </p:nvSpPr>
          <p:spPr>
            <a:xfrm>
              <a:off x="1807593" y="2769855"/>
              <a:ext cx="382371" cy="1803256"/>
            </a:xfrm>
            <a:custGeom>
              <a:avLst/>
              <a:gdLst/>
              <a:ahLst/>
              <a:cxnLst/>
              <a:rect l="l" t="t" r="r" b="b"/>
              <a:pathLst>
                <a:path w="8936" h="42142" extrusionOk="0">
                  <a:moveTo>
                    <a:pt x="3565" y="1732"/>
                  </a:moveTo>
                  <a:cubicBezTo>
                    <a:pt x="2611" y="2435"/>
                    <a:pt x="2034" y="4016"/>
                    <a:pt x="1632" y="5372"/>
                  </a:cubicBezTo>
                  <a:cubicBezTo>
                    <a:pt x="1180" y="7003"/>
                    <a:pt x="929" y="8685"/>
                    <a:pt x="854" y="10366"/>
                  </a:cubicBezTo>
                  <a:cubicBezTo>
                    <a:pt x="628" y="14382"/>
                    <a:pt x="377" y="18548"/>
                    <a:pt x="377" y="22639"/>
                  </a:cubicBezTo>
                  <a:cubicBezTo>
                    <a:pt x="377" y="25526"/>
                    <a:pt x="226" y="28462"/>
                    <a:pt x="76" y="31324"/>
                  </a:cubicBezTo>
                  <a:cubicBezTo>
                    <a:pt x="1" y="32528"/>
                    <a:pt x="26" y="33758"/>
                    <a:pt x="151" y="34988"/>
                  </a:cubicBezTo>
                  <a:cubicBezTo>
                    <a:pt x="252" y="35666"/>
                    <a:pt x="452" y="36343"/>
                    <a:pt x="477" y="37021"/>
                  </a:cubicBezTo>
                  <a:cubicBezTo>
                    <a:pt x="528" y="37899"/>
                    <a:pt x="503" y="39054"/>
                    <a:pt x="804" y="39857"/>
                  </a:cubicBezTo>
                  <a:cubicBezTo>
                    <a:pt x="1080" y="40434"/>
                    <a:pt x="1507" y="40936"/>
                    <a:pt x="2059" y="41288"/>
                  </a:cubicBezTo>
                  <a:cubicBezTo>
                    <a:pt x="3263" y="42141"/>
                    <a:pt x="4820" y="41388"/>
                    <a:pt x="6024" y="40836"/>
                  </a:cubicBezTo>
                  <a:cubicBezTo>
                    <a:pt x="6752" y="40510"/>
                    <a:pt x="7355" y="39932"/>
                    <a:pt x="7656" y="39205"/>
                  </a:cubicBezTo>
                  <a:cubicBezTo>
                    <a:pt x="7982" y="38527"/>
                    <a:pt x="8409" y="37975"/>
                    <a:pt x="8635" y="37222"/>
                  </a:cubicBezTo>
                  <a:cubicBezTo>
                    <a:pt x="8936" y="36218"/>
                    <a:pt x="7781" y="8258"/>
                    <a:pt x="7656" y="6225"/>
                  </a:cubicBezTo>
                  <a:cubicBezTo>
                    <a:pt x="7606" y="5397"/>
                    <a:pt x="7606" y="4468"/>
                    <a:pt x="7505" y="3715"/>
                  </a:cubicBezTo>
                  <a:cubicBezTo>
                    <a:pt x="7380" y="2937"/>
                    <a:pt x="5899" y="0"/>
                    <a:pt x="3565" y="1732"/>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7"/>
            <p:cNvSpPr/>
            <p:nvPr/>
          </p:nvSpPr>
          <p:spPr>
            <a:xfrm>
              <a:off x="1955820" y="2771994"/>
              <a:ext cx="176166" cy="1645361"/>
            </a:xfrm>
            <a:custGeom>
              <a:avLst/>
              <a:gdLst/>
              <a:ahLst/>
              <a:cxnLst/>
              <a:rect l="l" t="t" r="r" b="b"/>
              <a:pathLst>
                <a:path w="4117" h="38452" extrusionOk="0">
                  <a:moveTo>
                    <a:pt x="1832" y="1657"/>
                  </a:moveTo>
                  <a:cubicBezTo>
                    <a:pt x="1356" y="2360"/>
                    <a:pt x="201" y="17821"/>
                    <a:pt x="201" y="21736"/>
                  </a:cubicBezTo>
                  <a:cubicBezTo>
                    <a:pt x="201" y="24472"/>
                    <a:pt x="126" y="27283"/>
                    <a:pt x="50" y="30044"/>
                  </a:cubicBezTo>
                  <a:cubicBezTo>
                    <a:pt x="0" y="31148"/>
                    <a:pt x="0" y="32453"/>
                    <a:pt x="76" y="33558"/>
                  </a:cubicBezTo>
                  <a:cubicBezTo>
                    <a:pt x="126" y="34210"/>
                    <a:pt x="226" y="34863"/>
                    <a:pt x="251" y="35515"/>
                  </a:cubicBezTo>
                  <a:cubicBezTo>
                    <a:pt x="276" y="36369"/>
                    <a:pt x="3690" y="38452"/>
                    <a:pt x="3941" y="37598"/>
                  </a:cubicBezTo>
                  <a:cubicBezTo>
                    <a:pt x="4116" y="36971"/>
                    <a:pt x="3037" y="1"/>
                    <a:pt x="1832" y="1657"/>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7"/>
            <p:cNvSpPr/>
            <p:nvPr/>
          </p:nvSpPr>
          <p:spPr>
            <a:xfrm>
              <a:off x="1955820" y="3066267"/>
              <a:ext cx="176166" cy="1419858"/>
            </a:xfrm>
            <a:custGeom>
              <a:avLst/>
              <a:gdLst/>
              <a:ahLst/>
              <a:cxnLst/>
              <a:rect l="l" t="t" r="r" b="b"/>
              <a:pathLst>
                <a:path w="4117" h="33182" extrusionOk="0">
                  <a:moveTo>
                    <a:pt x="1832" y="1406"/>
                  </a:moveTo>
                  <a:cubicBezTo>
                    <a:pt x="1330" y="2009"/>
                    <a:pt x="201" y="15361"/>
                    <a:pt x="201" y="18749"/>
                  </a:cubicBezTo>
                  <a:cubicBezTo>
                    <a:pt x="201" y="21109"/>
                    <a:pt x="126" y="23543"/>
                    <a:pt x="50" y="25903"/>
                  </a:cubicBezTo>
                  <a:cubicBezTo>
                    <a:pt x="0" y="26932"/>
                    <a:pt x="25" y="27936"/>
                    <a:pt x="76" y="28939"/>
                  </a:cubicBezTo>
                  <a:cubicBezTo>
                    <a:pt x="126" y="29517"/>
                    <a:pt x="226" y="30094"/>
                    <a:pt x="251" y="30646"/>
                  </a:cubicBezTo>
                  <a:cubicBezTo>
                    <a:pt x="276" y="31374"/>
                    <a:pt x="3690" y="33181"/>
                    <a:pt x="3941" y="32453"/>
                  </a:cubicBezTo>
                  <a:cubicBezTo>
                    <a:pt x="4116" y="31901"/>
                    <a:pt x="3037" y="1"/>
                    <a:pt x="1832" y="1406"/>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7"/>
            <p:cNvSpPr/>
            <p:nvPr/>
          </p:nvSpPr>
          <p:spPr>
            <a:xfrm>
              <a:off x="1714180" y="2894419"/>
              <a:ext cx="175097" cy="1645404"/>
            </a:xfrm>
            <a:custGeom>
              <a:avLst/>
              <a:gdLst/>
              <a:ahLst/>
              <a:cxnLst/>
              <a:rect l="l" t="t" r="r" b="b"/>
              <a:pathLst>
                <a:path w="4092" h="38453" extrusionOk="0">
                  <a:moveTo>
                    <a:pt x="1832" y="1657"/>
                  </a:moveTo>
                  <a:cubicBezTo>
                    <a:pt x="1330" y="2335"/>
                    <a:pt x="176" y="17796"/>
                    <a:pt x="176" y="21736"/>
                  </a:cubicBezTo>
                  <a:cubicBezTo>
                    <a:pt x="176" y="24472"/>
                    <a:pt x="100" y="27283"/>
                    <a:pt x="25" y="30044"/>
                  </a:cubicBezTo>
                  <a:cubicBezTo>
                    <a:pt x="0" y="31148"/>
                    <a:pt x="0" y="32428"/>
                    <a:pt x="75" y="33558"/>
                  </a:cubicBezTo>
                  <a:cubicBezTo>
                    <a:pt x="100" y="34210"/>
                    <a:pt x="201" y="34863"/>
                    <a:pt x="226" y="35516"/>
                  </a:cubicBezTo>
                  <a:cubicBezTo>
                    <a:pt x="251" y="36369"/>
                    <a:pt x="3690" y="38452"/>
                    <a:pt x="3915" y="37599"/>
                  </a:cubicBezTo>
                  <a:cubicBezTo>
                    <a:pt x="4091" y="36946"/>
                    <a:pt x="3012" y="1"/>
                    <a:pt x="1832" y="1657"/>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7"/>
            <p:cNvSpPr/>
            <p:nvPr/>
          </p:nvSpPr>
          <p:spPr>
            <a:xfrm>
              <a:off x="1713068" y="3187621"/>
              <a:ext cx="176209" cy="1420928"/>
            </a:xfrm>
            <a:custGeom>
              <a:avLst/>
              <a:gdLst/>
              <a:ahLst/>
              <a:cxnLst/>
              <a:rect l="l" t="t" r="r" b="b"/>
              <a:pathLst>
                <a:path w="4118" h="33207" extrusionOk="0">
                  <a:moveTo>
                    <a:pt x="1858" y="1431"/>
                  </a:moveTo>
                  <a:cubicBezTo>
                    <a:pt x="1356" y="2034"/>
                    <a:pt x="202" y="15361"/>
                    <a:pt x="202" y="18750"/>
                  </a:cubicBezTo>
                  <a:cubicBezTo>
                    <a:pt x="202" y="21134"/>
                    <a:pt x="126" y="23569"/>
                    <a:pt x="51" y="25928"/>
                  </a:cubicBezTo>
                  <a:cubicBezTo>
                    <a:pt x="1" y="26932"/>
                    <a:pt x="26" y="27936"/>
                    <a:pt x="101" y="28965"/>
                  </a:cubicBezTo>
                  <a:cubicBezTo>
                    <a:pt x="126" y="29517"/>
                    <a:pt x="227" y="30094"/>
                    <a:pt x="252" y="30646"/>
                  </a:cubicBezTo>
                  <a:cubicBezTo>
                    <a:pt x="277" y="31374"/>
                    <a:pt x="3716" y="33206"/>
                    <a:pt x="3941" y="32453"/>
                  </a:cubicBezTo>
                  <a:cubicBezTo>
                    <a:pt x="4117" y="31901"/>
                    <a:pt x="3038" y="1"/>
                    <a:pt x="1858" y="1431"/>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7"/>
            <p:cNvSpPr/>
            <p:nvPr/>
          </p:nvSpPr>
          <p:spPr>
            <a:xfrm>
              <a:off x="2428359" y="3185482"/>
              <a:ext cx="348011" cy="1033207"/>
            </a:xfrm>
            <a:custGeom>
              <a:avLst/>
              <a:gdLst/>
              <a:ahLst/>
              <a:cxnLst/>
              <a:rect l="l" t="t" r="r" b="b"/>
              <a:pathLst>
                <a:path w="8133" h="24146" extrusionOk="0">
                  <a:moveTo>
                    <a:pt x="4895" y="979"/>
                  </a:moveTo>
                  <a:cubicBezTo>
                    <a:pt x="5773" y="1406"/>
                    <a:pt x="6301" y="2310"/>
                    <a:pt x="6652" y="3088"/>
                  </a:cubicBezTo>
                  <a:cubicBezTo>
                    <a:pt x="7053" y="3991"/>
                    <a:pt x="7279" y="4945"/>
                    <a:pt x="7355" y="5949"/>
                  </a:cubicBezTo>
                  <a:cubicBezTo>
                    <a:pt x="7581" y="8233"/>
                    <a:pt x="7781" y="10642"/>
                    <a:pt x="7781" y="12977"/>
                  </a:cubicBezTo>
                  <a:cubicBezTo>
                    <a:pt x="7781" y="14608"/>
                    <a:pt x="7932" y="16290"/>
                    <a:pt x="8057" y="17946"/>
                  </a:cubicBezTo>
                  <a:cubicBezTo>
                    <a:pt x="8133" y="18624"/>
                    <a:pt x="8108" y="19352"/>
                    <a:pt x="7982" y="20029"/>
                  </a:cubicBezTo>
                  <a:cubicBezTo>
                    <a:pt x="7882" y="20431"/>
                    <a:pt x="7781" y="20807"/>
                    <a:pt x="7706" y="21209"/>
                  </a:cubicBezTo>
                  <a:cubicBezTo>
                    <a:pt x="7656" y="21711"/>
                    <a:pt x="7681" y="22364"/>
                    <a:pt x="7380" y="22815"/>
                  </a:cubicBezTo>
                  <a:cubicBezTo>
                    <a:pt x="7104" y="23192"/>
                    <a:pt x="6702" y="23493"/>
                    <a:pt x="6250" y="23644"/>
                  </a:cubicBezTo>
                  <a:cubicBezTo>
                    <a:pt x="5171" y="24146"/>
                    <a:pt x="3740" y="23694"/>
                    <a:pt x="2661" y="23393"/>
                  </a:cubicBezTo>
                  <a:cubicBezTo>
                    <a:pt x="2084" y="23267"/>
                    <a:pt x="1557" y="22941"/>
                    <a:pt x="1155" y="22464"/>
                  </a:cubicBezTo>
                  <a:cubicBezTo>
                    <a:pt x="829" y="22113"/>
                    <a:pt x="553" y="21736"/>
                    <a:pt x="277" y="21335"/>
                  </a:cubicBezTo>
                  <a:cubicBezTo>
                    <a:pt x="1" y="20732"/>
                    <a:pt x="1055" y="4744"/>
                    <a:pt x="1155" y="3565"/>
                  </a:cubicBezTo>
                  <a:cubicBezTo>
                    <a:pt x="1180" y="3088"/>
                    <a:pt x="1231" y="2611"/>
                    <a:pt x="1306" y="2134"/>
                  </a:cubicBezTo>
                  <a:cubicBezTo>
                    <a:pt x="1431" y="1682"/>
                    <a:pt x="2787" y="1"/>
                    <a:pt x="4895" y="979"/>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7"/>
            <p:cNvSpPr/>
            <p:nvPr/>
          </p:nvSpPr>
          <p:spPr>
            <a:xfrm>
              <a:off x="2474530" y="3223095"/>
              <a:ext cx="259949" cy="1033207"/>
            </a:xfrm>
            <a:custGeom>
              <a:avLst/>
              <a:gdLst/>
              <a:ahLst/>
              <a:cxnLst/>
              <a:rect l="l" t="t" r="r" b="b"/>
              <a:pathLst>
                <a:path w="6075" h="24146" extrusionOk="0">
                  <a:moveTo>
                    <a:pt x="3640" y="1004"/>
                  </a:moveTo>
                  <a:cubicBezTo>
                    <a:pt x="4293" y="1431"/>
                    <a:pt x="4694" y="2309"/>
                    <a:pt x="4945" y="3112"/>
                  </a:cubicBezTo>
                  <a:cubicBezTo>
                    <a:pt x="5247" y="4016"/>
                    <a:pt x="5447" y="4970"/>
                    <a:pt x="5498" y="5948"/>
                  </a:cubicBezTo>
                  <a:cubicBezTo>
                    <a:pt x="5648" y="8258"/>
                    <a:pt x="5799" y="10667"/>
                    <a:pt x="5799" y="12976"/>
                  </a:cubicBezTo>
                  <a:cubicBezTo>
                    <a:pt x="5799" y="14633"/>
                    <a:pt x="5899" y="16314"/>
                    <a:pt x="6025" y="17946"/>
                  </a:cubicBezTo>
                  <a:cubicBezTo>
                    <a:pt x="6075" y="18648"/>
                    <a:pt x="6050" y="19351"/>
                    <a:pt x="5949" y="20054"/>
                  </a:cubicBezTo>
                  <a:cubicBezTo>
                    <a:pt x="5899" y="20430"/>
                    <a:pt x="5774" y="20832"/>
                    <a:pt x="5749" y="21208"/>
                  </a:cubicBezTo>
                  <a:cubicBezTo>
                    <a:pt x="5724" y="21736"/>
                    <a:pt x="5749" y="22388"/>
                    <a:pt x="5523" y="22840"/>
                  </a:cubicBezTo>
                  <a:cubicBezTo>
                    <a:pt x="5322" y="23191"/>
                    <a:pt x="5021" y="23492"/>
                    <a:pt x="4669" y="23668"/>
                  </a:cubicBezTo>
                  <a:cubicBezTo>
                    <a:pt x="3866" y="24145"/>
                    <a:pt x="2787" y="23718"/>
                    <a:pt x="1984" y="23392"/>
                  </a:cubicBezTo>
                  <a:cubicBezTo>
                    <a:pt x="1507" y="23241"/>
                    <a:pt x="1105" y="22915"/>
                    <a:pt x="854" y="22463"/>
                  </a:cubicBezTo>
                  <a:cubicBezTo>
                    <a:pt x="603" y="22112"/>
                    <a:pt x="377" y="21736"/>
                    <a:pt x="202" y="21334"/>
                  </a:cubicBezTo>
                  <a:cubicBezTo>
                    <a:pt x="1" y="20757"/>
                    <a:pt x="779" y="4744"/>
                    <a:pt x="854" y="3589"/>
                  </a:cubicBezTo>
                  <a:cubicBezTo>
                    <a:pt x="879" y="3112"/>
                    <a:pt x="905" y="2585"/>
                    <a:pt x="955" y="2133"/>
                  </a:cubicBezTo>
                  <a:cubicBezTo>
                    <a:pt x="1030" y="1682"/>
                    <a:pt x="2059" y="0"/>
                    <a:pt x="3640" y="1004"/>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7"/>
            <p:cNvSpPr/>
            <p:nvPr/>
          </p:nvSpPr>
          <p:spPr>
            <a:xfrm>
              <a:off x="2448770" y="3307906"/>
              <a:ext cx="259949" cy="1033207"/>
            </a:xfrm>
            <a:custGeom>
              <a:avLst/>
              <a:gdLst/>
              <a:ahLst/>
              <a:cxnLst/>
              <a:rect l="l" t="t" r="r" b="b"/>
              <a:pathLst>
                <a:path w="6075" h="24146" extrusionOk="0">
                  <a:moveTo>
                    <a:pt x="3640" y="1005"/>
                  </a:moveTo>
                  <a:cubicBezTo>
                    <a:pt x="4293" y="1406"/>
                    <a:pt x="4694" y="2310"/>
                    <a:pt x="4970" y="3088"/>
                  </a:cubicBezTo>
                  <a:cubicBezTo>
                    <a:pt x="5271" y="4017"/>
                    <a:pt x="5447" y="4970"/>
                    <a:pt x="5497" y="5949"/>
                  </a:cubicBezTo>
                  <a:cubicBezTo>
                    <a:pt x="5648" y="8258"/>
                    <a:pt x="5798" y="10643"/>
                    <a:pt x="5798" y="12977"/>
                  </a:cubicBezTo>
                  <a:cubicBezTo>
                    <a:pt x="5798" y="14633"/>
                    <a:pt x="5924" y="16315"/>
                    <a:pt x="6024" y="17946"/>
                  </a:cubicBezTo>
                  <a:cubicBezTo>
                    <a:pt x="6075" y="18649"/>
                    <a:pt x="6049" y="19352"/>
                    <a:pt x="5974" y="20055"/>
                  </a:cubicBezTo>
                  <a:cubicBezTo>
                    <a:pt x="5924" y="20431"/>
                    <a:pt x="5773" y="20833"/>
                    <a:pt x="5748" y="21209"/>
                  </a:cubicBezTo>
                  <a:cubicBezTo>
                    <a:pt x="5723" y="21711"/>
                    <a:pt x="5748" y="22389"/>
                    <a:pt x="5522" y="22841"/>
                  </a:cubicBezTo>
                  <a:cubicBezTo>
                    <a:pt x="5322" y="23192"/>
                    <a:pt x="5045" y="23468"/>
                    <a:pt x="4669" y="23669"/>
                  </a:cubicBezTo>
                  <a:cubicBezTo>
                    <a:pt x="3866" y="24146"/>
                    <a:pt x="2787" y="23719"/>
                    <a:pt x="1983" y="23393"/>
                  </a:cubicBezTo>
                  <a:cubicBezTo>
                    <a:pt x="1507" y="23242"/>
                    <a:pt x="1105" y="22916"/>
                    <a:pt x="879" y="22464"/>
                  </a:cubicBezTo>
                  <a:cubicBezTo>
                    <a:pt x="603" y="22113"/>
                    <a:pt x="377" y="21736"/>
                    <a:pt x="201" y="21335"/>
                  </a:cubicBezTo>
                  <a:cubicBezTo>
                    <a:pt x="1" y="20758"/>
                    <a:pt x="779" y="4745"/>
                    <a:pt x="879" y="3590"/>
                  </a:cubicBezTo>
                  <a:cubicBezTo>
                    <a:pt x="904" y="3113"/>
                    <a:pt x="904" y="2586"/>
                    <a:pt x="979" y="2134"/>
                  </a:cubicBezTo>
                  <a:cubicBezTo>
                    <a:pt x="1055" y="1682"/>
                    <a:pt x="2059" y="1"/>
                    <a:pt x="3640" y="1005"/>
                  </a:cubicBezTo>
                  <a:close/>
                </a:path>
              </a:pathLst>
            </a:custGeom>
            <a:gradFill>
              <a:gsLst>
                <a:gs pos="0">
                  <a:srgbClr val="6BAFBD"/>
                </a:gs>
                <a:gs pos="100000">
                  <a:srgbClr val="FF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7"/>
            <p:cNvSpPr/>
            <p:nvPr/>
          </p:nvSpPr>
          <p:spPr>
            <a:xfrm>
              <a:off x="2488522" y="3310088"/>
              <a:ext cx="119256" cy="941893"/>
            </a:xfrm>
            <a:custGeom>
              <a:avLst/>
              <a:gdLst/>
              <a:ahLst/>
              <a:cxnLst/>
              <a:rect l="l" t="t" r="r" b="b"/>
              <a:pathLst>
                <a:path w="2787" h="22012" extrusionOk="0">
                  <a:moveTo>
                    <a:pt x="1531" y="954"/>
                  </a:moveTo>
                  <a:cubicBezTo>
                    <a:pt x="1883" y="1355"/>
                    <a:pt x="2661" y="10190"/>
                    <a:pt x="2661" y="12424"/>
                  </a:cubicBezTo>
                  <a:cubicBezTo>
                    <a:pt x="2661" y="14005"/>
                    <a:pt x="2711" y="15611"/>
                    <a:pt x="2761" y="17193"/>
                  </a:cubicBezTo>
                  <a:cubicBezTo>
                    <a:pt x="2786" y="17870"/>
                    <a:pt x="2786" y="18523"/>
                    <a:pt x="2736" y="19201"/>
                  </a:cubicBezTo>
                  <a:cubicBezTo>
                    <a:pt x="2711" y="19577"/>
                    <a:pt x="2636" y="19954"/>
                    <a:pt x="2611" y="20330"/>
                  </a:cubicBezTo>
                  <a:cubicBezTo>
                    <a:pt x="2611" y="20807"/>
                    <a:pt x="276" y="22012"/>
                    <a:pt x="101" y="21535"/>
                  </a:cubicBezTo>
                  <a:cubicBezTo>
                    <a:pt x="0" y="21158"/>
                    <a:pt x="728" y="0"/>
                    <a:pt x="1531" y="954"/>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7"/>
            <p:cNvSpPr/>
            <p:nvPr/>
          </p:nvSpPr>
          <p:spPr>
            <a:xfrm>
              <a:off x="2488522" y="3477614"/>
              <a:ext cx="119256" cy="814123"/>
            </a:xfrm>
            <a:custGeom>
              <a:avLst/>
              <a:gdLst/>
              <a:ahLst/>
              <a:cxnLst/>
              <a:rect l="l" t="t" r="r" b="b"/>
              <a:pathLst>
                <a:path w="2787" h="19026" extrusionOk="0">
                  <a:moveTo>
                    <a:pt x="1531" y="829"/>
                  </a:moveTo>
                  <a:cubicBezTo>
                    <a:pt x="1883" y="1180"/>
                    <a:pt x="2661" y="8810"/>
                    <a:pt x="2661" y="10743"/>
                  </a:cubicBezTo>
                  <a:cubicBezTo>
                    <a:pt x="2661" y="12098"/>
                    <a:pt x="2711" y="13504"/>
                    <a:pt x="2761" y="14859"/>
                  </a:cubicBezTo>
                  <a:cubicBezTo>
                    <a:pt x="2786" y="15436"/>
                    <a:pt x="2786" y="16013"/>
                    <a:pt x="2736" y="16591"/>
                  </a:cubicBezTo>
                  <a:cubicBezTo>
                    <a:pt x="2711" y="16917"/>
                    <a:pt x="2636" y="17243"/>
                    <a:pt x="2611" y="17570"/>
                  </a:cubicBezTo>
                  <a:cubicBezTo>
                    <a:pt x="2611" y="17971"/>
                    <a:pt x="276" y="19025"/>
                    <a:pt x="101" y="18599"/>
                  </a:cubicBezTo>
                  <a:cubicBezTo>
                    <a:pt x="0" y="18272"/>
                    <a:pt x="728" y="0"/>
                    <a:pt x="1531" y="829"/>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7"/>
            <p:cNvSpPr/>
            <p:nvPr/>
          </p:nvSpPr>
          <p:spPr>
            <a:xfrm>
              <a:off x="2652839" y="3379880"/>
              <a:ext cx="119256" cy="941936"/>
            </a:xfrm>
            <a:custGeom>
              <a:avLst/>
              <a:gdLst/>
              <a:ahLst/>
              <a:cxnLst/>
              <a:rect l="l" t="t" r="r" b="b"/>
              <a:pathLst>
                <a:path w="2787" h="22013" extrusionOk="0">
                  <a:moveTo>
                    <a:pt x="1557" y="954"/>
                  </a:moveTo>
                  <a:cubicBezTo>
                    <a:pt x="1883" y="1331"/>
                    <a:pt x="2661" y="10191"/>
                    <a:pt x="2661" y="12424"/>
                  </a:cubicBezTo>
                  <a:cubicBezTo>
                    <a:pt x="2661" y="14006"/>
                    <a:pt x="2711" y="15612"/>
                    <a:pt x="2761" y="17193"/>
                  </a:cubicBezTo>
                  <a:cubicBezTo>
                    <a:pt x="2786" y="17871"/>
                    <a:pt x="2786" y="18523"/>
                    <a:pt x="2736" y="19201"/>
                  </a:cubicBezTo>
                  <a:cubicBezTo>
                    <a:pt x="2711" y="19577"/>
                    <a:pt x="2636" y="19954"/>
                    <a:pt x="2636" y="20330"/>
                  </a:cubicBezTo>
                  <a:cubicBezTo>
                    <a:pt x="2611" y="20807"/>
                    <a:pt x="276" y="22012"/>
                    <a:pt x="126" y="21535"/>
                  </a:cubicBezTo>
                  <a:cubicBezTo>
                    <a:pt x="0" y="21159"/>
                    <a:pt x="753" y="0"/>
                    <a:pt x="1557" y="954"/>
                  </a:cubicBezTo>
                  <a:close/>
                </a:path>
              </a:pathLst>
            </a:custGeom>
            <a:gradFill>
              <a:gsLst>
                <a:gs pos="0">
                  <a:srgbClr val="FFFFFF">
                    <a:alpha val="0"/>
                  </a:srgbClr>
                </a:gs>
                <a:gs pos="34000">
                  <a:schemeClr val="accen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7"/>
            <p:cNvSpPr/>
            <p:nvPr/>
          </p:nvSpPr>
          <p:spPr>
            <a:xfrm>
              <a:off x="2652839" y="3548476"/>
              <a:ext cx="119256" cy="813053"/>
            </a:xfrm>
            <a:custGeom>
              <a:avLst/>
              <a:gdLst/>
              <a:ahLst/>
              <a:cxnLst/>
              <a:rect l="l" t="t" r="r" b="b"/>
              <a:pathLst>
                <a:path w="2787" h="19001" extrusionOk="0">
                  <a:moveTo>
                    <a:pt x="1557" y="804"/>
                  </a:moveTo>
                  <a:cubicBezTo>
                    <a:pt x="1883" y="1156"/>
                    <a:pt x="2661" y="8786"/>
                    <a:pt x="2661" y="10718"/>
                  </a:cubicBezTo>
                  <a:cubicBezTo>
                    <a:pt x="2661" y="12073"/>
                    <a:pt x="2711" y="13479"/>
                    <a:pt x="2761" y="14834"/>
                  </a:cubicBezTo>
                  <a:cubicBezTo>
                    <a:pt x="2786" y="15412"/>
                    <a:pt x="2786" y="15989"/>
                    <a:pt x="2736" y="16566"/>
                  </a:cubicBezTo>
                  <a:cubicBezTo>
                    <a:pt x="2711" y="16867"/>
                    <a:pt x="2636" y="17219"/>
                    <a:pt x="2636" y="17520"/>
                  </a:cubicBezTo>
                  <a:cubicBezTo>
                    <a:pt x="2611" y="17947"/>
                    <a:pt x="276" y="19001"/>
                    <a:pt x="126" y="18574"/>
                  </a:cubicBezTo>
                  <a:cubicBezTo>
                    <a:pt x="0" y="18248"/>
                    <a:pt x="753" y="1"/>
                    <a:pt x="1557" y="804"/>
                  </a:cubicBezTo>
                  <a:close/>
                </a:path>
              </a:pathLst>
            </a:custGeom>
            <a:gradFill>
              <a:gsLst>
                <a:gs pos="0">
                  <a:srgbClr val="6BAFBD"/>
                </a:gs>
                <a:gs pos="100000">
                  <a:srgbClr val="FFFFFF">
                    <a:alpha val="4196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57"/>
          <p:cNvSpPr/>
          <p:nvPr/>
        </p:nvSpPr>
        <p:spPr>
          <a:xfrm>
            <a:off x="182850" y="692550"/>
            <a:ext cx="2132275" cy="347350"/>
          </a:xfrm>
          <a:custGeom>
            <a:avLst/>
            <a:gdLst/>
            <a:ahLst/>
            <a:cxnLst/>
            <a:rect l="l" t="t" r="r" b="b"/>
            <a:pathLst>
              <a:path w="85291" h="13894" extrusionOk="0">
                <a:moveTo>
                  <a:pt x="36367" y="0"/>
                </a:moveTo>
                <a:cubicBezTo>
                  <a:pt x="36292" y="0"/>
                  <a:pt x="36218" y="0"/>
                  <a:pt x="36143" y="1"/>
                </a:cubicBezTo>
                <a:lnTo>
                  <a:pt x="0" y="1"/>
                </a:lnTo>
                <a:lnTo>
                  <a:pt x="0" y="13893"/>
                </a:lnTo>
                <a:lnTo>
                  <a:pt x="36517" y="13893"/>
                </a:lnTo>
                <a:cubicBezTo>
                  <a:pt x="39739" y="13893"/>
                  <a:pt x="42867" y="12843"/>
                  <a:pt x="45436" y="10881"/>
                </a:cubicBezTo>
                <a:cubicBezTo>
                  <a:pt x="47420" y="9387"/>
                  <a:pt x="49778" y="8406"/>
                  <a:pt x="52253" y="8056"/>
                </a:cubicBezTo>
                <a:lnTo>
                  <a:pt x="85291" y="3387"/>
                </a:lnTo>
                <a:lnTo>
                  <a:pt x="55195" y="3387"/>
                </a:lnTo>
                <a:cubicBezTo>
                  <a:pt x="52814" y="3387"/>
                  <a:pt x="50432" y="3060"/>
                  <a:pt x="48167" y="2383"/>
                </a:cubicBezTo>
                <a:lnTo>
                  <a:pt x="43171" y="982"/>
                </a:lnTo>
                <a:cubicBezTo>
                  <a:pt x="40954" y="349"/>
                  <a:pt x="38672" y="0"/>
                  <a:pt x="36367" y="0"/>
                </a:cubicBezTo>
                <a:close/>
              </a:path>
            </a:pathLst>
          </a:custGeom>
          <a:solidFill>
            <a:srgbClr val="FFFFFF">
              <a:alpha val="3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57"/>
          <p:cNvGrpSpPr/>
          <p:nvPr/>
        </p:nvGrpSpPr>
        <p:grpSpPr>
          <a:xfrm flipH="1">
            <a:off x="540100" y="518100"/>
            <a:ext cx="2102525" cy="696250"/>
            <a:chOff x="2250625" y="399575"/>
            <a:chExt cx="2102525" cy="696250"/>
          </a:xfrm>
        </p:grpSpPr>
        <p:sp>
          <p:nvSpPr>
            <p:cNvPr id="1205" name="Google Shape;1205;p57"/>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7"/>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7"/>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7"/>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7"/>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7"/>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7"/>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44231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35"/>
                                        </p:tgtEl>
                                        <p:attrNameLst>
                                          <p:attrName>style.visibility</p:attrName>
                                        </p:attrNameLst>
                                      </p:cBhvr>
                                      <p:to>
                                        <p:strVal val="visible"/>
                                      </p:to>
                                    </p:set>
                                    <p:anim calcmode="lin" valueType="num">
                                      <p:cBhvr additive="base">
                                        <p:cTn id="27" dur="500" fill="hold"/>
                                        <p:tgtEl>
                                          <p:spTgt spid="1135"/>
                                        </p:tgtEl>
                                        <p:attrNameLst>
                                          <p:attrName>ppt_x</p:attrName>
                                        </p:attrNameLst>
                                      </p:cBhvr>
                                      <p:tavLst>
                                        <p:tav tm="0">
                                          <p:val>
                                            <p:strVal val="#ppt_x"/>
                                          </p:val>
                                        </p:tav>
                                        <p:tav tm="100000">
                                          <p:val>
                                            <p:strVal val="#ppt_x"/>
                                          </p:val>
                                        </p:tav>
                                      </p:tavLst>
                                    </p:anim>
                                    <p:anim calcmode="lin" valueType="num">
                                      <p:cBhvr additive="base">
                                        <p:cTn id="28" dur="500" fill="hold"/>
                                        <p:tgtEl>
                                          <p:spTgt spid="11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36"/>
                                        </p:tgtEl>
                                        <p:attrNameLst>
                                          <p:attrName>style.visibility</p:attrName>
                                        </p:attrNameLst>
                                      </p:cBhvr>
                                      <p:to>
                                        <p:strVal val="visible"/>
                                      </p:to>
                                    </p:set>
                                    <p:anim calcmode="lin" valueType="num">
                                      <p:cBhvr additive="base">
                                        <p:cTn id="31" dur="500" fill="hold"/>
                                        <p:tgtEl>
                                          <p:spTgt spid="1136"/>
                                        </p:tgtEl>
                                        <p:attrNameLst>
                                          <p:attrName>ppt_x</p:attrName>
                                        </p:attrNameLst>
                                      </p:cBhvr>
                                      <p:tavLst>
                                        <p:tav tm="0">
                                          <p:val>
                                            <p:strVal val="#ppt_x"/>
                                          </p:val>
                                        </p:tav>
                                        <p:tav tm="100000">
                                          <p:val>
                                            <p:strVal val="#ppt_x"/>
                                          </p:val>
                                        </p:tav>
                                      </p:tavLst>
                                    </p:anim>
                                    <p:anim calcmode="lin" valueType="num">
                                      <p:cBhvr additive="base">
                                        <p:cTn id="32" dur="500" fill="hold"/>
                                        <p:tgtEl>
                                          <p:spTgt spid="11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37"/>
                                        </p:tgtEl>
                                        <p:attrNameLst>
                                          <p:attrName>style.visibility</p:attrName>
                                        </p:attrNameLst>
                                      </p:cBhvr>
                                      <p:to>
                                        <p:strVal val="visible"/>
                                      </p:to>
                                    </p:set>
                                    <p:anim calcmode="lin" valueType="num">
                                      <p:cBhvr additive="base">
                                        <p:cTn id="35" dur="500" fill="hold"/>
                                        <p:tgtEl>
                                          <p:spTgt spid="1137"/>
                                        </p:tgtEl>
                                        <p:attrNameLst>
                                          <p:attrName>ppt_x</p:attrName>
                                        </p:attrNameLst>
                                      </p:cBhvr>
                                      <p:tavLst>
                                        <p:tav tm="0">
                                          <p:val>
                                            <p:strVal val="#ppt_x"/>
                                          </p:val>
                                        </p:tav>
                                        <p:tav tm="100000">
                                          <p:val>
                                            <p:strVal val="#ppt_x"/>
                                          </p:val>
                                        </p:tav>
                                      </p:tavLst>
                                    </p:anim>
                                    <p:anim calcmode="lin" valueType="num">
                                      <p:cBhvr additive="base">
                                        <p:cTn id="36" dur="500" fill="hold"/>
                                        <p:tgtEl>
                                          <p:spTgt spid="113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39"/>
                                        </p:tgtEl>
                                        <p:attrNameLst>
                                          <p:attrName>style.visibility</p:attrName>
                                        </p:attrNameLst>
                                      </p:cBhvr>
                                      <p:to>
                                        <p:strVal val="visible"/>
                                      </p:to>
                                    </p:set>
                                    <p:anim calcmode="lin" valueType="num">
                                      <p:cBhvr additive="base">
                                        <p:cTn id="39" dur="500" fill="hold"/>
                                        <p:tgtEl>
                                          <p:spTgt spid="1139"/>
                                        </p:tgtEl>
                                        <p:attrNameLst>
                                          <p:attrName>ppt_x</p:attrName>
                                        </p:attrNameLst>
                                      </p:cBhvr>
                                      <p:tavLst>
                                        <p:tav tm="0">
                                          <p:val>
                                            <p:strVal val="#ppt_x"/>
                                          </p:val>
                                        </p:tav>
                                        <p:tav tm="100000">
                                          <p:val>
                                            <p:strVal val="#ppt_x"/>
                                          </p:val>
                                        </p:tav>
                                      </p:tavLst>
                                    </p:anim>
                                    <p:anim calcmode="lin" valueType="num">
                                      <p:cBhvr additive="base">
                                        <p:cTn id="40" dur="500" fill="hold"/>
                                        <p:tgtEl>
                                          <p:spTgt spid="11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03"/>
                                        </p:tgtEl>
                                        <p:attrNameLst>
                                          <p:attrName>style.visibility</p:attrName>
                                        </p:attrNameLst>
                                      </p:cBhvr>
                                      <p:to>
                                        <p:strVal val="visible"/>
                                      </p:to>
                                    </p:set>
                                    <p:anim calcmode="lin" valueType="num">
                                      <p:cBhvr additive="base">
                                        <p:cTn id="43" dur="500" fill="hold"/>
                                        <p:tgtEl>
                                          <p:spTgt spid="1203"/>
                                        </p:tgtEl>
                                        <p:attrNameLst>
                                          <p:attrName>ppt_x</p:attrName>
                                        </p:attrNameLst>
                                      </p:cBhvr>
                                      <p:tavLst>
                                        <p:tav tm="0">
                                          <p:val>
                                            <p:strVal val="#ppt_x"/>
                                          </p:val>
                                        </p:tav>
                                        <p:tav tm="100000">
                                          <p:val>
                                            <p:strVal val="#ppt_x"/>
                                          </p:val>
                                        </p:tav>
                                      </p:tavLst>
                                    </p:anim>
                                    <p:anim calcmode="lin" valueType="num">
                                      <p:cBhvr additive="base">
                                        <p:cTn id="44" dur="500" fill="hold"/>
                                        <p:tgtEl>
                                          <p:spTgt spid="120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04"/>
                                        </p:tgtEl>
                                        <p:attrNameLst>
                                          <p:attrName>style.visibility</p:attrName>
                                        </p:attrNameLst>
                                      </p:cBhvr>
                                      <p:to>
                                        <p:strVal val="visible"/>
                                      </p:to>
                                    </p:set>
                                    <p:anim calcmode="lin" valueType="num">
                                      <p:cBhvr additive="base">
                                        <p:cTn id="47" dur="500" fill="hold"/>
                                        <p:tgtEl>
                                          <p:spTgt spid="1204"/>
                                        </p:tgtEl>
                                        <p:attrNameLst>
                                          <p:attrName>ppt_x</p:attrName>
                                        </p:attrNameLst>
                                      </p:cBhvr>
                                      <p:tavLst>
                                        <p:tav tm="0">
                                          <p:val>
                                            <p:strVal val="#ppt_x"/>
                                          </p:val>
                                        </p:tav>
                                        <p:tav tm="100000">
                                          <p:val>
                                            <p:strVal val="#ppt_x"/>
                                          </p:val>
                                        </p:tav>
                                      </p:tavLst>
                                    </p:anim>
                                    <p:anim calcmode="lin" valueType="num">
                                      <p:cBhvr additive="base">
                                        <p:cTn id="48" dur="500" fill="hold"/>
                                        <p:tgtEl>
                                          <p:spTgt spid="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0" animBg="1"/>
      <p:bldP spid="1136" grpId="0"/>
      <p:bldP spid="1137" grpId="0"/>
      <p:bldP spid="12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grpSp>
        <p:nvGrpSpPr>
          <p:cNvPr id="791" name="Google Shape;124;p3">
            <a:extLst>
              <a:ext uri="{FF2B5EF4-FFF2-40B4-BE49-F238E27FC236}">
                <a16:creationId xmlns:a16="http://schemas.microsoft.com/office/drawing/2014/main" id="{B8719A11-D3E5-AACB-F497-FF6987A0799E}"/>
              </a:ext>
            </a:extLst>
          </p:cNvPr>
          <p:cNvGrpSpPr/>
          <p:nvPr/>
        </p:nvGrpSpPr>
        <p:grpSpPr>
          <a:xfrm>
            <a:off x="200944" y="367710"/>
            <a:ext cx="9144081" cy="4567289"/>
            <a:chOff x="244450" y="272744"/>
            <a:chExt cx="9144081" cy="4567289"/>
          </a:xfrm>
        </p:grpSpPr>
        <p:sp>
          <p:nvSpPr>
            <p:cNvPr id="792" name="Google Shape;125;p3">
              <a:extLst>
                <a:ext uri="{FF2B5EF4-FFF2-40B4-BE49-F238E27FC236}">
                  <a16:creationId xmlns:a16="http://schemas.microsoft.com/office/drawing/2014/main" id="{1133C195-9D1A-974C-36E3-33BC25BF7E88}"/>
                </a:ext>
              </a:extLst>
            </p:cNvPr>
            <p:cNvSpPr/>
            <p:nvPr/>
          </p:nvSpPr>
          <p:spPr>
            <a:xfrm flipH="1">
              <a:off x="244450" y="1449339"/>
              <a:ext cx="9144081" cy="3390694"/>
            </a:xfrm>
            <a:custGeom>
              <a:avLst/>
              <a:gdLst/>
              <a:ahLst/>
              <a:cxnLst/>
              <a:rect l="l" t="t" r="r" b="b"/>
              <a:pathLst>
                <a:path w="114879" h="42598" extrusionOk="0">
                  <a:moveTo>
                    <a:pt x="61209" y="12852"/>
                  </a:moveTo>
                  <a:cubicBezTo>
                    <a:pt x="61220" y="12863"/>
                    <a:pt x="61220" y="12870"/>
                    <a:pt x="61218" y="12870"/>
                  </a:cubicBezTo>
                  <a:cubicBezTo>
                    <a:pt x="61215" y="12870"/>
                    <a:pt x="61211" y="12865"/>
                    <a:pt x="61209" y="12852"/>
                  </a:cubicBezTo>
                  <a:close/>
                  <a:moveTo>
                    <a:pt x="45649" y="0"/>
                  </a:moveTo>
                  <a:cubicBezTo>
                    <a:pt x="45299" y="0"/>
                    <a:pt x="45128" y="308"/>
                    <a:pt x="45128" y="308"/>
                  </a:cubicBezTo>
                  <a:cubicBezTo>
                    <a:pt x="45128" y="308"/>
                    <a:pt x="44551" y="87"/>
                    <a:pt x="44093" y="87"/>
                  </a:cubicBezTo>
                  <a:cubicBezTo>
                    <a:pt x="43677" y="87"/>
                    <a:pt x="43359" y="269"/>
                    <a:pt x="43656" y="963"/>
                  </a:cubicBezTo>
                  <a:cubicBezTo>
                    <a:pt x="43508" y="938"/>
                    <a:pt x="43382" y="926"/>
                    <a:pt x="43275" y="926"/>
                  </a:cubicBezTo>
                  <a:cubicBezTo>
                    <a:pt x="42262" y="926"/>
                    <a:pt x="42996" y="1983"/>
                    <a:pt x="43273" y="2489"/>
                  </a:cubicBezTo>
                  <a:cubicBezTo>
                    <a:pt x="42634" y="2588"/>
                    <a:pt x="41209" y="2739"/>
                    <a:pt x="42203" y="3627"/>
                  </a:cubicBezTo>
                  <a:cubicBezTo>
                    <a:pt x="42150" y="3657"/>
                    <a:pt x="42099" y="3669"/>
                    <a:pt x="42048" y="3669"/>
                  </a:cubicBezTo>
                  <a:cubicBezTo>
                    <a:pt x="41824" y="3669"/>
                    <a:pt x="41588" y="3437"/>
                    <a:pt x="41076" y="3437"/>
                  </a:cubicBezTo>
                  <a:cubicBezTo>
                    <a:pt x="40983" y="3437"/>
                    <a:pt x="40881" y="3444"/>
                    <a:pt x="40768" y="3463"/>
                  </a:cubicBezTo>
                  <a:cubicBezTo>
                    <a:pt x="41165" y="2902"/>
                    <a:pt x="40812" y="2756"/>
                    <a:pt x="40338" y="2756"/>
                  </a:cubicBezTo>
                  <a:cubicBezTo>
                    <a:pt x="39826" y="2756"/>
                    <a:pt x="39172" y="2927"/>
                    <a:pt x="39172" y="2927"/>
                  </a:cubicBezTo>
                  <a:cubicBezTo>
                    <a:pt x="39172" y="2927"/>
                    <a:pt x="38480" y="1848"/>
                    <a:pt x="37749" y="1848"/>
                  </a:cubicBezTo>
                  <a:cubicBezTo>
                    <a:pt x="37447" y="1848"/>
                    <a:pt x="37139" y="2031"/>
                    <a:pt x="36869" y="2551"/>
                  </a:cubicBezTo>
                  <a:cubicBezTo>
                    <a:pt x="36683" y="2416"/>
                    <a:pt x="36479" y="2358"/>
                    <a:pt x="36287" y="2358"/>
                  </a:cubicBezTo>
                  <a:cubicBezTo>
                    <a:pt x="35648" y="2358"/>
                    <a:pt x="35132" y="2994"/>
                    <a:pt x="35790" y="3556"/>
                  </a:cubicBezTo>
                  <a:cubicBezTo>
                    <a:pt x="35297" y="3570"/>
                    <a:pt x="33318" y="3977"/>
                    <a:pt x="34785" y="4417"/>
                  </a:cubicBezTo>
                  <a:cubicBezTo>
                    <a:pt x="34748" y="4415"/>
                    <a:pt x="34711" y="4414"/>
                    <a:pt x="34676" y="4414"/>
                  </a:cubicBezTo>
                  <a:cubicBezTo>
                    <a:pt x="33447" y="4414"/>
                    <a:pt x="33958" y="5625"/>
                    <a:pt x="34723" y="6003"/>
                  </a:cubicBezTo>
                  <a:cubicBezTo>
                    <a:pt x="34718" y="6003"/>
                    <a:pt x="34712" y="6003"/>
                    <a:pt x="34707" y="6003"/>
                  </a:cubicBezTo>
                  <a:cubicBezTo>
                    <a:pt x="34092" y="6003"/>
                    <a:pt x="32188" y="6241"/>
                    <a:pt x="32817" y="7166"/>
                  </a:cubicBezTo>
                  <a:cubicBezTo>
                    <a:pt x="32450" y="7252"/>
                    <a:pt x="30143" y="7619"/>
                    <a:pt x="31428" y="8236"/>
                  </a:cubicBezTo>
                  <a:cubicBezTo>
                    <a:pt x="31396" y="8232"/>
                    <a:pt x="31362" y="8230"/>
                    <a:pt x="31327" y="8230"/>
                  </a:cubicBezTo>
                  <a:cubicBezTo>
                    <a:pt x="30669" y="8230"/>
                    <a:pt x="29554" y="8979"/>
                    <a:pt x="30526" y="9321"/>
                  </a:cubicBezTo>
                  <a:cubicBezTo>
                    <a:pt x="30119" y="9421"/>
                    <a:pt x="30111" y="9640"/>
                    <a:pt x="29946" y="9922"/>
                  </a:cubicBezTo>
                  <a:cubicBezTo>
                    <a:pt x="30223" y="9946"/>
                    <a:pt x="30496" y="10087"/>
                    <a:pt x="30787" y="10087"/>
                  </a:cubicBezTo>
                  <a:cubicBezTo>
                    <a:pt x="30821" y="10087"/>
                    <a:pt x="30856" y="10085"/>
                    <a:pt x="30891" y="10081"/>
                  </a:cubicBezTo>
                  <a:lnTo>
                    <a:pt x="30891" y="10081"/>
                  </a:lnTo>
                  <a:cubicBezTo>
                    <a:pt x="30390" y="10475"/>
                    <a:pt x="30421" y="11096"/>
                    <a:pt x="30984" y="11351"/>
                  </a:cubicBezTo>
                  <a:cubicBezTo>
                    <a:pt x="30597" y="11501"/>
                    <a:pt x="30642" y="12068"/>
                    <a:pt x="30678" y="12098"/>
                  </a:cubicBezTo>
                  <a:cubicBezTo>
                    <a:pt x="30547" y="12062"/>
                    <a:pt x="30412" y="12042"/>
                    <a:pt x="30279" y="12042"/>
                  </a:cubicBezTo>
                  <a:cubicBezTo>
                    <a:pt x="29924" y="12042"/>
                    <a:pt x="29586" y="12181"/>
                    <a:pt x="29395" y="12499"/>
                  </a:cubicBezTo>
                  <a:cubicBezTo>
                    <a:pt x="29247" y="12368"/>
                    <a:pt x="29104" y="12308"/>
                    <a:pt x="28971" y="12308"/>
                  </a:cubicBezTo>
                  <a:cubicBezTo>
                    <a:pt x="28716" y="12308"/>
                    <a:pt x="28495" y="12527"/>
                    <a:pt x="28330" y="12889"/>
                  </a:cubicBezTo>
                  <a:cubicBezTo>
                    <a:pt x="28387" y="12399"/>
                    <a:pt x="28198" y="11977"/>
                    <a:pt x="27800" y="11977"/>
                  </a:cubicBezTo>
                  <a:cubicBezTo>
                    <a:pt x="27709" y="11977"/>
                    <a:pt x="27607" y="11999"/>
                    <a:pt x="27494" y="12049"/>
                  </a:cubicBezTo>
                  <a:cubicBezTo>
                    <a:pt x="27434" y="11712"/>
                    <a:pt x="27093" y="11440"/>
                    <a:pt x="26833" y="11440"/>
                  </a:cubicBezTo>
                  <a:cubicBezTo>
                    <a:pt x="26682" y="11440"/>
                    <a:pt x="26559" y="11531"/>
                    <a:pt x="26534" y="11755"/>
                  </a:cubicBezTo>
                  <a:cubicBezTo>
                    <a:pt x="26502" y="11751"/>
                    <a:pt x="26470" y="11749"/>
                    <a:pt x="26438" y="11749"/>
                  </a:cubicBezTo>
                  <a:cubicBezTo>
                    <a:pt x="25756" y="11749"/>
                    <a:pt x="25212" y="12646"/>
                    <a:pt x="26086" y="12912"/>
                  </a:cubicBezTo>
                  <a:cubicBezTo>
                    <a:pt x="25507" y="13286"/>
                    <a:pt x="24991" y="13880"/>
                    <a:pt x="24872" y="14565"/>
                  </a:cubicBezTo>
                  <a:cubicBezTo>
                    <a:pt x="24553" y="14731"/>
                    <a:pt x="24228" y="14952"/>
                    <a:pt x="23897" y="15105"/>
                  </a:cubicBezTo>
                  <a:cubicBezTo>
                    <a:pt x="24219" y="14636"/>
                    <a:pt x="23985" y="14188"/>
                    <a:pt x="23541" y="14188"/>
                  </a:cubicBezTo>
                  <a:cubicBezTo>
                    <a:pt x="23438" y="14188"/>
                    <a:pt x="23325" y="14212"/>
                    <a:pt x="23205" y="14265"/>
                  </a:cubicBezTo>
                  <a:cubicBezTo>
                    <a:pt x="22978" y="13868"/>
                    <a:pt x="22570" y="13648"/>
                    <a:pt x="22120" y="13648"/>
                  </a:cubicBezTo>
                  <a:cubicBezTo>
                    <a:pt x="22103" y="13648"/>
                    <a:pt x="22086" y="13649"/>
                    <a:pt x="22069" y="13649"/>
                  </a:cubicBezTo>
                  <a:cubicBezTo>
                    <a:pt x="22429" y="13041"/>
                    <a:pt x="22343" y="12496"/>
                    <a:pt x="21727" y="12496"/>
                  </a:cubicBezTo>
                  <a:cubicBezTo>
                    <a:pt x="21606" y="12496"/>
                    <a:pt x="21465" y="12517"/>
                    <a:pt x="21304" y="12562"/>
                  </a:cubicBezTo>
                  <a:cubicBezTo>
                    <a:pt x="21406" y="12094"/>
                    <a:pt x="21500" y="11366"/>
                    <a:pt x="21024" y="11366"/>
                  </a:cubicBezTo>
                  <a:cubicBezTo>
                    <a:pt x="20940" y="11366"/>
                    <a:pt x="20839" y="11388"/>
                    <a:pt x="20717" y="11439"/>
                  </a:cubicBezTo>
                  <a:cubicBezTo>
                    <a:pt x="21052" y="10881"/>
                    <a:pt x="21230" y="9814"/>
                    <a:pt x="20411" y="9814"/>
                  </a:cubicBezTo>
                  <a:cubicBezTo>
                    <a:pt x="20358" y="9814"/>
                    <a:pt x="20301" y="9819"/>
                    <a:pt x="20239" y="9828"/>
                  </a:cubicBezTo>
                  <a:cubicBezTo>
                    <a:pt x="20364" y="9189"/>
                    <a:pt x="20101" y="8676"/>
                    <a:pt x="19458" y="8676"/>
                  </a:cubicBezTo>
                  <a:cubicBezTo>
                    <a:pt x="19414" y="8676"/>
                    <a:pt x="19369" y="8678"/>
                    <a:pt x="19321" y="8683"/>
                  </a:cubicBezTo>
                  <a:cubicBezTo>
                    <a:pt x="19488" y="8164"/>
                    <a:pt x="19213" y="7414"/>
                    <a:pt x="18657" y="7414"/>
                  </a:cubicBezTo>
                  <a:cubicBezTo>
                    <a:pt x="18597" y="7414"/>
                    <a:pt x="18534" y="7422"/>
                    <a:pt x="18468" y="7441"/>
                  </a:cubicBezTo>
                  <a:cubicBezTo>
                    <a:pt x="18361" y="7209"/>
                    <a:pt x="18208" y="7114"/>
                    <a:pt x="18051" y="7114"/>
                  </a:cubicBezTo>
                  <a:cubicBezTo>
                    <a:pt x="17735" y="7114"/>
                    <a:pt x="17402" y="7498"/>
                    <a:pt x="17393" y="7917"/>
                  </a:cubicBezTo>
                  <a:cubicBezTo>
                    <a:pt x="17302" y="7904"/>
                    <a:pt x="17213" y="7898"/>
                    <a:pt x="17127" y="7898"/>
                  </a:cubicBezTo>
                  <a:cubicBezTo>
                    <a:pt x="16467" y="7898"/>
                    <a:pt x="15983" y="8275"/>
                    <a:pt x="15939" y="8989"/>
                  </a:cubicBezTo>
                  <a:cubicBezTo>
                    <a:pt x="15737" y="8914"/>
                    <a:pt x="15498" y="8871"/>
                    <a:pt x="15258" y="8871"/>
                  </a:cubicBezTo>
                  <a:cubicBezTo>
                    <a:pt x="14708" y="8871"/>
                    <a:pt x="14156" y="9097"/>
                    <a:pt x="14060" y="9679"/>
                  </a:cubicBezTo>
                  <a:lnTo>
                    <a:pt x="14060" y="9679"/>
                  </a:lnTo>
                  <a:cubicBezTo>
                    <a:pt x="14065" y="9647"/>
                    <a:pt x="14092" y="9381"/>
                    <a:pt x="14114" y="9319"/>
                  </a:cubicBezTo>
                  <a:cubicBezTo>
                    <a:pt x="13963" y="9246"/>
                    <a:pt x="13838" y="9215"/>
                    <a:pt x="13732" y="9215"/>
                  </a:cubicBezTo>
                  <a:cubicBezTo>
                    <a:pt x="13217" y="9215"/>
                    <a:pt x="13152" y="9949"/>
                    <a:pt x="12675" y="10149"/>
                  </a:cubicBezTo>
                  <a:cubicBezTo>
                    <a:pt x="12506" y="10220"/>
                    <a:pt x="12304" y="10242"/>
                    <a:pt x="12081" y="10242"/>
                  </a:cubicBezTo>
                  <a:cubicBezTo>
                    <a:pt x="11712" y="10242"/>
                    <a:pt x="11287" y="10181"/>
                    <a:pt x="10868" y="10181"/>
                  </a:cubicBezTo>
                  <a:cubicBezTo>
                    <a:pt x="10543" y="10181"/>
                    <a:pt x="10222" y="10217"/>
                    <a:pt x="9933" y="10347"/>
                  </a:cubicBezTo>
                  <a:cubicBezTo>
                    <a:pt x="9874" y="9843"/>
                    <a:pt x="9501" y="9269"/>
                    <a:pt x="9003" y="9269"/>
                  </a:cubicBezTo>
                  <a:cubicBezTo>
                    <a:pt x="8937" y="9269"/>
                    <a:pt x="8869" y="9279"/>
                    <a:pt x="8799" y="9301"/>
                  </a:cubicBezTo>
                  <a:cubicBezTo>
                    <a:pt x="8553" y="8823"/>
                    <a:pt x="8098" y="8307"/>
                    <a:pt x="7568" y="8246"/>
                  </a:cubicBezTo>
                  <a:lnTo>
                    <a:pt x="7568" y="8246"/>
                  </a:lnTo>
                  <a:cubicBezTo>
                    <a:pt x="7574" y="8351"/>
                    <a:pt x="7564" y="8481"/>
                    <a:pt x="7561" y="8591"/>
                  </a:cubicBezTo>
                  <a:cubicBezTo>
                    <a:pt x="7364" y="8190"/>
                    <a:pt x="6747" y="7803"/>
                    <a:pt x="6309" y="7803"/>
                  </a:cubicBezTo>
                  <a:cubicBezTo>
                    <a:pt x="6000" y="7803"/>
                    <a:pt x="5781" y="7997"/>
                    <a:pt x="5864" y="8517"/>
                  </a:cubicBezTo>
                  <a:cubicBezTo>
                    <a:pt x="5787" y="8486"/>
                    <a:pt x="5728" y="8386"/>
                    <a:pt x="5648" y="8378"/>
                  </a:cubicBezTo>
                  <a:cubicBezTo>
                    <a:pt x="5348" y="8646"/>
                    <a:pt x="5273" y="8990"/>
                    <a:pt x="5491" y="9287"/>
                  </a:cubicBezTo>
                  <a:cubicBezTo>
                    <a:pt x="4775" y="9440"/>
                    <a:pt x="4277" y="10074"/>
                    <a:pt x="4955" y="10593"/>
                  </a:cubicBezTo>
                  <a:cubicBezTo>
                    <a:pt x="4858" y="10570"/>
                    <a:pt x="4767" y="10559"/>
                    <a:pt x="4683" y="10559"/>
                  </a:cubicBezTo>
                  <a:cubicBezTo>
                    <a:pt x="4212" y="10559"/>
                    <a:pt x="3969" y="10903"/>
                    <a:pt x="4192" y="11429"/>
                  </a:cubicBezTo>
                  <a:cubicBezTo>
                    <a:pt x="3452" y="11639"/>
                    <a:pt x="2348" y="11318"/>
                    <a:pt x="2509" y="12504"/>
                  </a:cubicBezTo>
                  <a:cubicBezTo>
                    <a:pt x="2277" y="12428"/>
                    <a:pt x="1863" y="12325"/>
                    <a:pt x="1512" y="12325"/>
                  </a:cubicBezTo>
                  <a:cubicBezTo>
                    <a:pt x="1137" y="12325"/>
                    <a:pt x="833" y="12443"/>
                    <a:pt x="899" y="12840"/>
                  </a:cubicBezTo>
                  <a:lnTo>
                    <a:pt x="899" y="12840"/>
                  </a:lnTo>
                  <a:cubicBezTo>
                    <a:pt x="739" y="12676"/>
                    <a:pt x="568" y="12592"/>
                    <a:pt x="395" y="12592"/>
                  </a:cubicBezTo>
                  <a:cubicBezTo>
                    <a:pt x="263" y="12592"/>
                    <a:pt x="130" y="12641"/>
                    <a:pt x="0" y="12743"/>
                  </a:cubicBezTo>
                  <a:lnTo>
                    <a:pt x="0" y="42597"/>
                  </a:lnTo>
                  <a:lnTo>
                    <a:pt x="114878" y="42597"/>
                  </a:lnTo>
                  <a:lnTo>
                    <a:pt x="114878" y="3572"/>
                  </a:lnTo>
                  <a:cubicBezTo>
                    <a:pt x="114313" y="3138"/>
                    <a:pt x="113920" y="2548"/>
                    <a:pt x="113197" y="2362"/>
                  </a:cubicBezTo>
                  <a:cubicBezTo>
                    <a:pt x="113106" y="2339"/>
                    <a:pt x="113021" y="2329"/>
                    <a:pt x="112941" y="2329"/>
                  </a:cubicBezTo>
                  <a:cubicBezTo>
                    <a:pt x="112443" y="2329"/>
                    <a:pt x="112143" y="2722"/>
                    <a:pt x="111852" y="2722"/>
                  </a:cubicBezTo>
                  <a:cubicBezTo>
                    <a:pt x="111843" y="2722"/>
                    <a:pt x="111835" y="2722"/>
                    <a:pt x="111827" y="2721"/>
                  </a:cubicBezTo>
                  <a:cubicBezTo>
                    <a:pt x="111287" y="2680"/>
                    <a:pt x="110610" y="1789"/>
                    <a:pt x="109996" y="1789"/>
                  </a:cubicBezTo>
                  <a:cubicBezTo>
                    <a:pt x="109782" y="1789"/>
                    <a:pt x="109576" y="1897"/>
                    <a:pt x="109386" y="2188"/>
                  </a:cubicBezTo>
                  <a:cubicBezTo>
                    <a:pt x="109022" y="1790"/>
                    <a:pt x="108487" y="1418"/>
                    <a:pt x="107964" y="1418"/>
                  </a:cubicBezTo>
                  <a:cubicBezTo>
                    <a:pt x="107777" y="1418"/>
                    <a:pt x="107592" y="1466"/>
                    <a:pt x="107416" y="1577"/>
                  </a:cubicBezTo>
                  <a:cubicBezTo>
                    <a:pt x="107229" y="1166"/>
                    <a:pt x="106977" y="492"/>
                    <a:pt x="106557" y="263"/>
                  </a:cubicBezTo>
                  <a:cubicBezTo>
                    <a:pt x="106389" y="170"/>
                    <a:pt x="106264" y="137"/>
                    <a:pt x="106160" y="137"/>
                  </a:cubicBezTo>
                  <a:cubicBezTo>
                    <a:pt x="105920" y="137"/>
                    <a:pt x="105793" y="311"/>
                    <a:pt x="105501" y="311"/>
                  </a:cubicBezTo>
                  <a:cubicBezTo>
                    <a:pt x="105479" y="311"/>
                    <a:pt x="105455" y="310"/>
                    <a:pt x="105430" y="308"/>
                  </a:cubicBezTo>
                  <a:cubicBezTo>
                    <a:pt x="105149" y="282"/>
                    <a:pt x="104600" y="69"/>
                    <a:pt x="104220" y="69"/>
                  </a:cubicBezTo>
                  <a:cubicBezTo>
                    <a:pt x="103863" y="69"/>
                    <a:pt x="103656" y="256"/>
                    <a:pt x="103958" y="963"/>
                  </a:cubicBezTo>
                  <a:cubicBezTo>
                    <a:pt x="103810" y="938"/>
                    <a:pt x="103684" y="926"/>
                    <a:pt x="103577" y="926"/>
                  </a:cubicBezTo>
                  <a:cubicBezTo>
                    <a:pt x="102563" y="926"/>
                    <a:pt x="103297" y="1983"/>
                    <a:pt x="103574" y="2489"/>
                  </a:cubicBezTo>
                  <a:cubicBezTo>
                    <a:pt x="102936" y="2588"/>
                    <a:pt x="101510" y="2739"/>
                    <a:pt x="102504" y="3627"/>
                  </a:cubicBezTo>
                  <a:cubicBezTo>
                    <a:pt x="102451" y="3657"/>
                    <a:pt x="102400" y="3669"/>
                    <a:pt x="102349" y="3669"/>
                  </a:cubicBezTo>
                  <a:cubicBezTo>
                    <a:pt x="102126" y="3669"/>
                    <a:pt x="101890" y="3437"/>
                    <a:pt x="101378" y="3437"/>
                  </a:cubicBezTo>
                  <a:cubicBezTo>
                    <a:pt x="101285" y="3437"/>
                    <a:pt x="101183" y="3444"/>
                    <a:pt x="101070" y="3463"/>
                  </a:cubicBezTo>
                  <a:cubicBezTo>
                    <a:pt x="101896" y="2296"/>
                    <a:pt x="100126" y="2615"/>
                    <a:pt x="99687" y="2506"/>
                  </a:cubicBezTo>
                  <a:cubicBezTo>
                    <a:pt x="99287" y="2406"/>
                    <a:pt x="98437" y="1776"/>
                    <a:pt x="97832" y="1776"/>
                  </a:cubicBezTo>
                  <a:cubicBezTo>
                    <a:pt x="97498" y="1776"/>
                    <a:pt x="97238" y="1969"/>
                    <a:pt x="97172" y="2551"/>
                  </a:cubicBezTo>
                  <a:cubicBezTo>
                    <a:pt x="96985" y="2416"/>
                    <a:pt x="96781" y="2358"/>
                    <a:pt x="96589" y="2358"/>
                  </a:cubicBezTo>
                  <a:cubicBezTo>
                    <a:pt x="95950" y="2358"/>
                    <a:pt x="95435" y="2994"/>
                    <a:pt x="96093" y="3556"/>
                  </a:cubicBezTo>
                  <a:cubicBezTo>
                    <a:pt x="95599" y="3570"/>
                    <a:pt x="93620" y="3976"/>
                    <a:pt x="95087" y="4417"/>
                  </a:cubicBezTo>
                  <a:cubicBezTo>
                    <a:pt x="95050" y="4415"/>
                    <a:pt x="95014" y="4414"/>
                    <a:pt x="94979" y="4414"/>
                  </a:cubicBezTo>
                  <a:cubicBezTo>
                    <a:pt x="93749" y="4414"/>
                    <a:pt x="94260" y="5625"/>
                    <a:pt x="95025" y="6003"/>
                  </a:cubicBezTo>
                  <a:cubicBezTo>
                    <a:pt x="95020" y="6003"/>
                    <a:pt x="95014" y="6003"/>
                    <a:pt x="95009" y="6003"/>
                  </a:cubicBezTo>
                  <a:cubicBezTo>
                    <a:pt x="94393" y="6003"/>
                    <a:pt x="92490" y="6241"/>
                    <a:pt x="93120" y="7166"/>
                  </a:cubicBezTo>
                  <a:cubicBezTo>
                    <a:pt x="92751" y="7252"/>
                    <a:pt x="90446" y="7619"/>
                    <a:pt x="91729" y="8236"/>
                  </a:cubicBezTo>
                  <a:cubicBezTo>
                    <a:pt x="91697" y="8232"/>
                    <a:pt x="91663" y="8230"/>
                    <a:pt x="91628" y="8230"/>
                  </a:cubicBezTo>
                  <a:cubicBezTo>
                    <a:pt x="90970" y="8230"/>
                    <a:pt x="89857" y="8979"/>
                    <a:pt x="90827" y="9321"/>
                  </a:cubicBezTo>
                  <a:cubicBezTo>
                    <a:pt x="90422" y="9421"/>
                    <a:pt x="90413" y="9640"/>
                    <a:pt x="90249" y="9922"/>
                  </a:cubicBezTo>
                  <a:cubicBezTo>
                    <a:pt x="90524" y="9946"/>
                    <a:pt x="90798" y="10087"/>
                    <a:pt x="91089" y="10087"/>
                  </a:cubicBezTo>
                  <a:cubicBezTo>
                    <a:pt x="91123" y="10087"/>
                    <a:pt x="91158" y="10085"/>
                    <a:pt x="91193" y="10081"/>
                  </a:cubicBezTo>
                  <a:lnTo>
                    <a:pt x="91193" y="10081"/>
                  </a:lnTo>
                  <a:cubicBezTo>
                    <a:pt x="90691" y="10475"/>
                    <a:pt x="90722" y="11096"/>
                    <a:pt x="91286" y="11351"/>
                  </a:cubicBezTo>
                  <a:cubicBezTo>
                    <a:pt x="90898" y="11501"/>
                    <a:pt x="90939" y="11705"/>
                    <a:pt x="90767" y="11985"/>
                  </a:cubicBezTo>
                  <a:cubicBezTo>
                    <a:pt x="90823" y="12009"/>
                    <a:pt x="90945" y="12068"/>
                    <a:pt x="90980" y="12098"/>
                  </a:cubicBezTo>
                  <a:cubicBezTo>
                    <a:pt x="90849" y="12062"/>
                    <a:pt x="90714" y="12042"/>
                    <a:pt x="90582" y="12042"/>
                  </a:cubicBezTo>
                  <a:cubicBezTo>
                    <a:pt x="90356" y="12042"/>
                    <a:pt x="90139" y="12098"/>
                    <a:pt x="89960" y="12220"/>
                  </a:cubicBezTo>
                  <a:lnTo>
                    <a:pt x="89960" y="12220"/>
                  </a:lnTo>
                  <a:cubicBezTo>
                    <a:pt x="89957" y="12219"/>
                    <a:pt x="89953" y="12219"/>
                    <a:pt x="89949" y="12219"/>
                  </a:cubicBezTo>
                  <a:cubicBezTo>
                    <a:pt x="89422" y="12219"/>
                    <a:pt x="89052" y="12632"/>
                    <a:pt x="88632" y="12889"/>
                  </a:cubicBezTo>
                  <a:cubicBezTo>
                    <a:pt x="88689" y="12399"/>
                    <a:pt x="88500" y="11977"/>
                    <a:pt x="88103" y="11977"/>
                  </a:cubicBezTo>
                  <a:cubicBezTo>
                    <a:pt x="88011" y="11977"/>
                    <a:pt x="87909" y="11999"/>
                    <a:pt x="87796" y="12049"/>
                  </a:cubicBezTo>
                  <a:cubicBezTo>
                    <a:pt x="87737" y="11712"/>
                    <a:pt x="87395" y="11440"/>
                    <a:pt x="87135" y="11440"/>
                  </a:cubicBezTo>
                  <a:cubicBezTo>
                    <a:pt x="86984" y="11440"/>
                    <a:pt x="86861" y="11531"/>
                    <a:pt x="86836" y="11755"/>
                  </a:cubicBezTo>
                  <a:cubicBezTo>
                    <a:pt x="86804" y="11751"/>
                    <a:pt x="86772" y="11749"/>
                    <a:pt x="86740" y="11749"/>
                  </a:cubicBezTo>
                  <a:cubicBezTo>
                    <a:pt x="86058" y="11749"/>
                    <a:pt x="85514" y="12646"/>
                    <a:pt x="86388" y="12912"/>
                  </a:cubicBezTo>
                  <a:cubicBezTo>
                    <a:pt x="85810" y="13286"/>
                    <a:pt x="85293" y="13880"/>
                    <a:pt x="85174" y="14565"/>
                  </a:cubicBezTo>
                  <a:cubicBezTo>
                    <a:pt x="84855" y="14731"/>
                    <a:pt x="84531" y="14952"/>
                    <a:pt x="84199" y="15105"/>
                  </a:cubicBezTo>
                  <a:lnTo>
                    <a:pt x="84199" y="15105"/>
                  </a:lnTo>
                  <a:cubicBezTo>
                    <a:pt x="84522" y="14636"/>
                    <a:pt x="84287" y="14188"/>
                    <a:pt x="83842" y="14188"/>
                  </a:cubicBezTo>
                  <a:cubicBezTo>
                    <a:pt x="83740" y="14188"/>
                    <a:pt x="83626" y="14212"/>
                    <a:pt x="83506" y="14265"/>
                  </a:cubicBezTo>
                  <a:cubicBezTo>
                    <a:pt x="83280" y="13868"/>
                    <a:pt x="82873" y="13648"/>
                    <a:pt x="82422" y="13648"/>
                  </a:cubicBezTo>
                  <a:cubicBezTo>
                    <a:pt x="82405" y="13648"/>
                    <a:pt x="82388" y="13649"/>
                    <a:pt x="82371" y="13649"/>
                  </a:cubicBezTo>
                  <a:cubicBezTo>
                    <a:pt x="82730" y="13041"/>
                    <a:pt x="82645" y="12496"/>
                    <a:pt x="82029" y="12496"/>
                  </a:cubicBezTo>
                  <a:cubicBezTo>
                    <a:pt x="81908" y="12496"/>
                    <a:pt x="81768" y="12517"/>
                    <a:pt x="81606" y="12562"/>
                  </a:cubicBezTo>
                  <a:cubicBezTo>
                    <a:pt x="81708" y="12094"/>
                    <a:pt x="81802" y="11366"/>
                    <a:pt x="81326" y="11366"/>
                  </a:cubicBezTo>
                  <a:cubicBezTo>
                    <a:pt x="81242" y="11366"/>
                    <a:pt x="81141" y="11388"/>
                    <a:pt x="81019" y="11439"/>
                  </a:cubicBezTo>
                  <a:cubicBezTo>
                    <a:pt x="81354" y="10881"/>
                    <a:pt x="81532" y="9814"/>
                    <a:pt x="80713" y="9814"/>
                  </a:cubicBezTo>
                  <a:cubicBezTo>
                    <a:pt x="80660" y="9814"/>
                    <a:pt x="80603" y="9819"/>
                    <a:pt x="80541" y="9828"/>
                  </a:cubicBezTo>
                  <a:cubicBezTo>
                    <a:pt x="80666" y="9189"/>
                    <a:pt x="80403" y="8676"/>
                    <a:pt x="79760" y="8676"/>
                  </a:cubicBezTo>
                  <a:cubicBezTo>
                    <a:pt x="79717" y="8676"/>
                    <a:pt x="79671" y="8678"/>
                    <a:pt x="79624" y="8683"/>
                  </a:cubicBezTo>
                  <a:cubicBezTo>
                    <a:pt x="79789" y="8163"/>
                    <a:pt x="79515" y="7414"/>
                    <a:pt x="78959" y="7414"/>
                  </a:cubicBezTo>
                  <a:cubicBezTo>
                    <a:pt x="78900" y="7414"/>
                    <a:pt x="78836" y="7422"/>
                    <a:pt x="78770" y="7441"/>
                  </a:cubicBezTo>
                  <a:cubicBezTo>
                    <a:pt x="78663" y="7209"/>
                    <a:pt x="78510" y="7114"/>
                    <a:pt x="78353" y="7114"/>
                  </a:cubicBezTo>
                  <a:cubicBezTo>
                    <a:pt x="78037" y="7114"/>
                    <a:pt x="77704" y="7498"/>
                    <a:pt x="77696" y="7917"/>
                  </a:cubicBezTo>
                  <a:cubicBezTo>
                    <a:pt x="77604" y="7904"/>
                    <a:pt x="77515" y="7898"/>
                    <a:pt x="77429" y="7898"/>
                  </a:cubicBezTo>
                  <a:cubicBezTo>
                    <a:pt x="76769" y="7898"/>
                    <a:pt x="76285" y="8275"/>
                    <a:pt x="76241" y="8989"/>
                  </a:cubicBezTo>
                  <a:cubicBezTo>
                    <a:pt x="76039" y="8914"/>
                    <a:pt x="75799" y="8871"/>
                    <a:pt x="75559" y="8871"/>
                  </a:cubicBezTo>
                  <a:cubicBezTo>
                    <a:pt x="75009" y="8871"/>
                    <a:pt x="74458" y="9097"/>
                    <a:pt x="74363" y="9679"/>
                  </a:cubicBezTo>
                  <a:lnTo>
                    <a:pt x="74363" y="9679"/>
                  </a:lnTo>
                  <a:cubicBezTo>
                    <a:pt x="74367" y="9648"/>
                    <a:pt x="74393" y="9381"/>
                    <a:pt x="74416" y="9319"/>
                  </a:cubicBezTo>
                  <a:cubicBezTo>
                    <a:pt x="74265" y="9246"/>
                    <a:pt x="74140" y="9215"/>
                    <a:pt x="74034" y="9215"/>
                  </a:cubicBezTo>
                  <a:cubicBezTo>
                    <a:pt x="73519" y="9215"/>
                    <a:pt x="73454" y="9949"/>
                    <a:pt x="72976" y="10149"/>
                  </a:cubicBezTo>
                  <a:cubicBezTo>
                    <a:pt x="72808" y="10219"/>
                    <a:pt x="72606" y="10241"/>
                    <a:pt x="72384" y="10241"/>
                  </a:cubicBezTo>
                  <a:cubicBezTo>
                    <a:pt x="72015" y="10241"/>
                    <a:pt x="71591" y="10180"/>
                    <a:pt x="71172" y="10180"/>
                  </a:cubicBezTo>
                  <a:cubicBezTo>
                    <a:pt x="70847" y="10180"/>
                    <a:pt x="70525" y="10217"/>
                    <a:pt x="70235" y="10347"/>
                  </a:cubicBezTo>
                  <a:cubicBezTo>
                    <a:pt x="70176" y="9843"/>
                    <a:pt x="69803" y="9269"/>
                    <a:pt x="69305" y="9269"/>
                  </a:cubicBezTo>
                  <a:cubicBezTo>
                    <a:pt x="69239" y="9269"/>
                    <a:pt x="69171" y="9279"/>
                    <a:pt x="69101" y="9301"/>
                  </a:cubicBezTo>
                  <a:cubicBezTo>
                    <a:pt x="68856" y="8823"/>
                    <a:pt x="68399" y="8307"/>
                    <a:pt x="67870" y="8246"/>
                  </a:cubicBezTo>
                  <a:lnTo>
                    <a:pt x="67870" y="8246"/>
                  </a:lnTo>
                  <a:cubicBezTo>
                    <a:pt x="67876" y="8351"/>
                    <a:pt x="67865" y="8481"/>
                    <a:pt x="67862" y="8591"/>
                  </a:cubicBezTo>
                  <a:cubicBezTo>
                    <a:pt x="67666" y="8190"/>
                    <a:pt x="67049" y="7803"/>
                    <a:pt x="66612" y="7803"/>
                  </a:cubicBezTo>
                  <a:cubicBezTo>
                    <a:pt x="66302" y="7803"/>
                    <a:pt x="66083" y="7997"/>
                    <a:pt x="66166" y="8517"/>
                  </a:cubicBezTo>
                  <a:cubicBezTo>
                    <a:pt x="66090" y="8486"/>
                    <a:pt x="66029" y="8386"/>
                    <a:pt x="65951" y="8378"/>
                  </a:cubicBezTo>
                  <a:cubicBezTo>
                    <a:pt x="65650" y="8646"/>
                    <a:pt x="65574" y="8990"/>
                    <a:pt x="65793" y="9287"/>
                  </a:cubicBezTo>
                  <a:cubicBezTo>
                    <a:pt x="65076" y="9440"/>
                    <a:pt x="64578" y="10074"/>
                    <a:pt x="65257" y="10593"/>
                  </a:cubicBezTo>
                  <a:cubicBezTo>
                    <a:pt x="65160" y="10570"/>
                    <a:pt x="65069" y="10559"/>
                    <a:pt x="64985" y="10559"/>
                  </a:cubicBezTo>
                  <a:cubicBezTo>
                    <a:pt x="64514" y="10559"/>
                    <a:pt x="64271" y="10903"/>
                    <a:pt x="64493" y="11429"/>
                  </a:cubicBezTo>
                  <a:cubicBezTo>
                    <a:pt x="63755" y="11639"/>
                    <a:pt x="62650" y="11318"/>
                    <a:pt x="62810" y="12504"/>
                  </a:cubicBezTo>
                  <a:cubicBezTo>
                    <a:pt x="62579" y="12428"/>
                    <a:pt x="62165" y="12325"/>
                    <a:pt x="61814" y="12325"/>
                  </a:cubicBezTo>
                  <a:cubicBezTo>
                    <a:pt x="61485" y="12325"/>
                    <a:pt x="61211" y="12416"/>
                    <a:pt x="61193" y="12706"/>
                  </a:cubicBezTo>
                  <a:lnTo>
                    <a:pt x="61193" y="12706"/>
                  </a:lnTo>
                  <a:cubicBezTo>
                    <a:pt x="61097" y="11939"/>
                    <a:pt x="60792" y="11467"/>
                    <a:pt x="60527" y="11467"/>
                  </a:cubicBezTo>
                  <a:cubicBezTo>
                    <a:pt x="60475" y="11467"/>
                    <a:pt x="60425" y="11485"/>
                    <a:pt x="60379" y="11521"/>
                  </a:cubicBezTo>
                  <a:cubicBezTo>
                    <a:pt x="61117" y="10788"/>
                    <a:pt x="60647" y="10275"/>
                    <a:pt x="60132" y="10275"/>
                  </a:cubicBezTo>
                  <a:cubicBezTo>
                    <a:pt x="59878" y="10275"/>
                    <a:pt x="59613" y="10399"/>
                    <a:pt x="59475" y="10682"/>
                  </a:cubicBezTo>
                  <a:lnTo>
                    <a:pt x="59475" y="10682"/>
                  </a:lnTo>
                  <a:cubicBezTo>
                    <a:pt x="59556" y="10068"/>
                    <a:pt x="59161" y="9727"/>
                    <a:pt x="58749" y="9727"/>
                  </a:cubicBezTo>
                  <a:cubicBezTo>
                    <a:pt x="58556" y="9727"/>
                    <a:pt x="58358" y="9803"/>
                    <a:pt x="58206" y="9961"/>
                  </a:cubicBezTo>
                  <a:lnTo>
                    <a:pt x="58206" y="9961"/>
                  </a:lnTo>
                  <a:cubicBezTo>
                    <a:pt x="58264" y="9482"/>
                    <a:pt x="57972" y="9213"/>
                    <a:pt x="57653" y="9213"/>
                  </a:cubicBezTo>
                  <a:cubicBezTo>
                    <a:pt x="57464" y="9213"/>
                    <a:pt x="57265" y="9309"/>
                    <a:pt x="57125" y="9513"/>
                  </a:cubicBezTo>
                  <a:lnTo>
                    <a:pt x="57125" y="9513"/>
                  </a:lnTo>
                  <a:cubicBezTo>
                    <a:pt x="57068" y="9318"/>
                    <a:pt x="56907" y="9201"/>
                    <a:pt x="56731" y="9158"/>
                  </a:cubicBezTo>
                  <a:lnTo>
                    <a:pt x="56731" y="9158"/>
                  </a:lnTo>
                  <a:cubicBezTo>
                    <a:pt x="57329" y="8347"/>
                    <a:pt x="57479" y="7347"/>
                    <a:pt x="56476" y="6923"/>
                  </a:cubicBezTo>
                  <a:cubicBezTo>
                    <a:pt x="57178" y="6681"/>
                    <a:pt x="57416" y="5328"/>
                    <a:pt x="56849" y="5328"/>
                  </a:cubicBezTo>
                  <a:cubicBezTo>
                    <a:pt x="56754" y="5328"/>
                    <a:pt x="56635" y="5367"/>
                    <a:pt x="56491" y="5456"/>
                  </a:cubicBezTo>
                  <a:cubicBezTo>
                    <a:pt x="57478" y="4689"/>
                    <a:pt x="57044" y="3976"/>
                    <a:pt x="56447" y="3976"/>
                  </a:cubicBezTo>
                  <a:cubicBezTo>
                    <a:pt x="56226" y="3976"/>
                    <a:pt x="55984" y="4073"/>
                    <a:pt x="55781" y="4300"/>
                  </a:cubicBezTo>
                  <a:lnTo>
                    <a:pt x="55781" y="4300"/>
                  </a:lnTo>
                  <a:cubicBezTo>
                    <a:pt x="56284" y="3553"/>
                    <a:pt x="55853" y="3016"/>
                    <a:pt x="55346" y="3016"/>
                  </a:cubicBezTo>
                  <a:cubicBezTo>
                    <a:pt x="55063" y="3016"/>
                    <a:pt x="54757" y="3183"/>
                    <a:pt x="54576" y="3572"/>
                  </a:cubicBezTo>
                  <a:cubicBezTo>
                    <a:pt x="54353" y="2830"/>
                    <a:pt x="53617" y="2549"/>
                    <a:pt x="52894" y="2362"/>
                  </a:cubicBezTo>
                  <a:cubicBezTo>
                    <a:pt x="52800" y="2338"/>
                    <a:pt x="52705" y="2327"/>
                    <a:pt x="52611" y="2327"/>
                  </a:cubicBezTo>
                  <a:cubicBezTo>
                    <a:pt x="52039" y="2327"/>
                    <a:pt x="51525" y="2721"/>
                    <a:pt x="51525" y="2721"/>
                  </a:cubicBezTo>
                  <a:cubicBezTo>
                    <a:pt x="51525" y="2721"/>
                    <a:pt x="51019" y="1727"/>
                    <a:pt x="50144" y="1727"/>
                  </a:cubicBezTo>
                  <a:cubicBezTo>
                    <a:pt x="49834" y="1727"/>
                    <a:pt x="49479" y="1852"/>
                    <a:pt x="49083" y="2188"/>
                  </a:cubicBezTo>
                  <a:cubicBezTo>
                    <a:pt x="48720" y="1790"/>
                    <a:pt x="48185" y="1418"/>
                    <a:pt x="47662" y="1418"/>
                  </a:cubicBezTo>
                  <a:cubicBezTo>
                    <a:pt x="47475" y="1418"/>
                    <a:pt x="47289" y="1466"/>
                    <a:pt x="47114" y="1577"/>
                  </a:cubicBezTo>
                  <a:cubicBezTo>
                    <a:pt x="46927" y="1166"/>
                    <a:pt x="46628" y="563"/>
                    <a:pt x="46256" y="263"/>
                  </a:cubicBezTo>
                  <a:cubicBezTo>
                    <a:pt x="46015" y="67"/>
                    <a:pt x="45812" y="0"/>
                    <a:pt x="45649"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93" name="Google Shape;126;p3">
              <a:extLst>
                <a:ext uri="{FF2B5EF4-FFF2-40B4-BE49-F238E27FC236}">
                  <a16:creationId xmlns:a16="http://schemas.microsoft.com/office/drawing/2014/main" id="{CD24F482-3844-055B-1AB4-BB381B873B98}"/>
                </a:ext>
              </a:extLst>
            </p:cNvPr>
            <p:cNvGrpSpPr/>
            <p:nvPr/>
          </p:nvGrpSpPr>
          <p:grpSpPr>
            <a:xfrm>
              <a:off x="1182787" y="1773301"/>
              <a:ext cx="1518624" cy="2350143"/>
              <a:chOff x="2593675" y="2254750"/>
              <a:chExt cx="344125" cy="532550"/>
            </a:xfrm>
          </p:grpSpPr>
          <p:sp>
            <p:nvSpPr>
              <p:cNvPr id="799" name="Google Shape;127;p3">
                <a:extLst>
                  <a:ext uri="{FF2B5EF4-FFF2-40B4-BE49-F238E27FC236}">
                    <a16:creationId xmlns:a16="http://schemas.microsoft.com/office/drawing/2014/main" id="{C1B7DE61-2CCF-686F-068E-19C7A85EB9D3}"/>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0" name="Google Shape;128;p3">
                <a:extLst>
                  <a:ext uri="{FF2B5EF4-FFF2-40B4-BE49-F238E27FC236}">
                    <a16:creationId xmlns:a16="http://schemas.microsoft.com/office/drawing/2014/main" id="{A7EC4E1F-5022-46DB-B02C-310161E32CA9}"/>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94" name="Google Shape;129;p3">
              <a:extLst>
                <a:ext uri="{FF2B5EF4-FFF2-40B4-BE49-F238E27FC236}">
                  <a16:creationId xmlns:a16="http://schemas.microsoft.com/office/drawing/2014/main" id="{3CDECD2F-0E3D-98F4-E2A4-BDA6D398DE73}"/>
                </a:ext>
              </a:extLst>
            </p:cNvPr>
            <p:cNvSpPr/>
            <p:nvPr/>
          </p:nvSpPr>
          <p:spPr>
            <a:xfrm>
              <a:off x="8243425" y="1773289"/>
              <a:ext cx="1108004" cy="2045020"/>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5" name="Google Shape;130;p3">
              <a:extLst>
                <a:ext uri="{FF2B5EF4-FFF2-40B4-BE49-F238E27FC236}">
                  <a16:creationId xmlns:a16="http://schemas.microsoft.com/office/drawing/2014/main" id="{59B0350A-7812-0CBB-A208-8F8AB6A19E68}"/>
                </a:ext>
              </a:extLst>
            </p:cNvPr>
            <p:cNvSpPr/>
            <p:nvPr/>
          </p:nvSpPr>
          <p:spPr>
            <a:xfrm flipH="1">
              <a:off x="1393328" y="272744"/>
              <a:ext cx="1900222" cy="3507199"/>
            </a:xfrm>
            <a:custGeom>
              <a:avLst/>
              <a:gdLst/>
              <a:ahLst/>
              <a:cxnLst/>
              <a:rect l="l" t="t" r="r" b="b"/>
              <a:pathLst>
                <a:path w="16673" h="30773" extrusionOk="0">
                  <a:moveTo>
                    <a:pt x="9772" y="0"/>
                  </a:moveTo>
                  <a:cubicBezTo>
                    <a:pt x="9159" y="0"/>
                    <a:pt x="7255" y="268"/>
                    <a:pt x="6210" y="3439"/>
                  </a:cubicBezTo>
                  <a:cubicBezTo>
                    <a:pt x="6210" y="3439"/>
                    <a:pt x="5865" y="930"/>
                    <a:pt x="1" y="66"/>
                  </a:cubicBezTo>
                  <a:lnTo>
                    <a:pt x="1" y="66"/>
                  </a:lnTo>
                  <a:cubicBezTo>
                    <a:pt x="1" y="67"/>
                    <a:pt x="175" y="1057"/>
                    <a:pt x="1649" y="2026"/>
                  </a:cubicBezTo>
                  <a:cubicBezTo>
                    <a:pt x="1873" y="1887"/>
                    <a:pt x="2105" y="1761"/>
                    <a:pt x="2348" y="1654"/>
                  </a:cubicBezTo>
                  <a:cubicBezTo>
                    <a:pt x="2359" y="1650"/>
                    <a:pt x="2369" y="1648"/>
                    <a:pt x="2379" y="1648"/>
                  </a:cubicBezTo>
                  <a:cubicBezTo>
                    <a:pt x="2444" y="1648"/>
                    <a:pt x="2477" y="1747"/>
                    <a:pt x="2407" y="1782"/>
                  </a:cubicBezTo>
                  <a:cubicBezTo>
                    <a:pt x="2200" y="1884"/>
                    <a:pt x="2004" y="2002"/>
                    <a:pt x="1814" y="2129"/>
                  </a:cubicBezTo>
                  <a:cubicBezTo>
                    <a:pt x="1988" y="2237"/>
                    <a:pt x="2180" y="2343"/>
                    <a:pt x="2388" y="2448"/>
                  </a:cubicBezTo>
                  <a:cubicBezTo>
                    <a:pt x="2609" y="2248"/>
                    <a:pt x="2842" y="2063"/>
                    <a:pt x="3089" y="1888"/>
                  </a:cubicBezTo>
                  <a:cubicBezTo>
                    <a:pt x="3099" y="1881"/>
                    <a:pt x="3109" y="1878"/>
                    <a:pt x="3119" y="1878"/>
                  </a:cubicBezTo>
                  <a:cubicBezTo>
                    <a:pt x="3161" y="1878"/>
                    <a:pt x="3193" y="1932"/>
                    <a:pt x="3154" y="1968"/>
                  </a:cubicBezTo>
                  <a:cubicBezTo>
                    <a:pt x="2954" y="2151"/>
                    <a:pt x="2771" y="2346"/>
                    <a:pt x="2597" y="2548"/>
                  </a:cubicBezTo>
                  <a:cubicBezTo>
                    <a:pt x="3192" y="2825"/>
                    <a:pt x="3922" y="3085"/>
                    <a:pt x="4820" y="3299"/>
                  </a:cubicBezTo>
                  <a:cubicBezTo>
                    <a:pt x="4820" y="3299"/>
                    <a:pt x="793" y="4091"/>
                    <a:pt x="104" y="8234"/>
                  </a:cubicBezTo>
                  <a:cubicBezTo>
                    <a:pt x="104" y="8234"/>
                    <a:pt x="141" y="8238"/>
                    <a:pt x="211" y="8238"/>
                  </a:cubicBezTo>
                  <a:cubicBezTo>
                    <a:pt x="432" y="8238"/>
                    <a:pt x="985" y="8201"/>
                    <a:pt x="1760" y="7895"/>
                  </a:cubicBezTo>
                  <a:cubicBezTo>
                    <a:pt x="1730" y="7659"/>
                    <a:pt x="1686" y="7410"/>
                    <a:pt x="1759" y="7181"/>
                  </a:cubicBezTo>
                  <a:cubicBezTo>
                    <a:pt x="1761" y="7173"/>
                    <a:pt x="1768" y="7169"/>
                    <a:pt x="1775" y="7169"/>
                  </a:cubicBezTo>
                  <a:cubicBezTo>
                    <a:pt x="1783" y="7169"/>
                    <a:pt x="1791" y="7173"/>
                    <a:pt x="1794" y="7179"/>
                  </a:cubicBezTo>
                  <a:cubicBezTo>
                    <a:pt x="1886" y="7372"/>
                    <a:pt x="1923" y="7595"/>
                    <a:pt x="1967" y="7809"/>
                  </a:cubicBezTo>
                  <a:cubicBezTo>
                    <a:pt x="2167" y="7721"/>
                    <a:pt x="2380" y="7616"/>
                    <a:pt x="2605" y="7490"/>
                  </a:cubicBezTo>
                  <a:cubicBezTo>
                    <a:pt x="2520" y="7333"/>
                    <a:pt x="2443" y="7171"/>
                    <a:pt x="2392" y="6997"/>
                  </a:cubicBezTo>
                  <a:cubicBezTo>
                    <a:pt x="2380" y="6957"/>
                    <a:pt x="2415" y="6931"/>
                    <a:pt x="2449" y="6931"/>
                  </a:cubicBezTo>
                  <a:cubicBezTo>
                    <a:pt x="2470" y="6931"/>
                    <a:pt x="2491" y="6941"/>
                    <a:pt x="2502" y="6962"/>
                  </a:cubicBezTo>
                  <a:cubicBezTo>
                    <a:pt x="2571" y="7120"/>
                    <a:pt x="2667" y="7259"/>
                    <a:pt x="2765" y="7398"/>
                  </a:cubicBezTo>
                  <a:cubicBezTo>
                    <a:pt x="3157" y="7165"/>
                    <a:pt x="3579" y="6870"/>
                    <a:pt x="4027" y="6495"/>
                  </a:cubicBezTo>
                  <a:lnTo>
                    <a:pt x="4027" y="6495"/>
                  </a:lnTo>
                  <a:cubicBezTo>
                    <a:pt x="4027" y="6495"/>
                    <a:pt x="1106" y="10879"/>
                    <a:pt x="778" y="13452"/>
                  </a:cubicBezTo>
                  <a:cubicBezTo>
                    <a:pt x="778" y="13452"/>
                    <a:pt x="4092" y="12302"/>
                    <a:pt x="5794" y="8129"/>
                  </a:cubicBezTo>
                  <a:lnTo>
                    <a:pt x="5794" y="8129"/>
                  </a:lnTo>
                  <a:cubicBezTo>
                    <a:pt x="4777" y="12704"/>
                    <a:pt x="2890" y="21865"/>
                    <a:pt x="2010" y="30516"/>
                  </a:cubicBezTo>
                  <a:lnTo>
                    <a:pt x="4540" y="30773"/>
                  </a:lnTo>
                  <a:cubicBezTo>
                    <a:pt x="4540" y="30773"/>
                    <a:pt x="4674" y="20241"/>
                    <a:pt x="6233" y="10184"/>
                  </a:cubicBezTo>
                  <a:cubicBezTo>
                    <a:pt x="6391" y="10267"/>
                    <a:pt x="6551" y="10342"/>
                    <a:pt x="6721" y="10398"/>
                  </a:cubicBezTo>
                  <a:cubicBezTo>
                    <a:pt x="6762" y="10410"/>
                    <a:pt x="6748" y="10472"/>
                    <a:pt x="6709" y="10472"/>
                  </a:cubicBezTo>
                  <a:cubicBezTo>
                    <a:pt x="6707" y="10472"/>
                    <a:pt x="6706" y="10472"/>
                    <a:pt x="6704" y="10471"/>
                  </a:cubicBezTo>
                  <a:cubicBezTo>
                    <a:pt x="6538" y="10447"/>
                    <a:pt x="6378" y="10406"/>
                    <a:pt x="6219" y="10357"/>
                  </a:cubicBezTo>
                  <a:lnTo>
                    <a:pt x="6219" y="10357"/>
                  </a:lnTo>
                  <a:cubicBezTo>
                    <a:pt x="6262" y="10728"/>
                    <a:pt x="6318" y="11117"/>
                    <a:pt x="6395" y="11512"/>
                  </a:cubicBezTo>
                  <a:cubicBezTo>
                    <a:pt x="6685" y="11436"/>
                    <a:pt x="6973" y="11350"/>
                    <a:pt x="7257" y="11250"/>
                  </a:cubicBezTo>
                  <a:cubicBezTo>
                    <a:pt x="7268" y="11246"/>
                    <a:pt x="7279" y="11244"/>
                    <a:pt x="7290" y="11244"/>
                  </a:cubicBezTo>
                  <a:cubicBezTo>
                    <a:pt x="7370" y="11244"/>
                    <a:pt x="7412" y="11357"/>
                    <a:pt x="7326" y="11400"/>
                  </a:cubicBezTo>
                  <a:cubicBezTo>
                    <a:pt x="7036" y="11546"/>
                    <a:pt x="6744" y="11671"/>
                    <a:pt x="6449" y="11779"/>
                  </a:cubicBezTo>
                  <a:cubicBezTo>
                    <a:pt x="6729" y="13093"/>
                    <a:pt x="7233" y="14470"/>
                    <a:pt x="8115" y="15604"/>
                  </a:cubicBezTo>
                  <a:cubicBezTo>
                    <a:pt x="8115" y="15604"/>
                    <a:pt x="10214" y="11404"/>
                    <a:pt x="9030" y="6602"/>
                  </a:cubicBezTo>
                  <a:lnTo>
                    <a:pt x="9030" y="6602"/>
                  </a:lnTo>
                  <a:cubicBezTo>
                    <a:pt x="9031" y="6603"/>
                    <a:pt x="9517" y="8133"/>
                    <a:pt x="10389" y="9672"/>
                  </a:cubicBezTo>
                  <a:cubicBezTo>
                    <a:pt x="10467" y="9524"/>
                    <a:pt x="10547" y="9378"/>
                    <a:pt x="10630" y="9232"/>
                  </a:cubicBezTo>
                  <a:cubicBezTo>
                    <a:pt x="10638" y="9218"/>
                    <a:pt x="10652" y="9212"/>
                    <a:pt x="10667" y="9212"/>
                  </a:cubicBezTo>
                  <a:cubicBezTo>
                    <a:pt x="10701" y="9212"/>
                    <a:pt x="10739" y="9246"/>
                    <a:pt x="10719" y="9282"/>
                  </a:cubicBezTo>
                  <a:cubicBezTo>
                    <a:pt x="10627" y="9451"/>
                    <a:pt x="10543" y="9624"/>
                    <a:pt x="10458" y="9795"/>
                  </a:cubicBezTo>
                  <a:cubicBezTo>
                    <a:pt x="10552" y="9955"/>
                    <a:pt x="10650" y="10116"/>
                    <a:pt x="10750" y="10274"/>
                  </a:cubicBezTo>
                  <a:cubicBezTo>
                    <a:pt x="10857" y="10001"/>
                    <a:pt x="10970" y="9731"/>
                    <a:pt x="11089" y="9471"/>
                  </a:cubicBezTo>
                  <a:cubicBezTo>
                    <a:pt x="11100" y="9446"/>
                    <a:pt x="11121" y="9436"/>
                    <a:pt x="11142" y="9436"/>
                  </a:cubicBezTo>
                  <a:cubicBezTo>
                    <a:pt x="11178" y="9436"/>
                    <a:pt x="11214" y="9467"/>
                    <a:pt x="11197" y="9512"/>
                  </a:cubicBezTo>
                  <a:cubicBezTo>
                    <a:pt x="11073" y="9831"/>
                    <a:pt x="10976" y="10157"/>
                    <a:pt x="10889" y="10486"/>
                  </a:cubicBezTo>
                  <a:cubicBezTo>
                    <a:pt x="11544" y="11458"/>
                    <a:pt x="12355" y="12320"/>
                    <a:pt x="13297" y="12653"/>
                  </a:cubicBezTo>
                  <a:cubicBezTo>
                    <a:pt x="13297" y="12653"/>
                    <a:pt x="14673" y="8983"/>
                    <a:pt x="9219" y="4749"/>
                  </a:cubicBezTo>
                  <a:cubicBezTo>
                    <a:pt x="9219" y="4749"/>
                    <a:pt x="9314" y="4747"/>
                    <a:pt x="9486" y="4747"/>
                  </a:cubicBezTo>
                  <a:cubicBezTo>
                    <a:pt x="9934" y="4747"/>
                    <a:pt x="10904" y="4762"/>
                    <a:pt x="12081" y="4868"/>
                  </a:cubicBezTo>
                  <a:cubicBezTo>
                    <a:pt x="12006" y="4627"/>
                    <a:pt x="11921" y="4389"/>
                    <a:pt x="11811" y="4160"/>
                  </a:cubicBezTo>
                  <a:cubicBezTo>
                    <a:pt x="11797" y="4132"/>
                    <a:pt x="11824" y="4104"/>
                    <a:pt x="11849" y="4104"/>
                  </a:cubicBezTo>
                  <a:cubicBezTo>
                    <a:pt x="11859" y="4104"/>
                    <a:pt x="11868" y="4108"/>
                    <a:pt x="11874" y="4118"/>
                  </a:cubicBezTo>
                  <a:cubicBezTo>
                    <a:pt x="12030" y="4365"/>
                    <a:pt x="12159" y="4623"/>
                    <a:pt x="12274" y="4887"/>
                  </a:cubicBezTo>
                  <a:cubicBezTo>
                    <a:pt x="12602" y="4918"/>
                    <a:pt x="12943" y="4956"/>
                    <a:pt x="13294" y="5005"/>
                  </a:cubicBezTo>
                  <a:cubicBezTo>
                    <a:pt x="13141" y="4762"/>
                    <a:pt x="12986" y="4521"/>
                    <a:pt x="12850" y="4269"/>
                  </a:cubicBezTo>
                  <a:cubicBezTo>
                    <a:pt x="12834" y="4236"/>
                    <a:pt x="12865" y="4205"/>
                    <a:pt x="12894" y="4205"/>
                  </a:cubicBezTo>
                  <a:cubicBezTo>
                    <a:pt x="12906" y="4205"/>
                    <a:pt x="12917" y="4210"/>
                    <a:pt x="12925" y="4222"/>
                  </a:cubicBezTo>
                  <a:cubicBezTo>
                    <a:pt x="13107" y="4498"/>
                    <a:pt x="13299" y="4766"/>
                    <a:pt x="13489" y="5031"/>
                  </a:cubicBezTo>
                  <a:cubicBezTo>
                    <a:pt x="14548" y="5185"/>
                    <a:pt x="15667" y="5419"/>
                    <a:pt x="16672" y="5776"/>
                  </a:cubicBezTo>
                  <a:cubicBezTo>
                    <a:pt x="16672" y="5776"/>
                    <a:pt x="15602" y="2753"/>
                    <a:pt x="10771" y="2753"/>
                  </a:cubicBezTo>
                  <a:cubicBezTo>
                    <a:pt x="10175" y="2753"/>
                    <a:pt x="9522" y="2799"/>
                    <a:pt x="8806" y="2902"/>
                  </a:cubicBezTo>
                  <a:cubicBezTo>
                    <a:pt x="8806" y="2902"/>
                    <a:pt x="9583" y="1175"/>
                    <a:pt x="9969" y="11"/>
                  </a:cubicBezTo>
                  <a:cubicBezTo>
                    <a:pt x="9969" y="11"/>
                    <a:pt x="9897" y="0"/>
                    <a:pt x="9772"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96" name="Google Shape;131;p3">
              <a:extLst>
                <a:ext uri="{FF2B5EF4-FFF2-40B4-BE49-F238E27FC236}">
                  <a16:creationId xmlns:a16="http://schemas.microsoft.com/office/drawing/2014/main" id="{32D6ED04-A5F6-98E3-AC9B-CAD402B7CFBE}"/>
                </a:ext>
              </a:extLst>
            </p:cNvPr>
            <p:cNvGrpSpPr/>
            <p:nvPr/>
          </p:nvGrpSpPr>
          <p:grpSpPr>
            <a:xfrm flipH="1">
              <a:off x="6662550" y="1823876"/>
              <a:ext cx="1518624" cy="2350143"/>
              <a:chOff x="2593675" y="2254750"/>
              <a:chExt cx="344125" cy="532550"/>
            </a:xfrm>
          </p:grpSpPr>
          <p:sp>
            <p:nvSpPr>
              <p:cNvPr id="797" name="Google Shape;132;p3">
                <a:extLst>
                  <a:ext uri="{FF2B5EF4-FFF2-40B4-BE49-F238E27FC236}">
                    <a16:creationId xmlns:a16="http://schemas.microsoft.com/office/drawing/2014/main" id="{F7BC05E9-66AD-6210-27C0-2DDB034EAB2E}"/>
                  </a:ext>
                </a:extLst>
              </p:cNvPr>
              <p:cNvSpPr/>
              <p:nvPr/>
            </p:nvSpPr>
            <p:spPr>
              <a:xfrm>
                <a:off x="2611375" y="2254750"/>
                <a:ext cx="326425" cy="532550"/>
              </a:xfrm>
              <a:custGeom>
                <a:avLst/>
                <a:gdLst/>
                <a:ahLst/>
                <a:cxnLst/>
                <a:rect l="l" t="t" r="r" b="b"/>
                <a:pathLst>
                  <a:path w="13057" h="21302" extrusionOk="0">
                    <a:moveTo>
                      <a:pt x="66" y="1"/>
                    </a:moveTo>
                    <a:cubicBezTo>
                      <a:pt x="17" y="1"/>
                      <a:pt x="1" y="16"/>
                      <a:pt x="27" y="48"/>
                    </a:cubicBezTo>
                    <a:cubicBezTo>
                      <a:pt x="1956" y="2424"/>
                      <a:pt x="4849" y="8960"/>
                      <a:pt x="5512" y="10376"/>
                    </a:cubicBezTo>
                    <a:cubicBezTo>
                      <a:pt x="5555" y="10526"/>
                      <a:pt x="5599" y="10681"/>
                      <a:pt x="5644" y="10840"/>
                    </a:cubicBezTo>
                    <a:cubicBezTo>
                      <a:pt x="5752" y="11182"/>
                      <a:pt x="5824" y="11554"/>
                      <a:pt x="5915" y="11934"/>
                    </a:cubicBezTo>
                    <a:cubicBezTo>
                      <a:pt x="5937" y="12029"/>
                      <a:pt x="5960" y="12126"/>
                      <a:pt x="5981" y="12222"/>
                    </a:cubicBezTo>
                    <a:cubicBezTo>
                      <a:pt x="6004" y="12319"/>
                      <a:pt x="6020" y="12418"/>
                      <a:pt x="6038" y="12516"/>
                    </a:cubicBezTo>
                    <a:cubicBezTo>
                      <a:pt x="6075" y="12714"/>
                      <a:pt x="6113" y="12914"/>
                      <a:pt x="6150" y="13115"/>
                    </a:cubicBezTo>
                    <a:cubicBezTo>
                      <a:pt x="6169" y="13216"/>
                      <a:pt x="6190" y="13318"/>
                      <a:pt x="6205" y="13420"/>
                    </a:cubicBezTo>
                    <a:cubicBezTo>
                      <a:pt x="6220" y="13522"/>
                      <a:pt x="6235" y="13624"/>
                      <a:pt x="6249" y="13728"/>
                    </a:cubicBezTo>
                    <a:cubicBezTo>
                      <a:pt x="6281" y="13932"/>
                      <a:pt x="6310" y="14139"/>
                      <a:pt x="6340" y="14345"/>
                    </a:cubicBezTo>
                    <a:cubicBezTo>
                      <a:pt x="6394" y="14759"/>
                      <a:pt x="6438" y="15173"/>
                      <a:pt x="6480" y="15581"/>
                    </a:cubicBezTo>
                    <a:cubicBezTo>
                      <a:pt x="6497" y="15785"/>
                      <a:pt x="6513" y="15988"/>
                      <a:pt x="6530" y="16189"/>
                    </a:cubicBezTo>
                    <a:cubicBezTo>
                      <a:pt x="6539" y="16288"/>
                      <a:pt x="6547" y="16388"/>
                      <a:pt x="6554" y="16487"/>
                    </a:cubicBezTo>
                    <a:cubicBezTo>
                      <a:pt x="6560" y="16586"/>
                      <a:pt x="6566" y="16684"/>
                      <a:pt x="6571" y="16782"/>
                    </a:cubicBezTo>
                    <a:cubicBezTo>
                      <a:pt x="6583" y="16977"/>
                      <a:pt x="6592" y="17169"/>
                      <a:pt x="6602" y="17356"/>
                    </a:cubicBezTo>
                    <a:cubicBezTo>
                      <a:pt x="6612" y="17543"/>
                      <a:pt x="6615" y="17727"/>
                      <a:pt x="6622" y="17906"/>
                    </a:cubicBezTo>
                    <a:cubicBezTo>
                      <a:pt x="6636" y="18265"/>
                      <a:pt x="6638" y="18602"/>
                      <a:pt x="6641" y="18914"/>
                    </a:cubicBezTo>
                    <a:cubicBezTo>
                      <a:pt x="6644" y="19226"/>
                      <a:pt x="6638" y="19512"/>
                      <a:pt x="6635" y="19765"/>
                    </a:cubicBezTo>
                    <a:cubicBezTo>
                      <a:pt x="6628" y="20018"/>
                      <a:pt x="6624" y="20238"/>
                      <a:pt x="6615" y="20420"/>
                    </a:cubicBezTo>
                    <a:cubicBezTo>
                      <a:pt x="6608" y="20601"/>
                      <a:pt x="6600" y="20742"/>
                      <a:pt x="6594" y="20835"/>
                    </a:cubicBezTo>
                    <a:cubicBezTo>
                      <a:pt x="6588" y="20933"/>
                      <a:pt x="6585" y="20984"/>
                      <a:pt x="6585" y="20984"/>
                    </a:cubicBezTo>
                    <a:lnTo>
                      <a:pt x="6584" y="20990"/>
                    </a:lnTo>
                    <a:cubicBezTo>
                      <a:pt x="6578" y="21097"/>
                      <a:pt x="6763" y="21164"/>
                      <a:pt x="6957" y="21180"/>
                    </a:cubicBezTo>
                    <a:cubicBezTo>
                      <a:pt x="6957" y="21181"/>
                      <a:pt x="6957" y="21182"/>
                      <a:pt x="6957" y="21182"/>
                    </a:cubicBezTo>
                    <a:cubicBezTo>
                      <a:pt x="6962" y="21264"/>
                      <a:pt x="7095" y="21301"/>
                      <a:pt x="7242" y="21301"/>
                    </a:cubicBezTo>
                    <a:cubicBezTo>
                      <a:pt x="7425" y="21301"/>
                      <a:pt x="7629" y="21243"/>
                      <a:pt x="7622" y="21140"/>
                    </a:cubicBezTo>
                    <a:lnTo>
                      <a:pt x="7622" y="21136"/>
                    </a:lnTo>
                    <a:cubicBezTo>
                      <a:pt x="7622" y="21136"/>
                      <a:pt x="7619" y="21093"/>
                      <a:pt x="7615" y="21014"/>
                    </a:cubicBezTo>
                    <a:cubicBezTo>
                      <a:pt x="7609" y="20936"/>
                      <a:pt x="7603" y="20820"/>
                      <a:pt x="7598" y="20669"/>
                    </a:cubicBezTo>
                    <a:cubicBezTo>
                      <a:pt x="7589" y="20520"/>
                      <a:pt x="7588" y="20339"/>
                      <a:pt x="7581" y="20130"/>
                    </a:cubicBezTo>
                    <a:cubicBezTo>
                      <a:pt x="7579" y="19921"/>
                      <a:pt x="7574" y="19685"/>
                      <a:pt x="7576" y="19427"/>
                    </a:cubicBezTo>
                    <a:cubicBezTo>
                      <a:pt x="7579" y="19171"/>
                      <a:pt x="7579" y="18891"/>
                      <a:pt x="7591" y="18596"/>
                    </a:cubicBezTo>
                    <a:cubicBezTo>
                      <a:pt x="7596" y="18449"/>
                      <a:pt x="7599" y="18297"/>
                      <a:pt x="7608" y="18143"/>
                    </a:cubicBezTo>
                    <a:cubicBezTo>
                      <a:pt x="7616" y="17987"/>
                      <a:pt x="7625" y="17829"/>
                      <a:pt x="7633" y="17668"/>
                    </a:cubicBezTo>
                    <a:cubicBezTo>
                      <a:pt x="7637" y="17588"/>
                      <a:pt x="7642" y="17506"/>
                      <a:pt x="7647" y="17425"/>
                    </a:cubicBezTo>
                    <a:cubicBezTo>
                      <a:pt x="7654" y="17343"/>
                      <a:pt x="7660" y="17261"/>
                      <a:pt x="7667" y="17179"/>
                    </a:cubicBezTo>
                    <a:cubicBezTo>
                      <a:pt x="7681" y="17013"/>
                      <a:pt x="7694" y="16846"/>
                      <a:pt x="7708" y="16677"/>
                    </a:cubicBezTo>
                    <a:cubicBezTo>
                      <a:pt x="7744" y="16341"/>
                      <a:pt x="7781" y="15999"/>
                      <a:pt x="7823" y="15657"/>
                    </a:cubicBezTo>
                    <a:cubicBezTo>
                      <a:pt x="7849" y="15487"/>
                      <a:pt x="7874" y="15317"/>
                      <a:pt x="7898" y="15147"/>
                    </a:cubicBezTo>
                    <a:cubicBezTo>
                      <a:pt x="7911" y="15063"/>
                      <a:pt x="7924" y="14978"/>
                      <a:pt x="7935" y="14893"/>
                    </a:cubicBezTo>
                    <a:cubicBezTo>
                      <a:pt x="7948" y="14810"/>
                      <a:pt x="7966" y="14726"/>
                      <a:pt x="7980" y="14642"/>
                    </a:cubicBezTo>
                    <a:cubicBezTo>
                      <a:pt x="8012" y="14476"/>
                      <a:pt x="8043" y="14311"/>
                      <a:pt x="8073" y="14147"/>
                    </a:cubicBezTo>
                    <a:cubicBezTo>
                      <a:pt x="8088" y="14067"/>
                      <a:pt x="8101" y="13984"/>
                      <a:pt x="8119" y="13905"/>
                    </a:cubicBezTo>
                    <a:cubicBezTo>
                      <a:pt x="8138" y="13826"/>
                      <a:pt x="8156" y="13746"/>
                      <a:pt x="8175" y="13668"/>
                    </a:cubicBezTo>
                    <a:cubicBezTo>
                      <a:pt x="8250" y="13355"/>
                      <a:pt x="8309" y="13047"/>
                      <a:pt x="8399" y="12765"/>
                    </a:cubicBezTo>
                    <a:cubicBezTo>
                      <a:pt x="8436" y="12633"/>
                      <a:pt x="8472" y="12506"/>
                      <a:pt x="8508" y="12382"/>
                    </a:cubicBezTo>
                    <a:cubicBezTo>
                      <a:pt x="9055" y="11213"/>
                      <a:pt x="11441" y="5819"/>
                      <a:pt x="13035" y="3859"/>
                    </a:cubicBezTo>
                    <a:cubicBezTo>
                      <a:pt x="13056" y="3832"/>
                      <a:pt x="13043" y="3820"/>
                      <a:pt x="13002" y="3820"/>
                    </a:cubicBezTo>
                    <a:cubicBezTo>
                      <a:pt x="12612" y="3820"/>
                      <a:pt x="9710" y="4916"/>
                      <a:pt x="9476" y="5647"/>
                    </a:cubicBezTo>
                    <a:cubicBezTo>
                      <a:pt x="9218" y="6455"/>
                      <a:pt x="10181" y="7847"/>
                      <a:pt x="10181" y="7847"/>
                    </a:cubicBezTo>
                    <a:cubicBezTo>
                      <a:pt x="10181" y="7847"/>
                      <a:pt x="8992" y="6609"/>
                      <a:pt x="8812" y="6609"/>
                    </a:cubicBezTo>
                    <a:cubicBezTo>
                      <a:pt x="8810" y="6609"/>
                      <a:pt x="8808" y="6609"/>
                      <a:pt x="8806" y="6609"/>
                    </a:cubicBezTo>
                    <a:cubicBezTo>
                      <a:pt x="8651" y="6643"/>
                      <a:pt x="6882" y="9341"/>
                      <a:pt x="7087" y="9686"/>
                    </a:cubicBezTo>
                    <a:cubicBezTo>
                      <a:pt x="7294" y="10029"/>
                      <a:pt x="8704" y="10940"/>
                      <a:pt x="8704" y="10940"/>
                    </a:cubicBezTo>
                    <a:cubicBezTo>
                      <a:pt x="8704" y="10940"/>
                      <a:pt x="7840" y="10860"/>
                      <a:pt x="7369" y="10860"/>
                    </a:cubicBezTo>
                    <a:cubicBezTo>
                      <a:pt x="7185" y="10860"/>
                      <a:pt x="7061" y="10873"/>
                      <a:pt x="7070" y="10906"/>
                    </a:cubicBezTo>
                    <a:cubicBezTo>
                      <a:pt x="7103" y="11020"/>
                      <a:pt x="7323" y="11893"/>
                      <a:pt x="8243" y="12511"/>
                    </a:cubicBezTo>
                    <a:cubicBezTo>
                      <a:pt x="8222" y="12574"/>
                      <a:pt x="8200" y="12633"/>
                      <a:pt x="8178" y="12699"/>
                    </a:cubicBezTo>
                    <a:cubicBezTo>
                      <a:pt x="8074" y="12979"/>
                      <a:pt x="7997" y="13287"/>
                      <a:pt x="7905" y="13600"/>
                    </a:cubicBezTo>
                    <a:cubicBezTo>
                      <a:pt x="7883" y="13678"/>
                      <a:pt x="7860" y="13758"/>
                      <a:pt x="7837" y="13838"/>
                    </a:cubicBezTo>
                    <a:cubicBezTo>
                      <a:pt x="7815" y="13918"/>
                      <a:pt x="7798" y="14000"/>
                      <a:pt x="7776" y="14082"/>
                    </a:cubicBezTo>
                    <a:cubicBezTo>
                      <a:pt x="7738" y="14245"/>
                      <a:pt x="7698" y="14411"/>
                      <a:pt x="7657" y="14578"/>
                    </a:cubicBezTo>
                    <a:cubicBezTo>
                      <a:pt x="7639" y="14662"/>
                      <a:pt x="7616" y="14746"/>
                      <a:pt x="7599" y="14829"/>
                    </a:cubicBezTo>
                    <a:cubicBezTo>
                      <a:pt x="7582" y="14915"/>
                      <a:pt x="7565" y="15000"/>
                      <a:pt x="7548" y="15085"/>
                    </a:cubicBezTo>
                    <a:cubicBezTo>
                      <a:pt x="7514" y="15255"/>
                      <a:pt x="7480" y="15426"/>
                      <a:pt x="7446" y="15598"/>
                    </a:cubicBezTo>
                    <a:cubicBezTo>
                      <a:pt x="7384" y="15941"/>
                      <a:pt x="7330" y="16285"/>
                      <a:pt x="7276" y="16626"/>
                    </a:cubicBezTo>
                    <a:cubicBezTo>
                      <a:pt x="7253" y="16796"/>
                      <a:pt x="7230" y="16965"/>
                      <a:pt x="7208" y="17132"/>
                    </a:cubicBezTo>
                    <a:cubicBezTo>
                      <a:pt x="7206" y="17140"/>
                      <a:pt x="7206" y="17149"/>
                      <a:pt x="7205" y="17159"/>
                    </a:cubicBezTo>
                    <a:cubicBezTo>
                      <a:pt x="7189" y="17017"/>
                      <a:pt x="7175" y="16877"/>
                      <a:pt x="7160" y="16731"/>
                    </a:cubicBezTo>
                    <a:cubicBezTo>
                      <a:pt x="7148" y="16633"/>
                      <a:pt x="7137" y="16534"/>
                      <a:pt x="7127" y="16433"/>
                    </a:cubicBezTo>
                    <a:cubicBezTo>
                      <a:pt x="7113" y="16334"/>
                      <a:pt x="7100" y="16233"/>
                      <a:pt x="7086" y="16131"/>
                    </a:cubicBezTo>
                    <a:cubicBezTo>
                      <a:pt x="7059" y="15930"/>
                      <a:pt x="7032" y="15724"/>
                      <a:pt x="7005" y="15518"/>
                    </a:cubicBezTo>
                    <a:cubicBezTo>
                      <a:pt x="6940" y="15106"/>
                      <a:pt x="6873" y="14689"/>
                      <a:pt x="6798" y="14272"/>
                    </a:cubicBezTo>
                    <a:cubicBezTo>
                      <a:pt x="6757" y="14065"/>
                      <a:pt x="6716" y="13858"/>
                      <a:pt x="6675" y="13651"/>
                    </a:cubicBezTo>
                    <a:cubicBezTo>
                      <a:pt x="6653" y="13548"/>
                      <a:pt x="6634" y="13444"/>
                      <a:pt x="6612" y="13342"/>
                    </a:cubicBezTo>
                    <a:cubicBezTo>
                      <a:pt x="6592" y="13240"/>
                      <a:pt x="6566" y="13138"/>
                      <a:pt x="6541" y="13037"/>
                    </a:cubicBezTo>
                    <a:cubicBezTo>
                      <a:pt x="6493" y="12835"/>
                      <a:pt x="6445" y="12633"/>
                      <a:pt x="6397" y="12435"/>
                    </a:cubicBezTo>
                    <a:cubicBezTo>
                      <a:pt x="6373" y="12337"/>
                      <a:pt x="6351" y="12238"/>
                      <a:pt x="6325" y="12140"/>
                    </a:cubicBezTo>
                    <a:cubicBezTo>
                      <a:pt x="6298" y="12044"/>
                      <a:pt x="6269" y="11947"/>
                      <a:pt x="6242" y="11852"/>
                    </a:cubicBezTo>
                    <a:cubicBezTo>
                      <a:pt x="6129" y="11472"/>
                      <a:pt x="6037" y="11101"/>
                      <a:pt x="5911" y="10759"/>
                    </a:cubicBezTo>
                    <a:cubicBezTo>
                      <a:pt x="5884" y="10681"/>
                      <a:pt x="5859" y="10607"/>
                      <a:pt x="5833" y="10532"/>
                    </a:cubicBezTo>
                    <a:cubicBezTo>
                      <a:pt x="6947" y="9784"/>
                      <a:pt x="7213" y="8726"/>
                      <a:pt x="7253" y="8587"/>
                    </a:cubicBezTo>
                    <a:cubicBezTo>
                      <a:pt x="7265" y="8547"/>
                      <a:pt x="7116" y="8532"/>
                      <a:pt x="6896" y="8532"/>
                    </a:cubicBezTo>
                    <a:cubicBezTo>
                      <a:pt x="6326" y="8532"/>
                      <a:pt x="5275" y="8630"/>
                      <a:pt x="5275" y="8630"/>
                    </a:cubicBezTo>
                    <a:cubicBezTo>
                      <a:pt x="5275" y="8630"/>
                      <a:pt x="6982" y="7525"/>
                      <a:pt x="7233" y="7108"/>
                    </a:cubicBezTo>
                    <a:cubicBezTo>
                      <a:pt x="7483" y="6691"/>
                      <a:pt x="5338" y="3422"/>
                      <a:pt x="5151" y="3381"/>
                    </a:cubicBezTo>
                    <a:cubicBezTo>
                      <a:pt x="5148" y="3380"/>
                      <a:pt x="5145" y="3380"/>
                      <a:pt x="5142" y="3380"/>
                    </a:cubicBezTo>
                    <a:cubicBezTo>
                      <a:pt x="4922" y="3380"/>
                      <a:pt x="3483" y="4880"/>
                      <a:pt x="3483" y="4880"/>
                    </a:cubicBezTo>
                    <a:cubicBezTo>
                      <a:pt x="3483" y="4880"/>
                      <a:pt x="4650" y="3192"/>
                      <a:pt x="4338" y="2214"/>
                    </a:cubicBezTo>
                    <a:cubicBezTo>
                      <a:pt x="4055" y="1330"/>
                      <a:pt x="537" y="1"/>
                      <a:pt x="66" y="1"/>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8" name="Google Shape;133;p3">
                <a:extLst>
                  <a:ext uri="{FF2B5EF4-FFF2-40B4-BE49-F238E27FC236}">
                    <a16:creationId xmlns:a16="http://schemas.microsoft.com/office/drawing/2014/main" id="{9D1EA59E-A853-869A-1379-75C854492A89}"/>
                  </a:ext>
                </a:extLst>
              </p:cNvPr>
              <p:cNvSpPr/>
              <p:nvPr/>
            </p:nvSpPr>
            <p:spPr>
              <a:xfrm>
                <a:off x="2593675" y="2481275"/>
                <a:ext cx="172825" cy="280825"/>
              </a:xfrm>
              <a:custGeom>
                <a:avLst/>
                <a:gdLst/>
                <a:ahLst/>
                <a:cxnLst/>
                <a:rect l="l" t="t" r="r" b="b"/>
                <a:pathLst>
                  <a:path w="6913" h="11233" extrusionOk="0">
                    <a:moveTo>
                      <a:pt x="470" y="0"/>
                    </a:moveTo>
                    <a:cubicBezTo>
                      <a:pt x="151" y="0"/>
                      <a:pt x="1" y="87"/>
                      <a:pt x="75" y="150"/>
                    </a:cubicBezTo>
                    <a:cubicBezTo>
                      <a:pt x="2581" y="2252"/>
                      <a:pt x="5368" y="7446"/>
                      <a:pt x="5368" y="7446"/>
                    </a:cubicBezTo>
                    <a:cubicBezTo>
                      <a:pt x="5391" y="7426"/>
                      <a:pt x="5411" y="7405"/>
                      <a:pt x="5432" y="7383"/>
                    </a:cubicBezTo>
                    <a:cubicBezTo>
                      <a:pt x="5449" y="7431"/>
                      <a:pt x="5466" y="7481"/>
                      <a:pt x="5481" y="7532"/>
                    </a:cubicBezTo>
                    <a:cubicBezTo>
                      <a:pt x="5520" y="7654"/>
                      <a:pt x="5561" y="7782"/>
                      <a:pt x="5595" y="7916"/>
                    </a:cubicBezTo>
                    <a:cubicBezTo>
                      <a:pt x="5633" y="8050"/>
                      <a:pt x="5666" y="8190"/>
                      <a:pt x="5697" y="8332"/>
                    </a:cubicBezTo>
                    <a:cubicBezTo>
                      <a:pt x="5731" y="8474"/>
                      <a:pt x="5751" y="8620"/>
                      <a:pt x="5779" y="8764"/>
                    </a:cubicBezTo>
                    <a:cubicBezTo>
                      <a:pt x="5805" y="8910"/>
                      <a:pt x="5822" y="9058"/>
                      <a:pt x="5842" y="9201"/>
                    </a:cubicBezTo>
                    <a:cubicBezTo>
                      <a:pt x="5854" y="9345"/>
                      <a:pt x="5867" y="9487"/>
                      <a:pt x="5880" y="9625"/>
                    </a:cubicBezTo>
                    <a:cubicBezTo>
                      <a:pt x="5888" y="9762"/>
                      <a:pt x="5891" y="9896"/>
                      <a:pt x="5897" y="10023"/>
                    </a:cubicBezTo>
                    <a:cubicBezTo>
                      <a:pt x="5905" y="10148"/>
                      <a:pt x="5897" y="10268"/>
                      <a:pt x="5898" y="10379"/>
                    </a:cubicBezTo>
                    <a:cubicBezTo>
                      <a:pt x="5895" y="10488"/>
                      <a:pt x="5900" y="10589"/>
                      <a:pt x="5891" y="10678"/>
                    </a:cubicBezTo>
                    <a:cubicBezTo>
                      <a:pt x="5886" y="10768"/>
                      <a:pt x="5880" y="10845"/>
                      <a:pt x="5876" y="10909"/>
                    </a:cubicBezTo>
                    <a:cubicBezTo>
                      <a:pt x="5869" y="11038"/>
                      <a:pt x="5864" y="11111"/>
                      <a:pt x="5864" y="11111"/>
                    </a:cubicBezTo>
                    <a:lnTo>
                      <a:pt x="5863" y="11123"/>
                    </a:lnTo>
                    <a:cubicBezTo>
                      <a:pt x="5863" y="11129"/>
                      <a:pt x="5863" y="11133"/>
                      <a:pt x="5863" y="11139"/>
                    </a:cubicBezTo>
                    <a:cubicBezTo>
                      <a:pt x="5863" y="11201"/>
                      <a:pt x="5974" y="11232"/>
                      <a:pt x="6087" y="11232"/>
                    </a:cubicBezTo>
                    <a:cubicBezTo>
                      <a:pt x="6203" y="11232"/>
                      <a:pt x="6321" y="11199"/>
                      <a:pt x="6321" y="11135"/>
                    </a:cubicBezTo>
                    <a:cubicBezTo>
                      <a:pt x="6321" y="11135"/>
                      <a:pt x="6319" y="11058"/>
                      <a:pt x="6319" y="10923"/>
                    </a:cubicBezTo>
                    <a:cubicBezTo>
                      <a:pt x="6318" y="10857"/>
                      <a:pt x="6318" y="10776"/>
                      <a:pt x="6317" y="10682"/>
                    </a:cubicBezTo>
                    <a:cubicBezTo>
                      <a:pt x="6319" y="10589"/>
                      <a:pt x="6308" y="10484"/>
                      <a:pt x="6302" y="10369"/>
                    </a:cubicBezTo>
                    <a:cubicBezTo>
                      <a:pt x="6294" y="10254"/>
                      <a:pt x="6292" y="10130"/>
                      <a:pt x="6275" y="9999"/>
                    </a:cubicBezTo>
                    <a:cubicBezTo>
                      <a:pt x="6260" y="9869"/>
                      <a:pt x="6247" y="9731"/>
                      <a:pt x="6229" y="9589"/>
                    </a:cubicBezTo>
                    <a:cubicBezTo>
                      <a:pt x="6206" y="9448"/>
                      <a:pt x="6182" y="9302"/>
                      <a:pt x="6158" y="9153"/>
                    </a:cubicBezTo>
                    <a:cubicBezTo>
                      <a:pt x="6125" y="9007"/>
                      <a:pt x="6098" y="8856"/>
                      <a:pt x="6063" y="8707"/>
                    </a:cubicBezTo>
                    <a:cubicBezTo>
                      <a:pt x="6023" y="8560"/>
                      <a:pt x="5992" y="8411"/>
                      <a:pt x="5945" y="8268"/>
                    </a:cubicBezTo>
                    <a:cubicBezTo>
                      <a:pt x="5903" y="8125"/>
                      <a:pt x="5860" y="7984"/>
                      <a:pt x="5810" y="7850"/>
                    </a:cubicBezTo>
                    <a:cubicBezTo>
                      <a:pt x="5766" y="7715"/>
                      <a:pt x="5714" y="7586"/>
                      <a:pt x="5667" y="7466"/>
                    </a:cubicBezTo>
                    <a:cubicBezTo>
                      <a:pt x="5635" y="7386"/>
                      <a:pt x="5603" y="7311"/>
                      <a:pt x="5571" y="7239"/>
                    </a:cubicBezTo>
                    <a:cubicBezTo>
                      <a:pt x="6912" y="5724"/>
                      <a:pt x="5574" y="3466"/>
                      <a:pt x="5455" y="3326"/>
                    </a:cubicBezTo>
                    <a:cubicBezTo>
                      <a:pt x="5443" y="3312"/>
                      <a:pt x="5422" y="3306"/>
                      <a:pt x="5394" y="3306"/>
                    </a:cubicBezTo>
                    <a:cubicBezTo>
                      <a:pt x="5122" y="3306"/>
                      <a:pt x="4148" y="3884"/>
                      <a:pt x="4019" y="3884"/>
                    </a:cubicBezTo>
                    <a:cubicBezTo>
                      <a:pt x="4018" y="3884"/>
                      <a:pt x="4017" y="3884"/>
                      <a:pt x="4015" y="3884"/>
                    </a:cubicBezTo>
                    <a:cubicBezTo>
                      <a:pt x="3891" y="3871"/>
                      <a:pt x="4629" y="2941"/>
                      <a:pt x="4591" y="2788"/>
                    </a:cubicBezTo>
                    <a:cubicBezTo>
                      <a:pt x="4553" y="2634"/>
                      <a:pt x="3589" y="1532"/>
                      <a:pt x="3437" y="1423"/>
                    </a:cubicBezTo>
                    <a:cubicBezTo>
                      <a:pt x="3428" y="1416"/>
                      <a:pt x="3416" y="1413"/>
                      <a:pt x="3403" y="1413"/>
                    </a:cubicBezTo>
                    <a:cubicBezTo>
                      <a:pt x="3213" y="1413"/>
                      <a:pt x="2669" y="2099"/>
                      <a:pt x="2518" y="2099"/>
                    </a:cubicBezTo>
                    <a:cubicBezTo>
                      <a:pt x="2514" y="2099"/>
                      <a:pt x="2511" y="2099"/>
                      <a:pt x="2507" y="2098"/>
                    </a:cubicBezTo>
                    <a:cubicBezTo>
                      <a:pt x="2367" y="2054"/>
                      <a:pt x="2914" y="1002"/>
                      <a:pt x="2800" y="921"/>
                    </a:cubicBezTo>
                    <a:cubicBezTo>
                      <a:pt x="1780" y="189"/>
                      <a:pt x="942" y="0"/>
                      <a:pt x="470" y="0"/>
                    </a:cubicBezTo>
                    <a:close/>
                  </a:path>
                </a:pathLst>
              </a:custGeom>
              <a:solidFill>
                <a:srgbClr val="B7E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801" name="Google Shape;136;p3">
            <a:extLst>
              <a:ext uri="{FF2B5EF4-FFF2-40B4-BE49-F238E27FC236}">
                <a16:creationId xmlns:a16="http://schemas.microsoft.com/office/drawing/2014/main" id="{C0F1FCC3-22B8-7B69-49B3-F70568AD9108}"/>
              </a:ext>
            </a:extLst>
          </p:cNvPr>
          <p:cNvGrpSpPr/>
          <p:nvPr/>
        </p:nvGrpSpPr>
        <p:grpSpPr>
          <a:xfrm>
            <a:off x="6510140" y="32"/>
            <a:ext cx="2634163" cy="1149414"/>
            <a:chOff x="4955225" y="742325"/>
            <a:chExt cx="2025500" cy="883825"/>
          </a:xfrm>
        </p:grpSpPr>
        <p:sp>
          <p:nvSpPr>
            <p:cNvPr id="802" name="Google Shape;137;p3">
              <a:extLst>
                <a:ext uri="{FF2B5EF4-FFF2-40B4-BE49-F238E27FC236}">
                  <a16:creationId xmlns:a16="http://schemas.microsoft.com/office/drawing/2014/main" id="{CD71D9D8-69D5-3B1E-40BF-D69422149BF9}"/>
                </a:ext>
              </a:extLst>
            </p:cNvPr>
            <p:cNvSpPr/>
            <p:nvPr/>
          </p:nvSpPr>
          <p:spPr>
            <a:xfrm>
              <a:off x="4955225" y="742325"/>
              <a:ext cx="2025500" cy="857900"/>
            </a:xfrm>
            <a:custGeom>
              <a:avLst/>
              <a:gdLst/>
              <a:ahLst/>
              <a:cxnLst/>
              <a:rect l="l" t="t" r="r" b="b"/>
              <a:pathLst>
                <a:path w="81020" h="34316" extrusionOk="0">
                  <a:moveTo>
                    <a:pt x="1" y="0"/>
                  </a:moveTo>
                  <a:cubicBezTo>
                    <a:pt x="1" y="0"/>
                    <a:pt x="7596" y="19853"/>
                    <a:pt x="33090" y="23036"/>
                  </a:cubicBezTo>
                  <a:cubicBezTo>
                    <a:pt x="58586" y="26220"/>
                    <a:pt x="75106" y="29046"/>
                    <a:pt x="81019" y="34316"/>
                  </a:cubicBezTo>
                  <a:lnTo>
                    <a:pt x="81019" y="20681"/>
                  </a:lnTo>
                  <a:cubicBezTo>
                    <a:pt x="81019" y="20681"/>
                    <a:pt x="67049" y="14522"/>
                    <a:pt x="45958" y="14522"/>
                  </a:cubicBezTo>
                  <a:cubicBezTo>
                    <a:pt x="29744" y="14522"/>
                    <a:pt x="12318" y="9316"/>
                    <a:pt x="10376"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3" name="Google Shape;138;p3">
              <a:extLst>
                <a:ext uri="{FF2B5EF4-FFF2-40B4-BE49-F238E27FC236}">
                  <a16:creationId xmlns:a16="http://schemas.microsoft.com/office/drawing/2014/main" id="{11F66876-C2A5-8117-2711-9CEB98BBC559}"/>
                </a:ext>
              </a:extLst>
            </p:cNvPr>
            <p:cNvSpPr/>
            <p:nvPr/>
          </p:nvSpPr>
          <p:spPr>
            <a:xfrm>
              <a:off x="4990100" y="742325"/>
              <a:ext cx="1990625" cy="581100"/>
            </a:xfrm>
            <a:custGeom>
              <a:avLst/>
              <a:gdLst/>
              <a:ahLst/>
              <a:cxnLst/>
              <a:rect l="l" t="t" r="r" b="b"/>
              <a:pathLst>
                <a:path w="79625" h="23244" extrusionOk="0">
                  <a:moveTo>
                    <a:pt x="1" y="0"/>
                  </a:moveTo>
                  <a:cubicBezTo>
                    <a:pt x="4577" y="3016"/>
                    <a:pt x="8850" y="6261"/>
                    <a:pt x="13396" y="9509"/>
                  </a:cubicBezTo>
                  <a:cubicBezTo>
                    <a:pt x="18775" y="13350"/>
                    <a:pt x="24921" y="15080"/>
                    <a:pt x="31451" y="16616"/>
                  </a:cubicBezTo>
                  <a:cubicBezTo>
                    <a:pt x="38558" y="18152"/>
                    <a:pt x="45859" y="19689"/>
                    <a:pt x="52966" y="20650"/>
                  </a:cubicBezTo>
                  <a:cubicBezTo>
                    <a:pt x="60456" y="21610"/>
                    <a:pt x="68140" y="21226"/>
                    <a:pt x="75632" y="22378"/>
                  </a:cubicBezTo>
                  <a:cubicBezTo>
                    <a:pt x="76993" y="22605"/>
                    <a:pt x="78320" y="22899"/>
                    <a:pt x="79624" y="23243"/>
                  </a:cubicBezTo>
                  <a:lnTo>
                    <a:pt x="79624" y="20681"/>
                  </a:lnTo>
                  <a:cubicBezTo>
                    <a:pt x="79624" y="20681"/>
                    <a:pt x="65654" y="14522"/>
                    <a:pt x="44563" y="14522"/>
                  </a:cubicBezTo>
                  <a:cubicBezTo>
                    <a:pt x="28349" y="14522"/>
                    <a:pt x="10923" y="9316"/>
                    <a:pt x="8981"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4" name="Google Shape;139;p3">
              <a:extLst>
                <a:ext uri="{FF2B5EF4-FFF2-40B4-BE49-F238E27FC236}">
                  <a16:creationId xmlns:a16="http://schemas.microsoft.com/office/drawing/2014/main" id="{3F761A82-2CA8-CA54-4EAA-859BD377DC3B}"/>
                </a:ext>
              </a:extLst>
            </p:cNvPr>
            <p:cNvSpPr/>
            <p:nvPr/>
          </p:nvSpPr>
          <p:spPr>
            <a:xfrm>
              <a:off x="5054225" y="742325"/>
              <a:ext cx="1926500" cy="827500"/>
            </a:xfrm>
            <a:custGeom>
              <a:avLst/>
              <a:gdLst/>
              <a:ahLst/>
              <a:cxnLst/>
              <a:rect l="l" t="t" r="r" b="b"/>
              <a:pathLst>
                <a:path w="77060" h="33100" extrusionOk="0">
                  <a:moveTo>
                    <a:pt x="0" y="0"/>
                  </a:moveTo>
                  <a:cubicBezTo>
                    <a:pt x="4197" y="5694"/>
                    <a:pt x="8911" y="11056"/>
                    <a:pt x="14778" y="15047"/>
                  </a:cubicBezTo>
                  <a:cubicBezTo>
                    <a:pt x="12636" y="14354"/>
                    <a:pt x="10529" y="13536"/>
                    <a:pt x="8467" y="12545"/>
                  </a:cubicBezTo>
                  <a:cubicBezTo>
                    <a:pt x="8424" y="12524"/>
                    <a:pt x="8381" y="12515"/>
                    <a:pt x="8341" y="12515"/>
                  </a:cubicBezTo>
                  <a:cubicBezTo>
                    <a:pt x="8100" y="12515"/>
                    <a:pt x="7947" y="12848"/>
                    <a:pt x="8199" y="13003"/>
                  </a:cubicBezTo>
                  <a:cubicBezTo>
                    <a:pt x="12779" y="15807"/>
                    <a:pt x="19084" y="18394"/>
                    <a:pt x="19217" y="18457"/>
                  </a:cubicBezTo>
                  <a:cubicBezTo>
                    <a:pt x="21140" y="19350"/>
                    <a:pt x="22720" y="20412"/>
                    <a:pt x="21937" y="20412"/>
                  </a:cubicBezTo>
                  <a:cubicBezTo>
                    <a:pt x="21870" y="20412"/>
                    <a:pt x="21785" y="20404"/>
                    <a:pt x="21681" y="20388"/>
                  </a:cubicBezTo>
                  <a:cubicBezTo>
                    <a:pt x="19814" y="19658"/>
                    <a:pt x="17982" y="18838"/>
                    <a:pt x="16166" y="17985"/>
                  </a:cubicBezTo>
                  <a:cubicBezTo>
                    <a:pt x="11884" y="15970"/>
                    <a:pt x="7818" y="13553"/>
                    <a:pt x="3779" y="11096"/>
                  </a:cubicBezTo>
                  <a:lnTo>
                    <a:pt x="3779" y="11096"/>
                  </a:lnTo>
                  <a:cubicBezTo>
                    <a:pt x="5068" y="12383"/>
                    <a:pt x="6541" y="13680"/>
                    <a:pt x="8218" y="14926"/>
                  </a:cubicBezTo>
                  <a:cubicBezTo>
                    <a:pt x="9022" y="15491"/>
                    <a:pt x="9831" y="16049"/>
                    <a:pt x="10646" y="16595"/>
                  </a:cubicBezTo>
                  <a:cubicBezTo>
                    <a:pt x="15365" y="19592"/>
                    <a:pt x="21430" y="22075"/>
                    <a:pt x="29130" y="23036"/>
                  </a:cubicBezTo>
                  <a:cubicBezTo>
                    <a:pt x="50095" y="25655"/>
                    <a:pt x="64988" y="28031"/>
                    <a:pt x="72908" y="31721"/>
                  </a:cubicBezTo>
                  <a:cubicBezTo>
                    <a:pt x="73319" y="31849"/>
                    <a:pt x="73729" y="31978"/>
                    <a:pt x="74139" y="32110"/>
                  </a:cubicBezTo>
                  <a:cubicBezTo>
                    <a:pt x="75117" y="32425"/>
                    <a:pt x="76090" y="32758"/>
                    <a:pt x="77059" y="33099"/>
                  </a:cubicBezTo>
                  <a:lnTo>
                    <a:pt x="77059" y="27786"/>
                  </a:lnTo>
                  <a:cubicBezTo>
                    <a:pt x="75255" y="26919"/>
                    <a:pt x="73404" y="26151"/>
                    <a:pt x="71507" y="25496"/>
                  </a:cubicBezTo>
                  <a:cubicBezTo>
                    <a:pt x="69388" y="24762"/>
                    <a:pt x="67099" y="24335"/>
                    <a:pt x="64896" y="23935"/>
                  </a:cubicBezTo>
                  <a:cubicBezTo>
                    <a:pt x="62653" y="23530"/>
                    <a:pt x="60399" y="23189"/>
                    <a:pt x="58145" y="22856"/>
                  </a:cubicBezTo>
                  <a:cubicBezTo>
                    <a:pt x="54321" y="22292"/>
                    <a:pt x="50509" y="21685"/>
                    <a:pt x="46693" y="21075"/>
                  </a:cubicBezTo>
                  <a:lnTo>
                    <a:pt x="46693" y="21075"/>
                  </a:lnTo>
                  <a:cubicBezTo>
                    <a:pt x="51042" y="21346"/>
                    <a:pt x="55356" y="21918"/>
                    <a:pt x="59663" y="22616"/>
                  </a:cubicBezTo>
                  <a:cubicBezTo>
                    <a:pt x="64311" y="23371"/>
                    <a:pt x="68975" y="24129"/>
                    <a:pt x="73600" y="25018"/>
                  </a:cubicBezTo>
                  <a:cubicBezTo>
                    <a:pt x="74757" y="25239"/>
                    <a:pt x="75910" y="25475"/>
                    <a:pt x="77059" y="25726"/>
                  </a:cubicBezTo>
                  <a:lnTo>
                    <a:pt x="77059" y="23707"/>
                  </a:lnTo>
                  <a:cubicBezTo>
                    <a:pt x="75016" y="23287"/>
                    <a:pt x="72962" y="22918"/>
                    <a:pt x="70903" y="22587"/>
                  </a:cubicBezTo>
                  <a:cubicBezTo>
                    <a:pt x="66097" y="21814"/>
                    <a:pt x="61263" y="21055"/>
                    <a:pt x="56417" y="20589"/>
                  </a:cubicBezTo>
                  <a:cubicBezTo>
                    <a:pt x="55617" y="20512"/>
                    <a:pt x="54819" y="20447"/>
                    <a:pt x="54019" y="20392"/>
                  </a:cubicBezTo>
                  <a:lnTo>
                    <a:pt x="54019" y="20392"/>
                  </a:lnTo>
                  <a:cubicBezTo>
                    <a:pt x="58722" y="20642"/>
                    <a:pt x="63437" y="21213"/>
                    <a:pt x="68105" y="21767"/>
                  </a:cubicBezTo>
                  <a:cubicBezTo>
                    <a:pt x="70650" y="22069"/>
                    <a:pt x="73107" y="22476"/>
                    <a:pt x="75581" y="23155"/>
                  </a:cubicBezTo>
                  <a:cubicBezTo>
                    <a:pt x="76074" y="23290"/>
                    <a:pt x="76567" y="23430"/>
                    <a:pt x="77059" y="23573"/>
                  </a:cubicBezTo>
                  <a:lnTo>
                    <a:pt x="77059" y="22969"/>
                  </a:lnTo>
                  <a:cubicBezTo>
                    <a:pt x="75523" y="22509"/>
                    <a:pt x="73979" y="22079"/>
                    <a:pt x="72405" y="21753"/>
                  </a:cubicBezTo>
                  <a:cubicBezTo>
                    <a:pt x="69966" y="21245"/>
                    <a:pt x="67443" y="21067"/>
                    <a:pt x="64967" y="20809"/>
                  </a:cubicBezTo>
                  <a:cubicBezTo>
                    <a:pt x="62385" y="20541"/>
                    <a:pt x="59801" y="20310"/>
                    <a:pt x="57212" y="20108"/>
                  </a:cubicBezTo>
                  <a:cubicBezTo>
                    <a:pt x="47188" y="19331"/>
                    <a:pt x="37226" y="18647"/>
                    <a:pt x="27137" y="17797"/>
                  </a:cubicBezTo>
                  <a:cubicBezTo>
                    <a:pt x="16408" y="16894"/>
                    <a:pt x="4990" y="6057"/>
                    <a:pt x="256"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5" name="Google Shape;140;p3">
              <a:extLst>
                <a:ext uri="{FF2B5EF4-FFF2-40B4-BE49-F238E27FC236}">
                  <a16:creationId xmlns:a16="http://schemas.microsoft.com/office/drawing/2014/main" id="{9B33739E-5B2D-C1C4-02AE-AE4783D131E1}"/>
                </a:ext>
              </a:extLst>
            </p:cNvPr>
            <p:cNvSpPr/>
            <p:nvPr/>
          </p:nvSpPr>
          <p:spPr>
            <a:xfrm>
              <a:off x="5457075" y="978950"/>
              <a:ext cx="1095125" cy="591850"/>
            </a:xfrm>
            <a:custGeom>
              <a:avLst/>
              <a:gdLst/>
              <a:ahLst/>
              <a:cxnLst/>
              <a:rect l="l" t="t" r="r" b="b"/>
              <a:pathLst>
                <a:path w="43805" h="23674" extrusionOk="0">
                  <a:moveTo>
                    <a:pt x="788" y="1"/>
                  </a:moveTo>
                  <a:cubicBezTo>
                    <a:pt x="284" y="1"/>
                    <a:pt x="1" y="156"/>
                    <a:pt x="1" y="156"/>
                  </a:cubicBezTo>
                  <a:cubicBezTo>
                    <a:pt x="1594" y="875"/>
                    <a:pt x="2563" y="2702"/>
                    <a:pt x="3150" y="4188"/>
                  </a:cubicBezTo>
                  <a:cubicBezTo>
                    <a:pt x="4203" y="6858"/>
                    <a:pt x="5069" y="9597"/>
                    <a:pt x="6144" y="12257"/>
                  </a:cubicBezTo>
                  <a:cubicBezTo>
                    <a:pt x="7277" y="15063"/>
                    <a:pt x="8644" y="17819"/>
                    <a:pt x="10892" y="19907"/>
                  </a:cubicBezTo>
                  <a:cubicBezTo>
                    <a:pt x="13712" y="22526"/>
                    <a:pt x="17811" y="23674"/>
                    <a:pt x="21616" y="23674"/>
                  </a:cubicBezTo>
                  <a:cubicBezTo>
                    <a:pt x="21829" y="23674"/>
                    <a:pt x="22042" y="23670"/>
                    <a:pt x="22253" y="23663"/>
                  </a:cubicBezTo>
                  <a:cubicBezTo>
                    <a:pt x="27612" y="23479"/>
                    <a:pt x="32600" y="20816"/>
                    <a:pt x="35967" y="16690"/>
                  </a:cubicBezTo>
                  <a:cubicBezTo>
                    <a:pt x="37539" y="14765"/>
                    <a:pt x="38752" y="12641"/>
                    <a:pt x="39924" y="10461"/>
                  </a:cubicBezTo>
                  <a:cubicBezTo>
                    <a:pt x="40415" y="9546"/>
                    <a:pt x="40929" y="8630"/>
                    <a:pt x="41611" y="7845"/>
                  </a:cubicBezTo>
                  <a:cubicBezTo>
                    <a:pt x="42105" y="7275"/>
                    <a:pt x="42846" y="6550"/>
                    <a:pt x="43640" y="6550"/>
                  </a:cubicBezTo>
                  <a:cubicBezTo>
                    <a:pt x="43695" y="6550"/>
                    <a:pt x="43750" y="6553"/>
                    <a:pt x="43804" y="6560"/>
                  </a:cubicBezTo>
                  <a:cubicBezTo>
                    <a:pt x="43687" y="6004"/>
                    <a:pt x="42807" y="5614"/>
                    <a:pt x="41852" y="5614"/>
                  </a:cubicBezTo>
                  <a:cubicBezTo>
                    <a:pt x="41129" y="5614"/>
                    <a:pt x="40364" y="5837"/>
                    <a:pt x="39853" y="6380"/>
                  </a:cubicBezTo>
                  <a:cubicBezTo>
                    <a:pt x="38632" y="7677"/>
                    <a:pt x="37665" y="9248"/>
                    <a:pt x="36761" y="10774"/>
                  </a:cubicBezTo>
                  <a:cubicBezTo>
                    <a:pt x="34707" y="14239"/>
                    <a:pt x="31996" y="17374"/>
                    <a:pt x="28371" y="19234"/>
                  </a:cubicBezTo>
                  <a:cubicBezTo>
                    <a:pt x="26305" y="20293"/>
                    <a:pt x="24008" y="20804"/>
                    <a:pt x="21708" y="20804"/>
                  </a:cubicBezTo>
                  <a:cubicBezTo>
                    <a:pt x="19743" y="20804"/>
                    <a:pt x="17775" y="20431"/>
                    <a:pt x="15947" y="19712"/>
                  </a:cubicBezTo>
                  <a:cubicBezTo>
                    <a:pt x="13059" y="18574"/>
                    <a:pt x="11441" y="16424"/>
                    <a:pt x="9839" y="13841"/>
                  </a:cubicBezTo>
                  <a:cubicBezTo>
                    <a:pt x="7912" y="10734"/>
                    <a:pt x="7728" y="7082"/>
                    <a:pt x="5767" y="4015"/>
                  </a:cubicBezTo>
                  <a:cubicBezTo>
                    <a:pt x="3573" y="585"/>
                    <a:pt x="1765" y="1"/>
                    <a:pt x="7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6" name="Google Shape;141;p3">
              <a:extLst>
                <a:ext uri="{FF2B5EF4-FFF2-40B4-BE49-F238E27FC236}">
                  <a16:creationId xmlns:a16="http://schemas.microsoft.com/office/drawing/2014/main" id="{CE3CAFD4-374C-EDAF-3B52-E3E0B285AB42}"/>
                </a:ext>
              </a:extLst>
            </p:cNvPr>
            <p:cNvSpPr/>
            <p:nvPr/>
          </p:nvSpPr>
          <p:spPr>
            <a:xfrm>
              <a:off x="5535275" y="1082250"/>
              <a:ext cx="1016925" cy="488550"/>
            </a:xfrm>
            <a:custGeom>
              <a:avLst/>
              <a:gdLst/>
              <a:ahLst/>
              <a:cxnLst/>
              <a:rect l="l" t="t" r="r" b="b"/>
              <a:pathLst>
                <a:path w="40677" h="19542" extrusionOk="0">
                  <a:moveTo>
                    <a:pt x="1" y="0"/>
                  </a:moveTo>
                  <a:cubicBezTo>
                    <a:pt x="0" y="0"/>
                    <a:pt x="7" y="18"/>
                    <a:pt x="22" y="56"/>
                  </a:cubicBezTo>
                  <a:cubicBezTo>
                    <a:pt x="1075" y="2726"/>
                    <a:pt x="1941" y="5465"/>
                    <a:pt x="3016" y="8125"/>
                  </a:cubicBezTo>
                  <a:cubicBezTo>
                    <a:pt x="4149" y="10931"/>
                    <a:pt x="5516" y="13687"/>
                    <a:pt x="7764" y="15775"/>
                  </a:cubicBezTo>
                  <a:cubicBezTo>
                    <a:pt x="10584" y="18394"/>
                    <a:pt x="14683" y="19542"/>
                    <a:pt x="18488" y="19542"/>
                  </a:cubicBezTo>
                  <a:cubicBezTo>
                    <a:pt x="18701" y="19542"/>
                    <a:pt x="18914" y="19538"/>
                    <a:pt x="19125" y="19531"/>
                  </a:cubicBezTo>
                  <a:cubicBezTo>
                    <a:pt x="24484" y="19347"/>
                    <a:pt x="29472" y="16684"/>
                    <a:pt x="32839" y="12558"/>
                  </a:cubicBezTo>
                  <a:cubicBezTo>
                    <a:pt x="34411" y="10633"/>
                    <a:pt x="35624" y="8509"/>
                    <a:pt x="36796" y="6329"/>
                  </a:cubicBezTo>
                  <a:cubicBezTo>
                    <a:pt x="37287" y="5414"/>
                    <a:pt x="37801" y="4498"/>
                    <a:pt x="38483" y="3711"/>
                  </a:cubicBezTo>
                  <a:cubicBezTo>
                    <a:pt x="38977" y="3143"/>
                    <a:pt x="39718" y="2418"/>
                    <a:pt x="40512" y="2418"/>
                  </a:cubicBezTo>
                  <a:cubicBezTo>
                    <a:pt x="40567" y="2418"/>
                    <a:pt x="40622" y="2421"/>
                    <a:pt x="40676" y="2428"/>
                  </a:cubicBezTo>
                  <a:cubicBezTo>
                    <a:pt x="40559" y="1872"/>
                    <a:pt x="39678" y="1482"/>
                    <a:pt x="38722" y="1482"/>
                  </a:cubicBezTo>
                  <a:cubicBezTo>
                    <a:pt x="38567" y="1482"/>
                    <a:pt x="38411" y="1492"/>
                    <a:pt x="38255" y="1514"/>
                  </a:cubicBezTo>
                  <a:cubicBezTo>
                    <a:pt x="37051" y="2563"/>
                    <a:pt x="36084" y="4148"/>
                    <a:pt x="35394" y="5376"/>
                  </a:cubicBezTo>
                  <a:cubicBezTo>
                    <a:pt x="34450" y="7054"/>
                    <a:pt x="33623" y="8791"/>
                    <a:pt x="32493" y="10359"/>
                  </a:cubicBezTo>
                  <a:cubicBezTo>
                    <a:pt x="31444" y="11814"/>
                    <a:pt x="30059" y="13071"/>
                    <a:pt x="28610" y="14115"/>
                  </a:cubicBezTo>
                  <a:cubicBezTo>
                    <a:pt x="25377" y="16439"/>
                    <a:pt x="21218" y="17986"/>
                    <a:pt x="17179" y="17986"/>
                  </a:cubicBezTo>
                  <a:cubicBezTo>
                    <a:pt x="14081" y="17986"/>
                    <a:pt x="11054" y="17076"/>
                    <a:pt x="8569" y="14910"/>
                  </a:cubicBezTo>
                  <a:cubicBezTo>
                    <a:pt x="6016" y="12684"/>
                    <a:pt x="4440" y="9460"/>
                    <a:pt x="2959" y="6477"/>
                  </a:cubicBezTo>
                  <a:cubicBezTo>
                    <a:pt x="1578" y="3691"/>
                    <a:pt x="14" y="0"/>
                    <a:pt x="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7" name="Google Shape;142;p3">
              <a:extLst>
                <a:ext uri="{FF2B5EF4-FFF2-40B4-BE49-F238E27FC236}">
                  <a16:creationId xmlns:a16="http://schemas.microsoft.com/office/drawing/2014/main" id="{4C4C0C9E-D712-943C-74ED-46C980B8E64B}"/>
                </a:ext>
              </a:extLst>
            </p:cNvPr>
            <p:cNvSpPr/>
            <p:nvPr/>
          </p:nvSpPr>
          <p:spPr>
            <a:xfrm>
              <a:off x="5510275" y="987050"/>
              <a:ext cx="921950" cy="536475"/>
            </a:xfrm>
            <a:custGeom>
              <a:avLst/>
              <a:gdLst/>
              <a:ahLst/>
              <a:cxnLst/>
              <a:rect l="l" t="t" r="r" b="b"/>
              <a:pathLst>
                <a:path w="36878" h="21459" extrusionOk="0">
                  <a:moveTo>
                    <a:pt x="1" y="1"/>
                  </a:moveTo>
                  <a:cubicBezTo>
                    <a:pt x="1568" y="1078"/>
                    <a:pt x="2866" y="2438"/>
                    <a:pt x="3562" y="4234"/>
                  </a:cubicBezTo>
                  <a:cubicBezTo>
                    <a:pt x="4131" y="5700"/>
                    <a:pt x="4439" y="7237"/>
                    <a:pt x="4738" y="8775"/>
                  </a:cubicBezTo>
                  <a:cubicBezTo>
                    <a:pt x="5106" y="10668"/>
                    <a:pt x="5591" y="12371"/>
                    <a:pt x="6679" y="13994"/>
                  </a:cubicBezTo>
                  <a:cubicBezTo>
                    <a:pt x="7844" y="15738"/>
                    <a:pt x="9388" y="17159"/>
                    <a:pt x="11070" y="18395"/>
                  </a:cubicBezTo>
                  <a:cubicBezTo>
                    <a:pt x="13595" y="20253"/>
                    <a:pt x="16911" y="21459"/>
                    <a:pt x="20141" y="21459"/>
                  </a:cubicBezTo>
                  <a:cubicBezTo>
                    <a:pt x="21482" y="21459"/>
                    <a:pt x="22808" y="21251"/>
                    <a:pt x="24056" y="20795"/>
                  </a:cubicBezTo>
                  <a:cubicBezTo>
                    <a:pt x="28145" y="19302"/>
                    <a:pt x="31561" y="16379"/>
                    <a:pt x="33897" y="12708"/>
                  </a:cubicBezTo>
                  <a:cubicBezTo>
                    <a:pt x="34524" y="11724"/>
                    <a:pt x="35078" y="10697"/>
                    <a:pt x="35610" y="9659"/>
                  </a:cubicBezTo>
                  <a:cubicBezTo>
                    <a:pt x="36051" y="8798"/>
                    <a:pt x="36520" y="7945"/>
                    <a:pt x="36877" y="7047"/>
                  </a:cubicBezTo>
                  <a:lnTo>
                    <a:pt x="36877" y="7047"/>
                  </a:lnTo>
                  <a:cubicBezTo>
                    <a:pt x="36038" y="8115"/>
                    <a:pt x="35318" y="9296"/>
                    <a:pt x="34633" y="10450"/>
                  </a:cubicBezTo>
                  <a:cubicBezTo>
                    <a:pt x="32579" y="13915"/>
                    <a:pt x="29868" y="17050"/>
                    <a:pt x="26243" y="18910"/>
                  </a:cubicBezTo>
                  <a:cubicBezTo>
                    <a:pt x="24177" y="19969"/>
                    <a:pt x="21880" y="20480"/>
                    <a:pt x="19580" y="20480"/>
                  </a:cubicBezTo>
                  <a:cubicBezTo>
                    <a:pt x="17615" y="20480"/>
                    <a:pt x="15647" y="20107"/>
                    <a:pt x="13819" y="19388"/>
                  </a:cubicBezTo>
                  <a:cubicBezTo>
                    <a:pt x="10931" y="18250"/>
                    <a:pt x="9313" y="16100"/>
                    <a:pt x="7711" y="13517"/>
                  </a:cubicBezTo>
                  <a:cubicBezTo>
                    <a:pt x="5784" y="10410"/>
                    <a:pt x="5600" y="6758"/>
                    <a:pt x="3639" y="3691"/>
                  </a:cubicBezTo>
                  <a:cubicBezTo>
                    <a:pt x="2227" y="1484"/>
                    <a:pt x="975" y="455"/>
                    <a:pt x="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8" name="Google Shape;143;p3">
              <a:extLst>
                <a:ext uri="{FF2B5EF4-FFF2-40B4-BE49-F238E27FC236}">
                  <a16:creationId xmlns:a16="http://schemas.microsoft.com/office/drawing/2014/main" id="{1A8AD785-A433-45D7-4AB1-2415AF39B6AF}"/>
                </a:ext>
              </a:extLst>
            </p:cNvPr>
            <p:cNvSpPr/>
            <p:nvPr/>
          </p:nvSpPr>
          <p:spPr>
            <a:xfrm>
              <a:off x="6032300" y="1132925"/>
              <a:ext cx="519825" cy="436475"/>
            </a:xfrm>
            <a:custGeom>
              <a:avLst/>
              <a:gdLst/>
              <a:ahLst/>
              <a:cxnLst/>
              <a:rect l="l" t="t" r="r" b="b"/>
              <a:pathLst>
                <a:path w="20793" h="17459" extrusionOk="0">
                  <a:moveTo>
                    <a:pt x="20553" y="0"/>
                  </a:moveTo>
                  <a:cubicBezTo>
                    <a:pt x="18025" y="442"/>
                    <a:pt x="16227" y="2932"/>
                    <a:pt x="15011" y="5020"/>
                  </a:cubicBezTo>
                  <a:cubicBezTo>
                    <a:pt x="13877" y="6970"/>
                    <a:pt x="12984" y="9040"/>
                    <a:pt x="11637" y="10862"/>
                  </a:cubicBezTo>
                  <a:cubicBezTo>
                    <a:pt x="10358" y="12593"/>
                    <a:pt x="8683" y="13958"/>
                    <a:pt x="6806" y="14993"/>
                  </a:cubicBezTo>
                  <a:cubicBezTo>
                    <a:pt x="5458" y="15736"/>
                    <a:pt x="4015" y="16280"/>
                    <a:pt x="2550" y="16750"/>
                  </a:cubicBezTo>
                  <a:cubicBezTo>
                    <a:pt x="1711" y="17018"/>
                    <a:pt x="856" y="17236"/>
                    <a:pt x="1" y="17458"/>
                  </a:cubicBezTo>
                  <a:cubicBezTo>
                    <a:pt x="5071" y="17063"/>
                    <a:pt x="9751" y="14461"/>
                    <a:pt x="12958" y="10531"/>
                  </a:cubicBezTo>
                  <a:cubicBezTo>
                    <a:pt x="14530" y="8606"/>
                    <a:pt x="15743" y="6482"/>
                    <a:pt x="16915" y="4302"/>
                  </a:cubicBezTo>
                  <a:cubicBezTo>
                    <a:pt x="17406" y="3387"/>
                    <a:pt x="17920" y="2471"/>
                    <a:pt x="18602" y="1684"/>
                  </a:cubicBezTo>
                  <a:cubicBezTo>
                    <a:pt x="19095" y="1116"/>
                    <a:pt x="19835" y="392"/>
                    <a:pt x="20630" y="392"/>
                  </a:cubicBezTo>
                  <a:cubicBezTo>
                    <a:pt x="20681" y="392"/>
                    <a:pt x="20732" y="395"/>
                    <a:pt x="20784" y="401"/>
                  </a:cubicBezTo>
                  <a:cubicBezTo>
                    <a:pt x="20787" y="400"/>
                    <a:pt x="20791" y="398"/>
                    <a:pt x="20793" y="397"/>
                  </a:cubicBezTo>
                  <a:cubicBezTo>
                    <a:pt x="20761" y="251"/>
                    <a:pt x="20676" y="119"/>
                    <a:pt x="20553"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9" name="Google Shape;144;p3">
              <a:extLst>
                <a:ext uri="{FF2B5EF4-FFF2-40B4-BE49-F238E27FC236}">
                  <a16:creationId xmlns:a16="http://schemas.microsoft.com/office/drawing/2014/main" id="{1F042FB7-E919-E67B-2E03-2225AEC94CC1}"/>
                </a:ext>
              </a:extLst>
            </p:cNvPr>
            <p:cNvSpPr/>
            <p:nvPr/>
          </p:nvSpPr>
          <p:spPr>
            <a:xfrm>
              <a:off x="6373525" y="1365200"/>
              <a:ext cx="49125" cy="56900"/>
            </a:xfrm>
            <a:custGeom>
              <a:avLst/>
              <a:gdLst/>
              <a:ahLst/>
              <a:cxnLst/>
              <a:rect l="l" t="t" r="r" b="b"/>
              <a:pathLst>
                <a:path w="1965" h="2276" extrusionOk="0">
                  <a:moveTo>
                    <a:pt x="66" y="1"/>
                  </a:moveTo>
                  <a:cubicBezTo>
                    <a:pt x="25" y="1"/>
                    <a:pt x="0" y="51"/>
                    <a:pt x="7" y="88"/>
                  </a:cubicBezTo>
                  <a:cubicBezTo>
                    <a:pt x="70" y="550"/>
                    <a:pt x="405" y="1013"/>
                    <a:pt x="669" y="1386"/>
                  </a:cubicBezTo>
                  <a:cubicBezTo>
                    <a:pt x="918" y="1741"/>
                    <a:pt x="1141" y="2241"/>
                    <a:pt x="1611" y="2275"/>
                  </a:cubicBezTo>
                  <a:cubicBezTo>
                    <a:pt x="1618" y="2276"/>
                    <a:pt x="1625" y="2276"/>
                    <a:pt x="1631" y="2276"/>
                  </a:cubicBezTo>
                  <a:cubicBezTo>
                    <a:pt x="1798" y="2276"/>
                    <a:pt x="1901" y="2121"/>
                    <a:pt x="1916" y="1970"/>
                  </a:cubicBezTo>
                  <a:cubicBezTo>
                    <a:pt x="1964" y="1522"/>
                    <a:pt x="1414" y="1145"/>
                    <a:pt x="1134" y="849"/>
                  </a:cubicBezTo>
                  <a:cubicBezTo>
                    <a:pt x="840" y="540"/>
                    <a:pt x="487" y="170"/>
                    <a:pt x="89" y="5"/>
                  </a:cubicBezTo>
                  <a:cubicBezTo>
                    <a:pt x="81" y="2"/>
                    <a:pt x="73" y="1"/>
                    <a:pt x="66"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0" name="Google Shape;145;p3">
              <a:extLst>
                <a:ext uri="{FF2B5EF4-FFF2-40B4-BE49-F238E27FC236}">
                  <a16:creationId xmlns:a16="http://schemas.microsoft.com/office/drawing/2014/main" id="{5135686F-FDB2-BC8D-8CA9-D80E59C93BC3}"/>
                </a:ext>
              </a:extLst>
            </p:cNvPr>
            <p:cNvSpPr/>
            <p:nvPr/>
          </p:nvSpPr>
          <p:spPr>
            <a:xfrm>
              <a:off x="6395125" y="1325600"/>
              <a:ext cx="73050" cy="37725"/>
            </a:xfrm>
            <a:custGeom>
              <a:avLst/>
              <a:gdLst/>
              <a:ahLst/>
              <a:cxnLst/>
              <a:rect l="l" t="t" r="r" b="b"/>
              <a:pathLst>
                <a:path w="2922" h="1509" extrusionOk="0">
                  <a:moveTo>
                    <a:pt x="468" y="1"/>
                  </a:moveTo>
                  <a:cubicBezTo>
                    <a:pt x="339" y="1"/>
                    <a:pt x="215" y="18"/>
                    <a:pt x="104" y="61"/>
                  </a:cubicBezTo>
                  <a:cubicBezTo>
                    <a:pt x="26" y="92"/>
                    <a:pt x="0" y="176"/>
                    <a:pt x="56" y="241"/>
                  </a:cubicBezTo>
                  <a:cubicBezTo>
                    <a:pt x="325" y="556"/>
                    <a:pt x="816" y="736"/>
                    <a:pt x="1177" y="933"/>
                  </a:cubicBezTo>
                  <a:cubicBezTo>
                    <a:pt x="1585" y="1157"/>
                    <a:pt x="1940" y="1425"/>
                    <a:pt x="2409" y="1503"/>
                  </a:cubicBezTo>
                  <a:cubicBezTo>
                    <a:pt x="2432" y="1507"/>
                    <a:pt x="2454" y="1508"/>
                    <a:pt x="2476" y="1508"/>
                  </a:cubicBezTo>
                  <a:cubicBezTo>
                    <a:pt x="2758" y="1508"/>
                    <a:pt x="2921" y="1203"/>
                    <a:pt x="2722" y="964"/>
                  </a:cubicBezTo>
                  <a:cubicBezTo>
                    <a:pt x="2392" y="573"/>
                    <a:pt x="1941" y="407"/>
                    <a:pt x="1473" y="231"/>
                  </a:cubicBezTo>
                  <a:cubicBezTo>
                    <a:pt x="1189" y="124"/>
                    <a:pt x="810" y="1"/>
                    <a:pt x="46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1" name="Google Shape;146;p3">
              <a:extLst>
                <a:ext uri="{FF2B5EF4-FFF2-40B4-BE49-F238E27FC236}">
                  <a16:creationId xmlns:a16="http://schemas.microsoft.com/office/drawing/2014/main" id="{3AF0BA9E-7E9C-E407-F148-09BA79C55F3F}"/>
                </a:ext>
              </a:extLst>
            </p:cNvPr>
            <p:cNvSpPr/>
            <p:nvPr/>
          </p:nvSpPr>
          <p:spPr>
            <a:xfrm>
              <a:off x="6256075" y="1306150"/>
              <a:ext cx="68225" cy="32650"/>
            </a:xfrm>
            <a:custGeom>
              <a:avLst/>
              <a:gdLst/>
              <a:ahLst/>
              <a:cxnLst/>
              <a:rect l="l" t="t" r="r" b="b"/>
              <a:pathLst>
                <a:path w="2729" h="1306" extrusionOk="0">
                  <a:moveTo>
                    <a:pt x="706" y="1"/>
                  </a:moveTo>
                  <a:cubicBezTo>
                    <a:pt x="542" y="1"/>
                    <a:pt x="381" y="40"/>
                    <a:pt x="233" y="137"/>
                  </a:cubicBezTo>
                  <a:cubicBezTo>
                    <a:pt x="91" y="231"/>
                    <a:pt x="0" y="445"/>
                    <a:pt x="112" y="601"/>
                  </a:cubicBezTo>
                  <a:cubicBezTo>
                    <a:pt x="380" y="974"/>
                    <a:pt x="814" y="1053"/>
                    <a:pt x="1251" y="1098"/>
                  </a:cubicBezTo>
                  <a:cubicBezTo>
                    <a:pt x="1684" y="1143"/>
                    <a:pt x="2126" y="1306"/>
                    <a:pt x="2564" y="1306"/>
                  </a:cubicBezTo>
                  <a:cubicBezTo>
                    <a:pt x="2598" y="1306"/>
                    <a:pt x="2631" y="1305"/>
                    <a:pt x="2664" y="1303"/>
                  </a:cubicBezTo>
                  <a:cubicBezTo>
                    <a:pt x="2701" y="1300"/>
                    <a:pt x="2728" y="1260"/>
                    <a:pt x="2708" y="1226"/>
                  </a:cubicBezTo>
                  <a:cubicBezTo>
                    <a:pt x="2484" y="850"/>
                    <a:pt x="2076" y="597"/>
                    <a:pt x="1716" y="367"/>
                  </a:cubicBezTo>
                  <a:cubicBezTo>
                    <a:pt x="1427" y="184"/>
                    <a:pt x="1059" y="1"/>
                    <a:pt x="7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2" name="Google Shape;147;p3">
              <a:extLst>
                <a:ext uri="{FF2B5EF4-FFF2-40B4-BE49-F238E27FC236}">
                  <a16:creationId xmlns:a16="http://schemas.microsoft.com/office/drawing/2014/main" id="{E93F84C3-EBE0-E04C-ADD3-7535757C35E1}"/>
                </a:ext>
              </a:extLst>
            </p:cNvPr>
            <p:cNvSpPr/>
            <p:nvPr/>
          </p:nvSpPr>
          <p:spPr>
            <a:xfrm>
              <a:off x="6026000" y="1567750"/>
              <a:ext cx="41250" cy="58400"/>
            </a:xfrm>
            <a:custGeom>
              <a:avLst/>
              <a:gdLst/>
              <a:ahLst/>
              <a:cxnLst/>
              <a:rect l="l" t="t" r="r" b="b"/>
              <a:pathLst>
                <a:path w="1650" h="2336" extrusionOk="0">
                  <a:moveTo>
                    <a:pt x="1285" y="0"/>
                  </a:moveTo>
                  <a:cubicBezTo>
                    <a:pt x="1254" y="0"/>
                    <a:pt x="1220" y="7"/>
                    <a:pt x="1182" y="20"/>
                  </a:cubicBezTo>
                  <a:cubicBezTo>
                    <a:pt x="882" y="125"/>
                    <a:pt x="664" y="596"/>
                    <a:pt x="508" y="848"/>
                  </a:cubicBezTo>
                  <a:cubicBezTo>
                    <a:pt x="260" y="1248"/>
                    <a:pt x="1" y="1628"/>
                    <a:pt x="115" y="2117"/>
                  </a:cubicBezTo>
                  <a:cubicBezTo>
                    <a:pt x="150" y="2268"/>
                    <a:pt x="276" y="2335"/>
                    <a:pt x="408" y="2335"/>
                  </a:cubicBezTo>
                  <a:cubicBezTo>
                    <a:pt x="464" y="2335"/>
                    <a:pt x="520" y="2323"/>
                    <a:pt x="572" y="2301"/>
                  </a:cubicBezTo>
                  <a:cubicBezTo>
                    <a:pt x="1081" y="2084"/>
                    <a:pt x="1268" y="1527"/>
                    <a:pt x="1451" y="1045"/>
                  </a:cubicBezTo>
                  <a:cubicBezTo>
                    <a:pt x="1518" y="873"/>
                    <a:pt x="1649" y="0"/>
                    <a:pt x="128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3" name="Google Shape;148;p3">
              <a:extLst>
                <a:ext uri="{FF2B5EF4-FFF2-40B4-BE49-F238E27FC236}">
                  <a16:creationId xmlns:a16="http://schemas.microsoft.com/office/drawing/2014/main" id="{E86EE57A-C765-7F08-64FC-B7AE139A95DE}"/>
                </a:ext>
              </a:extLst>
            </p:cNvPr>
            <p:cNvSpPr/>
            <p:nvPr/>
          </p:nvSpPr>
          <p:spPr>
            <a:xfrm>
              <a:off x="6061875" y="1567125"/>
              <a:ext cx="41850" cy="58625"/>
            </a:xfrm>
            <a:custGeom>
              <a:avLst/>
              <a:gdLst/>
              <a:ahLst/>
              <a:cxnLst/>
              <a:rect l="l" t="t" r="r" b="b"/>
              <a:pathLst>
                <a:path w="1674" h="2345" extrusionOk="0">
                  <a:moveTo>
                    <a:pt x="205" y="0"/>
                  </a:moveTo>
                  <a:cubicBezTo>
                    <a:pt x="100" y="0"/>
                    <a:pt x="1" y="111"/>
                    <a:pt x="7" y="214"/>
                  </a:cubicBezTo>
                  <a:cubicBezTo>
                    <a:pt x="29" y="537"/>
                    <a:pt x="206" y="856"/>
                    <a:pt x="321" y="1155"/>
                  </a:cubicBezTo>
                  <a:cubicBezTo>
                    <a:pt x="468" y="1537"/>
                    <a:pt x="529" y="1917"/>
                    <a:pt x="810" y="2231"/>
                  </a:cubicBezTo>
                  <a:cubicBezTo>
                    <a:pt x="879" y="2309"/>
                    <a:pt x="978" y="2345"/>
                    <a:pt x="1079" y="2345"/>
                  </a:cubicBezTo>
                  <a:cubicBezTo>
                    <a:pt x="1216" y="2345"/>
                    <a:pt x="1355" y="2277"/>
                    <a:pt x="1421" y="2153"/>
                  </a:cubicBezTo>
                  <a:cubicBezTo>
                    <a:pt x="1673" y="1677"/>
                    <a:pt x="1459" y="1203"/>
                    <a:pt x="1196" y="787"/>
                  </a:cubicBezTo>
                  <a:cubicBezTo>
                    <a:pt x="979" y="445"/>
                    <a:pt x="648" y="44"/>
                    <a:pt x="220" y="1"/>
                  </a:cubicBezTo>
                  <a:cubicBezTo>
                    <a:pt x="215" y="1"/>
                    <a:pt x="210" y="0"/>
                    <a:pt x="20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4" name="Google Shape;149;p3">
              <a:extLst>
                <a:ext uri="{FF2B5EF4-FFF2-40B4-BE49-F238E27FC236}">
                  <a16:creationId xmlns:a16="http://schemas.microsoft.com/office/drawing/2014/main" id="{5AD6FB1B-C7A2-4BCC-A987-628EA10D3667}"/>
                </a:ext>
              </a:extLst>
            </p:cNvPr>
            <p:cNvSpPr/>
            <p:nvPr/>
          </p:nvSpPr>
          <p:spPr>
            <a:xfrm>
              <a:off x="5871000" y="1442600"/>
              <a:ext cx="33550" cy="61525"/>
            </a:xfrm>
            <a:custGeom>
              <a:avLst/>
              <a:gdLst/>
              <a:ahLst/>
              <a:cxnLst/>
              <a:rect l="l" t="t" r="r" b="b"/>
              <a:pathLst>
                <a:path w="1342" h="2461" extrusionOk="0">
                  <a:moveTo>
                    <a:pt x="548" y="0"/>
                  </a:moveTo>
                  <a:cubicBezTo>
                    <a:pt x="473" y="0"/>
                    <a:pt x="399" y="28"/>
                    <a:pt x="331" y="89"/>
                  </a:cubicBezTo>
                  <a:cubicBezTo>
                    <a:pt x="1" y="386"/>
                    <a:pt x="193" y="937"/>
                    <a:pt x="330" y="1283"/>
                  </a:cubicBezTo>
                  <a:cubicBezTo>
                    <a:pt x="473" y="1642"/>
                    <a:pt x="605" y="2040"/>
                    <a:pt x="813" y="2366"/>
                  </a:cubicBezTo>
                  <a:cubicBezTo>
                    <a:pt x="849" y="2423"/>
                    <a:pt x="919" y="2460"/>
                    <a:pt x="986" y="2460"/>
                  </a:cubicBezTo>
                  <a:cubicBezTo>
                    <a:pt x="1032" y="2460"/>
                    <a:pt x="1076" y="2443"/>
                    <a:pt x="1109" y="2405"/>
                  </a:cubicBezTo>
                  <a:cubicBezTo>
                    <a:pt x="1342" y="2130"/>
                    <a:pt x="1238" y="1704"/>
                    <a:pt x="1176" y="1380"/>
                  </a:cubicBezTo>
                  <a:cubicBezTo>
                    <a:pt x="1105" y="1008"/>
                    <a:pt x="1099" y="343"/>
                    <a:pt x="779" y="89"/>
                  </a:cubicBezTo>
                  <a:cubicBezTo>
                    <a:pt x="706" y="32"/>
                    <a:pt x="627" y="0"/>
                    <a:pt x="5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5" name="Google Shape;150;p3">
              <a:extLst>
                <a:ext uri="{FF2B5EF4-FFF2-40B4-BE49-F238E27FC236}">
                  <a16:creationId xmlns:a16="http://schemas.microsoft.com/office/drawing/2014/main" id="{5E357472-DFDF-71A0-6175-6BC47F8C2B5A}"/>
                </a:ext>
              </a:extLst>
            </p:cNvPr>
            <p:cNvSpPr/>
            <p:nvPr/>
          </p:nvSpPr>
          <p:spPr>
            <a:xfrm>
              <a:off x="5732950" y="1354800"/>
              <a:ext cx="53925" cy="23875"/>
            </a:xfrm>
            <a:custGeom>
              <a:avLst/>
              <a:gdLst/>
              <a:ahLst/>
              <a:cxnLst/>
              <a:rect l="l" t="t" r="r" b="b"/>
              <a:pathLst>
                <a:path w="2157" h="955" extrusionOk="0">
                  <a:moveTo>
                    <a:pt x="1667" y="1"/>
                  </a:moveTo>
                  <a:cubicBezTo>
                    <a:pt x="1437" y="1"/>
                    <a:pt x="1218" y="111"/>
                    <a:pt x="1004" y="216"/>
                  </a:cubicBezTo>
                  <a:cubicBezTo>
                    <a:pt x="709" y="362"/>
                    <a:pt x="331" y="465"/>
                    <a:pt x="71" y="660"/>
                  </a:cubicBezTo>
                  <a:cubicBezTo>
                    <a:pt x="26" y="695"/>
                    <a:pt x="0" y="766"/>
                    <a:pt x="51" y="811"/>
                  </a:cubicBezTo>
                  <a:cubicBezTo>
                    <a:pt x="173" y="918"/>
                    <a:pt x="336" y="955"/>
                    <a:pt x="502" y="955"/>
                  </a:cubicBezTo>
                  <a:cubicBezTo>
                    <a:pt x="652" y="955"/>
                    <a:pt x="805" y="925"/>
                    <a:pt x="936" y="891"/>
                  </a:cubicBezTo>
                  <a:cubicBezTo>
                    <a:pt x="1282" y="797"/>
                    <a:pt x="1696" y="708"/>
                    <a:pt x="1985" y="485"/>
                  </a:cubicBezTo>
                  <a:cubicBezTo>
                    <a:pt x="2157" y="355"/>
                    <a:pt x="2128" y="135"/>
                    <a:pt x="1929" y="53"/>
                  </a:cubicBezTo>
                  <a:cubicBezTo>
                    <a:pt x="1840" y="16"/>
                    <a:pt x="1753" y="1"/>
                    <a:pt x="166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6" name="Google Shape;151;p3">
              <a:extLst>
                <a:ext uri="{FF2B5EF4-FFF2-40B4-BE49-F238E27FC236}">
                  <a16:creationId xmlns:a16="http://schemas.microsoft.com/office/drawing/2014/main" id="{3C94CB02-6807-2D61-2747-DFB5EC027E93}"/>
                </a:ext>
              </a:extLst>
            </p:cNvPr>
            <p:cNvSpPr/>
            <p:nvPr/>
          </p:nvSpPr>
          <p:spPr>
            <a:xfrm>
              <a:off x="5725075" y="1321875"/>
              <a:ext cx="32925" cy="48050"/>
            </a:xfrm>
            <a:custGeom>
              <a:avLst/>
              <a:gdLst/>
              <a:ahLst/>
              <a:cxnLst/>
              <a:rect l="l" t="t" r="r" b="b"/>
              <a:pathLst>
                <a:path w="1317" h="1922" extrusionOk="0">
                  <a:moveTo>
                    <a:pt x="948" y="0"/>
                  </a:moveTo>
                  <a:cubicBezTo>
                    <a:pt x="925" y="0"/>
                    <a:pt x="901" y="4"/>
                    <a:pt x="880" y="13"/>
                  </a:cubicBezTo>
                  <a:cubicBezTo>
                    <a:pt x="264" y="258"/>
                    <a:pt x="145" y="1123"/>
                    <a:pt x="28" y="1699"/>
                  </a:cubicBezTo>
                  <a:cubicBezTo>
                    <a:pt x="1" y="1834"/>
                    <a:pt x="97" y="1921"/>
                    <a:pt x="201" y="1921"/>
                  </a:cubicBezTo>
                  <a:cubicBezTo>
                    <a:pt x="258" y="1921"/>
                    <a:pt x="316" y="1895"/>
                    <a:pt x="359" y="1838"/>
                  </a:cubicBezTo>
                  <a:cubicBezTo>
                    <a:pt x="701" y="1377"/>
                    <a:pt x="1316" y="821"/>
                    <a:pt x="1199" y="194"/>
                  </a:cubicBezTo>
                  <a:cubicBezTo>
                    <a:pt x="1179" y="88"/>
                    <a:pt x="1059" y="0"/>
                    <a:pt x="948"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7" name="Google Shape;152;p3">
              <a:extLst>
                <a:ext uri="{FF2B5EF4-FFF2-40B4-BE49-F238E27FC236}">
                  <a16:creationId xmlns:a16="http://schemas.microsoft.com/office/drawing/2014/main" id="{71AA86B8-5692-3780-A684-374189C09644}"/>
                </a:ext>
              </a:extLst>
            </p:cNvPr>
            <p:cNvSpPr/>
            <p:nvPr/>
          </p:nvSpPr>
          <p:spPr>
            <a:xfrm>
              <a:off x="5597775" y="1364750"/>
              <a:ext cx="69950" cy="27625"/>
            </a:xfrm>
            <a:custGeom>
              <a:avLst/>
              <a:gdLst/>
              <a:ahLst/>
              <a:cxnLst/>
              <a:rect l="l" t="t" r="r" b="b"/>
              <a:pathLst>
                <a:path w="2798" h="1105" extrusionOk="0">
                  <a:moveTo>
                    <a:pt x="1667" y="1"/>
                  </a:moveTo>
                  <a:cubicBezTo>
                    <a:pt x="1048" y="1"/>
                    <a:pt x="418" y="110"/>
                    <a:pt x="128" y="653"/>
                  </a:cubicBezTo>
                  <a:cubicBezTo>
                    <a:pt x="1" y="892"/>
                    <a:pt x="185" y="1105"/>
                    <a:pt x="419" y="1105"/>
                  </a:cubicBezTo>
                  <a:cubicBezTo>
                    <a:pt x="436" y="1105"/>
                    <a:pt x="454" y="1103"/>
                    <a:pt x="472" y="1101"/>
                  </a:cubicBezTo>
                  <a:cubicBezTo>
                    <a:pt x="827" y="1051"/>
                    <a:pt x="1151" y="853"/>
                    <a:pt x="1487" y="734"/>
                  </a:cubicBezTo>
                  <a:cubicBezTo>
                    <a:pt x="1870" y="598"/>
                    <a:pt x="2251" y="460"/>
                    <a:pt x="2638" y="332"/>
                  </a:cubicBezTo>
                  <a:cubicBezTo>
                    <a:pt x="2797" y="280"/>
                    <a:pt x="2767" y="52"/>
                    <a:pt x="2600" y="45"/>
                  </a:cubicBezTo>
                  <a:cubicBezTo>
                    <a:pt x="2329" y="32"/>
                    <a:pt x="1999" y="1"/>
                    <a:pt x="166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8" name="Google Shape;153;p3">
              <a:extLst>
                <a:ext uri="{FF2B5EF4-FFF2-40B4-BE49-F238E27FC236}">
                  <a16:creationId xmlns:a16="http://schemas.microsoft.com/office/drawing/2014/main" id="{BFBFA27D-35D4-6B59-1431-5A1FCB46DB8B}"/>
                </a:ext>
              </a:extLst>
            </p:cNvPr>
            <p:cNvSpPr/>
            <p:nvPr/>
          </p:nvSpPr>
          <p:spPr>
            <a:xfrm>
              <a:off x="5533525" y="1201900"/>
              <a:ext cx="60675" cy="30100"/>
            </a:xfrm>
            <a:custGeom>
              <a:avLst/>
              <a:gdLst/>
              <a:ahLst/>
              <a:cxnLst/>
              <a:rect l="l" t="t" r="r" b="b"/>
              <a:pathLst>
                <a:path w="2427" h="1204" extrusionOk="0">
                  <a:moveTo>
                    <a:pt x="1982" y="0"/>
                  </a:moveTo>
                  <a:cubicBezTo>
                    <a:pt x="1717" y="0"/>
                    <a:pt x="1433" y="58"/>
                    <a:pt x="1196" y="113"/>
                  </a:cubicBezTo>
                  <a:cubicBezTo>
                    <a:pt x="795" y="208"/>
                    <a:pt x="445" y="366"/>
                    <a:pt x="178" y="686"/>
                  </a:cubicBezTo>
                  <a:cubicBezTo>
                    <a:pt x="1" y="900"/>
                    <a:pt x="135" y="1204"/>
                    <a:pt x="396" y="1204"/>
                  </a:cubicBezTo>
                  <a:cubicBezTo>
                    <a:pt x="421" y="1204"/>
                    <a:pt x="447" y="1201"/>
                    <a:pt x="475" y="1195"/>
                  </a:cubicBezTo>
                  <a:cubicBezTo>
                    <a:pt x="836" y="1117"/>
                    <a:pt x="1158" y="974"/>
                    <a:pt x="1492" y="817"/>
                  </a:cubicBezTo>
                  <a:cubicBezTo>
                    <a:pt x="1777" y="685"/>
                    <a:pt x="2145" y="536"/>
                    <a:pt x="2354" y="295"/>
                  </a:cubicBezTo>
                  <a:cubicBezTo>
                    <a:pt x="2427" y="210"/>
                    <a:pt x="2407" y="58"/>
                    <a:pt x="2284" y="31"/>
                  </a:cubicBezTo>
                  <a:cubicBezTo>
                    <a:pt x="2189" y="9"/>
                    <a:pt x="2087" y="0"/>
                    <a:pt x="1982"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9" name="Google Shape;154;p3">
              <a:extLst>
                <a:ext uri="{FF2B5EF4-FFF2-40B4-BE49-F238E27FC236}">
                  <a16:creationId xmlns:a16="http://schemas.microsoft.com/office/drawing/2014/main" id="{881E758F-40ED-33DD-6AE5-0004556AA520}"/>
                </a:ext>
              </a:extLst>
            </p:cNvPr>
            <p:cNvSpPr/>
            <p:nvPr/>
          </p:nvSpPr>
          <p:spPr>
            <a:xfrm>
              <a:off x="5612325" y="1080925"/>
              <a:ext cx="47275" cy="52125"/>
            </a:xfrm>
            <a:custGeom>
              <a:avLst/>
              <a:gdLst/>
              <a:ahLst/>
              <a:cxnLst/>
              <a:rect l="l" t="t" r="r" b="b"/>
              <a:pathLst>
                <a:path w="1891" h="2085" extrusionOk="0">
                  <a:moveTo>
                    <a:pt x="1397" y="1"/>
                  </a:moveTo>
                  <a:cubicBezTo>
                    <a:pt x="971" y="1"/>
                    <a:pt x="653" y="391"/>
                    <a:pt x="457" y="749"/>
                  </a:cubicBezTo>
                  <a:cubicBezTo>
                    <a:pt x="286" y="1062"/>
                    <a:pt x="1" y="1615"/>
                    <a:pt x="211" y="1964"/>
                  </a:cubicBezTo>
                  <a:cubicBezTo>
                    <a:pt x="258" y="2041"/>
                    <a:pt x="340" y="2085"/>
                    <a:pt x="427" y="2085"/>
                  </a:cubicBezTo>
                  <a:cubicBezTo>
                    <a:pt x="449" y="2085"/>
                    <a:pt x="470" y="2082"/>
                    <a:pt x="491" y="2077"/>
                  </a:cubicBezTo>
                  <a:cubicBezTo>
                    <a:pt x="785" y="2005"/>
                    <a:pt x="995" y="1638"/>
                    <a:pt x="1192" y="1428"/>
                  </a:cubicBezTo>
                  <a:cubicBezTo>
                    <a:pt x="1465" y="1136"/>
                    <a:pt x="1864" y="882"/>
                    <a:pt x="1882" y="447"/>
                  </a:cubicBezTo>
                  <a:cubicBezTo>
                    <a:pt x="1891" y="258"/>
                    <a:pt x="1742" y="58"/>
                    <a:pt x="1556" y="19"/>
                  </a:cubicBezTo>
                  <a:cubicBezTo>
                    <a:pt x="1502" y="7"/>
                    <a:pt x="1449" y="1"/>
                    <a:pt x="1397"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0" name="Google Shape;155;p3">
              <a:extLst>
                <a:ext uri="{FF2B5EF4-FFF2-40B4-BE49-F238E27FC236}">
                  <a16:creationId xmlns:a16="http://schemas.microsoft.com/office/drawing/2014/main" id="{94BACF69-268B-182B-E32E-28C82286A803}"/>
                </a:ext>
              </a:extLst>
            </p:cNvPr>
            <p:cNvSpPr/>
            <p:nvPr/>
          </p:nvSpPr>
          <p:spPr>
            <a:xfrm>
              <a:off x="5532750" y="1174150"/>
              <a:ext cx="46700" cy="21950"/>
            </a:xfrm>
            <a:custGeom>
              <a:avLst/>
              <a:gdLst/>
              <a:ahLst/>
              <a:cxnLst/>
              <a:rect l="l" t="t" r="r" b="b"/>
              <a:pathLst>
                <a:path w="1868" h="878" extrusionOk="0">
                  <a:moveTo>
                    <a:pt x="618" y="0"/>
                  </a:moveTo>
                  <a:cubicBezTo>
                    <a:pt x="456" y="0"/>
                    <a:pt x="299" y="41"/>
                    <a:pt x="167" y="153"/>
                  </a:cubicBezTo>
                  <a:cubicBezTo>
                    <a:pt x="1" y="293"/>
                    <a:pt x="36" y="629"/>
                    <a:pt x="240" y="720"/>
                  </a:cubicBezTo>
                  <a:cubicBezTo>
                    <a:pt x="489" y="831"/>
                    <a:pt x="771" y="785"/>
                    <a:pt x="1037" y="828"/>
                  </a:cubicBezTo>
                  <a:cubicBezTo>
                    <a:pt x="1182" y="851"/>
                    <a:pt x="1313" y="877"/>
                    <a:pt x="1444" y="877"/>
                  </a:cubicBezTo>
                  <a:cubicBezTo>
                    <a:pt x="1550" y="877"/>
                    <a:pt x="1655" y="860"/>
                    <a:pt x="1766" y="812"/>
                  </a:cubicBezTo>
                  <a:cubicBezTo>
                    <a:pt x="1833" y="782"/>
                    <a:pt x="1868" y="683"/>
                    <a:pt x="1845" y="617"/>
                  </a:cubicBezTo>
                  <a:cubicBezTo>
                    <a:pt x="1750" y="339"/>
                    <a:pt x="1489" y="224"/>
                    <a:pt x="1229" y="132"/>
                  </a:cubicBezTo>
                  <a:cubicBezTo>
                    <a:pt x="1039" y="65"/>
                    <a:pt x="824" y="0"/>
                    <a:pt x="618"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1" name="Google Shape;156;p3">
              <a:extLst>
                <a:ext uri="{FF2B5EF4-FFF2-40B4-BE49-F238E27FC236}">
                  <a16:creationId xmlns:a16="http://schemas.microsoft.com/office/drawing/2014/main" id="{568066AD-4E32-C96F-B56B-4904D2B2F44D}"/>
                </a:ext>
              </a:extLst>
            </p:cNvPr>
            <p:cNvSpPr/>
            <p:nvPr/>
          </p:nvSpPr>
          <p:spPr>
            <a:xfrm>
              <a:off x="5551225" y="1233500"/>
              <a:ext cx="29100" cy="43725"/>
            </a:xfrm>
            <a:custGeom>
              <a:avLst/>
              <a:gdLst/>
              <a:ahLst/>
              <a:cxnLst/>
              <a:rect l="l" t="t" r="r" b="b"/>
              <a:pathLst>
                <a:path w="1164" h="1749" extrusionOk="0">
                  <a:moveTo>
                    <a:pt x="950" y="0"/>
                  </a:moveTo>
                  <a:cubicBezTo>
                    <a:pt x="895" y="0"/>
                    <a:pt x="837" y="27"/>
                    <a:pt x="797" y="84"/>
                  </a:cubicBezTo>
                  <a:cubicBezTo>
                    <a:pt x="528" y="473"/>
                    <a:pt x="0" y="1128"/>
                    <a:pt x="283" y="1618"/>
                  </a:cubicBezTo>
                  <a:cubicBezTo>
                    <a:pt x="327" y="1694"/>
                    <a:pt x="419" y="1748"/>
                    <a:pt x="509" y="1748"/>
                  </a:cubicBezTo>
                  <a:cubicBezTo>
                    <a:pt x="532" y="1748"/>
                    <a:pt x="554" y="1745"/>
                    <a:pt x="576" y="1737"/>
                  </a:cubicBezTo>
                  <a:cubicBezTo>
                    <a:pt x="1139" y="1542"/>
                    <a:pt x="1163" y="670"/>
                    <a:pt x="1128" y="174"/>
                  </a:cubicBezTo>
                  <a:cubicBezTo>
                    <a:pt x="1120" y="64"/>
                    <a:pt x="1037" y="0"/>
                    <a:pt x="950"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26" name="Google Shape;170;p3">
            <a:extLst>
              <a:ext uri="{FF2B5EF4-FFF2-40B4-BE49-F238E27FC236}">
                <a16:creationId xmlns:a16="http://schemas.microsoft.com/office/drawing/2014/main" id="{673A62AD-82B5-716E-90CF-4DCF54FE5535}"/>
              </a:ext>
            </a:extLst>
          </p:cNvPr>
          <p:cNvGrpSpPr/>
          <p:nvPr/>
        </p:nvGrpSpPr>
        <p:grpSpPr>
          <a:xfrm>
            <a:off x="200944" y="-12261"/>
            <a:ext cx="833250" cy="923000"/>
            <a:chOff x="1797975" y="820925"/>
            <a:chExt cx="833250" cy="923000"/>
          </a:xfrm>
        </p:grpSpPr>
        <p:sp>
          <p:nvSpPr>
            <p:cNvPr id="827" name="Google Shape;171;p3">
              <a:extLst>
                <a:ext uri="{FF2B5EF4-FFF2-40B4-BE49-F238E27FC236}">
                  <a16:creationId xmlns:a16="http://schemas.microsoft.com/office/drawing/2014/main" id="{41C225D5-EBB0-315C-8499-A156352ACCEF}"/>
                </a:ext>
              </a:extLst>
            </p:cNvPr>
            <p:cNvSpPr/>
            <p:nvPr/>
          </p:nvSpPr>
          <p:spPr>
            <a:xfrm>
              <a:off x="2189925" y="820925"/>
              <a:ext cx="441300" cy="923000"/>
            </a:xfrm>
            <a:custGeom>
              <a:avLst/>
              <a:gdLst/>
              <a:ahLst/>
              <a:cxnLst/>
              <a:rect l="l" t="t" r="r" b="b"/>
              <a:pathLst>
                <a:path w="17652" h="36920" extrusionOk="0">
                  <a:moveTo>
                    <a:pt x="16810" y="1"/>
                  </a:moveTo>
                  <a:lnTo>
                    <a:pt x="9745" y="7168"/>
                  </a:lnTo>
                  <a:cubicBezTo>
                    <a:pt x="9745" y="7168"/>
                    <a:pt x="0" y="23529"/>
                    <a:pt x="9785" y="36920"/>
                  </a:cubicBezTo>
                  <a:cubicBezTo>
                    <a:pt x="9785" y="36920"/>
                    <a:pt x="11697" y="35812"/>
                    <a:pt x="13581" y="31766"/>
                  </a:cubicBezTo>
                  <a:lnTo>
                    <a:pt x="11886" y="30817"/>
                  </a:lnTo>
                  <a:lnTo>
                    <a:pt x="13844" y="31186"/>
                  </a:lnTo>
                  <a:cubicBezTo>
                    <a:pt x="14097" y="30602"/>
                    <a:pt x="14348" y="29964"/>
                    <a:pt x="14594" y="29266"/>
                  </a:cubicBezTo>
                  <a:lnTo>
                    <a:pt x="12854" y="28453"/>
                  </a:lnTo>
                  <a:lnTo>
                    <a:pt x="14769" y="28750"/>
                  </a:lnTo>
                  <a:cubicBezTo>
                    <a:pt x="15113" y="27711"/>
                    <a:pt x="15441" y="26547"/>
                    <a:pt x="15739" y="25247"/>
                  </a:cubicBezTo>
                  <a:lnTo>
                    <a:pt x="9817" y="23415"/>
                  </a:lnTo>
                  <a:lnTo>
                    <a:pt x="16060" y="23733"/>
                  </a:lnTo>
                  <a:cubicBezTo>
                    <a:pt x="17126" y="18248"/>
                    <a:pt x="17652" y="10599"/>
                    <a:pt x="1681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8" name="Google Shape;172;p3">
              <a:extLst>
                <a:ext uri="{FF2B5EF4-FFF2-40B4-BE49-F238E27FC236}">
                  <a16:creationId xmlns:a16="http://schemas.microsoft.com/office/drawing/2014/main" id="{AB7B3B9D-7A73-EC0B-EE9D-B217CD0D944D}"/>
                </a:ext>
              </a:extLst>
            </p:cNvPr>
            <p:cNvSpPr/>
            <p:nvPr/>
          </p:nvSpPr>
          <p:spPr>
            <a:xfrm>
              <a:off x="2208525" y="1007025"/>
              <a:ext cx="226025" cy="736900"/>
            </a:xfrm>
            <a:custGeom>
              <a:avLst/>
              <a:gdLst/>
              <a:ahLst/>
              <a:cxnLst/>
              <a:rect l="l" t="t" r="r" b="b"/>
              <a:pathLst>
                <a:path w="9041" h="29476" extrusionOk="0">
                  <a:moveTo>
                    <a:pt x="8845" y="0"/>
                  </a:moveTo>
                  <a:cubicBezTo>
                    <a:pt x="7633" y="2193"/>
                    <a:pt x="1" y="17101"/>
                    <a:pt x="9041" y="29476"/>
                  </a:cubicBezTo>
                  <a:cubicBezTo>
                    <a:pt x="1365" y="16462"/>
                    <a:pt x="8838" y="16"/>
                    <a:pt x="8845"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9" name="Google Shape;173;p3">
              <a:extLst>
                <a:ext uri="{FF2B5EF4-FFF2-40B4-BE49-F238E27FC236}">
                  <a16:creationId xmlns:a16="http://schemas.microsoft.com/office/drawing/2014/main" id="{1ACFCA0C-B452-914D-5623-E120C55BE765}"/>
                </a:ext>
              </a:extLst>
            </p:cNvPr>
            <p:cNvSpPr/>
            <p:nvPr/>
          </p:nvSpPr>
          <p:spPr>
            <a:xfrm>
              <a:off x="1797975" y="984975"/>
              <a:ext cx="636300" cy="654900"/>
            </a:xfrm>
            <a:custGeom>
              <a:avLst/>
              <a:gdLst/>
              <a:ahLst/>
              <a:cxnLst/>
              <a:rect l="l" t="t" r="r" b="b"/>
              <a:pathLst>
                <a:path w="25452" h="26196" extrusionOk="0">
                  <a:moveTo>
                    <a:pt x="22162" y="0"/>
                  </a:moveTo>
                  <a:cubicBezTo>
                    <a:pt x="22162" y="0"/>
                    <a:pt x="1" y="7333"/>
                    <a:pt x="782" y="25998"/>
                  </a:cubicBezTo>
                  <a:cubicBezTo>
                    <a:pt x="782" y="25998"/>
                    <a:pt x="1971" y="26196"/>
                    <a:pt x="3510" y="26196"/>
                  </a:cubicBezTo>
                  <a:cubicBezTo>
                    <a:pt x="4855" y="26196"/>
                    <a:pt x="6466" y="26045"/>
                    <a:pt x="7786" y="25479"/>
                  </a:cubicBezTo>
                  <a:lnTo>
                    <a:pt x="6780" y="23843"/>
                  </a:lnTo>
                  <a:lnTo>
                    <a:pt x="8524" y="22601"/>
                  </a:lnTo>
                  <a:lnTo>
                    <a:pt x="6454" y="19503"/>
                  </a:lnTo>
                  <a:lnTo>
                    <a:pt x="6454" y="19503"/>
                  </a:lnTo>
                  <a:lnTo>
                    <a:pt x="9847" y="22377"/>
                  </a:lnTo>
                  <a:cubicBezTo>
                    <a:pt x="9847" y="22377"/>
                    <a:pt x="11696" y="20786"/>
                    <a:pt x="12350" y="19702"/>
                  </a:cubicBezTo>
                  <a:lnTo>
                    <a:pt x="8186" y="15441"/>
                  </a:lnTo>
                  <a:lnTo>
                    <a:pt x="8186" y="15441"/>
                  </a:lnTo>
                  <a:cubicBezTo>
                    <a:pt x="8186" y="15441"/>
                    <a:pt x="12189" y="17157"/>
                    <a:pt x="13078" y="18325"/>
                  </a:cubicBezTo>
                  <a:cubicBezTo>
                    <a:pt x="13078" y="18325"/>
                    <a:pt x="21796" y="9233"/>
                    <a:pt x="25451" y="844"/>
                  </a:cubicBezTo>
                  <a:lnTo>
                    <a:pt x="22162" y="0"/>
                  </a:ln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0" name="Google Shape;174;p3">
              <a:extLst>
                <a:ext uri="{FF2B5EF4-FFF2-40B4-BE49-F238E27FC236}">
                  <a16:creationId xmlns:a16="http://schemas.microsoft.com/office/drawing/2014/main" id="{58080BC9-82D8-90C4-C936-17B4F4139BE9}"/>
                </a:ext>
              </a:extLst>
            </p:cNvPr>
            <p:cNvSpPr/>
            <p:nvPr/>
          </p:nvSpPr>
          <p:spPr>
            <a:xfrm>
              <a:off x="1797975" y="984975"/>
              <a:ext cx="554050" cy="649950"/>
            </a:xfrm>
            <a:custGeom>
              <a:avLst/>
              <a:gdLst/>
              <a:ahLst/>
              <a:cxnLst/>
              <a:rect l="l" t="t" r="r" b="b"/>
              <a:pathLst>
                <a:path w="22162" h="25998" extrusionOk="0">
                  <a:moveTo>
                    <a:pt x="22162" y="0"/>
                  </a:moveTo>
                  <a:cubicBezTo>
                    <a:pt x="22158" y="2"/>
                    <a:pt x="1" y="7335"/>
                    <a:pt x="782" y="25998"/>
                  </a:cubicBezTo>
                  <a:cubicBezTo>
                    <a:pt x="2579" y="6556"/>
                    <a:pt x="22158" y="1"/>
                    <a:pt x="22162"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31" name="Google Shape;175;p3">
            <a:extLst>
              <a:ext uri="{FF2B5EF4-FFF2-40B4-BE49-F238E27FC236}">
                <a16:creationId xmlns:a16="http://schemas.microsoft.com/office/drawing/2014/main" id="{27AC8ED8-447F-F2D7-3D09-F49FBC2963DB}"/>
              </a:ext>
            </a:extLst>
          </p:cNvPr>
          <p:cNvGrpSpPr/>
          <p:nvPr/>
        </p:nvGrpSpPr>
        <p:grpSpPr>
          <a:xfrm rot="5400000">
            <a:off x="8142875" y="1605075"/>
            <a:ext cx="941750" cy="1293500"/>
            <a:chOff x="1064600" y="709975"/>
            <a:chExt cx="941750" cy="1293500"/>
          </a:xfrm>
        </p:grpSpPr>
        <p:sp>
          <p:nvSpPr>
            <p:cNvPr id="832" name="Google Shape;176;p3">
              <a:extLst>
                <a:ext uri="{FF2B5EF4-FFF2-40B4-BE49-F238E27FC236}">
                  <a16:creationId xmlns:a16="http://schemas.microsoft.com/office/drawing/2014/main" id="{FF1CA0DD-EE1C-547F-725A-3A710A26A1A9}"/>
                </a:ext>
              </a:extLst>
            </p:cNvPr>
            <p:cNvSpPr/>
            <p:nvPr/>
          </p:nvSpPr>
          <p:spPr>
            <a:xfrm>
              <a:off x="1657950" y="922950"/>
              <a:ext cx="348400" cy="365050"/>
            </a:xfrm>
            <a:custGeom>
              <a:avLst/>
              <a:gdLst/>
              <a:ahLst/>
              <a:cxnLst/>
              <a:rect l="l" t="t" r="r" b="b"/>
              <a:pathLst>
                <a:path w="13936" h="14602" extrusionOk="0">
                  <a:moveTo>
                    <a:pt x="104" y="0"/>
                  </a:moveTo>
                  <a:cubicBezTo>
                    <a:pt x="0" y="4052"/>
                    <a:pt x="26" y="10468"/>
                    <a:pt x="3486" y="13371"/>
                  </a:cubicBezTo>
                  <a:cubicBezTo>
                    <a:pt x="4552" y="14266"/>
                    <a:pt x="5848" y="14602"/>
                    <a:pt x="7208" y="14602"/>
                  </a:cubicBezTo>
                  <a:cubicBezTo>
                    <a:pt x="9537" y="14602"/>
                    <a:pt x="12056" y="13616"/>
                    <a:pt x="13935" y="12761"/>
                  </a:cubicBezTo>
                  <a:lnTo>
                    <a:pt x="13935" y="12761"/>
                  </a:lnTo>
                  <a:cubicBezTo>
                    <a:pt x="13745" y="12845"/>
                    <a:pt x="13496" y="12880"/>
                    <a:pt x="13211" y="12880"/>
                  </a:cubicBezTo>
                  <a:cubicBezTo>
                    <a:pt x="12062" y="12880"/>
                    <a:pt x="10335" y="12304"/>
                    <a:pt x="9569" y="11994"/>
                  </a:cubicBezTo>
                  <a:cubicBezTo>
                    <a:pt x="7758" y="11267"/>
                    <a:pt x="6129" y="10324"/>
                    <a:pt x="4924" y="8783"/>
                  </a:cubicBezTo>
                  <a:cubicBezTo>
                    <a:pt x="3050" y="6387"/>
                    <a:pt x="997" y="3152"/>
                    <a:pt x="1001" y="44"/>
                  </a:cubicBezTo>
                  <a:lnTo>
                    <a:pt x="104"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3" name="Google Shape;177;p3">
              <a:extLst>
                <a:ext uri="{FF2B5EF4-FFF2-40B4-BE49-F238E27FC236}">
                  <a16:creationId xmlns:a16="http://schemas.microsoft.com/office/drawing/2014/main" id="{BC25054A-828C-35D0-6035-ADAE7F2DB78A}"/>
                </a:ext>
              </a:extLst>
            </p:cNvPr>
            <p:cNvSpPr/>
            <p:nvPr/>
          </p:nvSpPr>
          <p:spPr>
            <a:xfrm>
              <a:off x="1509500" y="1060725"/>
              <a:ext cx="393675" cy="303700"/>
            </a:xfrm>
            <a:custGeom>
              <a:avLst/>
              <a:gdLst/>
              <a:ahLst/>
              <a:cxnLst/>
              <a:rect l="l" t="t" r="r" b="b"/>
              <a:pathLst>
                <a:path w="15747" h="12148" extrusionOk="0">
                  <a:moveTo>
                    <a:pt x="1797" y="0"/>
                  </a:moveTo>
                  <a:lnTo>
                    <a:pt x="1797" y="0"/>
                  </a:lnTo>
                  <a:cubicBezTo>
                    <a:pt x="755" y="3423"/>
                    <a:pt x="0" y="8861"/>
                    <a:pt x="3938" y="10704"/>
                  </a:cubicBezTo>
                  <a:cubicBezTo>
                    <a:pt x="5919" y="11631"/>
                    <a:pt x="8075" y="12148"/>
                    <a:pt x="10217" y="12148"/>
                  </a:cubicBezTo>
                  <a:cubicBezTo>
                    <a:pt x="12116" y="12148"/>
                    <a:pt x="14003" y="11742"/>
                    <a:pt x="15746" y="10854"/>
                  </a:cubicBezTo>
                  <a:cubicBezTo>
                    <a:pt x="10364" y="9733"/>
                    <a:pt x="4421" y="6444"/>
                    <a:pt x="3456" y="405"/>
                  </a:cubicBezTo>
                  <a:lnTo>
                    <a:pt x="1797"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4" name="Google Shape;178;p3">
              <a:extLst>
                <a:ext uri="{FF2B5EF4-FFF2-40B4-BE49-F238E27FC236}">
                  <a16:creationId xmlns:a16="http://schemas.microsoft.com/office/drawing/2014/main" id="{B2AB628A-CC96-6D96-1FA4-783EAA992D6A}"/>
                </a:ext>
              </a:extLst>
            </p:cNvPr>
            <p:cNvSpPr/>
            <p:nvPr/>
          </p:nvSpPr>
          <p:spPr>
            <a:xfrm>
              <a:off x="1460400" y="1207125"/>
              <a:ext cx="269125" cy="290400"/>
            </a:xfrm>
            <a:custGeom>
              <a:avLst/>
              <a:gdLst/>
              <a:ahLst/>
              <a:cxnLst/>
              <a:rect l="l" t="t" r="r" b="b"/>
              <a:pathLst>
                <a:path w="10765" h="11616" extrusionOk="0">
                  <a:moveTo>
                    <a:pt x="1142" y="1"/>
                  </a:moveTo>
                  <a:lnTo>
                    <a:pt x="1142" y="1"/>
                  </a:lnTo>
                  <a:cubicBezTo>
                    <a:pt x="1" y="2975"/>
                    <a:pt x="124" y="7641"/>
                    <a:pt x="2471" y="10037"/>
                  </a:cubicBezTo>
                  <a:cubicBezTo>
                    <a:pt x="3540" y="11129"/>
                    <a:pt x="4996" y="11616"/>
                    <a:pt x="6485" y="11616"/>
                  </a:cubicBezTo>
                  <a:cubicBezTo>
                    <a:pt x="8003" y="11616"/>
                    <a:pt x="9555" y="11109"/>
                    <a:pt x="10765" y="10222"/>
                  </a:cubicBezTo>
                  <a:cubicBezTo>
                    <a:pt x="8254" y="9603"/>
                    <a:pt x="6036" y="9099"/>
                    <a:pt x="4159" y="7112"/>
                  </a:cubicBezTo>
                  <a:cubicBezTo>
                    <a:pt x="3205" y="6103"/>
                    <a:pt x="355" y="3221"/>
                    <a:pt x="891" y="1651"/>
                  </a:cubicBezTo>
                  <a:lnTo>
                    <a:pt x="1142"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5" name="Google Shape;179;p3">
              <a:extLst>
                <a:ext uri="{FF2B5EF4-FFF2-40B4-BE49-F238E27FC236}">
                  <a16:creationId xmlns:a16="http://schemas.microsoft.com/office/drawing/2014/main" id="{DFF961DD-18B3-647F-7BD7-D2CFBED4160D}"/>
                </a:ext>
              </a:extLst>
            </p:cNvPr>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630" y="8069"/>
                    <a:pt x="10298" y="8093"/>
                    <a:pt x="9967" y="8093"/>
                  </a:cubicBezTo>
                  <a:cubicBezTo>
                    <a:pt x="7976" y="8093"/>
                    <a:pt x="6006" y="7230"/>
                    <a:pt x="4589" y="5850"/>
                  </a:cubicBezTo>
                  <a:cubicBezTo>
                    <a:pt x="3304" y="4598"/>
                    <a:pt x="1335" y="1950"/>
                    <a:pt x="1587" y="19"/>
                  </a:cubicBezTo>
                  <a:lnTo>
                    <a:pt x="782"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6" name="Google Shape;180;p3">
              <a:extLst>
                <a:ext uri="{FF2B5EF4-FFF2-40B4-BE49-F238E27FC236}">
                  <a16:creationId xmlns:a16="http://schemas.microsoft.com/office/drawing/2014/main" id="{027D26CF-4EDA-EA4F-657C-A0754E3A1ED8}"/>
                </a:ext>
              </a:extLst>
            </p:cNvPr>
            <p:cNvSpPr/>
            <p:nvPr/>
          </p:nvSpPr>
          <p:spPr>
            <a:xfrm>
              <a:off x="1354825" y="1465525"/>
              <a:ext cx="161500" cy="208975"/>
            </a:xfrm>
            <a:custGeom>
              <a:avLst/>
              <a:gdLst/>
              <a:ahLst/>
              <a:cxnLst/>
              <a:rect l="l" t="t" r="r" b="b"/>
              <a:pathLst>
                <a:path w="6460" h="8359" extrusionOk="0">
                  <a:moveTo>
                    <a:pt x="1011" y="0"/>
                  </a:moveTo>
                  <a:lnTo>
                    <a:pt x="549" y="26"/>
                  </a:lnTo>
                  <a:cubicBezTo>
                    <a:pt x="0" y="2747"/>
                    <a:pt x="253" y="4654"/>
                    <a:pt x="1906" y="7010"/>
                  </a:cubicBezTo>
                  <a:cubicBezTo>
                    <a:pt x="2582" y="7974"/>
                    <a:pt x="3499" y="8359"/>
                    <a:pt x="4485" y="8359"/>
                  </a:cubicBezTo>
                  <a:cubicBezTo>
                    <a:pt x="5130" y="8359"/>
                    <a:pt x="5805" y="8193"/>
                    <a:pt x="6460" y="7917"/>
                  </a:cubicBezTo>
                  <a:cubicBezTo>
                    <a:pt x="4995" y="7224"/>
                    <a:pt x="3674" y="5911"/>
                    <a:pt x="2703" y="4536"/>
                  </a:cubicBezTo>
                  <a:cubicBezTo>
                    <a:pt x="1958" y="3482"/>
                    <a:pt x="865" y="1310"/>
                    <a:pt x="1011"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7" name="Google Shape;181;p3">
              <a:extLst>
                <a:ext uri="{FF2B5EF4-FFF2-40B4-BE49-F238E27FC236}">
                  <a16:creationId xmlns:a16="http://schemas.microsoft.com/office/drawing/2014/main" id="{102A7A0E-63C3-9F41-4654-58647F0FC12E}"/>
                </a:ext>
              </a:extLst>
            </p:cNvPr>
            <p:cNvSpPr/>
            <p:nvPr/>
          </p:nvSpPr>
          <p:spPr>
            <a:xfrm>
              <a:off x="1304875" y="1608550"/>
              <a:ext cx="73250" cy="146050"/>
            </a:xfrm>
            <a:custGeom>
              <a:avLst/>
              <a:gdLst/>
              <a:ahLst/>
              <a:cxnLst/>
              <a:rect l="l" t="t" r="r" b="b"/>
              <a:pathLst>
                <a:path w="2930" h="5842" extrusionOk="0">
                  <a:moveTo>
                    <a:pt x="668" y="0"/>
                  </a:moveTo>
                  <a:lnTo>
                    <a:pt x="668" y="0"/>
                  </a:lnTo>
                  <a:cubicBezTo>
                    <a:pt x="1" y="2054"/>
                    <a:pt x="919" y="4859"/>
                    <a:pt x="2930" y="5841"/>
                  </a:cubicBezTo>
                  <a:cubicBezTo>
                    <a:pt x="2847" y="4933"/>
                    <a:pt x="1990" y="2059"/>
                    <a:pt x="989" y="304"/>
                  </a:cubicBezTo>
                  <a:cubicBezTo>
                    <a:pt x="976" y="299"/>
                    <a:pt x="968" y="297"/>
                    <a:pt x="963" y="297"/>
                  </a:cubicBezTo>
                  <a:cubicBezTo>
                    <a:pt x="938" y="297"/>
                    <a:pt x="973" y="335"/>
                    <a:pt x="958" y="356"/>
                  </a:cubicBezTo>
                  <a:lnTo>
                    <a:pt x="668" y="0"/>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8" name="Google Shape;182;p3">
              <a:extLst>
                <a:ext uri="{FF2B5EF4-FFF2-40B4-BE49-F238E27FC236}">
                  <a16:creationId xmlns:a16="http://schemas.microsoft.com/office/drawing/2014/main" id="{B5BB089F-7A44-762A-FBF9-5A871BCD350C}"/>
                </a:ext>
              </a:extLst>
            </p:cNvPr>
            <p:cNvSpPr/>
            <p:nvPr/>
          </p:nvSpPr>
          <p:spPr>
            <a:xfrm>
              <a:off x="1264400" y="1757575"/>
              <a:ext cx="66625" cy="173450"/>
            </a:xfrm>
            <a:custGeom>
              <a:avLst/>
              <a:gdLst/>
              <a:ahLst/>
              <a:cxnLst/>
              <a:rect l="l" t="t" r="r" b="b"/>
              <a:pathLst>
                <a:path w="2665" h="6938" extrusionOk="0">
                  <a:moveTo>
                    <a:pt x="1130" y="1"/>
                  </a:moveTo>
                  <a:lnTo>
                    <a:pt x="518" y="350"/>
                  </a:lnTo>
                  <a:cubicBezTo>
                    <a:pt x="0" y="2503"/>
                    <a:pt x="919" y="5051"/>
                    <a:pt x="1919" y="6938"/>
                  </a:cubicBezTo>
                  <a:cubicBezTo>
                    <a:pt x="2664" y="4172"/>
                    <a:pt x="1529" y="849"/>
                    <a:pt x="1130"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9" name="Google Shape;183;p3">
              <a:extLst>
                <a:ext uri="{FF2B5EF4-FFF2-40B4-BE49-F238E27FC236}">
                  <a16:creationId xmlns:a16="http://schemas.microsoft.com/office/drawing/2014/main" id="{4884643D-305B-0B7C-A800-D833482ADDF8}"/>
                </a:ext>
              </a:extLst>
            </p:cNvPr>
            <p:cNvSpPr/>
            <p:nvPr/>
          </p:nvSpPr>
          <p:spPr>
            <a:xfrm>
              <a:off x="1172150" y="1812025"/>
              <a:ext cx="98575" cy="102450"/>
            </a:xfrm>
            <a:custGeom>
              <a:avLst/>
              <a:gdLst/>
              <a:ahLst/>
              <a:cxnLst/>
              <a:rect l="l" t="t" r="r" b="b"/>
              <a:pathLst>
                <a:path w="3943" h="4098" extrusionOk="0">
                  <a:moveTo>
                    <a:pt x="3943" y="1"/>
                  </a:moveTo>
                  <a:lnTo>
                    <a:pt x="3943" y="1"/>
                  </a:lnTo>
                  <a:cubicBezTo>
                    <a:pt x="2638" y="297"/>
                    <a:pt x="0" y="2530"/>
                    <a:pt x="216" y="4098"/>
                  </a:cubicBezTo>
                  <a:cubicBezTo>
                    <a:pt x="1317" y="3047"/>
                    <a:pt x="3125" y="2392"/>
                    <a:pt x="3710" y="850"/>
                  </a:cubicBezTo>
                  <a:lnTo>
                    <a:pt x="3943"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0" name="Google Shape;184;p3">
              <a:extLst>
                <a:ext uri="{FF2B5EF4-FFF2-40B4-BE49-F238E27FC236}">
                  <a16:creationId xmlns:a16="http://schemas.microsoft.com/office/drawing/2014/main" id="{D900B87B-5988-DA2F-3CE9-5A3DA31C08A7}"/>
                </a:ext>
              </a:extLst>
            </p:cNvPr>
            <p:cNvSpPr/>
            <p:nvPr/>
          </p:nvSpPr>
          <p:spPr>
            <a:xfrm>
              <a:off x="1123050" y="1650425"/>
              <a:ext cx="177925" cy="71550"/>
            </a:xfrm>
            <a:custGeom>
              <a:avLst/>
              <a:gdLst/>
              <a:ahLst/>
              <a:cxnLst/>
              <a:rect l="l" t="t" r="r" b="b"/>
              <a:pathLst>
                <a:path w="7117" h="2862" extrusionOk="0">
                  <a:moveTo>
                    <a:pt x="5909" y="1"/>
                  </a:moveTo>
                  <a:cubicBezTo>
                    <a:pt x="3885" y="1"/>
                    <a:pt x="1547" y="1103"/>
                    <a:pt x="0" y="2060"/>
                  </a:cubicBezTo>
                  <a:cubicBezTo>
                    <a:pt x="630" y="2630"/>
                    <a:pt x="2283" y="2861"/>
                    <a:pt x="3349" y="2861"/>
                  </a:cubicBezTo>
                  <a:cubicBezTo>
                    <a:pt x="3535" y="2861"/>
                    <a:pt x="3704" y="2854"/>
                    <a:pt x="3845" y="2841"/>
                  </a:cubicBezTo>
                  <a:cubicBezTo>
                    <a:pt x="5107" y="2720"/>
                    <a:pt x="6304" y="2240"/>
                    <a:pt x="7116" y="1419"/>
                  </a:cubicBezTo>
                  <a:lnTo>
                    <a:pt x="7112" y="153"/>
                  </a:lnTo>
                  <a:cubicBezTo>
                    <a:pt x="6731" y="48"/>
                    <a:pt x="6327" y="1"/>
                    <a:pt x="5909"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1" name="Google Shape;185;p3">
              <a:extLst>
                <a:ext uri="{FF2B5EF4-FFF2-40B4-BE49-F238E27FC236}">
                  <a16:creationId xmlns:a16="http://schemas.microsoft.com/office/drawing/2014/main" id="{48AAA6BC-84DB-5D10-65C8-2785E8253996}"/>
                </a:ext>
              </a:extLst>
            </p:cNvPr>
            <p:cNvSpPr/>
            <p:nvPr/>
          </p:nvSpPr>
          <p:spPr>
            <a:xfrm>
              <a:off x="1166400" y="1495000"/>
              <a:ext cx="181700" cy="92775"/>
            </a:xfrm>
            <a:custGeom>
              <a:avLst/>
              <a:gdLst/>
              <a:ahLst/>
              <a:cxnLst/>
              <a:rect l="l" t="t" r="r" b="b"/>
              <a:pathLst>
                <a:path w="7268" h="3711" extrusionOk="0">
                  <a:moveTo>
                    <a:pt x="7268" y="1"/>
                  </a:moveTo>
                  <a:lnTo>
                    <a:pt x="7268" y="1"/>
                  </a:lnTo>
                  <a:cubicBezTo>
                    <a:pt x="5915" y="764"/>
                    <a:pt x="4191" y="1307"/>
                    <a:pt x="2542" y="1307"/>
                  </a:cubicBezTo>
                  <a:cubicBezTo>
                    <a:pt x="1649" y="1307"/>
                    <a:pt x="779" y="1148"/>
                    <a:pt x="0" y="778"/>
                  </a:cubicBezTo>
                  <a:lnTo>
                    <a:pt x="0" y="778"/>
                  </a:lnTo>
                  <a:cubicBezTo>
                    <a:pt x="815" y="2306"/>
                    <a:pt x="2801" y="3711"/>
                    <a:pt x="4602" y="3711"/>
                  </a:cubicBezTo>
                  <a:cubicBezTo>
                    <a:pt x="5484" y="3711"/>
                    <a:pt x="6321" y="3374"/>
                    <a:pt x="6955" y="2550"/>
                  </a:cubicBezTo>
                  <a:lnTo>
                    <a:pt x="7268" y="1"/>
                  </a:ln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2" name="Google Shape;186;p3">
              <a:extLst>
                <a:ext uri="{FF2B5EF4-FFF2-40B4-BE49-F238E27FC236}">
                  <a16:creationId xmlns:a16="http://schemas.microsoft.com/office/drawing/2014/main" id="{E703BBEA-5054-F07C-95AC-EC06AD8FB455}"/>
                </a:ext>
              </a:extLst>
            </p:cNvPr>
            <p:cNvSpPr/>
            <p:nvPr/>
          </p:nvSpPr>
          <p:spPr>
            <a:xfrm>
              <a:off x="1125600" y="1341550"/>
              <a:ext cx="268100" cy="127600"/>
            </a:xfrm>
            <a:custGeom>
              <a:avLst/>
              <a:gdLst/>
              <a:ahLst/>
              <a:cxnLst/>
              <a:rect l="l" t="t" r="r" b="b"/>
              <a:pathLst>
                <a:path w="10724" h="5104" extrusionOk="0">
                  <a:moveTo>
                    <a:pt x="0" y="0"/>
                  </a:moveTo>
                  <a:cubicBezTo>
                    <a:pt x="216" y="1387"/>
                    <a:pt x="1855" y="3723"/>
                    <a:pt x="3135" y="4443"/>
                  </a:cubicBezTo>
                  <a:cubicBezTo>
                    <a:pt x="3965" y="4910"/>
                    <a:pt x="4826" y="5103"/>
                    <a:pt x="5685" y="5103"/>
                  </a:cubicBezTo>
                  <a:cubicBezTo>
                    <a:pt x="7463" y="5103"/>
                    <a:pt x="9235" y="4277"/>
                    <a:pt x="10723" y="3336"/>
                  </a:cubicBezTo>
                  <a:lnTo>
                    <a:pt x="10475" y="1932"/>
                  </a:lnTo>
                  <a:cubicBezTo>
                    <a:pt x="9596" y="2421"/>
                    <a:pt x="8570" y="2614"/>
                    <a:pt x="7510" y="2614"/>
                  </a:cubicBezTo>
                  <a:cubicBezTo>
                    <a:pt x="4141" y="2614"/>
                    <a:pt x="429" y="660"/>
                    <a:pt x="0"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3" name="Google Shape;187;p3">
              <a:extLst>
                <a:ext uri="{FF2B5EF4-FFF2-40B4-BE49-F238E27FC236}">
                  <a16:creationId xmlns:a16="http://schemas.microsoft.com/office/drawing/2014/main" id="{4249E75B-1BF4-F331-BC29-342F044490F4}"/>
                </a:ext>
              </a:extLst>
            </p:cNvPr>
            <p:cNvSpPr/>
            <p:nvPr/>
          </p:nvSpPr>
          <p:spPr>
            <a:xfrm>
              <a:off x="1064600" y="1185450"/>
              <a:ext cx="390775" cy="161725"/>
            </a:xfrm>
            <a:custGeom>
              <a:avLst/>
              <a:gdLst/>
              <a:ahLst/>
              <a:cxnLst/>
              <a:rect l="l" t="t" r="r" b="b"/>
              <a:pathLst>
                <a:path w="15631"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40" y="6014"/>
                    <a:pt x="14360" y="5320"/>
                    <a:pt x="15069" y="4305"/>
                  </a:cubicBezTo>
                  <a:lnTo>
                    <a:pt x="15630" y="2385"/>
                  </a:lnTo>
                  <a:lnTo>
                    <a:pt x="15630" y="2385"/>
                  </a:lnTo>
                  <a:cubicBezTo>
                    <a:pt x="14152" y="2624"/>
                    <a:pt x="12666" y="2842"/>
                    <a:pt x="11161" y="2842"/>
                  </a:cubicBezTo>
                  <a:cubicBezTo>
                    <a:pt x="10603" y="2842"/>
                    <a:pt x="10043" y="2812"/>
                    <a:pt x="9480" y="2742"/>
                  </a:cubicBezTo>
                  <a:cubicBezTo>
                    <a:pt x="7866" y="2542"/>
                    <a:pt x="6281" y="2315"/>
                    <a:pt x="4690" y="1940"/>
                  </a:cubicBezTo>
                  <a:cubicBezTo>
                    <a:pt x="3147" y="1577"/>
                    <a:pt x="1187" y="1072"/>
                    <a:pt x="0"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4" name="Google Shape;188;p3">
              <a:extLst>
                <a:ext uri="{FF2B5EF4-FFF2-40B4-BE49-F238E27FC236}">
                  <a16:creationId xmlns:a16="http://schemas.microsoft.com/office/drawing/2014/main" id="{C84C7C80-35AB-0982-1D86-78B992188A7D}"/>
                </a:ext>
              </a:extLst>
            </p:cNvPr>
            <p:cNvSpPr/>
            <p:nvPr/>
          </p:nvSpPr>
          <p:spPr>
            <a:xfrm>
              <a:off x="1151800" y="1103600"/>
              <a:ext cx="361800" cy="107575"/>
            </a:xfrm>
            <a:custGeom>
              <a:avLst/>
              <a:gdLst/>
              <a:ahLst/>
              <a:cxnLst/>
              <a:rect l="l" t="t" r="r" b="b"/>
              <a:pathLst>
                <a:path w="14472" h="4303" extrusionOk="0">
                  <a:moveTo>
                    <a:pt x="0" y="1"/>
                  </a:moveTo>
                  <a:cubicBezTo>
                    <a:pt x="69" y="102"/>
                    <a:pt x="154" y="197"/>
                    <a:pt x="252" y="284"/>
                  </a:cubicBezTo>
                  <a:lnTo>
                    <a:pt x="252" y="284"/>
                  </a:lnTo>
                  <a:cubicBezTo>
                    <a:pt x="167" y="190"/>
                    <a:pt x="83" y="96"/>
                    <a:pt x="0" y="1"/>
                  </a:cubicBezTo>
                  <a:close/>
                  <a:moveTo>
                    <a:pt x="252" y="284"/>
                  </a:moveTo>
                  <a:cubicBezTo>
                    <a:pt x="1716" y="1905"/>
                    <a:pt x="3425" y="3329"/>
                    <a:pt x="5637" y="3901"/>
                  </a:cubicBezTo>
                  <a:cubicBezTo>
                    <a:pt x="6656" y="4164"/>
                    <a:pt x="7711" y="4303"/>
                    <a:pt x="8761" y="4303"/>
                  </a:cubicBezTo>
                  <a:cubicBezTo>
                    <a:pt x="10551" y="4303"/>
                    <a:pt x="12328" y="3898"/>
                    <a:pt x="13889" y="3010"/>
                  </a:cubicBezTo>
                  <a:lnTo>
                    <a:pt x="14471" y="2292"/>
                  </a:lnTo>
                  <a:lnTo>
                    <a:pt x="14471" y="2292"/>
                  </a:lnTo>
                  <a:cubicBezTo>
                    <a:pt x="14013" y="2337"/>
                    <a:pt x="13559" y="2355"/>
                    <a:pt x="13105" y="2355"/>
                  </a:cubicBezTo>
                  <a:cubicBezTo>
                    <a:pt x="11790" y="2355"/>
                    <a:pt x="10487" y="2204"/>
                    <a:pt x="9142" y="2130"/>
                  </a:cubicBezTo>
                  <a:cubicBezTo>
                    <a:pt x="7485" y="2039"/>
                    <a:pt x="5836" y="1872"/>
                    <a:pt x="4201" y="1520"/>
                  </a:cubicBezTo>
                  <a:cubicBezTo>
                    <a:pt x="3189" y="1303"/>
                    <a:pt x="1153" y="1082"/>
                    <a:pt x="252" y="284"/>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5" name="Google Shape;189;p3">
              <a:extLst>
                <a:ext uri="{FF2B5EF4-FFF2-40B4-BE49-F238E27FC236}">
                  <a16:creationId xmlns:a16="http://schemas.microsoft.com/office/drawing/2014/main" id="{7036F4C1-E1B0-7349-E620-5E00986D7900}"/>
                </a:ext>
              </a:extLst>
            </p:cNvPr>
            <p:cNvSpPr/>
            <p:nvPr/>
          </p:nvSpPr>
          <p:spPr>
            <a:xfrm>
              <a:off x="1193150" y="941875"/>
              <a:ext cx="427850" cy="159125"/>
            </a:xfrm>
            <a:custGeom>
              <a:avLst/>
              <a:gdLst/>
              <a:ahLst/>
              <a:cxnLst/>
              <a:rect l="l" t="t" r="r" b="b"/>
              <a:pathLst>
                <a:path w="17114" h="6365" extrusionOk="0">
                  <a:moveTo>
                    <a:pt x="1" y="0"/>
                  </a:moveTo>
                  <a:lnTo>
                    <a:pt x="1" y="0"/>
                  </a:lnTo>
                  <a:cubicBezTo>
                    <a:pt x="779" y="1979"/>
                    <a:pt x="1590" y="4147"/>
                    <a:pt x="3710" y="5357"/>
                  </a:cubicBezTo>
                  <a:cubicBezTo>
                    <a:pt x="5049" y="6121"/>
                    <a:pt x="6717" y="6365"/>
                    <a:pt x="8311" y="6365"/>
                  </a:cubicBezTo>
                  <a:cubicBezTo>
                    <a:pt x="8843" y="6365"/>
                    <a:pt x="9366" y="6338"/>
                    <a:pt x="9867" y="6294"/>
                  </a:cubicBezTo>
                  <a:cubicBezTo>
                    <a:pt x="11398" y="6159"/>
                    <a:pt x="14437" y="6070"/>
                    <a:pt x="15398" y="4866"/>
                  </a:cubicBezTo>
                  <a:lnTo>
                    <a:pt x="17113" y="2841"/>
                  </a:lnTo>
                  <a:lnTo>
                    <a:pt x="17113" y="2841"/>
                  </a:lnTo>
                  <a:cubicBezTo>
                    <a:pt x="16514" y="3185"/>
                    <a:pt x="15433" y="3179"/>
                    <a:pt x="14739" y="3243"/>
                  </a:cubicBezTo>
                  <a:cubicBezTo>
                    <a:pt x="14400" y="3274"/>
                    <a:pt x="14059" y="3286"/>
                    <a:pt x="13716" y="3286"/>
                  </a:cubicBezTo>
                  <a:cubicBezTo>
                    <a:pt x="12912" y="3286"/>
                    <a:pt x="12100" y="3219"/>
                    <a:pt x="11305" y="3170"/>
                  </a:cubicBezTo>
                  <a:cubicBezTo>
                    <a:pt x="9228" y="3044"/>
                    <a:pt x="7083" y="2680"/>
                    <a:pt x="5074" y="2137"/>
                  </a:cubicBezTo>
                  <a:cubicBezTo>
                    <a:pt x="3939" y="1831"/>
                    <a:pt x="2832" y="1523"/>
                    <a:pt x="1755" y="1052"/>
                  </a:cubicBezTo>
                  <a:cubicBezTo>
                    <a:pt x="1186" y="804"/>
                    <a:pt x="338" y="560"/>
                    <a:pt x="1" y="0"/>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6" name="Google Shape;190;p3">
              <a:extLst>
                <a:ext uri="{FF2B5EF4-FFF2-40B4-BE49-F238E27FC236}">
                  <a16:creationId xmlns:a16="http://schemas.microsoft.com/office/drawing/2014/main" id="{596C918D-6D50-D5CA-E301-45F07ABAF297}"/>
                </a:ext>
              </a:extLst>
            </p:cNvPr>
            <p:cNvSpPr/>
            <p:nvPr/>
          </p:nvSpPr>
          <p:spPr>
            <a:xfrm>
              <a:off x="1657950" y="923925"/>
              <a:ext cx="348400" cy="364075"/>
            </a:xfrm>
            <a:custGeom>
              <a:avLst/>
              <a:gdLst/>
              <a:ahLst/>
              <a:cxnLst/>
              <a:rect l="l" t="t" r="r" b="b"/>
              <a:pathLst>
                <a:path w="13936" h="14563" extrusionOk="0">
                  <a:moveTo>
                    <a:pt x="102" y="1"/>
                  </a:moveTo>
                  <a:lnTo>
                    <a:pt x="102" y="1"/>
                  </a:lnTo>
                  <a:cubicBezTo>
                    <a:pt x="0" y="4056"/>
                    <a:pt x="37" y="10438"/>
                    <a:pt x="3486" y="13332"/>
                  </a:cubicBezTo>
                  <a:cubicBezTo>
                    <a:pt x="4552" y="14227"/>
                    <a:pt x="5848" y="14563"/>
                    <a:pt x="7208" y="14563"/>
                  </a:cubicBezTo>
                  <a:cubicBezTo>
                    <a:pt x="9537" y="14563"/>
                    <a:pt x="12056" y="13577"/>
                    <a:pt x="13935" y="12722"/>
                  </a:cubicBezTo>
                  <a:lnTo>
                    <a:pt x="13935" y="12722"/>
                  </a:lnTo>
                  <a:cubicBezTo>
                    <a:pt x="13745" y="12806"/>
                    <a:pt x="13496" y="12841"/>
                    <a:pt x="13212" y="12841"/>
                  </a:cubicBezTo>
                  <a:cubicBezTo>
                    <a:pt x="12932" y="12841"/>
                    <a:pt x="12617" y="12807"/>
                    <a:pt x="12291" y="12751"/>
                  </a:cubicBezTo>
                  <a:cubicBezTo>
                    <a:pt x="12014" y="12799"/>
                    <a:pt x="11742" y="12847"/>
                    <a:pt x="11480" y="12883"/>
                  </a:cubicBezTo>
                  <a:cubicBezTo>
                    <a:pt x="10522" y="13012"/>
                    <a:pt x="9541" y="13129"/>
                    <a:pt x="8567" y="13129"/>
                  </a:cubicBezTo>
                  <a:cubicBezTo>
                    <a:pt x="8359" y="13129"/>
                    <a:pt x="8151" y="13124"/>
                    <a:pt x="7944" y="13112"/>
                  </a:cubicBezTo>
                  <a:cubicBezTo>
                    <a:pt x="6218" y="13013"/>
                    <a:pt x="4567" y="12411"/>
                    <a:pt x="3482" y="11011"/>
                  </a:cubicBezTo>
                  <a:cubicBezTo>
                    <a:pt x="2166" y="9311"/>
                    <a:pt x="1691" y="7023"/>
                    <a:pt x="1199" y="4973"/>
                  </a:cubicBezTo>
                  <a:cubicBezTo>
                    <a:pt x="803" y="3318"/>
                    <a:pt x="454" y="1661"/>
                    <a:pt x="102"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7" name="Google Shape;191;p3">
              <a:extLst>
                <a:ext uri="{FF2B5EF4-FFF2-40B4-BE49-F238E27FC236}">
                  <a16:creationId xmlns:a16="http://schemas.microsoft.com/office/drawing/2014/main" id="{0DA9A3C4-8353-E99A-7AEB-724C696C2CDC}"/>
                </a:ext>
              </a:extLst>
            </p:cNvPr>
            <p:cNvSpPr/>
            <p:nvPr/>
          </p:nvSpPr>
          <p:spPr>
            <a:xfrm>
              <a:off x="1517550" y="1065950"/>
              <a:ext cx="385625" cy="298475"/>
            </a:xfrm>
            <a:custGeom>
              <a:avLst/>
              <a:gdLst/>
              <a:ahLst/>
              <a:cxnLst/>
              <a:rect l="l" t="t" r="r" b="b"/>
              <a:pathLst>
                <a:path w="15425" h="11939" extrusionOk="0">
                  <a:moveTo>
                    <a:pt x="2335" y="1"/>
                  </a:moveTo>
                  <a:cubicBezTo>
                    <a:pt x="2069" y="284"/>
                    <a:pt x="1682" y="500"/>
                    <a:pt x="1228" y="667"/>
                  </a:cubicBezTo>
                  <a:cubicBezTo>
                    <a:pt x="341" y="4078"/>
                    <a:pt x="0" y="8802"/>
                    <a:pt x="3616" y="10495"/>
                  </a:cubicBezTo>
                  <a:cubicBezTo>
                    <a:pt x="5597" y="11422"/>
                    <a:pt x="7753" y="11939"/>
                    <a:pt x="9895" y="11939"/>
                  </a:cubicBezTo>
                  <a:cubicBezTo>
                    <a:pt x="11794" y="11939"/>
                    <a:pt x="13681" y="11533"/>
                    <a:pt x="15424" y="10645"/>
                  </a:cubicBezTo>
                  <a:cubicBezTo>
                    <a:pt x="14637" y="10481"/>
                    <a:pt x="13839" y="10270"/>
                    <a:pt x="13045" y="10012"/>
                  </a:cubicBezTo>
                  <a:cubicBezTo>
                    <a:pt x="12187" y="10134"/>
                    <a:pt x="11328" y="10227"/>
                    <a:pt x="10459" y="10273"/>
                  </a:cubicBezTo>
                  <a:cubicBezTo>
                    <a:pt x="10044" y="10294"/>
                    <a:pt x="9611" y="10309"/>
                    <a:pt x="9171" y="10309"/>
                  </a:cubicBezTo>
                  <a:cubicBezTo>
                    <a:pt x="7741" y="10309"/>
                    <a:pt x="6233" y="10152"/>
                    <a:pt x="4988" y="9555"/>
                  </a:cubicBezTo>
                  <a:cubicBezTo>
                    <a:pt x="3081" y="8642"/>
                    <a:pt x="2059" y="7141"/>
                    <a:pt x="1686" y="5078"/>
                  </a:cubicBezTo>
                  <a:cubicBezTo>
                    <a:pt x="1452" y="3788"/>
                    <a:pt x="1428" y="2469"/>
                    <a:pt x="1463" y="1155"/>
                  </a:cubicBezTo>
                  <a:cubicBezTo>
                    <a:pt x="1642" y="1094"/>
                    <a:pt x="1819" y="1032"/>
                    <a:pt x="1995" y="962"/>
                  </a:cubicBezTo>
                  <a:cubicBezTo>
                    <a:pt x="2459" y="779"/>
                    <a:pt x="2832" y="576"/>
                    <a:pt x="3159" y="327"/>
                  </a:cubicBezTo>
                  <a:cubicBezTo>
                    <a:pt x="3151" y="283"/>
                    <a:pt x="3141" y="240"/>
                    <a:pt x="3134" y="196"/>
                  </a:cubicBezTo>
                  <a:lnTo>
                    <a:pt x="2335" y="1"/>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8" name="Google Shape;192;p3">
              <a:extLst>
                <a:ext uri="{FF2B5EF4-FFF2-40B4-BE49-F238E27FC236}">
                  <a16:creationId xmlns:a16="http://schemas.microsoft.com/office/drawing/2014/main" id="{DBDD627B-15EE-D5F2-EF52-E111286A1918}"/>
                </a:ext>
              </a:extLst>
            </p:cNvPr>
            <p:cNvSpPr/>
            <p:nvPr/>
          </p:nvSpPr>
          <p:spPr>
            <a:xfrm>
              <a:off x="1201350" y="962525"/>
              <a:ext cx="409500" cy="138475"/>
            </a:xfrm>
            <a:custGeom>
              <a:avLst/>
              <a:gdLst/>
              <a:ahLst/>
              <a:cxnLst/>
              <a:rect l="l" t="t" r="r" b="b"/>
              <a:pathLst>
                <a:path w="16380" h="5539" extrusionOk="0">
                  <a:moveTo>
                    <a:pt x="0" y="1"/>
                  </a:moveTo>
                  <a:cubicBezTo>
                    <a:pt x="701" y="1733"/>
                    <a:pt x="1556" y="3488"/>
                    <a:pt x="3382" y="4531"/>
                  </a:cubicBezTo>
                  <a:cubicBezTo>
                    <a:pt x="4721" y="5295"/>
                    <a:pt x="6389" y="5539"/>
                    <a:pt x="7983" y="5539"/>
                  </a:cubicBezTo>
                  <a:cubicBezTo>
                    <a:pt x="8515" y="5539"/>
                    <a:pt x="9038" y="5512"/>
                    <a:pt x="9539" y="5468"/>
                  </a:cubicBezTo>
                  <a:cubicBezTo>
                    <a:pt x="10648" y="5370"/>
                    <a:pt x="12548" y="5296"/>
                    <a:pt x="13876" y="4804"/>
                  </a:cubicBezTo>
                  <a:cubicBezTo>
                    <a:pt x="13955" y="4501"/>
                    <a:pt x="14038" y="4207"/>
                    <a:pt x="14123" y="3928"/>
                  </a:cubicBezTo>
                  <a:lnTo>
                    <a:pt x="14983" y="4138"/>
                  </a:lnTo>
                  <a:cubicBezTo>
                    <a:pt x="15015" y="4107"/>
                    <a:pt x="15043" y="4073"/>
                    <a:pt x="15070" y="4040"/>
                  </a:cubicBezTo>
                  <a:lnTo>
                    <a:pt x="16380" y="2495"/>
                  </a:lnTo>
                  <a:cubicBezTo>
                    <a:pt x="16352" y="2491"/>
                    <a:pt x="16326" y="2483"/>
                    <a:pt x="16299" y="2483"/>
                  </a:cubicBezTo>
                  <a:cubicBezTo>
                    <a:pt x="16296" y="2483"/>
                    <a:pt x="16294" y="2483"/>
                    <a:pt x="16292" y="2483"/>
                  </a:cubicBezTo>
                  <a:cubicBezTo>
                    <a:pt x="14467" y="2530"/>
                    <a:pt x="12776" y="3313"/>
                    <a:pt x="10992" y="3708"/>
                  </a:cubicBezTo>
                  <a:cubicBezTo>
                    <a:pt x="9924" y="3946"/>
                    <a:pt x="8830" y="4157"/>
                    <a:pt x="7738" y="4157"/>
                  </a:cubicBezTo>
                  <a:cubicBezTo>
                    <a:pt x="7188" y="4157"/>
                    <a:pt x="6639" y="4104"/>
                    <a:pt x="6094" y="3973"/>
                  </a:cubicBezTo>
                  <a:cubicBezTo>
                    <a:pt x="4435" y="3578"/>
                    <a:pt x="2901" y="2828"/>
                    <a:pt x="1636" y="1677"/>
                  </a:cubicBezTo>
                  <a:cubicBezTo>
                    <a:pt x="1059" y="1151"/>
                    <a:pt x="506" y="598"/>
                    <a:pt x="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9" name="Google Shape;193;p3">
              <a:extLst>
                <a:ext uri="{FF2B5EF4-FFF2-40B4-BE49-F238E27FC236}">
                  <a16:creationId xmlns:a16="http://schemas.microsoft.com/office/drawing/2014/main" id="{0F289760-41D2-C087-A81F-1457168A3110}"/>
                </a:ext>
              </a:extLst>
            </p:cNvPr>
            <p:cNvSpPr/>
            <p:nvPr/>
          </p:nvSpPr>
          <p:spPr>
            <a:xfrm>
              <a:off x="1465500" y="1269975"/>
              <a:ext cx="264025" cy="227550"/>
            </a:xfrm>
            <a:custGeom>
              <a:avLst/>
              <a:gdLst/>
              <a:ahLst/>
              <a:cxnLst/>
              <a:rect l="l" t="t" r="r" b="b"/>
              <a:pathLst>
                <a:path w="10561" h="9102" extrusionOk="0">
                  <a:moveTo>
                    <a:pt x="331" y="1"/>
                  </a:moveTo>
                  <a:lnTo>
                    <a:pt x="331" y="1"/>
                  </a:lnTo>
                  <a:cubicBezTo>
                    <a:pt x="1" y="2673"/>
                    <a:pt x="513" y="5733"/>
                    <a:pt x="2267" y="7523"/>
                  </a:cubicBezTo>
                  <a:cubicBezTo>
                    <a:pt x="3336" y="8615"/>
                    <a:pt x="4792" y="9102"/>
                    <a:pt x="6281" y="9102"/>
                  </a:cubicBezTo>
                  <a:cubicBezTo>
                    <a:pt x="7799" y="9102"/>
                    <a:pt x="9351" y="8595"/>
                    <a:pt x="10561" y="7708"/>
                  </a:cubicBezTo>
                  <a:cubicBezTo>
                    <a:pt x="10412" y="7671"/>
                    <a:pt x="10264" y="7635"/>
                    <a:pt x="10117" y="7598"/>
                  </a:cubicBezTo>
                  <a:cubicBezTo>
                    <a:pt x="8827" y="7721"/>
                    <a:pt x="7484" y="7982"/>
                    <a:pt x="6219" y="7982"/>
                  </a:cubicBezTo>
                  <a:cubicBezTo>
                    <a:pt x="4830" y="7982"/>
                    <a:pt x="3534" y="7667"/>
                    <a:pt x="2508" y="6507"/>
                  </a:cubicBezTo>
                  <a:cubicBezTo>
                    <a:pt x="974" y="4770"/>
                    <a:pt x="477" y="2326"/>
                    <a:pt x="331"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0" name="Google Shape;194;p3">
              <a:extLst>
                <a:ext uri="{FF2B5EF4-FFF2-40B4-BE49-F238E27FC236}">
                  <a16:creationId xmlns:a16="http://schemas.microsoft.com/office/drawing/2014/main" id="{2EC9D0BD-45EF-DF83-5EFC-9B2637F0D571}"/>
                </a:ext>
              </a:extLst>
            </p:cNvPr>
            <p:cNvSpPr/>
            <p:nvPr/>
          </p:nvSpPr>
          <p:spPr>
            <a:xfrm>
              <a:off x="1402875" y="1334275"/>
              <a:ext cx="274025" cy="255975"/>
            </a:xfrm>
            <a:custGeom>
              <a:avLst/>
              <a:gdLst/>
              <a:ahLst/>
              <a:cxnLst/>
              <a:rect l="l" t="t" r="r" b="b"/>
              <a:pathLst>
                <a:path w="10961" h="10239" extrusionOk="0">
                  <a:moveTo>
                    <a:pt x="782" y="0"/>
                  </a:moveTo>
                  <a:lnTo>
                    <a:pt x="782" y="0"/>
                  </a:lnTo>
                  <a:cubicBezTo>
                    <a:pt x="1" y="3353"/>
                    <a:pt x="103" y="7017"/>
                    <a:pt x="3025" y="9516"/>
                  </a:cubicBezTo>
                  <a:cubicBezTo>
                    <a:pt x="3627" y="10031"/>
                    <a:pt x="4392" y="10238"/>
                    <a:pt x="5221" y="10238"/>
                  </a:cubicBezTo>
                  <a:cubicBezTo>
                    <a:pt x="7235" y="10238"/>
                    <a:pt x="9625" y="9018"/>
                    <a:pt x="10960" y="8019"/>
                  </a:cubicBezTo>
                  <a:lnTo>
                    <a:pt x="10960" y="8019"/>
                  </a:lnTo>
                  <a:cubicBezTo>
                    <a:pt x="10732" y="8055"/>
                    <a:pt x="10501" y="8073"/>
                    <a:pt x="10271" y="8083"/>
                  </a:cubicBezTo>
                  <a:cubicBezTo>
                    <a:pt x="8984" y="8510"/>
                    <a:pt x="7652" y="8932"/>
                    <a:pt x="6304" y="8932"/>
                  </a:cubicBezTo>
                  <a:cubicBezTo>
                    <a:pt x="5830" y="8932"/>
                    <a:pt x="5355" y="8880"/>
                    <a:pt x="4878" y="8758"/>
                  </a:cubicBezTo>
                  <a:cubicBezTo>
                    <a:pt x="3106" y="8304"/>
                    <a:pt x="1922" y="7427"/>
                    <a:pt x="1407" y="5574"/>
                  </a:cubicBezTo>
                  <a:cubicBezTo>
                    <a:pt x="905" y="3770"/>
                    <a:pt x="948" y="1865"/>
                    <a:pt x="956" y="5"/>
                  </a:cubicBezTo>
                  <a:lnTo>
                    <a:pt x="782"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1" name="Google Shape;195;p3">
              <a:extLst>
                <a:ext uri="{FF2B5EF4-FFF2-40B4-BE49-F238E27FC236}">
                  <a16:creationId xmlns:a16="http://schemas.microsoft.com/office/drawing/2014/main" id="{BAB503E8-4B74-0D6A-C559-991D118210B9}"/>
                </a:ext>
              </a:extLst>
            </p:cNvPr>
            <p:cNvSpPr/>
            <p:nvPr/>
          </p:nvSpPr>
          <p:spPr>
            <a:xfrm>
              <a:off x="1354825" y="1466050"/>
              <a:ext cx="161500" cy="208450"/>
            </a:xfrm>
            <a:custGeom>
              <a:avLst/>
              <a:gdLst/>
              <a:ahLst/>
              <a:cxnLst/>
              <a:rect l="l" t="t" r="r" b="b"/>
              <a:pathLst>
                <a:path w="6460" h="8338" extrusionOk="0">
                  <a:moveTo>
                    <a:pt x="606" y="1"/>
                  </a:moveTo>
                  <a:lnTo>
                    <a:pt x="549" y="5"/>
                  </a:lnTo>
                  <a:cubicBezTo>
                    <a:pt x="0" y="2726"/>
                    <a:pt x="253" y="4633"/>
                    <a:pt x="1906" y="6989"/>
                  </a:cubicBezTo>
                  <a:cubicBezTo>
                    <a:pt x="2582" y="7953"/>
                    <a:pt x="3499" y="8338"/>
                    <a:pt x="4485" y="8338"/>
                  </a:cubicBezTo>
                  <a:cubicBezTo>
                    <a:pt x="5130" y="8338"/>
                    <a:pt x="5805" y="8172"/>
                    <a:pt x="6460" y="7896"/>
                  </a:cubicBezTo>
                  <a:cubicBezTo>
                    <a:pt x="5847" y="7606"/>
                    <a:pt x="5262" y="7207"/>
                    <a:pt x="4714" y="6742"/>
                  </a:cubicBezTo>
                  <a:cubicBezTo>
                    <a:pt x="4088" y="6548"/>
                    <a:pt x="3397" y="6324"/>
                    <a:pt x="2922" y="5900"/>
                  </a:cubicBezTo>
                  <a:cubicBezTo>
                    <a:pt x="1254" y="4409"/>
                    <a:pt x="719" y="2159"/>
                    <a:pt x="606"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2" name="Google Shape;196;p3">
              <a:extLst>
                <a:ext uri="{FF2B5EF4-FFF2-40B4-BE49-F238E27FC236}">
                  <a16:creationId xmlns:a16="http://schemas.microsoft.com/office/drawing/2014/main" id="{ED8EC7FC-551F-F722-4C20-B493B6F9B8B6}"/>
                </a:ext>
              </a:extLst>
            </p:cNvPr>
            <p:cNvSpPr/>
            <p:nvPr/>
          </p:nvSpPr>
          <p:spPr>
            <a:xfrm>
              <a:off x="1316475" y="1608550"/>
              <a:ext cx="61650" cy="146050"/>
            </a:xfrm>
            <a:custGeom>
              <a:avLst/>
              <a:gdLst/>
              <a:ahLst/>
              <a:cxnLst/>
              <a:rect l="l" t="t" r="r" b="b"/>
              <a:pathLst>
                <a:path w="2466" h="5842" extrusionOk="0">
                  <a:moveTo>
                    <a:pt x="204" y="0"/>
                  </a:moveTo>
                  <a:cubicBezTo>
                    <a:pt x="92" y="342"/>
                    <a:pt x="26" y="706"/>
                    <a:pt x="0" y="1079"/>
                  </a:cubicBezTo>
                  <a:cubicBezTo>
                    <a:pt x="4" y="1435"/>
                    <a:pt x="13" y="1785"/>
                    <a:pt x="37" y="2134"/>
                  </a:cubicBezTo>
                  <a:cubicBezTo>
                    <a:pt x="243" y="3674"/>
                    <a:pt x="1103" y="5175"/>
                    <a:pt x="2466" y="5841"/>
                  </a:cubicBezTo>
                  <a:cubicBezTo>
                    <a:pt x="2432" y="5467"/>
                    <a:pt x="2266" y="4760"/>
                    <a:pt x="2013" y="3934"/>
                  </a:cubicBezTo>
                  <a:cubicBezTo>
                    <a:pt x="1931" y="3815"/>
                    <a:pt x="1850" y="3696"/>
                    <a:pt x="1772" y="3579"/>
                  </a:cubicBezTo>
                  <a:cubicBezTo>
                    <a:pt x="1024" y="2439"/>
                    <a:pt x="661" y="1261"/>
                    <a:pt x="207" y="4"/>
                  </a:cubicBezTo>
                  <a:lnTo>
                    <a:pt x="204"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3" name="Google Shape;197;p3">
              <a:extLst>
                <a:ext uri="{FF2B5EF4-FFF2-40B4-BE49-F238E27FC236}">
                  <a16:creationId xmlns:a16="http://schemas.microsoft.com/office/drawing/2014/main" id="{25DC90ED-FAD0-64F2-5960-CAD016745434}"/>
                </a:ext>
              </a:extLst>
            </p:cNvPr>
            <p:cNvSpPr/>
            <p:nvPr/>
          </p:nvSpPr>
          <p:spPr>
            <a:xfrm>
              <a:off x="1272375" y="1762575"/>
              <a:ext cx="46375" cy="168450"/>
            </a:xfrm>
            <a:custGeom>
              <a:avLst/>
              <a:gdLst/>
              <a:ahLst/>
              <a:cxnLst/>
              <a:rect l="l" t="t" r="r" b="b"/>
              <a:pathLst>
                <a:path w="1855" h="6738" extrusionOk="0">
                  <a:moveTo>
                    <a:pt x="460" y="1"/>
                  </a:moveTo>
                  <a:lnTo>
                    <a:pt x="277" y="106"/>
                  </a:lnTo>
                  <a:cubicBezTo>
                    <a:pt x="185" y="505"/>
                    <a:pt x="108" y="897"/>
                    <a:pt x="56" y="1284"/>
                  </a:cubicBezTo>
                  <a:cubicBezTo>
                    <a:pt x="0" y="3155"/>
                    <a:pt x="772" y="5173"/>
                    <a:pt x="1600" y="6738"/>
                  </a:cubicBezTo>
                  <a:cubicBezTo>
                    <a:pt x="1785" y="6048"/>
                    <a:pt x="1855" y="5322"/>
                    <a:pt x="1846" y="4609"/>
                  </a:cubicBezTo>
                  <a:cubicBezTo>
                    <a:pt x="1685" y="4280"/>
                    <a:pt x="1526" y="3961"/>
                    <a:pt x="1398" y="3661"/>
                  </a:cubicBezTo>
                  <a:cubicBezTo>
                    <a:pt x="918" y="2543"/>
                    <a:pt x="480" y="1240"/>
                    <a:pt x="46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4" name="Google Shape;198;p3">
              <a:extLst>
                <a:ext uri="{FF2B5EF4-FFF2-40B4-BE49-F238E27FC236}">
                  <a16:creationId xmlns:a16="http://schemas.microsoft.com/office/drawing/2014/main" id="{B20D1F41-65A0-7F29-357F-A4A39D1A77BF}"/>
                </a:ext>
              </a:extLst>
            </p:cNvPr>
            <p:cNvSpPr/>
            <p:nvPr/>
          </p:nvSpPr>
          <p:spPr>
            <a:xfrm>
              <a:off x="1176275" y="1817850"/>
              <a:ext cx="92875" cy="96625"/>
            </a:xfrm>
            <a:custGeom>
              <a:avLst/>
              <a:gdLst/>
              <a:ahLst/>
              <a:cxnLst/>
              <a:rect l="l" t="t" r="r" b="b"/>
              <a:pathLst>
                <a:path w="3715" h="3865" extrusionOk="0">
                  <a:moveTo>
                    <a:pt x="3714" y="0"/>
                  </a:moveTo>
                  <a:cubicBezTo>
                    <a:pt x="2848" y="753"/>
                    <a:pt x="2119" y="1572"/>
                    <a:pt x="1135" y="2209"/>
                  </a:cubicBezTo>
                  <a:cubicBezTo>
                    <a:pt x="901" y="2361"/>
                    <a:pt x="599" y="2528"/>
                    <a:pt x="300" y="2719"/>
                  </a:cubicBezTo>
                  <a:cubicBezTo>
                    <a:pt x="102" y="3115"/>
                    <a:pt x="1" y="3508"/>
                    <a:pt x="51" y="3865"/>
                  </a:cubicBezTo>
                  <a:cubicBezTo>
                    <a:pt x="1152" y="2814"/>
                    <a:pt x="2960" y="2159"/>
                    <a:pt x="3545" y="617"/>
                  </a:cubicBezTo>
                  <a:lnTo>
                    <a:pt x="3714"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5" name="Google Shape;199;p3">
              <a:extLst>
                <a:ext uri="{FF2B5EF4-FFF2-40B4-BE49-F238E27FC236}">
                  <a16:creationId xmlns:a16="http://schemas.microsoft.com/office/drawing/2014/main" id="{566F34BB-2B10-DDF5-626B-D607F32EADEE}"/>
                </a:ext>
              </a:extLst>
            </p:cNvPr>
            <p:cNvSpPr/>
            <p:nvPr/>
          </p:nvSpPr>
          <p:spPr>
            <a:xfrm>
              <a:off x="1126550" y="1678200"/>
              <a:ext cx="174425" cy="43775"/>
            </a:xfrm>
            <a:custGeom>
              <a:avLst/>
              <a:gdLst/>
              <a:ahLst/>
              <a:cxnLst/>
              <a:rect l="l" t="t" r="r" b="b"/>
              <a:pathLst>
                <a:path w="6977" h="1751" extrusionOk="0">
                  <a:moveTo>
                    <a:pt x="6975" y="0"/>
                  </a:moveTo>
                  <a:cubicBezTo>
                    <a:pt x="5631" y="778"/>
                    <a:pt x="4041" y="1226"/>
                    <a:pt x="2481" y="1226"/>
                  </a:cubicBezTo>
                  <a:cubicBezTo>
                    <a:pt x="2385" y="1226"/>
                    <a:pt x="2288" y="1224"/>
                    <a:pt x="2191" y="1221"/>
                  </a:cubicBezTo>
                  <a:cubicBezTo>
                    <a:pt x="1909" y="1210"/>
                    <a:pt x="999" y="1054"/>
                    <a:pt x="195" y="1054"/>
                  </a:cubicBezTo>
                  <a:cubicBezTo>
                    <a:pt x="130" y="1054"/>
                    <a:pt x="65" y="1055"/>
                    <a:pt x="1" y="1058"/>
                  </a:cubicBezTo>
                  <a:cubicBezTo>
                    <a:pt x="709" y="1550"/>
                    <a:pt x="2215" y="1750"/>
                    <a:pt x="3210" y="1750"/>
                  </a:cubicBezTo>
                  <a:cubicBezTo>
                    <a:pt x="3395" y="1750"/>
                    <a:pt x="3564" y="1743"/>
                    <a:pt x="3705" y="1730"/>
                  </a:cubicBezTo>
                  <a:cubicBezTo>
                    <a:pt x="4967" y="1609"/>
                    <a:pt x="6164" y="1129"/>
                    <a:pt x="6976" y="308"/>
                  </a:cubicBezTo>
                  <a:lnTo>
                    <a:pt x="6975" y="0"/>
                  </a:ln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6" name="Google Shape;200;p3">
              <a:extLst>
                <a:ext uri="{FF2B5EF4-FFF2-40B4-BE49-F238E27FC236}">
                  <a16:creationId xmlns:a16="http://schemas.microsoft.com/office/drawing/2014/main" id="{01D40289-1238-9C05-D0AE-B16FD58875C7}"/>
                </a:ext>
              </a:extLst>
            </p:cNvPr>
            <p:cNvSpPr/>
            <p:nvPr/>
          </p:nvSpPr>
          <p:spPr>
            <a:xfrm>
              <a:off x="1166400" y="1514425"/>
              <a:ext cx="175300" cy="73350"/>
            </a:xfrm>
            <a:custGeom>
              <a:avLst/>
              <a:gdLst/>
              <a:ahLst/>
              <a:cxnLst/>
              <a:rect l="l" t="t" r="r" b="b"/>
              <a:pathLst>
                <a:path w="7012" h="2934" extrusionOk="0">
                  <a:moveTo>
                    <a:pt x="0" y="1"/>
                  </a:moveTo>
                  <a:cubicBezTo>
                    <a:pt x="815" y="1529"/>
                    <a:pt x="2801" y="2934"/>
                    <a:pt x="4602" y="2934"/>
                  </a:cubicBezTo>
                  <a:cubicBezTo>
                    <a:pt x="5484" y="2934"/>
                    <a:pt x="6321" y="2597"/>
                    <a:pt x="6955" y="1773"/>
                  </a:cubicBezTo>
                  <a:lnTo>
                    <a:pt x="7011" y="1312"/>
                  </a:lnTo>
                  <a:lnTo>
                    <a:pt x="7011" y="1312"/>
                  </a:lnTo>
                  <a:cubicBezTo>
                    <a:pt x="6687" y="1663"/>
                    <a:pt x="6231" y="1762"/>
                    <a:pt x="5756" y="1762"/>
                  </a:cubicBezTo>
                  <a:cubicBezTo>
                    <a:pt x="5406" y="1762"/>
                    <a:pt x="5047" y="1708"/>
                    <a:pt x="4724" y="1661"/>
                  </a:cubicBezTo>
                  <a:cubicBezTo>
                    <a:pt x="4136" y="1576"/>
                    <a:pt x="3437" y="1551"/>
                    <a:pt x="2897" y="1280"/>
                  </a:cubicBezTo>
                  <a:cubicBezTo>
                    <a:pt x="2504" y="1083"/>
                    <a:pt x="2104" y="778"/>
                    <a:pt x="1692" y="476"/>
                  </a:cubicBezTo>
                  <a:cubicBezTo>
                    <a:pt x="1101" y="404"/>
                    <a:pt x="529" y="252"/>
                    <a:pt x="0" y="1"/>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7" name="Google Shape;201;p3">
              <a:extLst>
                <a:ext uri="{FF2B5EF4-FFF2-40B4-BE49-F238E27FC236}">
                  <a16:creationId xmlns:a16="http://schemas.microsoft.com/office/drawing/2014/main" id="{A03C7C00-EFD7-A239-E450-FFC51ABB336F}"/>
                </a:ext>
              </a:extLst>
            </p:cNvPr>
            <p:cNvSpPr/>
            <p:nvPr/>
          </p:nvSpPr>
          <p:spPr>
            <a:xfrm>
              <a:off x="1125600" y="1341550"/>
              <a:ext cx="257825" cy="127600"/>
            </a:xfrm>
            <a:custGeom>
              <a:avLst/>
              <a:gdLst/>
              <a:ahLst/>
              <a:cxnLst/>
              <a:rect l="l" t="t" r="r" b="b"/>
              <a:pathLst>
                <a:path w="10313" h="5104" extrusionOk="0">
                  <a:moveTo>
                    <a:pt x="0" y="0"/>
                  </a:moveTo>
                  <a:lnTo>
                    <a:pt x="0" y="0"/>
                  </a:lnTo>
                  <a:cubicBezTo>
                    <a:pt x="216" y="1387"/>
                    <a:pt x="1855" y="3723"/>
                    <a:pt x="3135" y="4443"/>
                  </a:cubicBezTo>
                  <a:cubicBezTo>
                    <a:pt x="3965" y="4910"/>
                    <a:pt x="4825" y="5103"/>
                    <a:pt x="5684" y="5103"/>
                  </a:cubicBezTo>
                  <a:cubicBezTo>
                    <a:pt x="7253" y="5103"/>
                    <a:pt x="8817" y="4460"/>
                    <a:pt x="10186" y="3662"/>
                  </a:cubicBezTo>
                  <a:cubicBezTo>
                    <a:pt x="10231" y="3530"/>
                    <a:pt x="10271" y="3397"/>
                    <a:pt x="10302" y="3255"/>
                  </a:cubicBezTo>
                  <a:cubicBezTo>
                    <a:pt x="10312" y="3206"/>
                    <a:pt x="10272" y="3150"/>
                    <a:pt x="10223" y="3150"/>
                  </a:cubicBezTo>
                  <a:cubicBezTo>
                    <a:pt x="10211" y="3150"/>
                    <a:pt x="10197" y="3154"/>
                    <a:pt x="10184" y="3163"/>
                  </a:cubicBezTo>
                  <a:cubicBezTo>
                    <a:pt x="9290" y="3778"/>
                    <a:pt x="8318" y="3877"/>
                    <a:pt x="7294" y="3877"/>
                  </a:cubicBezTo>
                  <a:cubicBezTo>
                    <a:pt x="7077" y="3877"/>
                    <a:pt x="6856" y="3873"/>
                    <a:pt x="6634" y="3868"/>
                  </a:cubicBezTo>
                  <a:cubicBezTo>
                    <a:pt x="5611" y="3845"/>
                    <a:pt x="4522" y="3834"/>
                    <a:pt x="3587" y="3352"/>
                  </a:cubicBezTo>
                  <a:cubicBezTo>
                    <a:pt x="2687" y="2887"/>
                    <a:pt x="1896" y="2179"/>
                    <a:pt x="1312" y="1347"/>
                  </a:cubicBezTo>
                  <a:cubicBezTo>
                    <a:pt x="1164" y="1136"/>
                    <a:pt x="1026" y="912"/>
                    <a:pt x="882" y="688"/>
                  </a:cubicBezTo>
                  <a:cubicBezTo>
                    <a:pt x="422" y="411"/>
                    <a:pt x="108" y="164"/>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8" name="Google Shape;202;p3">
              <a:extLst>
                <a:ext uri="{FF2B5EF4-FFF2-40B4-BE49-F238E27FC236}">
                  <a16:creationId xmlns:a16="http://schemas.microsoft.com/office/drawing/2014/main" id="{057799C6-580B-BCE9-5A06-BA0D2EA1E631}"/>
                </a:ext>
              </a:extLst>
            </p:cNvPr>
            <p:cNvSpPr/>
            <p:nvPr/>
          </p:nvSpPr>
          <p:spPr>
            <a:xfrm>
              <a:off x="1064600" y="1185450"/>
              <a:ext cx="375450" cy="161725"/>
            </a:xfrm>
            <a:custGeom>
              <a:avLst/>
              <a:gdLst/>
              <a:ahLst/>
              <a:cxnLst/>
              <a:rect l="l" t="t" r="r" b="b"/>
              <a:pathLst>
                <a:path w="15018" h="6469" extrusionOk="0">
                  <a:moveTo>
                    <a:pt x="0" y="0"/>
                  </a:moveTo>
                  <a:lnTo>
                    <a:pt x="0" y="0"/>
                  </a:lnTo>
                  <a:cubicBezTo>
                    <a:pt x="268" y="1177"/>
                    <a:pt x="1350" y="2382"/>
                    <a:pt x="2100" y="3291"/>
                  </a:cubicBezTo>
                  <a:cubicBezTo>
                    <a:pt x="3236" y="4670"/>
                    <a:pt x="4367" y="5751"/>
                    <a:pt x="6168" y="6131"/>
                  </a:cubicBezTo>
                  <a:cubicBezTo>
                    <a:pt x="7158" y="6340"/>
                    <a:pt x="8081" y="6469"/>
                    <a:pt x="9019" y="6469"/>
                  </a:cubicBezTo>
                  <a:cubicBezTo>
                    <a:pt x="9679" y="6469"/>
                    <a:pt x="10347" y="6405"/>
                    <a:pt x="11052" y="6260"/>
                  </a:cubicBezTo>
                  <a:cubicBezTo>
                    <a:pt x="12209" y="6020"/>
                    <a:pt x="14243" y="5356"/>
                    <a:pt x="15005" y="4384"/>
                  </a:cubicBezTo>
                  <a:cubicBezTo>
                    <a:pt x="15017" y="4302"/>
                    <a:pt x="14959" y="4216"/>
                    <a:pt x="14880" y="4216"/>
                  </a:cubicBezTo>
                  <a:cubicBezTo>
                    <a:pt x="14858" y="4216"/>
                    <a:pt x="14835" y="4223"/>
                    <a:pt x="14811" y="4238"/>
                  </a:cubicBezTo>
                  <a:cubicBezTo>
                    <a:pt x="13880" y="4820"/>
                    <a:pt x="12973" y="5001"/>
                    <a:pt x="12027" y="5001"/>
                  </a:cubicBezTo>
                  <a:cubicBezTo>
                    <a:pt x="11348" y="5001"/>
                    <a:pt x="10648" y="4908"/>
                    <a:pt x="9906" y="4804"/>
                  </a:cubicBezTo>
                  <a:cubicBezTo>
                    <a:pt x="8408" y="4594"/>
                    <a:pt x="6790" y="4473"/>
                    <a:pt x="5418" y="3777"/>
                  </a:cubicBezTo>
                  <a:cubicBezTo>
                    <a:pt x="4028" y="3072"/>
                    <a:pt x="2901" y="2098"/>
                    <a:pt x="1750" y="1063"/>
                  </a:cubicBezTo>
                  <a:cubicBezTo>
                    <a:pt x="1743" y="1056"/>
                    <a:pt x="1736" y="1051"/>
                    <a:pt x="1729" y="1044"/>
                  </a:cubicBezTo>
                  <a:cubicBezTo>
                    <a:pt x="1079" y="769"/>
                    <a:pt x="477" y="431"/>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9" name="Google Shape;203;p3">
              <a:extLst>
                <a:ext uri="{FF2B5EF4-FFF2-40B4-BE49-F238E27FC236}">
                  <a16:creationId xmlns:a16="http://schemas.microsoft.com/office/drawing/2014/main" id="{7082F43C-DE59-1DFB-F2A7-315A48CB6105}"/>
                </a:ext>
              </a:extLst>
            </p:cNvPr>
            <p:cNvSpPr/>
            <p:nvPr/>
          </p:nvSpPr>
          <p:spPr>
            <a:xfrm>
              <a:off x="1194300" y="1146600"/>
              <a:ext cx="309475" cy="64575"/>
            </a:xfrm>
            <a:custGeom>
              <a:avLst/>
              <a:gdLst/>
              <a:ahLst/>
              <a:cxnLst/>
              <a:rect l="l" t="t" r="r" b="b"/>
              <a:pathLst>
                <a:path w="12379" h="2583" extrusionOk="0">
                  <a:moveTo>
                    <a:pt x="0" y="0"/>
                  </a:moveTo>
                  <a:lnTo>
                    <a:pt x="0" y="0"/>
                  </a:lnTo>
                  <a:cubicBezTo>
                    <a:pt x="1130" y="988"/>
                    <a:pt x="2415" y="1787"/>
                    <a:pt x="3937" y="2181"/>
                  </a:cubicBezTo>
                  <a:cubicBezTo>
                    <a:pt x="4956" y="2444"/>
                    <a:pt x="6011" y="2583"/>
                    <a:pt x="7061" y="2583"/>
                  </a:cubicBezTo>
                  <a:cubicBezTo>
                    <a:pt x="8851" y="2583"/>
                    <a:pt x="10628" y="2178"/>
                    <a:pt x="12189" y="1290"/>
                  </a:cubicBezTo>
                  <a:lnTo>
                    <a:pt x="12379" y="1055"/>
                  </a:lnTo>
                  <a:cubicBezTo>
                    <a:pt x="12353" y="1019"/>
                    <a:pt x="12310" y="994"/>
                    <a:pt x="12264" y="994"/>
                  </a:cubicBezTo>
                  <a:cubicBezTo>
                    <a:pt x="12242" y="994"/>
                    <a:pt x="12219" y="1000"/>
                    <a:pt x="12196" y="1013"/>
                  </a:cubicBezTo>
                  <a:cubicBezTo>
                    <a:pt x="11120" y="1586"/>
                    <a:pt x="9902" y="1789"/>
                    <a:pt x="8657" y="1789"/>
                  </a:cubicBezTo>
                  <a:cubicBezTo>
                    <a:pt x="7121" y="1789"/>
                    <a:pt x="5545" y="1480"/>
                    <a:pt x="4143" y="1174"/>
                  </a:cubicBezTo>
                  <a:cubicBezTo>
                    <a:pt x="2861" y="895"/>
                    <a:pt x="1589" y="584"/>
                    <a:pt x="356" y="131"/>
                  </a:cubicBezTo>
                  <a:cubicBezTo>
                    <a:pt x="241" y="88"/>
                    <a:pt x="122" y="44"/>
                    <a:pt x="0" y="0"/>
                  </a:cubicBezTo>
                  <a:close/>
                </a:path>
              </a:pathLst>
            </a:custGeom>
            <a:solidFill>
              <a:srgbClr val="B9B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0" name="Google Shape;204;p3">
              <a:extLst>
                <a:ext uri="{FF2B5EF4-FFF2-40B4-BE49-F238E27FC236}">
                  <a16:creationId xmlns:a16="http://schemas.microsoft.com/office/drawing/2014/main" id="{1033BEDB-2DDB-F2C5-1FD6-D1BE4BF3C7EC}"/>
                </a:ext>
              </a:extLst>
            </p:cNvPr>
            <p:cNvSpPr/>
            <p:nvPr/>
          </p:nvSpPr>
          <p:spPr>
            <a:xfrm>
              <a:off x="1240500" y="709975"/>
              <a:ext cx="643050" cy="1293500"/>
            </a:xfrm>
            <a:custGeom>
              <a:avLst/>
              <a:gdLst/>
              <a:ahLst/>
              <a:cxnLst/>
              <a:rect l="l" t="t" r="r" b="b"/>
              <a:pathLst>
                <a:path w="25722" h="51740" extrusionOk="0">
                  <a:moveTo>
                    <a:pt x="24837" y="1"/>
                  </a:moveTo>
                  <a:cubicBezTo>
                    <a:pt x="24689" y="1"/>
                    <a:pt x="24538" y="46"/>
                    <a:pt x="24409" y="149"/>
                  </a:cubicBezTo>
                  <a:cubicBezTo>
                    <a:pt x="23441" y="926"/>
                    <a:pt x="22498" y="1668"/>
                    <a:pt x="21616" y="2549"/>
                  </a:cubicBezTo>
                  <a:cubicBezTo>
                    <a:pt x="20750" y="3412"/>
                    <a:pt x="19950" y="4341"/>
                    <a:pt x="19166" y="5280"/>
                  </a:cubicBezTo>
                  <a:cubicBezTo>
                    <a:pt x="17597" y="7154"/>
                    <a:pt x="16067" y="9062"/>
                    <a:pt x="14618" y="11031"/>
                  </a:cubicBezTo>
                  <a:cubicBezTo>
                    <a:pt x="11737" y="14950"/>
                    <a:pt x="9076" y="19083"/>
                    <a:pt x="7057" y="23521"/>
                  </a:cubicBezTo>
                  <a:cubicBezTo>
                    <a:pt x="4960" y="28130"/>
                    <a:pt x="3350" y="32949"/>
                    <a:pt x="2133" y="37863"/>
                  </a:cubicBezTo>
                  <a:cubicBezTo>
                    <a:pt x="1526" y="40317"/>
                    <a:pt x="1002" y="42799"/>
                    <a:pt x="545" y="45285"/>
                  </a:cubicBezTo>
                  <a:cubicBezTo>
                    <a:pt x="153" y="47419"/>
                    <a:pt x="1" y="49554"/>
                    <a:pt x="360" y="51703"/>
                  </a:cubicBezTo>
                  <a:cubicBezTo>
                    <a:pt x="364" y="51728"/>
                    <a:pt x="385" y="51740"/>
                    <a:pt x="407" y="51740"/>
                  </a:cubicBezTo>
                  <a:cubicBezTo>
                    <a:pt x="433" y="51740"/>
                    <a:pt x="460" y="51723"/>
                    <a:pt x="457" y="51692"/>
                  </a:cubicBezTo>
                  <a:cubicBezTo>
                    <a:pt x="277" y="49291"/>
                    <a:pt x="732" y="46924"/>
                    <a:pt x="1361" y="44616"/>
                  </a:cubicBezTo>
                  <a:cubicBezTo>
                    <a:pt x="2006" y="42244"/>
                    <a:pt x="2601" y="39865"/>
                    <a:pt x="3354" y="37523"/>
                  </a:cubicBezTo>
                  <a:cubicBezTo>
                    <a:pt x="4860" y="32842"/>
                    <a:pt x="6691" y="28284"/>
                    <a:pt x="9029" y="23954"/>
                  </a:cubicBezTo>
                  <a:cubicBezTo>
                    <a:pt x="11295" y="19762"/>
                    <a:pt x="13967" y="15765"/>
                    <a:pt x="16861" y="11980"/>
                  </a:cubicBezTo>
                  <a:cubicBezTo>
                    <a:pt x="18282" y="10120"/>
                    <a:pt x="19751" y="8297"/>
                    <a:pt x="21263" y="6510"/>
                  </a:cubicBezTo>
                  <a:cubicBezTo>
                    <a:pt x="22783" y="4718"/>
                    <a:pt x="24131" y="2881"/>
                    <a:pt x="25405" y="913"/>
                  </a:cubicBezTo>
                  <a:cubicBezTo>
                    <a:pt x="25721" y="424"/>
                    <a:pt x="25291" y="1"/>
                    <a:pt x="24837" y="1"/>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08" name="Google Shape;708;p39"/>
          <p:cNvSpPr/>
          <p:nvPr/>
        </p:nvSpPr>
        <p:spPr>
          <a:xfrm rot="1799290">
            <a:off x="6039664" y="-2132927"/>
            <a:ext cx="1051576" cy="8734080"/>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9"/>
          <p:cNvGrpSpPr/>
          <p:nvPr/>
        </p:nvGrpSpPr>
        <p:grpSpPr>
          <a:xfrm>
            <a:off x="5669169" y="537289"/>
            <a:ext cx="2986342" cy="605527"/>
            <a:chOff x="5973969" y="537289"/>
            <a:chExt cx="2986342" cy="605527"/>
          </a:xfrm>
        </p:grpSpPr>
        <p:sp>
          <p:nvSpPr>
            <p:cNvPr id="712" name="Google Shape;712;p39"/>
            <p:cNvSpPr/>
            <p:nvPr/>
          </p:nvSpPr>
          <p:spPr>
            <a:xfrm>
              <a:off x="8762199" y="876185"/>
              <a:ext cx="198112" cy="78270"/>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7375666" y="1018914"/>
              <a:ext cx="253186" cy="123901"/>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6589924" y="1040701"/>
              <a:ext cx="210598" cy="100649"/>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9"/>
            <p:cNvSpPr/>
            <p:nvPr/>
          </p:nvSpPr>
          <p:spPr>
            <a:xfrm>
              <a:off x="5973969" y="537289"/>
              <a:ext cx="128354" cy="60823"/>
            </a:xfrm>
            <a:custGeom>
              <a:avLst/>
              <a:gdLst/>
              <a:ahLst/>
              <a:cxnLst/>
              <a:rect l="l" t="t" r="r" b="b"/>
              <a:pathLst>
                <a:path w="4554" h="2158" extrusionOk="0">
                  <a:moveTo>
                    <a:pt x="4553" y="0"/>
                  </a:moveTo>
                  <a:lnTo>
                    <a:pt x="4553" y="0"/>
                  </a:lnTo>
                  <a:cubicBezTo>
                    <a:pt x="4320" y="280"/>
                    <a:pt x="3970" y="467"/>
                    <a:pt x="3596" y="560"/>
                  </a:cubicBezTo>
                  <a:cubicBezTo>
                    <a:pt x="3176" y="631"/>
                    <a:pt x="2779" y="841"/>
                    <a:pt x="2475" y="1144"/>
                  </a:cubicBezTo>
                  <a:cubicBezTo>
                    <a:pt x="2405" y="1214"/>
                    <a:pt x="2312" y="1284"/>
                    <a:pt x="2195" y="1331"/>
                  </a:cubicBezTo>
                  <a:cubicBezTo>
                    <a:pt x="2005" y="1271"/>
                    <a:pt x="1806" y="1241"/>
                    <a:pt x="1608" y="1241"/>
                  </a:cubicBezTo>
                  <a:cubicBezTo>
                    <a:pt x="1344" y="1241"/>
                    <a:pt x="1081" y="1294"/>
                    <a:pt x="841" y="1401"/>
                  </a:cubicBezTo>
                  <a:cubicBezTo>
                    <a:pt x="701" y="1424"/>
                    <a:pt x="561" y="1436"/>
                    <a:pt x="421" y="1436"/>
                  </a:cubicBezTo>
                  <a:cubicBezTo>
                    <a:pt x="281" y="1436"/>
                    <a:pt x="141" y="1424"/>
                    <a:pt x="0" y="1401"/>
                  </a:cubicBezTo>
                  <a:lnTo>
                    <a:pt x="0" y="1401"/>
                  </a:lnTo>
                  <a:cubicBezTo>
                    <a:pt x="172" y="1588"/>
                    <a:pt x="457" y="1629"/>
                    <a:pt x="718" y="1629"/>
                  </a:cubicBezTo>
                  <a:cubicBezTo>
                    <a:pt x="849" y="1629"/>
                    <a:pt x="973" y="1619"/>
                    <a:pt x="1074" y="1611"/>
                  </a:cubicBezTo>
                  <a:cubicBezTo>
                    <a:pt x="1118" y="1605"/>
                    <a:pt x="1164" y="1602"/>
                    <a:pt x="1210" y="1602"/>
                  </a:cubicBezTo>
                  <a:cubicBezTo>
                    <a:pt x="1336" y="1602"/>
                    <a:pt x="1468" y="1624"/>
                    <a:pt x="1588" y="1658"/>
                  </a:cubicBezTo>
                  <a:cubicBezTo>
                    <a:pt x="1565" y="1705"/>
                    <a:pt x="1541" y="1751"/>
                    <a:pt x="1541" y="1798"/>
                  </a:cubicBezTo>
                  <a:cubicBezTo>
                    <a:pt x="1448" y="1821"/>
                    <a:pt x="1378" y="1868"/>
                    <a:pt x="1308" y="1915"/>
                  </a:cubicBezTo>
                  <a:cubicBezTo>
                    <a:pt x="1425" y="1915"/>
                    <a:pt x="1565" y="1938"/>
                    <a:pt x="1682" y="1985"/>
                  </a:cubicBezTo>
                  <a:cubicBezTo>
                    <a:pt x="1911" y="2113"/>
                    <a:pt x="2078" y="2157"/>
                    <a:pt x="2213" y="2157"/>
                  </a:cubicBezTo>
                  <a:cubicBezTo>
                    <a:pt x="2519" y="2157"/>
                    <a:pt x="2665" y="1932"/>
                    <a:pt x="3006" y="1932"/>
                  </a:cubicBezTo>
                  <a:cubicBezTo>
                    <a:pt x="3037" y="1932"/>
                    <a:pt x="3071" y="1934"/>
                    <a:pt x="3106" y="1938"/>
                  </a:cubicBezTo>
                  <a:lnTo>
                    <a:pt x="3129" y="1938"/>
                  </a:lnTo>
                  <a:cubicBezTo>
                    <a:pt x="3174" y="1945"/>
                    <a:pt x="3218" y="1948"/>
                    <a:pt x="3262" y="1948"/>
                  </a:cubicBezTo>
                  <a:cubicBezTo>
                    <a:pt x="3514" y="1948"/>
                    <a:pt x="3744" y="1837"/>
                    <a:pt x="3923" y="1658"/>
                  </a:cubicBezTo>
                  <a:lnTo>
                    <a:pt x="3923" y="1658"/>
                  </a:lnTo>
                  <a:cubicBezTo>
                    <a:pt x="3666" y="1681"/>
                    <a:pt x="3433" y="1705"/>
                    <a:pt x="3176" y="1705"/>
                  </a:cubicBezTo>
                  <a:cubicBezTo>
                    <a:pt x="3059" y="1658"/>
                    <a:pt x="2896" y="1238"/>
                    <a:pt x="3573" y="911"/>
                  </a:cubicBezTo>
                  <a:cubicBezTo>
                    <a:pt x="3970" y="701"/>
                    <a:pt x="4320" y="374"/>
                    <a:pt x="4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9"/>
            <p:cNvSpPr/>
            <p:nvPr/>
          </p:nvSpPr>
          <p:spPr>
            <a:xfrm>
              <a:off x="7042012" y="712317"/>
              <a:ext cx="197436" cy="78777"/>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9"/>
            <p:cNvSpPr/>
            <p:nvPr/>
          </p:nvSpPr>
          <p:spPr>
            <a:xfrm>
              <a:off x="7828401" y="698253"/>
              <a:ext cx="154031" cy="94645"/>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9"/>
          <p:cNvGrpSpPr/>
          <p:nvPr/>
        </p:nvGrpSpPr>
        <p:grpSpPr>
          <a:xfrm>
            <a:off x="4715494" y="1276925"/>
            <a:ext cx="5612153" cy="3949019"/>
            <a:chOff x="4406636" y="1396318"/>
            <a:chExt cx="6501273" cy="4151157"/>
          </a:xfrm>
        </p:grpSpPr>
        <p:grpSp>
          <p:nvGrpSpPr>
            <p:cNvPr id="719" name="Google Shape;719;p39"/>
            <p:cNvGrpSpPr/>
            <p:nvPr/>
          </p:nvGrpSpPr>
          <p:grpSpPr>
            <a:xfrm>
              <a:off x="5313857" y="1396318"/>
              <a:ext cx="5594052" cy="3060353"/>
              <a:chOff x="3429665" y="866225"/>
              <a:chExt cx="4845852" cy="2651034"/>
            </a:xfrm>
          </p:grpSpPr>
          <p:sp>
            <p:nvSpPr>
              <p:cNvPr id="720" name="Google Shape;720;p39"/>
              <p:cNvSpPr/>
              <p:nvPr/>
            </p:nvSpPr>
            <p:spPr>
              <a:xfrm>
                <a:off x="3429665" y="866225"/>
                <a:ext cx="4397787" cy="2576398"/>
              </a:xfrm>
              <a:custGeom>
                <a:avLst/>
                <a:gdLst/>
                <a:ahLst/>
                <a:cxnLst/>
                <a:rect l="l" t="t" r="r" b="b"/>
                <a:pathLst>
                  <a:path w="67993" h="39833" extrusionOk="0">
                    <a:moveTo>
                      <a:pt x="67140" y="38326"/>
                    </a:moveTo>
                    <a:cubicBezTo>
                      <a:pt x="66663" y="39832"/>
                      <a:pt x="64554" y="39456"/>
                      <a:pt x="63375" y="39456"/>
                    </a:cubicBezTo>
                    <a:lnTo>
                      <a:pt x="62747" y="39456"/>
                    </a:lnTo>
                    <a:cubicBezTo>
                      <a:pt x="60664" y="39330"/>
                      <a:pt x="58556" y="39004"/>
                      <a:pt x="56523" y="38477"/>
                    </a:cubicBezTo>
                    <a:cubicBezTo>
                      <a:pt x="54690" y="38050"/>
                      <a:pt x="52708" y="37849"/>
                      <a:pt x="50850" y="37573"/>
                    </a:cubicBezTo>
                    <a:cubicBezTo>
                      <a:pt x="48591" y="37247"/>
                      <a:pt x="46408" y="38402"/>
                      <a:pt x="44099" y="38100"/>
                    </a:cubicBezTo>
                    <a:cubicBezTo>
                      <a:pt x="39430" y="37523"/>
                      <a:pt x="34712" y="37473"/>
                      <a:pt x="30018" y="37975"/>
                    </a:cubicBezTo>
                    <a:cubicBezTo>
                      <a:pt x="27910" y="38151"/>
                      <a:pt x="25802" y="38226"/>
                      <a:pt x="23693" y="38201"/>
                    </a:cubicBezTo>
                    <a:cubicBezTo>
                      <a:pt x="22162" y="38201"/>
                      <a:pt x="20682" y="38452"/>
                      <a:pt x="19151" y="38452"/>
                    </a:cubicBezTo>
                    <a:cubicBezTo>
                      <a:pt x="14557" y="38452"/>
                      <a:pt x="10090" y="37849"/>
                      <a:pt x="5547" y="37473"/>
                    </a:cubicBezTo>
                    <a:cubicBezTo>
                      <a:pt x="4091" y="37348"/>
                      <a:pt x="2560" y="37222"/>
                      <a:pt x="1255" y="36519"/>
                    </a:cubicBezTo>
                    <a:cubicBezTo>
                      <a:pt x="101" y="35917"/>
                      <a:pt x="0" y="35214"/>
                      <a:pt x="0" y="34009"/>
                    </a:cubicBezTo>
                    <a:cubicBezTo>
                      <a:pt x="0" y="32930"/>
                      <a:pt x="0" y="32127"/>
                      <a:pt x="477" y="31198"/>
                    </a:cubicBezTo>
                    <a:cubicBezTo>
                      <a:pt x="929" y="30370"/>
                      <a:pt x="1431" y="29567"/>
                      <a:pt x="1983" y="28814"/>
                    </a:cubicBezTo>
                    <a:cubicBezTo>
                      <a:pt x="2083" y="28688"/>
                      <a:pt x="2159" y="28563"/>
                      <a:pt x="2259" y="28412"/>
                    </a:cubicBezTo>
                    <a:cubicBezTo>
                      <a:pt x="3414" y="26655"/>
                      <a:pt x="4920" y="25350"/>
                      <a:pt x="6978" y="25024"/>
                    </a:cubicBezTo>
                    <a:cubicBezTo>
                      <a:pt x="8032" y="24823"/>
                      <a:pt x="8634" y="24171"/>
                      <a:pt x="9513" y="23518"/>
                    </a:cubicBezTo>
                    <a:cubicBezTo>
                      <a:pt x="10441" y="22815"/>
                      <a:pt x="11470" y="22439"/>
                      <a:pt x="12424" y="21711"/>
                    </a:cubicBezTo>
                    <a:cubicBezTo>
                      <a:pt x="13303" y="21008"/>
                      <a:pt x="14306" y="20205"/>
                      <a:pt x="15336" y="19778"/>
                    </a:cubicBezTo>
                    <a:cubicBezTo>
                      <a:pt x="16339" y="19402"/>
                      <a:pt x="17268" y="18900"/>
                      <a:pt x="18147" y="18323"/>
                    </a:cubicBezTo>
                    <a:cubicBezTo>
                      <a:pt x="19075" y="17695"/>
                      <a:pt x="20129" y="17193"/>
                      <a:pt x="20933" y="16415"/>
                    </a:cubicBezTo>
                    <a:cubicBezTo>
                      <a:pt x="21510" y="15813"/>
                      <a:pt x="22087" y="15135"/>
                      <a:pt x="22815" y="14633"/>
                    </a:cubicBezTo>
                    <a:cubicBezTo>
                      <a:pt x="24321" y="13629"/>
                      <a:pt x="25049" y="11973"/>
                      <a:pt x="25626" y="10291"/>
                    </a:cubicBezTo>
                    <a:cubicBezTo>
                      <a:pt x="25802" y="9789"/>
                      <a:pt x="25977" y="9237"/>
                      <a:pt x="26505" y="8936"/>
                    </a:cubicBezTo>
                    <a:cubicBezTo>
                      <a:pt x="26981" y="8660"/>
                      <a:pt x="27433" y="8760"/>
                      <a:pt x="27860" y="8233"/>
                    </a:cubicBezTo>
                    <a:cubicBezTo>
                      <a:pt x="28939" y="6953"/>
                      <a:pt x="29115" y="5271"/>
                      <a:pt x="30043" y="3916"/>
                    </a:cubicBezTo>
                    <a:cubicBezTo>
                      <a:pt x="31022" y="2510"/>
                      <a:pt x="32327" y="1356"/>
                      <a:pt x="33808" y="503"/>
                    </a:cubicBezTo>
                    <a:cubicBezTo>
                      <a:pt x="34561" y="126"/>
                      <a:pt x="35440" y="1"/>
                      <a:pt x="36268" y="151"/>
                    </a:cubicBezTo>
                    <a:cubicBezTo>
                      <a:pt x="36444" y="176"/>
                      <a:pt x="36619" y="252"/>
                      <a:pt x="36770" y="327"/>
                    </a:cubicBezTo>
                    <a:cubicBezTo>
                      <a:pt x="37648" y="804"/>
                      <a:pt x="38376" y="1507"/>
                      <a:pt x="38878" y="2360"/>
                    </a:cubicBezTo>
                    <a:cubicBezTo>
                      <a:pt x="39205" y="2887"/>
                      <a:pt x="39255" y="3514"/>
                      <a:pt x="39506" y="4041"/>
                    </a:cubicBezTo>
                    <a:cubicBezTo>
                      <a:pt x="39957" y="4995"/>
                      <a:pt x="40459" y="4418"/>
                      <a:pt x="41037" y="4995"/>
                    </a:cubicBezTo>
                    <a:cubicBezTo>
                      <a:pt x="41162" y="5121"/>
                      <a:pt x="41037" y="5522"/>
                      <a:pt x="41187" y="5723"/>
                    </a:cubicBezTo>
                    <a:cubicBezTo>
                      <a:pt x="41388" y="5999"/>
                      <a:pt x="41413" y="5849"/>
                      <a:pt x="41689" y="5974"/>
                    </a:cubicBezTo>
                    <a:cubicBezTo>
                      <a:pt x="41965" y="6125"/>
                      <a:pt x="42091" y="5949"/>
                      <a:pt x="42367" y="6200"/>
                    </a:cubicBezTo>
                    <a:cubicBezTo>
                      <a:pt x="42492" y="6325"/>
                      <a:pt x="42518" y="6551"/>
                      <a:pt x="42618" y="6702"/>
                    </a:cubicBezTo>
                    <a:cubicBezTo>
                      <a:pt x="42844" y="7078"/>
                      <a:pt x="43120" y="7480"/>
                      <a:pt x="43371" y="7856"/>
                    </a:cubicBezTo>
                    <a:cubicBezTo>
                      <a:pt x="43522" y="8107"/>
                      <a:pt x="43848" y="8911"/>
                      <a:pt x="44049" y="9061"/>
                    </a:cubicBezTo>
                    <a:cubicBezTo>
                      <a:pt x="44776" y="9563"/>
                      <a:pt x="45906" y="8961"/>
                      <a:pt x="46734" y="9563"/>
                    </a:cubicBezTo>
                    <a:cubicBezTo>
                      <a:pt x="47713" y="10291"/>
                      <a:pt x="47914" y="10893"/>
                      <a:pt x="49294" y="10919"/>
                    </a:cubicBezTo>
                    <a:cubicBezTo>
                      <a:pt x="50373" y="10944"/>
                      <a:pt x="51252" y="10919"/>
                      <a:pt x="52206" y="11345"/>
                    </a:cubicBezTo>
                    <a:cubicBezTo>
                      <a:pt x="53159" y="11747"/>
                      <a:pt x="53737" y="12224"/>
                      <a:pt x="54741" y="12324"/>
                    </a:cubicBezTo>
                    <a:cubicBezTo>
                      <a:pt x="55318" y="12374"/>
                      <a:pt x="55720" y="12249"/>
                      <a:pt x="56171" y="12575"/>
                    </a:cubicBezTo>
                    <a:cubicBezTo>
                      <a:pt x="56473" y="12776"/>
                      <a:pt x="56673" y="13428"/>
                      <a:pt x="57025" y="13554"/>
                    </a:cubicBezTo>
                    <a:cubicBezTo>
                      <a:pt x="57401" y="13704"/>
                      <a:pt x="58104" y="13428"/>
                      <a:pt x="58556" y="13454"/>
                    </a:cubicBezTo>
                    <a:cubicBezTo>
                      <a:pt x="58982" y="13428"/>
                      <a:pt x="59434" y="13604"/>
                      <a:pt x="59710" y="13930"/>
                    </a:cubicBezTo>
                    <a:cubicBezTo>
                      <a:pt x="60388" y="14583"/>
                      <a:pt x="61066" y="15085"/>
                      <a:pt x="61743" y="15712"/>
                    </a:cubicBezTo>
                    <a:cubicBezTo>
                      <a:pt x="62295" y="16214"/>
                      <a:pt x="62873" y="16716"/>
                      <a:pt x="63400" y="17243"/>
                    </a:cubicBezTo>
                    <a:cubicBezTo>
                      <a:pt x="64052" y="17871"/>
                      <a:pt x="64705" y="18498"/>
                      <a:pt x="65282" y="19126"/>
                    </a:cubicBezTo>
                    <a:cubicBezTo>
                      <a:pt x="66663" y="20607"/>
                      <a:pt x="66989" y="22489"/>
                      <a:pt x="67390" y="24346"/>
                    </a:cubicBezTo>
                    <a:cubicBezTo>
                      <a:pt x="67993" y="27157"/>
                      <a:pt x="67918" y="30947"/>
                      <a:pt x="66813" y="33633"/>
                    </a:cubicBezTo>
                    <a:cubicBezTo>
                      <a:pt x="66838" y="33859"/>
                      <a:pt x="67114" y="33658"/>
                      <a:pt x="67165" y="33608"/>
                    </a:cubicBezTo>
                    <a:lnTo>
                      <a:pt x="67165" y="34411"/>
                    </a:lnTo>
                    <a:cubicBezTo>
                      <a:pt x="66110" y="35515"/>
                      <a:pt x="67516" y="37122"/>
                      <a:pt x="67140" y="38326"/>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7741325" y="2341885"/>
                <a:ext cx="534192" cy="850736"/>
              </a:xfrm>
              <a:custGeom>
                <a:avLst/>
                <a:gdLst/>
                <a:ahLst/>
                <a:cxnLst/>
                <a:rect l="l" t="t" r="r" b="b"/>
                <a:pathLst>
                  <a:path w="8259" h="13153" extrusionOk="0">
                    <a:moveTo>
                      <a:pt x="7907" y="9362"/>
                    </a:moveTo>
                    <a:cubicBezTo>
                      <a:pt x="7681" y="8860"/>
                      <a:pt x="7380" y="8408"/>
                      <a:pt x="7104" y="7957"/>
                    </a:cubicBezTo>
                    <a:cubicBezTo>
                      <a:pt x="6476" y="6902"/>
                      <a:pt x="6075" y="5597"/>
                      <a:pt x="5547" y="4468"/>
                    </a:cubicBezTo>
                    <a:cubicBezTo>
                      <a:pt x="4995" y="3288"/>
                      <a:pt x="4694" y="2008"/>
                      <a:pt x="3339" y="1582"/>
                    </a:cubicBezTo>
                    <a:cubicBezTo>
                      <a:pt x="2410" y="1280"/>
                      <a:pt x="1055" y="904"/>
                      <a:pt x="377" y="0"/>
                    </a:cubicBezTo>
                    <a:cubicBezTo>
                      <a:pt x="503" y="527"/>
                      <a:pt x="603" y="1029"/>
                      <a:pt x="728" y="1556"/>
                    </a:cubicBezTo>
                    <a:cubicBezTo>
                      <a:pt x="1306" y="4342"/>
                      <a:pt x="1256" y="8132"/>
                      <a:pt x="126" y="10818"/>
                    </a:cubicBezTo>
                    <a:cubicBezTo>
                      <a:pt x="176" y="11069"/>
                      <a:pt x="452" y="10843"/>
                      <a:pt x="503" y="10793"/>
                    </a:cubicBezTo>
                    <a:lnTo>
                      <a:pt x="503" y="11596"/>
                    </a:lnTo>
                    <a:cubicBezTo>
                      <a:pt x="126" y="12023"/>
                      <a:pt x="1" y="12600"/>
                      <a:pt x="151" y="13152"/>
                    </a:cubicBezTo>
                    <a:cubicBezTo>
                      <a:pt x="854" y="13077"/>
                      <a:pt x="1532" y="12951"/>
                      <a:pt x="2209" y="12750"/>
                    </a:cubicBezTo>
                    <a:cubicBezTo>
                      <a:pt x="3138" y="12424"/>
                      <a:pt x="3966" y="11922"/>
                      <a:pt x="4920" y="11696"/>
                    </a:cubicBezTo>
                    <a:cubicBezTo>
                      <a:pt x="5723" y="11496"/>
                      <a:pt x="6501" y="11219"/>
                      <a:pt x="7204" y="10793"/>
                    </a:cubicBezTo>
                    <a:cubicBezTo>
                      <a:pt x="7957" y="10366"/>
                      <a:pt x="8258" y="10140"/>
                      <a:pt x="7907" y="9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7327377" y="2017195"/>
                <a:ext cx="241968" cy="1237070"/>
              </a:xfrm>
              <a:custGeom>
                <a:avLst/>
                <a:gdLst/>
                <a:ahLst/>
                <a:cxnLst/>
                <a:rect l="l" t="t" r="r" b="b"/>
                <a:pathLst>
                  <a:path w="3741" h="19126" extrusionOk="0">
                    <a:moveTo>
                      <a:pt x="502" y="16415"/>
                    </a:moveTo>
                    <a:lnTo>
                      <a:pt x="502" y="16415"/>
                    </a:lnTo>
                    <a:cubicBezTo>
                      <a:pt x="954" y="16842"/>
                      <a:pt x="1029" y="17269"/>
                      <a:pt x="1029" y="18021"/>
                    </a:cubicBezTo>
                    <a:lnTo>
                      <a:pt x="678" y="17018"/>
                    </a:lnTo>
                    <a:cubicBezTo>
                      <a:pt x="628" y="16817"/>
                      <a:pt x="553" y="16616"/>
                      <a:pt x="502" y="16415"/>
                    </a:cubicBezTo>
                    <a:close/>
                    <a:moveTo>
                      <a:pt x="3213" y="1"/>
                    </a:moveTo>
                    <a:cubicBezTo>
                      <a:pt x="2937" y="151"/>
                      <a:pt x="2636" y="754"/>
                      <a:pt x="2510" y="979"/>
                    </a:cubicBezTo>
                    <a:cubicBezTo>
                      <a:pt x="2234" y="1456"/>
                      <a:pt x="2184" y="2008"/>
                      <a:pt x="2033" y="2510"/>
                    </a:cubicBezTo>
                    <a:cubicBezTo>
                      <a:pt x="1632" y="3690"/>
                      <a:pt x="1130" y="4895"/>
                      <a:pt x="804" y="6074"/>
                    </a:cubicBezTo>
                    <a:cubicBezTo>
                      <a:pt x="427" y="7430"/>
                      <a:pt x="728" y="8936"/>
                      <a:pt x="427" y="10316"/>
                    </a:cubicBezTo>
                    <a:cubicBezTo>
                      <a:pt x="226" y="11144"/>
                      <a:pt x="176" y="11998"/>
                      <a:pt x="51" y="12826"/>
                    </a:cubicBezTo>
                    <a:cubicBezTo>
                      <a:pt x="26" y="12977"/>
                      <a:pt x="26" y="13127"/>
                      <a:pt x="0" y="13278"/>
                    </a:cubicBezTo>
                    <a:cubicBezTo>
                      <a:pt x="101" y="14332"/>
                      <a:pt x="277" y="15386"/>
                      <a:pt x="502" y="16415"/>
                    </a:cubicBezTo>
                    <a:cubicBezTo>
                      <a:pt x="452" y="16365"/>
                      <a:pt x="402" y="16315"/>
                      <a:pt x="352" y="16265"/>
                    </a:cubicBezTo>
                    <a:cubicBezTo>
                      <a:pt x="277" y="16214"/>
                      <a:pt x="201" y="16139"/>
                      <a:pt x="126" y="16089"/>
                    </a:cubicBezTo>
                    <a:lnTo>
                      <a:pt x="126" y="16089"/>
                    </a:lnTo>
                    <a:cubicBezTo>
                      <a:pt x="251" y="16440"/>
                      <a:pt x="402" y="16792"/>
                      <a:pt x="528" y="17093"/>
                    </a:cubicBezTo>
                    <a:cubicBezTo>
                      <a:pt x="678" y="17419"/>
                      <a:pt x="778" y="17770"/>
                      <a:pt x="829" y="18122"/>
                    </a:cubicBezTo>
                    <a:cubicBezTo>
                      <a:pt x="904" y="18448"/>
                      <a:pt x="929" y="18774"/>
                      <a:pt x="954" y="19126"/>
                    </a:cubicBezTo>
                    <a:lnTo>
                      <a:pt x="1406" y="18749"/>
                    </a:lnTo>
                    <a:cubicBezTo>
                      <a:pt x="1506" y="18348"/>
                      <a:pt x="1632" y="17971"/>
                      <a:pt x="1782" y="17595"/>
                    </a:cubicBezTo>
                    <a:cubicBezTo>
                      <a:pt x="2059" y="16691"/>
                      <a:pt x="2284" y="15763"/>
                      <a:pt x="2410" y="14809"/>
                    </a:cubicBezTo>
                    <a:cubicBezTo>
                      <a:pt x="2611" y="13579"/>
                      <a:pt x="2686" y="12349"/>
                      <a:pt x="2661" y="11119"/>
                    </a:cubicBezTo>
                    <a:cubicBezTo>
                      <a:pt x="2661" y="9764"/>
                      <a:pt x="3138" y="8333"/>
                      <a:pt x="3464" y="7028"/>
                    </a:cubicBezTo>
                    <a:cubicBezTo>
                      <a:pt x="3615" y="6451"/>
                      <a:pt x="3690" y="5874"/>
                      <a:pt x="3740" y="5271"/>
                    </a:cubicBezTo>
                    <a:cubicBezTo>
                      <a:pt x="3514" y="3941"/>
                      <a:pt x="3590" y="2510"/>
                      <a:pt x="3389" y="1205"/>
                    </a:cubicBezTo>
                    <a:cubicBezTo>
                      <a:pt x="3339" y="804"/>
                      <a:pt x="3263" y="402"/>
                      <a:pt x="3213"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7033538" y="1750974"/>
                <a:ext cx="198115" cy="1315009"/>
              </a:xfrm>
              <a:custGeom>
                <a:avLst/>
                <a:gdLst/>
                <a:ahLst/>
                <a:cxnLst/>
                <a:rect l="l" t="t" r="r" b="b"/>
                <a:pathLst>
                  <a:path w="3063" h="20331" extrusionOk="0">
                    <a:moveTo>
                      <a:pt x="352" y="0"/>
                    </a:moveTo>
                    <a:cubicBezTo>
                      <a:pt x="327" y="201"/>
                      <a:pt x="327" y="402"/>
                      <a:pt x="327" y="628"/>
                    </a:cubicBezTo>
                    <a:cubicBezTo>
                      <a:pt x="703" y="2586"/>
                      <a:pt x="728" y="4593"/>
                      <a:pt x="402" y="6576"/>
                    </a:cubicBezTo>
                    <a:cubicBezTo>
                      <a:pt x="402" y="6677"/>
                      <a:pt x="377" y="6802"/>
                      <a:pt x="352" y="6903"/>
                    </a:cubicBezTo>
                    <a:cubicBezTo>
                      <a:pt x="327" y="7580"/>
                      <a:pt x="302" y="8283"/>
                      <a:pt x="252" y="8961"/>
                    </a:cubicBezTo>
                    <a:lnTo>
                      <a:pt x="252" y="10316"/>
                    </a:lnTo>
                    <a:cubicBezTo>
                      <a:pt x="252" y="11496"/>
                      <a:pt x="277" y="12675"/>
                      <a:pt x="252" y="13855"/>
                    </a:cubicBezTo>
                    <a:cubicBezTo>
                      <a:pt x="226" y="14733"/>
                      <a:pt x="76" y="15737"/>
                      <a:pt x="1" y="16666"/>
                    </a:cubicBezTo>
                    <a:cubicBezTo>
                      <a:pt x="51" y="16867"/>
                      <a:pt x="101" y="17068"/>
                      <a:pt x="101" y="17268"/>
                    </a:cubicBezTo>
                    <a:cubicBezTo>
                      <a:pt x="553" y="17770"/>
                      <a:pt x="1055" y="18222"/>
                      <a:pt x="1532" y="18674"/>
                    </a:cubicBezTo>
                    <a:cubicBezTo>
                      <a:pt x="1933" y="19050"/>
                      <a:pt x="2084" y="19477"/>
                      <a:pt x="2485" y="19828"/>
                    </a:cubicBezTo>
                    <a:cubicBezTo>
                      <a:pt x="2661" y="20004"/>
                      <a:pt x="2962" y="20130"/>
                      <a:pt x="3063" y="20330"/>
                    </a:cubicBezTo>
                    <a:lnTo>
                      <a:pt x="2937" y="19251"/>
                    </a:lnTo>
                    <a:cubicBezTo>
                      <a:pt x="3063" y="19025"/>
                      <a:pt x="2962" y="18774"/>
                      <a:pt x="2937" y="18523"/>
                    </a:cubicBezTo>
                    <a:cubicBezTo>
                      <a:pt x="2887" y="17896"/>
                      <a:pt x="2937" y="17268"/>
                      <a:pt x="2862" y="16641"/>
                    </a:cubicBezTo>
                    <a:cubicBezTo>
                      <a:pt x="2761" y="15612"/>
                      <a:pt x="2586" y="14583"/>
                      <a:pt x="2536" y="13554"/>
                    </a:cubicBezTo>
                    <a:cubicBezTo>
                      <a:pt x="2510" y="12801"/>
                      <a:pt x="2510" y="12073"/>
                      <a:pt x="2485" y="11320"/>
                    </a:cubicBezTo>
                    <a:cubicBezTo>
                      <a:pt x="2435" y="10969"/>
                      <a:pt x="2385" y="10617"/>
                      <a:pt x="2335" y="10291"/>
                    </a:cubicBezTo>
                    <a:cubicBezTo>
                      <a:pt x="2084" y="8810"/>
                      <a:pt x="2034" y="7329"/>
                      <a:pt x="2184" y="5848"/>
                    </a:cubicBezTo>
                    <a:cubicBezTo>
                      <a:pt x="2209" y="5673"/>
                      <a:pt x="2259" y="5497"/>
                      <a:pt x="2310" y="5346"/>
                    </a:cubicBezTo>
                    <a:cubicBezTo>
                      <a:pt x="2335" y="4945"/>
                      <a:pt x="2360" y="4543"/>
                      <a:pt x="2385" y="4167"/>
                    </a:cubicBezTo>
                    <a:cubicBezTo>
                      <a:pt x="2536" y="3062"/>
                      <a:pt x="2561" y="1958"/>
                      <a:pt x="2485" y="879"/>
                    </a:cubicBezTo>
                    <a:lnTo>
                      <a:pt x="2485" y="879"/>
                    </a:lnTo>
                    <a:cubicBezTo>
                      <a:pt x="1707" y="1531"/>
                      <a:pt x="2008" y="2962"/>
                      <a:pt x="1356" y="3765"/>
                    </a:cubicBezTo>
                    <a:cubicBezTo>
                      <a:pt x="703" y="2711"/>
                      <a:pt x="1331" y="929"/>
                      <a:pt x="352"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6848490" y="2013961"/>
                <a:ext cx="157496" cy="839352"/>
              </a:xfrm>
              <a:custGeom>
                <a:avLst/>
                <a:gdLst/>
                <a:ahLst/>
                <a:cxnLst/>
                <a:rect l="l" t="t" r="r" b="b"/>
                <a:pathLst>
                  <a:path w="2435" h="12977" extrusionOk="0">
                    <a:moveTo>
                      <a:pt x="2435" y="0"/>
                    </a:moveTo>
                    <a:cubicBezTo>
                      <a:pt x="2159" y="427"/>
                      <a:pt x="1908" y="854"/>
                      <a:pt x="1707" y="1331"/>
                    </a:cubicBezTo>
                    <a:cubicBezTo>
                      <a:pt x="1531" y="1807"/>
                      <a:pt x="1280" y="2259"/>
                      <a:pt x="1080" y="2736"/>
                    </a:cubicBezTo>
                    <a:cubicBezTo>
                      <a:pt x="778" y="3364"/>
                      <a:pt x="527" y="4016"/>
                      <a:pt x="352" y="4669"/>
                    </a:cubicBezTo>
                    <a:cubicBezTo>
                      <a:pt x="201" y="5397"/>
                      <a:pt x="126" y="6099"/>
                      <a:pt x="101" y="6827"/>
                    </a:cubicBezTo>
                    <a:cubicBezTo>
                      <a:pt x="0" y="8107"/>
                      <a:pt x="25" y="9412"/>
                      <a:pt x="176" y="10692"/>
                    </a:cubicBezTo>
                    <a:cubicBezTo>
                      <a:pt x="276" y="11471"/>
                      <a:pt x="251" y="12274"/>
                      <a:pt x="628" y="12976"/>
                    </a:cubicBezTo>
                    <a:lnTo>
                      <a:pt x="728" y="12650"/>
                    </a:lnTo>
                    <a:cubicBezTo>
                      <a:pt x="854" y="12449"/>
                      <a:pt x="904" y="12198"/>
                      <a:pt x="879" y="11972"/>
                    </a:cubicBezTo>
                    <a:cubicBezTo>
                      <a:pt x="904" y="11345"/>
                      <a:pt x="979" y="10743"/>
                      <a:pt x="1105" y="10140"/>
                    </a:cubicBezTo>
                    <a:cubicBezTo>
                      <a:pt x="1230" y="9337"/>
                      <a:pt x="1105" y="8559"/>
                      <a:pt x="1180" y="7781"/>
                    </a:cubicBezTo>
                    <a:cubicBezTo>
                      <a:pt x="1280" y="6827"/>
                      <a:pt x="1456" y="5899"/>
                      <a:pt x="1682" y="4970"/>
                    </a:cubicBezTo>
                    <a:cubicBezTo>
                      <a:pt x="1933" y="4142"/>
                      <a:pt x="2109" y="3263"/>
                      <a:pt x="2184" y="2385"/>
                    </a:cubicBezTo>
                    <a:cubicBezTo>
                      <a:pt x="2209" y="1933"/>
                      <a:pt x="2360" y="1406"/>
                      <a:pt x="2435" y="904"/>
                    </a:cubicBezTo>
                    <a:lnTo>
                      <a:pt x="2435" y="0"/>
                    </a:ln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6814404" y="1718505"/>
                <a:ext cx="115324" cy="548745"/>
              </a:xfrm>
              <a:custGeom>
                <a:avLst/>
                <a:gdLst/>
                <a:ahLst/>
                <a:cxnLst/>
                <a:rect l="l" t="t" r="r" b="b"/>
                <a:pathLst>
                  <a:path w="1783" h="8484" extrusionOk="0">
                    <a:moveTo>
                      <a:pt x="1782" y="0"/>
                    </a:moveTo>
                    <a:lnTo>
                      <a:pt x="1581" y="126"/>
                    </a:lnTo>
                    <a:cubicBezTo>
                      <a:pt x="1305" y="377"/>
                      <a:pt x="1330" y="804"/>
                      <a:pt x="1255" y="1130"/>
                    </a:cubicBezTo>
                    <a:cubicBezTo>
                      <a:pt x="1155" y="1431"/>
                      <a:pt x="1079" y="1757"/>
                      <a:pt x="1029" y="2084"/>
                    </a:cubicBezTo>
                    <a:cubicBezTo>
                      <a:pt x="954" y="2811"/>
                      <a:pt x="954" y="3539"/>
                      <a:pt x="828" y="4242"/>
                    </a:cubicBezTo>
                    <a:cubicBezTo>
                      <a:pt x="728" y="4945"/>
                      <a:pt x="527" y="5597"/>
                      <a:pt x="452" y="6325"/>
                    </a:cubicBezTo>
                    <a:cubicBezTo>
                      <a:pt x="427" y="6677"/>
                      <a:pt x="326" y="7003"/>
                      <a:pt x="251" y="7354"/>
                    </a:cubicBezTo>
                    <a:cubicBezTo>
                      <a:pt x="201" y="7681"/>
                      <a:pt x="0" y="8158"/>
                      <a:pt x="75" y="8484"/>
                    </a:cubicBezTo>
                    <a:cubicBezTo>
                      <a:pt x="502" y="8183"/>
                      <a:pt x="577" y="7455"/>
                      <a:pt x="753" y="7003"/>
                    </a:cubicBezTo>
                    <a:cubicBezTo>
                      <a:pt x="954" y="6501"/>
                      <a:pt x="1105" y="5974"/>
                      <a:pt x="1205" y="5447"/>
                    </a:cubicBezTo>
                    <a:cubicBezTo>
                      <a:pt x="1330" y="4844"/>
                      <a:pt x="1406" y="4217"/>
                      <a:pt x="1456" y="3590"/>
                    </a:cubicBezTo>
                    <a:cubicBezTo>
                      <a:pt x="1481" y="2887"/>
                      <a:pt x="1531" y="2209"/>
                      <a:pt x="1607" y="1506"/>
                    </a:cubicBezTo>
                    <a:cubicBezTo>
                      <a:pt x="1632" y="1155"/>
                      <a:pt x="1556" y="226"/>
                      <a:pt x="1782"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6621207" y="1585916"/>
                <a:ext cx="189965" cy="665622"/>
              </a:xfrm>
              <a:custGeom>
                <a:avLst/>
                <a:gdLst/>
                <a:ahLst/>
                <a:cxnLst/>
                <a:rect l="l" t="t" r="r" b="b"/>
                <a:pathLst>
                  <a:path w="2937" h="10291" extrusionOk="0">
                    <a:moveTo>
                      <a:pt x="1456" y="0"/>
                    </a:moveTo>
                    <a:cubicBezTo>
                      <a:pt x="1128" y="109"/>
                      <a:pt x="781" y="181"/>
                      <a:pt x="432" y="181"/>
                    </a:cubicBezTo>
                    <a:cubicBezTo>
                      <a:pt x="380" y="181"/>
                      <a:pt x="328" y="179"/>
                      <a:pt x="277" y="176"/>
                    </a:cubicBezTo>
                    <a:cubicBezTo>
                      <a:pt x="101" y="577"/>
                      <a:pt x="0" y="1004"/>
                      <a:pt x="26" y="1431"/>
                    </a:cubicBezTo>
                    <a:cubicBezTo>
                      <a:pt x="51" y="1832"/>
                      <a:pt x="277" y="2259"/>
                      <a:pt x="327" y="2686"/>
                    </a:cubicBezTo>
                    <a:cubicBezTo>
                      <a:pt x="427" y="3489"/>
                      <a:pt x="753" y="4242"/>
                      <a:pt x="829" y="5020"/>
                    </a:cubicBezTo>
                    <a:cubicBezTo>
                      <a:pt x="1004" y="6777"/>
                      <a:pt x="1456" y="8534"/>
                      <a:pt x="1481" y="10290"/>
                    </a:cubicBezTo>
                    <a:cubicBezTo>
                      <a:pt x="1908" y="9763"/>
                      <a:pt x="1707" y="8709"/>
                      <a:pt x="1833" y="8082"/>
                    </a:cubicBezTo>
                    <a:cubicBezTo>
                      <a:pt x="1983" y="7254"/>
                      <a:pt x="1958" y="6375"/>
                      <a:pt x="2234" y="5547"/>
                    </a:cubicBezTo>
                    <a:cubicBezTo>
                      <a:pt x="2485" y="4719"/>
                      <a:pt x="2711" y="3890"/>
                      <a:pt x="2862" y="3062"/>
                    </a:cubicBezTo>
                    <a:cubicBezTo>
                      <a:pt x="2937" y="2660"/>
                      <a:pt x="2937" y="2234"/>
                      <a:pt x="2912" y="1807"/>
                    </a:cubicBezTo>
                    <a:cubicBezTo>
                      <a:pt x="2912" y="1581"/>
                      <a:pt x="2862" y="602"/>
                      <a:pt x="2736" y="477"/>
                    </a:cubicBezTo>
                    <a:lnTo>
                      <a:pt x="2736" y="402"/>
                    </a:lnTo>
                    <a:cubicBezTo>
                      <a:pt x="2485" y="1155"/>
                      <a:pt x="2485" y="1933"/>
                      <a:pt x="2410" y="2761"/>
                    </a:cubicBezTo>
                    <a:cubicBezTo>
                      <a:pt x="2360" y="3137"/>
                      <a:pt x="2259" y="5070"/>
                      <a:pt x="1782" y="5095"/>
                    </a:cubicBezTo>
                    <a:cubicBezTo>
                      <a:pt x="1557" y="4317"/>
                      <a:pt x="1732" y="3313"/>
                      <a:pt x="1657" y="2510"/>
                    </a:cubicBezTo>
                    <a:cubicBezTo>
                      <a:pt x="1557" y="2083"/>
                      <a:pt x="1506" y="1682"/>
                      <a:pt x="1456" y="1255"/>
                    </a:cubicBezTo>
                    <a:cubicBezTo>
                      <a:pt x="1481" y="828"/>
                      <a:pt x="1481" y="402"/>
                      <a:pt x="1456"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6346836" y="1465893"/>
                <a:ext cx="217584" cy="719177"/>
              </a:xfrm>
              <a:custGeom>
                <a:avLst/>
                <a:gdLst/>
                <a:ahLst/>
                <a:cxnLst/>
                <a:rect l="l" t="t" r="r" b="b"/>
                <a:pathLst>
                  <a:path w="3364" h="11119" extrusionOk="0">
                    <a:moveTo>
                      <a:pt x="1" y="0"/>
                    </a:moveTo>
                    <a:lnTo>
                      <a:pt x="1" y="0"/>
                    </a:lnTo>
                    <a:cubicBezTo>
                      <a:pt x="76" y="226"/>
                      <a:pt x="202" y="452"/>
                      <a:pt x="277" y="703"/>
                    </a:cubicBezTo>
                    <a:cubicBezTo>
                      <a:pt x="327" y="929"/>
                      <a:pt x="327" y="1205"/>
                      <a:pt x="402" y="1456"/>
                    </a:cubicBezTo>
                    <a:cubicBezTo>
                      <a:pt x="553" y="2033"/>
                      <a:pt x="603" y="2635"/>
                      <a:pt x="704" y="3238"/>
                    </a:cubicBezTo>
                    <a:cubicBezTo>
                      <a:pt x="879" y="4166"/>
                      <a:pt x="929" y="5196"/>
                      <a:pt x="1030" y="6149"/>
                    </a:cubicBezTo>
                    <a:cubicBezTo>
                      <a:pt x="1130" y="7128"/>
                      <a:pt x="1507" y="8057"/>
                      <a:pt x="2109" y="8860"/>
                    </a:cubicBezTo>
                    <a:lnTo>
                      <a:pt x="2159" y="8960"/>
                    </a:lnTo>
                    <a:cubicBezTo>
                      <a:pt x="2184" y="8885"/>
                      <a:pt x="2209" y="8835"/>
                      <a:pt x="2235" y="8785"/>
                    </a:cubicBezTo>
                    <a:cubicBezTo>
                      <a:pt x="2511" y="9061"/>
                      <a:pt x="2611" y="9588"/>
                      <a:pt x="2762" y="9964"/>
                    </a:cubicBezTo>
                    <a:cubicBezTo>
                      <a:pt x="2937" y="10366"/>
                      <a:pt x="3088" y="10742"/>
                      <a:pt x="3264" y="11119"/>
                    </a:cubicBezTo>
                    <a:lnTo>
                      <a:pt x="3364" y="10642"/>
                    </a:lnTo>
                    <a:cubicBezTo>
                      <a:pt x="3013" y="9462"/>
                      <a:pt x="3113" y="8082"/>
                      <a:pt x="2711" y="6902"/>
                    </a:cubicBezTo>
                    <a:cubicBezTo>
                      <a:pt x="2410" y="5999"/>
                      <a:pt x="2235" y="5070"/>
                      <a:pt x="2159" y="4116"/>
                    </a:cubicBezTo>
                    <a:cubicBezTo>
                      <a:pt x="2109" y="3213"/>
                      <a:pt x="2084" y="2184"/>
                      <a:pt x="1858" y="1330"/>
                    </a:cubicBezTo>
                    <a:cubicBezTo>
                      <a:pt x="1733" y="954"/>
                      <a:pt x="1482" y="602"/>
                      <a:pt x="1155" y="377"/>
                    </a:cubicBezTo>
                    <a:cubicBezTo>
                      <a:pt x="1030" y="226"/>
                      <a:pt x="879" y="126"/>
                      <a:pt x="704" y="50"/>
                    </a:cubicBezTo>
                    <a:cubicBezTo>
                      <a:pt x="662" y="41"/>
                      <a:pt x="620" y="38"/>
                      <a:pt x="577" y="38"/>
                    </a:cubicBezTo>
                    <a:cubicBezTo>
                      <a:pt x="470" y="38"/>
                      <a:pt x="361" y="58"/>
                      <a:pt x="252" y="58"/>
                    </a:cubicBezTo>
                    <a:cubicBezTo>
                      <a:pt x="167" y="58"/>
                      <a:pt x="82" y="45"/>
                      <a:pt x="1"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3556242" y="871981"/>
                <a:ext cx="2331261" cy="2200349"/>
              </a:xfrm>
              <a:custGeom>
                <a:avLst/>
                <a:gdLst/>
                <a:ahLst/>
                <a:cxnLst/>
                <a:rect l="l" t="t" r="r" b="b"/>
                <a:pathLst>
                  <a:path w="36043" h="34019" extrusionOk="0">
                    <a:moveTo>
                      <a:pt x="33580" y="1"/>
                    </a:moveTo>
                    <a:cubicBezTo>
                      <a:pt x="32974" y="1"/>
                      <a:pt x="32374" y="147"/>
                      <a:pt x="31826" y="439"/>
                    </a:cubicBezTo>
                    <a:cubicBezTo>
                      <a:pt x="30345" y="1267"/>
                      <a:pt x="29040" y="2421"/>
                      <a:pt x="28061" y="3827"/>
                    </a:cubicBezTo>
                    <a:cubicBezTo>
                      <a:pt x="27158" y="5182"/>
                      <a:pt x="26982" y="6864"/>
                      <a:pt x="25878" y="8169"/>
                    </a:cubicBezTo>
                    <a:cubicBezTo>
                      <a:pt x="25451" y="8671"/>
                      <a:pt x="24999" y="8571"/>
                      <a:pt x="24522" y="8847"/>
                    </a:cubicBezTo>
                    <a:cubicBezTo>
                      <a:pt x="23995" y="9148"/>
                      <a:pt x="23820" y="9700"/>
                      <a:pt x="23644" y="10202"/>
                    </a:cubicBezTo>
                    <a:cubicBezTo>
                      <a:pt x="23067" y="11884"/>
                      <a:pt x="22339" y="13540"/>
                      <a:pt x="20833" y="14569"/>
                    </a:cubicBezTo>
                    <a:cubicBezTo>
                      <a:pt x="20080" y="15046"/>
                      <a:pt x="19528" y="15749"/>
                      <a:pt x="18950" y="16326"/>
                    </a:cubicBezTo>
                    <a:cubicBezTo>
                      <a:pt x="18147" y="17129"/>
                      <a:pt x="17093" y="17606"/>
                      <a:pt x="16165" y="18234"/>
                    </a:cubicBezTo>
                    <a:cubicBezTo>
                      <a:pt x="15286" y="18811"/>
                      <a:pt x="14357" y="19313"/>
                      <a:pt x="13353" y="19689"/>
                    </a:cubicBezTo>
                    <a:cubicBezTo>
                      <a:pt x="12324" y="20116"/>
                      <a:pt x="11320" y="20944"/>
                      <a:pt x="10442" y="21622"/>
                    </a:cubicBezTo>
                    <a:cubicBezTo>
                      <a:pt x="9488" y="22375"/>
                      <a:pt x="8459" y="22726"/>
                      <a:pt x="7531" y="23429"/>
                    </a:cubicBezTo>
                    <a:cubicBezTo>
                      <a:pt x="6652" y="24057"/>
                      <a:pt x="6050" y="24759"/>
                      <a:pt x="4996" y="24935"/>
                    </a:cubicBezTo>
                    <a:cubicBezTo>
                      <a:pt x="2937" y="25286"/>
                      <a:pt x="1432" y="26566"/>
                      <a:pt x="277" y="28348"/>
                    </a:cubicBezTo>
                    <a:cubicBezTo>
                      <a:pt x="177" y="28474"/>
                      <a:pt x="101" y="28599"/>
                      <a:pt x="1" y="28725"/>
                    </a:cubicBezTo>
                    <a:cubicBezTo>
                      <a:pt x="76" y="29403"/>
                      <a:pt x="277" y="30030"/>
                      <a:pt x="603" y="30632"/>
                    </a:cubicBezTo>
                    <a:cubicBezTo>
                      <a:pt x="1005" y="31185"/>
                      <a:pt x="1432" y="31712"/>
                      <a:pt x="1908" y="32214"/>
                    </a:cubicBezTo>
                    <a:cubicBezTo>
                      <a:pt x="2285" y="32640"/>
                      <a:pt x="2611" y="33243"/>
                      <a:pt x="3063" y="33594"/>
                    </a:cubicBezTo>
                    <a:cubicBezTo>
                      <a:pt x="3440" y="33880"/>
                      <a:pt x="3797" y="34018"/>
                      <a:pt x="4165" y="34018"/>
                    </a:cubicBezTo>
                    <a:cubicBezTo>
                      <a:pt x="4508" y="34018"/>
                      <a:pt x="4860" y="33899"/>
                      <a:pt x="5247" y="33669"/>
                    </a:cubicBezTo>
                    <a:cubicBezTo>
                      <a:pt x="5774" y="33368"/>
                      <a:pt x="6100" y="32615"/>
                      <a:pt x="6577" y="32163"/>
                    </a:cubicBezTo>
                    <a:cubicBezTo>
                      <a:pt x="7254" y="31561"/>
                      <a:pt x="8032" y="31034"/>
                      <a:pt x="8861" y="30607"/>
                    </a:cubicBezTo>
                    <a:cubicBezTo>
                      <a:pt x="10593" y="29603"/>
                      <a:pt x="12099" y="28374"/>
                      <a:pt x="14056" y="27771"/>
                    </a:cubicBezTo>
                    <a:cubicBezTo>
                      <a:pt x="14709" y="27520"/>
                      <a:pt x="15336" y="27219"/>
                      <a:pt x="15939" y="26868"/>
                    </a:cubicBezTo>
                    <a:cubicBezTo>
                      <a:pt x="16516" y="26566"/>
                      <a:pt x="17194" y="26592"/>
                      <a:pt x="17796" y="26366"/>
                    </a:cubicBezTo>
                    <a:cubicBezTo>
                      <a:pt x="18373" y="26165"/>
                      <a:pt x="19001" y="26039"/>
                      <a:pt x="19628" y="25864"/>
                    </a:cubicBezTo>
                    <a:cubicBezTo>
                      <a:pt x="21059" y="25512"/>
                      <a:pt x="22113" y="24609"/>
                      <a:pt x="23418" y="23981"/>
                    </a:cubicBezTo>
                    <a:cubicBezTo>
                      <a:pt x="24171" y="23630"/>
                      <a:pt x="25049" y="23354"/>
                      <a:pt x="25702" y="22827"/>
                    </a:cubicBezTo>
                    <a:cubicBezTo>
                      <a:pt x="26330" y="22275"/>
                      <a:pt x="27082" y="21722"/>
                      <a:pt x="27635" y="21070"/>
                    </a:cubicBezTo>
                    <a:cubicBezTo>
                      <a:pt x="28036" y="20593"/>
                      <a:pt x="28388" y="20066"/>
                      <a:pt x="28689" y="19539"/>
                    </a:cubicBezTo>
                    <a:cubicBezTo>
                      <a:pt x="28915" y="19087"/>
                      <a:pt x="29065" y="18635"/>
                      <a:pt x="29115" y="18158"/>
                    </a:cubicBezTo>
                    <a:cubicBezTo>
                      <a:pt x="29241" y="16979"/>
                      <a:pt x="29617" y="15849"/>
                      <a:pt x="30220" y="14845"/>
                    </a:cubicBezTo>
                    <a:cubicBezTo>
                      <a:pt x="30546" y="14343"/>
                      <a:pt x="30948" y="13866"/>
                      <a:pt x="31425" y="13490"/>
                    </a:cubicBezTo>
                    <a:cubicBezTo>
                      <a:pt x="31876" y="13114"/>
                      <a:pt x="32378" y="12787"/>
                      <a:pt x="32680" y="12235"/>
                    </a:cubicBezTo>
                    <a:cubicBezTo>
                      <a:pt x="32931" y="11758"/>
                      <a:pt x="32855" y="11231"/>
                      <a:pt x="32931" y="10729"/>
                    </a:cubicBezTo>
                    <a:cubicBezTo>
                      <a:pt x="33006" y="10051"/>
                      <a:pt x="33106" y="9399"/>
                      <a:pt x="33257" y="8746"/>
                    </a:cubicBezTo>
                    <a:cubicBezTo>
                      <a:pt x="33432" y="8144"/>
                      <a:pt x="33784" y="7592"/>
                      <a:pt x="34286" y="7165"/>
                    </a:cubicBezTo>
                    <a:cubicBezTo>
                      <a:pt x="34612" y="6914"/>
                      <a:pt x="34964" y="6713"/>
                      <a:pt x="35290" y="6462"/>
                    </a:cubicBezTo>
                    <a:cubicBezTo>
                      <a:pt x="35440" y="6337"/>
                      <a:pt x="35566" y="6236"/>
                      <a:pt x="35691" y="6111"/>
                    </a:cubicBezTo>
                    <a:cubicBezTo>
                      <a:pt x="36043" y="5709"/>
                      <a:pt x="35942" y="5057"/>
                      <a:pt x="35917" y="4505"/>
                    </a:cubicBezTo>
                    <a:cubicBezTo>
                      <a:pt x="35892" y="3476"/>
                      <a:pt x="35390" y="2723"/>
                      <a:pt x="35089" y="1794"/>
                    </a:cubicBezTo>
                    <a:cubicBezTo>
                      <a:pt x="34938" y="1267"/>
                      <a:pt x="34838" y="765"/>
                      <a:pt x="34788" y="238"/>
                    </a:cubicBezTo>
                    <a:cubicBezTo>
                      <a:pt x="34612" y="163"/>
                      <a:pt x="34436" y="87"/>
                      <a:pt x="34261" y="62"/>
                    </a:cubicBezTo>
                    <a:cubicBezTo>
                      <a:pt x="34035" y="21"/>
                      <a:pt x="33807" y="1"/>
                      <a:pt x="33580"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6100084" y="1671419"/>
                <a:ext cx="181880" cy="845820"/>
              </a:xfrm>
              <a:custGeom>
                <a:avLst/>
                <a:gdLst/>
                <a:ahLst/>
                <a:cxnLst/>
                <a:rect l="l" t="t" r="r" b="b"/>
                <a:pathLst>
                  <a:path w="2812" h="13077" extrusionOk="0">
                    <a:moveTo>
                      <a:pt x="2260" y="1"/>
                    </a:moveTo>
                    <a:lnTo>
                      <a:pt x="2260" y="1"/>
                    </a:lnTo>
                    <a:cubicBezTo>
                      <a:pt x="2034" y="628"/>
                      <a:pt x="1883" y="1255"/>
                      <a:pt x="1758" y="1908"/>
                    </a:cubicBezTo>
                    <a:cubicBezTo>
                      <a:pt x="1707" y="2209"/>
                      <a:pt x="1607" y="2485"/>
                      <a:pt x="1482" y="2761"/>
                    </a:cubicBezTo>
                    <a:cubicBezTo>
                      <a:pt x="1356" y="3012"/>
                      <a:pt x="1130" y="3188"/>
                      <a:pt x="1055" y="3439"/>
                    </a:cubicBezTo>
                    <a:cubicBezTo>
                      <a:pt x="929" y="3941"/>
                      <a:pt x="1306" y="4594"/>
                      <a:pt x="1306" y="5121"/>
                    </a:cubicBezTo>
                    <a:cubicBezTo>
                      <a:pt x="1306" y="5598"/>
                      <a:pt x="1456" y="6401"/>
                      <a:pt x="1231" y="6777"/>
                    </a:cubicBezTo>
                    <a:cubicBezTo>
                      <a:pt x="1055" y="6175"/>
                      <a:pt x="904" y="5572"/>
                      <a:pt x="804" y="4970"/>
                    </a:cubicBezTo>
                    <a:cubicBezTo>
                      <a:pt x="703" y="4468"/>
                      <a:pt x="578" y="3414"/>
                      <a:pt x="252" y="3113"/>
                    </a:cubicBezTo>
                    <a:cubicBezTo>
                      <a:pt x="1" y="3489"/>
                      <a:pt x="126" y="4318"/>
                      <a:pt x="151" y="4769"/>
                    </a:cubicBezTo>
                    <a:cubicBezTo>
                      <a:pt x="202" y="5271"/>
                      <a:pt x="227" y="5798"/>
                      <a:pt x="302" y="6300"/>
                    </a:cubicBezTo>
                    <a:cubicBezTo>
                      <a:pt x="452" y="7129"/>
                      <a:pt x="478" y="7982"/>
                      <a:pt x="352" y="8810"/>
                    </a:cubicBezTo>
                    <a:cubicBezTo>
                      <a:pt x="402" y="10140"/>
                      <a:pt x="352" y="11471"/>
                      <a:pt x="352" y="12801"/>
                    </a:cubicBezTo>
                    <a:cubicBezTo>
                      <a:pt x="427" y="12801"/>
                      <a:pt x="504" y="12800"/>
                      <a:pt x="580" y="12800"/>
                    </a:cubicBezTo>
                    <a:cubicBezTo>
                      <a:pt x="1038" y="12800"/>
                      <a:pt x="1496" y="12819"/>
                      <a:pt x="1733" y="13077"/>
                    </a:cubicBezTo>
                    <a:lnTo>
                      <a:pt x="1933" y="12249"/>
                    </a:lnTo>
                    <a:cubicBezTo>
                      <a:pt x="1557" y="11144"/>
                      <a:pt x="1431" y="9940"/>
                      <a:pt x="1507" y="8785"/>
                    </a:cubicBezTo>
                    <a:cubicBezTo>
                      <a:pt x="1563" y="8770"/>
                      <a:pt x="1616" y="8763"/>
                      <a:pt x="1665" y="8763"/>
                    </a:cubicBezTo>
                    <a:cubicBezTo>
                      <a:pt x="2105" y="8763"/>
                      <a:pt x="2305" y="9328"/>
                      <a:pt x="2485" y="9915"/>
                    </a:cubicBezTo>
                    <a:cubicBezTo>
                      <a:pt x="2561" y="9538"/>
                      <a:pt x="2611" y="9136"/>
                      <a:pt x="2686" y="8760"/>
                    </a:cubicBezTo>
                    <a:cubicBezTo>
                      <a:pt x="2812" y="7781"/>
                      <a:pt x="2812" y="6777"/>
                      <a:pt x="2686" y="5798"/>
                    </a:cubicBezTo>
                    <a:cubicBezTo>
                      <a:pt x="2536" y="4820"/>
                      <a:pt x="2485" y="3841"/>
                      <a:pt x="2511" y="2837"/>
                    </a:cubicBezTo>
                    <a:cubicBezTo>
                      <a:pt x="2511" y="2360"/>
                      <a:pt x="2511" y="1883"/>
                      <a:pt x="2435" y="1406"/>
                    </a:cubicBezTo>
                    <a:cubicBezTo>
                      <a:pt x="2360" y="979"/>
                      <a:pt x="2184" y="452"/>
                      <a:pt x="2260"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5413383" y="1289940"/>
                <a:ext cx="659219" cy="1938395"/>
              </a:xfrm>
              <a:custGeom>
                <a:avLst/>
                <a:gdLst/>
                <a:ahLst/>
                <a:cxnLst/>
                <a:rect l="l" t="t" r="r" b="b"/>
                <a:pathLst>
                  <a:path w="10192" h="29969" extrusionOk="0">
                    <a:moveTo>
                      <a:pt x="6602" y="0"/>
                    </a:moveTo>
                    <a:cubicBezTo>
                      <a:pt x="6301" y="251"/>
                      <a:pt x="5924" y="452"/>
                      <a:pt x="5598" y="728"/>
                    </a:cubicBezTo>
                    <a:cubicBezTo>
                      <a:pt x="5096" y="1130"/>
                      <a:pt x="4745" y="1682"/>
                      <a:pt x="4569" y="2309"/>
                    </a:cubicBezTo>
                    <a:cubicBezTo>
                      <a:pt x="4393" y="2962"/>
                      <a:pt x="4293" y="3615"/>
                      <a:pt x="4243" y="4267"/>
                    </a:cubicBezTo>
                    <a:cubicBezTo>
                      <a:pt x="4167" y="4794"/>
                      <a:pt x="4218" y="5321"/>
                      <a:pt x="3992" y="5798"/>
                    </a:cubicBezTo>
                    <a:cubicBezTo>
                      <a:pt x="3690" y="6325"/>
                      <a:pt x="3163" y="6652"/>
                      <a:pt x="2737" y="7053"/>
                    </a:cubicBezTo>
                    <a:cubicBezTo>
                      <a:pt x="2260" y="7430"/>
                      <a:pt x="1858" y="7881"/>
                      <a:pt x="1532" y="8383"/>
                    </a:cubicBezTo>
                    <a:cubicBezTo>
                      <a:pt x="930" y="9387"/>
                      <a:pt x="553" y="10517"/>
                      <a:pt x="428" y="11696"/>
                    </a:cubicBezTo>
                    <a:cubicBezTo>
                      <a:pt x="377" y="12173"/>
                      <a:pt x="227" y="12650"/>
                      <a:pt x="1" y="13077"/>
                    </a:cubicBezTo>
                    <a:cubicBezTo>
                      <a:pt x="76" y="13152"/>
                      <a:pt x="152" y="13227"/>
                      <a:pt x="227" y="13303"/>
                    </a:cubicBezTo>
                    <a:cubicBezTo>
                      <a:pt x="679" y="13905"/>
                      <a:pt x="1005" y="14558"/>
                      <a:pt x="1381" y="15185"/>
                    </a:cubicBezTo>
                    <a:cubicBezTo>
                      <a:pt x="1783" y="15787"/>
                      <a:pt x="2360" y="16415"/>
                      <a:pt x="2737" y="17093"/>
                    </a:cubicBezTo>
                    <a:cubicBezTo>
                      <a:pt x="3163" y="17871"/>
                      <a:pt x="3439" y="18724"/>
                      <a:pt x="3916" y="19452"/>
                    </a:cubicBezTo>
                    <a:cubicBezTo>
                      <a:pt x="4619" y="20456"/>
                      <a:pt x="5221" y="21485"/>
                      <a:pt x="5774" y="22539"/>
                    </a:cubicBezTo>
                    <a:cubicBezTo>
                      <a:pt x="6251" y="23593"/>
                      <a:pt x="6577" y="24723"/>
                      <a:pt x="7129" y="25727"/>
                    </a:cubicBezTo>
                    <a:cubicBezTo>
                      <a:pt x="7405" y="26229"/>
                      <a:pt x="7681" y="26680"/>
                      <a:pt x="7982" y="27157"/>
                    </a:cubicBezTo>
                    <a:cubicBezTo>
                      <a:pt x="8359" y="27785"/>
                      <a:pt x="8660" y="28513"/>
                      <a:pt x="9087" y="29040"/>
                    </a:cubicBezTo>
                    <a:cubicBezTo>
                      <a:pt x="9388" y="29466"/>
                      <a:pt x="9815" y="29617"/>
                      <a:pt x="10191" y="29968"/>
                    </a:cubicBezTo>
                    <a:lnTo>
                      <a:pt x="10191" y="29366"/>
                    </a:lnTo>
                    <a:cubicBezTo>
                      <a:pt x="10191" y="28011"/>
                      <a:pt x="9564" y="26555"/>
                      <a:pt x="9237" y="25250"/>
                    </a:cubicBezTo>
                    <a:cubicBezTo>
                      <a:pt x="8911" y="24045"/>
                      <a:pt x="8660" y="22790"/>
                      <a:pt x="8459" y="21585"/>
                    </a:cubicBezTo>
                    <a:cubicBezTo>
                      <a:pt x="8033" y="19201"/>
                      <a:pt x="8007" y="16766"/>
                      <a:pt x="7631" y="14407"/>
                    </a:cubicBezTo>
                    <a:cubicBezTo>
                      <a:pt x="7355" y="12650"/>
                      <a:pt x="6928" y="10868"/>
                      <a:pt x="6778" y="9111"/>
                    </a:cubicBezTo>
                    <a:cubicBezTo>
                      <a:pt x="6702" y="8233"/>
                      <a:pt x="6602" y="7379"/>
                      <a:pt x="6527" y="6551"/>
                    </a:cubicBezTo>
                    <a:cubicBezTo>
                      <a:pt x="6451" y="5698"/>
                      <a:pt x="6727" y="4844"/>
                      <a:pt x="6727" y="4016"/>
                    </a:cubicBezTo>
                    <a:cubicBezTo>
                      <a:pt x="6727" y="3163"/>
                      <a:pt x="6853" y="2309"/>
                      <a:pt x="6727" y="1481"/>
                    </a:cubicBezTo>
                    <a:cubicBezTo>
                      <a:pt x="6652" y="1054"/>
                      <a:pt x="6677" y="628"/>
                      <a:pt x="6627" y="226"/>
                    </a:cubicBezTo>
                    <a:cubicBezTo>
                      <a:pt x="6627" y="151"/>
                      <a:pt x="6627" y="76"/>
                      <a:pt x="6602" y="0"/>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9"/>
              <p:cNvSpPr/>
              <p:nvPr/>
            </p:nvSpPr>
            <p:spPr>
              <a:xfrm>
                <a:off x="7488105" y="1983109"/>
                <a:ext cx="339311" cy="1459504"/>
              </a:xfrm>
              <a:custGeom>
                <a:avLst/>
                <a:gdLst/>
                <a:ahLst/>
                <a:cxnLst/>
                <a:rect l="l" t="t" r="r" b="b"/>
                <a:pathLst>
                  <a:path w="5246" h="22565" extrusionOk="0">
                    <a:moveTo>
                      <a:pt x="4418" y="17143"/>
                    </a:moveTo>
                    <a:lnTo>
                      <a:pt x="4418" y="16365"/>
                    </a:lnTo>
                    <a:cubicBezTo>
                      <a:pt x="4342" y="16415"/>
                      <a:pt x="4091" y="16616"/>
                      <a:pt x="4041" y="16390"/>
                    </a:cubicBezTo>
                    <a:cubicBezTo>
                      <a:pt x="5171" y="13704"/>
                      <a:pt x="5246" y="9915"/>
                      <a:pt x="4643" y="7129"/>
                    </a:cubicBezTo>
                    <a:cubicBezTo>
                      <a:pt x="4543" y="6601"/>
                      <a:pt x="4418" y="6100"/>
                      <a:pt x="4292" y="5572"/>
                    </a:cubicBezTo>
                    <a:cubicBezTo>
                      <a:pt x="3991" y="4242"/>
                      <a:pt x="3539" y="2962"/>
                      <a:pt x="2535" y="1883"/>
                    </a:cubicBezTo>
                    <a:cubicBezTo>
                      <a:pt x="1933" y="1230"/>
                      <a:pt x="1280" y="603"/>
                      <a:pt x="653" y="1"/>
                    </a:cubicBezTo>
                    <a:cubicBezTo>
                      <a:pt x="678" y="201"/>
                      <a:pt x="703" y="377"/>
                      <a:pt x="728" y="553"/>
                    </a:cubicBezTo>
                    <a:cubicBezTo>
                      <a:pt x="778" y="954"/>
                      <a:pt x="854" y="1356"/>
                      <a:pt x="904" y="1757"/>
                    </a:cubicBezTo>
                    <a:cubicBezTo>
                      <a:pt x="1105" y="3063"/>
                      <a:pt x="1029" y="4493"/>
                      <a:pt x="1255" y="5823"/>
                    </a:cubicBezTo>
                    <a:lnTo>
                      <a:pt x="1255" y="5823"/>
                    </a:lnTo>
                    <a:cubicBezTo>
                      <a:pt x="1682" y="8509"/>
                      <a:pt x="2259" y="11245"/>
                      <a:pt x="2008" y="14106"/>
                    </a:cubicBezTo>
                    <a:cubicBezTo>
                      <a:pt x="1958" y="14733"/>
                      <a:pt x="1883" y="15461"/>
                      <a:pt x="1757" y="16114"/>
                    </a:cubicBezTo>
                    <a:cubicBezTo>
                      <a:pt x="1632" y="16817"/>
                      <a:pt x="1406" y="17469"/>
                      <a:pt x="1255" y="18147"/>
                    </a:cubicBezTo>
                    <a:cubicBezTo>
                      <a:pt x="1105" y="18925"/>
                      <a:pt x="954" y="19728"/>
                      <a:pt x="753" y="20506"/>
                    </a:cubicBezTo>
                    <a:cubicBezTo>
                      <a:pt x="603" y="21109"/>
                      <a:pt x="352" y="21661"/>
                      <a:pt x="0" y="22188"/>
                    </a:cubicBezTo>
                    <a:lnTo>
                      <a:pt x="603" y="22188"/>
                    </a:lnTo>
                    <a:cubicBezTo>
                      <a:pt x="1807" y="22188"/>
                      <a:pt x="3916" y="22564"/>
                      <a:pt x="4367" y="21058"/>
                    </a:cubicBezTo>
                    <a:cubicBezTo>
                      <a:pt x="4618" y="20356"/>
                      <a:pt x="4217" y="19477"/>
                      <a:pt x="4066" y="18699"/>
                    </a:cubicBezTo>
                    <a:cubicBezTo>
                      <a:pt x="3916" y="18147"/>
                      <a:pt x="4041" y="17570"/>
                      <a:pt x="4418" y="17143"/>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9"/>
              <p:cNvSpPr/>
              <p:nvPr/>
            </p:nvSpPr>
            <p:spPr>
              <a:xfrm>
                <a:off x="7166648" y="1806146"/>
                <a:ext cx="193264" cy="1272838"/>
              </a:xfrm>
              <a:custGeom>
                <a:avLst/>
                <a:gdLst/>
                <a:ahLst/>
                <a:cxnLst/>
                <a:rect l="l" t="t" r="r" b="b"/>
                <a:pathLst>
                  <a:path w="2988" h="19679" extrusionOk="0">
                    <a:moveTo>
                      <a:pt x="2987" y="19678"/>
                    </a:moveTo>
                    <a:cubicBezTo>
                      <a:pt x="2762" y="18649"/>
                      <a:pt x="2586" y="17595"/>
                      <a:pt x="2485" y="16541"/>
                    </a:cubicBezTo>
                    <a:lnTo>
                      <a:pt x="2485" y="16541"/>
                    </a:lnTo>
                    <a:cubicBezTo>
                      <a:pt x="2335" y="15512"/>
                      <a:pt x="1883" y="14483"/>
                      <a:pt x="1808" y="13454"/>
                    </a:cubicBezTo>
                    <a:cubicBezTo>
                      <a:pt x="1707" y="11672"/>
                      <a:pt x="1230" y="10065"/>
                      <a:pt x="1230" y="8283"/>
                    </a:cubicBezTo>
                    <a:cubicBezTo>
                      <a:pt x="1230" y="5598"/>
                      <a:pt x="1682" y="2636"/>
                      <a:pt x="1130" y="1"/>
                    </a:cubicBezTo>
                    <a:cubicBezTo>
                      <a:pt x="703" y="704"/>
                      <a:pt x="678" y="1632"/>
                      <a:pt x="553" y="2435"/>
                    </a:cubicBezTo>
                    <a:cubicBezTo>
                      <a:pt x="478" y="2862"/>
                      <a:pt x="503" y="3264"/>
                      <a:pt x="478" y="3715"/>
                    </a:cubicBezTo>
                    <a:cubicBezTo>
                      <a:pt x="427" y="3966"/>
                      <a:pt x="352" y="4242"/>
                      <a:pt x="252" y="4468"/>
                    </a:cubicBezTo>
                    <a:cubicBezTo>
                      <a:pt x="201" y="4644"/>
                      <a:pt x="151" y="4820"/>
                      <a:pt x="126" y="4970"/>
                    </a:cubicBezTo>
                    <a:cubicBezTo>
                      <a:pt x="1" y="6476"/>
                      <a:pt x="51" y="7957"/>
                      <a:pt x="302" y="9438"/>
                    </a:cubicBezTo>
                    <a:cubicBezTo>
                      <a:pt x="352" y="9789"/>
                      <a:pt x="402" y="10141"/>
                      <a:pt x="427" y="10492"/>
                    </a:cubicBezTo>
                    <a:cubicBezTo>
                      <a:pt x="628" y="11973"/>
                      <a:pt x="754" y="13504"/>
                      <a:pt x="1030" y="14960"/>
                    </a:cubicBezTo>
                    <a:cubicBezTo>
                      <a:pt x="1356" y="16591"/>
                      <a:pt x="1356" y="18197"/>
                      <a:pt x="2611" y="19352"/>
                    </a:cubicBezTo>
                    <a:cubicBezTo>
                      <a:pt x="2686" y="19427"/>
                      <a:pt x="2736" y="19477"/>
                      <a:pt x="2812" y="19553"/>
                    </a:cubicBezTo>
                    <a:cubicBezTo>
                      <a:pt x="2887" y="19603"/>
                      <a:pt x="2937" y="19653"/>
                      <a:pt x="2987" y="19678"/>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a:off x="6999452" y="1757442"/>
                <a:ext cx="81238" cy="1073171"/>
              </a:xfrm>
              <a:custGeom>
                <a:avLst/>
                <a:gdLst/>
                <a:ahLst/>
                <a:cxnLst/>
                <a:rect l="l" t="t" r="r" b="b"/>
                <a:pathLst>
                  <a:path w="1256" h="16592" extrusionOk="0">
                    <a:moveTo>
                      <a:pt x="427" y="16240"/>
                    </a:moveTo>
                    <a:cubicBezTo>
                      <a:pt x="452" y="16365"/>
                      <a:pt x="502" y="16466"/>
                      <a:pt x="528" y="16591"/>
                    </a:cubicBezTo>
                    <a:cubicBezTo>
                      <a:pt x="603" y="15637"/>
                      <a:pt x="753" y="14658"/>
                      <a:pt x="779" y="13755"/>
                    </a:cubicBezTo>
                    <a:cubicBezTo>
                      <a:pt x="804" y="12600"/>
                      <a:pt x="779" y="11421"/>
                      <a:pt x="779" y="10241"/>
                    </a:cubicBezTo>
                    <a:lnTo>
                      <a:pt x="779" y="8861"/>
                    </a:lnTo>
                    <a:cubicBezTo>
                      <a:pt x="779" y="8183"/>
                      <a:pt x="804" y="7505"/>
                      <a:pt x="879" y="6803"/>
                    </a:cubicBezTo>
                    <a:cubicBezTo>
                      <a:pt x="879" y="6702"/>
                      <a:pt x="929" y="6602"/>
                      <a:pt x="929" y="6501"/>
                    </a:cubicBezTo>
                    <a:cubicBezTo>
                      <a:pt x="1255" y="4519"/>
                      <a:pt x="1230" y="2511"/>
                      <a:pt x="854" y="528"/>
                    </a:cubicBezTo>
                    <a:cubicBezTo>
                      <a:pt x="804" y="352"/>
                      <a:pt x="779" y="176"/>
                      <a:pt x="753" y="1"/>
                    </a:cubicBezTo>
                    <a:cubicBezTo>
                      <a:pt x="101" y="1105"/>
                      <a:pt x="101" y="2586"/>
                      <a:pt x="101" y="3891"/>
                    </a:cubicBezTo>
                    <a:lnTo>
                      <a:pt x="101" y="3966"/>
                    </a:lnTo>
                    <a:lnTo>
                      <a:pt x="101" y="4895"/>
                    </a:lnTo>
                    <a:cubicBezTo>
                      <a:pt x="126" y="6401"/>
                      <a:pt x="201" y="7882"/>
                      <a:pt x="176" y="9413"/>
                    </a:cubicBezTo>
                    <a:cubicBezTo>
                      <a:pt x="151" y="10316"/>
                      <a:pt x="0" y="11195"/>
                      <a:pt x="0" y="12098"/>
                    </a:cubicBezTo>
                    <a:cubicBezTo>
                      <a:pt x="0" y="12500"/>
                      <a:pt x="26" y="12927"/>
                      <a:pt x="51" y="13328"/>
                    </a:cubicBezTo>
                    <a:cubicBezTo>
                      <a:pt x="51" y="13629"/>
                      <a:pt x="76" y="13956"/>
                      <a:pt x="76" y="14282"/>
                    </a:cubicBezTo>
                    <a:cubicBezTo>
                      <a:pt x="126" y="14935"/>
                      <a:pt x="226" y="15587"/>
                      <a:pt x="427" y="16240"/>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5963740" y="1374346"/>
                <a:ext cx="164028" cy="1246836"/>
              </a:xfrm>
              <a:custGeom>
                <a:avLst/>
                <a:gdLst/>
                <a:ahLst/>
                <a:cxnLst/>
                <a:rect l="l" t="t" r="r" b="b"/>
                <a:pathLst>
                  <a:path w="2536" h="19277" extrusionOk="0">
                    <a:moveTo>
                      <a:pt x="2460" y="13403"/>
                    </a:moveTo>
                    <a:cubicBezTo>
                      <a:pt x="2460" y="13152"/>
                      <a:pt x="2435" y="12926"/>
                      <a:pt x="2410" y="12700"/>
                    </a:cubicBezTo>
                    <a:cubicBezTo>
                      <a:pt x="2284" y="11169"/>
                      <a:pt x="1908" y="9689"/>
                      <a:pt x="1657" y="8183"/>
                    </a:cubicBezTo>
                    <a:cubicBezTo>
                      <a:pt x="1431" y="6777"/>
                      <a:pt x="1306" y="5296"/>
                      <a:pt x="1004" y="3891"/>
                    </a:cubicBezTo>
                    <a:cubicBezTo>
                      <a:pt x="854" y="3163"/>
                      <a:pt x="954" y="2435"/>
                      <a:pt x="904" y="1682"/>
                    </a:cubicBezTo>
                    <a:cubicBezTo>
                      <a:pt x="879" y="1255"/>
                      <a:pt x="703" y="251"/>
                      <a:pt x="327" y="0"/>
                    </a:cubicBezTo>
                    <a:cubicBezTo>
                      <a:pt x="0" y="2837"/>
                      <a:pt x="402" y="5623"/>
                      <a:pt x="402" y="8459"/>
                    </a:cubicBezTo>
                    <a:cubicBezTo>
                      <a:pt x="402" y="9162"/>
                      <a:pt x="377" y="9864"/>
                      <a:pt x="302" y="10567"/>
                    </a:cubicBezTo>
                    <a:cubicBezTo>
                      <a:pt x="251" y="11320"/>
                      <a:pt x="502" y="11897"/>
                      <a:pt x="753" y="12600"/>
                    </a:cubicBezTo>
                    <a:cubicBezTo>
                      <a:pt x="1130" y="13654"/>
                      <a:pt x="1406" y="14733"/>
                      <a:pt x="1632" y="15838"/>
                    </a:cubicBezTo>
                    <a:cubicBezTo>
                      <a:pt x="1707" y="16189"/>
                      <a:pt x="1782" y="16541"/>
                      <a:pt x="1858" y="16892"/>
                    </a:cubicBezTo>
                    <a:cubicBezTo>
                      <a:pt x="1883" y="17017"/>
                      <a:pt x="1908" y="17168"/>
                      <a:pt x="1958" y="17319"/>
                    </a:cubicBezTo>
                    <a:cubicBezTo>
                      <a:pt x="2008" y="17519"/>
                      <a:pt x="2059" y="17720"/>
                      <a:pt x="2134" y="17946"/>
                    </a:cubicBezTo>
                    <a:cubicBezTo>
                      <a:pt x="2310" y="18398"/>
                      <a:pt x="2335" y="18850"/>
                      <a:pt x="2510" y="19276"/>
                    </a:cubicBezTo>
                    <a:lnTo>
                      <a:pt x="2510" y="18599"/>
                    </a:lnTo>
                    <a:cubicBezTo>
                      <a:pt x="2485" y="18197"/>
                      <a:pt x="2460" y="17795"/>
                      <a:pt x="2460" y="17394"/>
                    </a:cubicBezTo>
                    <a:cubicBezTo>
                      <a:pt x="2460" y="16064"/>
                      <a:pt x="2535" y="14708"/>
                      <a:pt x="2460" y="13403"/>
                    </a:cubicBezTo>
                    <a:close/>
                  </a:path>
                </a:pathLst>
              </a:custGeom>
              <a:gradFill>
                <a:gsLst>
                  <a:gs pos="0">
                    <a:schemeClr val="accent4"/>
                  </a:gs>
                  <a:gs pos="100000">
                    <a:srgbClr val="F8D39F">
                      <a:alpha val="4784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9"/>
              <p:cNvSpPr/>
              <p:nvPr/>
            </p:nvSpPr>
            <p:spPr>
              <a:xfrm>
                <a:off x="6356603" y="1927937"/>
                <a:ext cx="1269539" cy="1219218"/>
              </a:xfrm>
              <a:custGeom>
                <a:avLst/>
                <a:gdLst/>
                <a:ahLst/>
                <a:cxnLst/>
                <a:rect l="l" t="t" r="r" b="b"/>
                <a:pathLst>
                  <a:path w="19628" h="18850" extrusionOk="0">
                    <a:moveTo>
                      <a:pt x="25" y="0"/>
                    </a:moveTo>
                    <a:lnTo>
                      <a:pt x="25" y="0"/>
                    </a:lnTo>
                    <a:cubicBezTo>
                      <a:pt x="0" y="552"/>
                      <a:pt x="51" y="1130"/>
                      <a:pt x="176" y="1682"/>
                    </a:cubicBezTo>
                    <a:cubicBezTo>
                      <a:pt x="502" y="3087"/>
                      <a:pt x="653" y="4543"/>
                      <a:pt x="603" y="5999"/>
                    </a:cubicBezTo>
                    <a:cubicBezTo>
                      <a:pt x="603" y="6702"/>
                      <a:pt x="578" y="7454"/>
                      <a:pt x="803" y="8132"/>
                    </a:cubicBezTo>
                    <a:cubicBezTo>
                      <a:pt x="1029" y="8785"/>
                      <a:pt x="1230" y="9437"/>
                      <a:pt x="1381" y="10115"/>
                    </a:cubicBezTo>
                    <a:cubicBezTo>
                      <a:pt x="1682" y="11445"/>
                      <a:pt x="2284" y="12700"/>
                      <a:pt x="3138" y="13779"/>
                    </a:cubicBezTo>
                    <a:cubicBezTo>
                      <a:pt x="3414" y="14206"/>
                      <a:pt x="3815" y="14532"/>
                      <a:pt x="4267" y="14733"/>
                    </a:cubicBezTo>
                    <a:cubicBezTo>
                      <a:pt x="4543" y="14859"/>
                      <a:pt x="4819" y="14959"/>
                      <a:pt x="5095" y="15009"/>
                    </a:cubicBezTo>
                    <a:cubicBezTo>
                      <a:pt x="5238" y="15032"/>
                      <a:pt x="5386" y="15036"/>
                      <a:pt x="5535" y="15036"/>
                    </a:cubicBezTo>
                    <a:cubicBezTo>
                      <a:pt x="5634" y="15036"/>
                      <a:pt x="5734" y="15034"/>
                      <a:pt x="5833" y="15034"/>
                    </a:cubicBezTo>
                    <a:cubicBezTo>
                      <a:pt x="6081" y="15034"/>
                      <a:pt x="6325" y="15047"/>
                      <a:pt x="6551" y="15135"/>
                    </a:cubicBezTo>
                    <a:cubicBezTo>
                      <a:pt x="6827" y="15260"/>
                      <a:pt x="7128" y="15436"/>
                      <a:pt x="7379" y="15612"/>
                    </a:cubicBezTo>
                    <a:cubicBezTo>
                      <a:pt x="7706" y="15787"/>
                      <a:pt x="8007" y="15888"/>
                      <a:pt x="8333" y="16063"/>
                    </a:cubicBezTo>
                    <a:cubicBezTo>
                      <a:pt x="8685" y="16289"/>
                      <a:pt x="8961" y="16590"/>
                      <a:pt x="9362" y="16791"/>
                    </a:cubicBezTo>
                    <a:cubicBezTo>
                      <a:pt x="9889" y="16992"/>
                      <a:pt x="10441" y="17117"/>
                      <a:pt x="11019" y="17143"/>
                    </a:cubicBezTo>
                    <a:cubicBezTo>
                      <a:pt x="11972" y="17268"/>
                      <a:pt x="12901" y="17544"/>
                      <a:pt x="13830" y="17695"/>
                    </a:cubicBezTo>
                    <a:cubicBezTo>
                      <a:pt x="14608" y="17795"/>
                      <a:pt x="15361" y="17921"/>
                      <a:pt x="16114" y="18096"/>
                    </a:cubicBezTo>
                    <a:cubicBezTo>
                      <a:pt x="16641" y="18222"/>
                      <a:pt x="17168" y="18398"/>
                      <a:pt x="17670" y="18598"/>
                    </a:cubicBezTo>
                    <a:cubicBezTo>
                      <a:pt x="17996" y="18774"/>
                      <a:pt x="18348" y="18849"/>
                      <a:pt x="18699" y="18849"/>
                    </a:cubicBezTo>
                    <a:cubicBezTo>
                      <a:pt x="18884" y="18849"/>
                      <a:pt x="19027" y="18721"/>
                      <a:pt x="19225" y="18721"/>
                    </a:cubicBezTo>
                    <a:cubicBezTo>
                      <a:pt x="19242" y="18721"/>
                      <a:pt x="19259" y="18722"/>
                      <a:pt x="19276" y="18724"/>
                    </a:cubicBezTo>
                    <a:lnTo>
                      <a:pt x="19502" y="18423"/>
                    </a:lnTo>
                    <a:cubicBezTo>
                      <a:pt x="19628" y="17544"/>
                      <a:pt x="18247" y="17143"/>
                      <a:pt x="17670" y="17017"/>
                    </a:cubicBezTo>
                    <a:cubicBezTo>
                      <a:pt x="17444" y="16264"/>
                      <a:pt x="16741" y="15938"/>
                      <a:pt x="16214" y="15411"/>
                    </a:cubicBezTo>
                    <a:cubicBezTo>
                      <a:pt x="15762" y="14959"/>
                      <a:pt x="14834" y="14633"/>
                      <a:pt x="14181" y="14357"/>
                    </a:cubicBezTo>
                    <a:cubicBezTo>
                      <a:pt x="14181" y="13880"/>
                      <a:pt x="14031" y="13453"/>
                      <a:pt x="13754" y="13102"/>
                    </a:cubicBezTo>
                    <a:cubicBezTo>
                      <a:pt x="13579" y="12976"/>
                      <a:pt x="13403" y="12851"/>
                      <a:pt x="13227" y="12775"/>
                    </a:cubicBezTo>
                    <a:cubicBezTo>
                      <a:pt x="12901" y="12600"/>
                      <a:pt x="12976" y="12625"/>
                      <a:pt x="12901" y="12223"/>
                    </a:cubicBezTo>
                    <a:cubicBezTo>
                      <a:pt x="12776" y="11420"/>
                      <a:pt x="11696" y="10843"/>
                      <a:pt x="11044" y="10391"/>
                    </a:cubicBezTo>
                    <a:cubicBezTo>
                      <a:pt x="10969" y="10316"/>
                      <a:pt x="10818" y="10341"/>
                      <a:pt x="10768" y="10240"/>
                    </a:cubicBezTo>
                    <a:cubicBezTo>
                      <a:pt x="10718" y="10165"/>
                      <a:pt x="10793" y="9989"/>
                      <a:pt x="10743" y="9889"/>
                    </a:cubicBezTo>
                    <a:cubicBezTo>
                      <a:pt x="10617" y="9688"/>
                      <a:pt x="10441" y="9538"/>
                      <a:pt x="10241" y="9437"/>
                    </a:cubicBezTo>
                    <a:cubicBezTo>
                      <a:pt x="9839" y="9161"/>
                      <a:pt x="9387" y="8986"/>
                      <a:pt x="8910" y="8860"/>
                    </a:cubicBezTo>
                    <a:cubicBezTo>
                      <a:pt x="8484" y="8785"/>
                      <a:pt x="8057" y="8609"/>
                      <a:pt x="7706" y="8383"/>
                    </a:cubicBezTo>
                    <a:cubicBezTo>
                      <a:pt x="7480" y="8207"/>
                      <a:pt x="7555" y="8107"/>
                      <a:pt x="7555" y="7856"/>
                    </a:cubicBezTo>
                    <a:cubicBezTo>
                      <a:pt x="7555" y="7555"/>
                      <a:pt x="7455" y="7254"/>
                      <a:pt x="7480" y="6953"/>
                    </a:cubicBezTo>
                    <a:cubicBezTo>
                      <a:pt x="7505" y="6651"/>
                      <a:pt x="7480" y="6375"/>
                      <a:pt x="7480" y="6099"/>
                    </a:cubicBezTo>
                    <a:cubicBezTo>
                      <a:pt x="7480" y="5873"/>
                      <a:pt x="7480" y="5923"/>
                      <a:pt x="7329" y="5823"/>
                    </a:cubicBezTo>
                    <a:cubicBezTo>
                      <a:pt x="7179" y="5698"/>
                      <a:pt x="7204" y="5572"/>
                      <a:pt x="7128" y="5421"/>
                    </a:cubicBezTo>
                    <a:cubicBezTo>
                      <a:pt x="6877" y="4945"/>
                      <a:pt x="6526" y="4493"/>
                      <a:pt x="6124" y="4116"/>
                    </a:cubicBezTo>
                    <a:cubicBezTo>
                      <a:pt x="5949" y="3966"/>
                      <a:pt x="5823" y="3815"/>
                      <a:pt x="5673" y="3665"/>
                    </a:cubicBezTo>
                    <a:cubicBezTo>
                      <a:pt x="5572" y="3489"/>
                      <a:pt x="5397" y="3363"/>
                      <a:pt x="5196" y="3338"/>
                    </a:cubicBezTo>
                    <a:cubicBezTo>
                      <a:pt x="5086" y="3338"/>
                      <a:pt x="4950" y="3391"/>
                      <a:pt x="4836" y="3391"/>
                    </a:cubicBezTo>
                    <a:cubicBezTo>
                      <a:pt x="4793" y="3391"/>
                      <a:pt x="4753" y="3384"/>
                      <a:pt x="4719" y="3363"/>
                    </a:cubicBezTo>
                    <a:cubicBezTo>
                      <a:pt x="4619" y="3313"/>
                      <a:pt x="4593" y="3188"/>
                      <a:pt x="4518" y="3112"/>
                    </a:cubicBezTo>
                    <a:cubicBezTo>
                      <a:pt x="4443" y="3012"/>
                      <a:pt x="4342" y="2912"/>
                      <a:pt x="4242" y="2861"/>
                    </a:cubicBezTo>
                    <a:cubicBezTo>
                      <a:pt x="4066" y="2736"/>
                      <a:pt x="3891" y="2610"/>
                      <a:pt x="3690" y="2535"/>
                    </a:cubicBezTo>
                    <a:cubicBezTo>
                      <a:pt x="3364" y="2334"/>
                      <a:pt x="3037" y="2108"/>
                      <a:pt x="2736" y="1832"/>
                    </a:cubicBezTo>
                    <a:cubicBezTo>
                      <a:pt x="2385" y="1581"/>
                      <a:pt x="1782" y="1807"/>
                      <a:pt x="1556" y="1381"/>
                    </a:cubicBezTo>
                    <a:cubicBezTo>
                      <a:pt x="1481" y="1230"/>
                      <a:pt x="1481" y="1155"/>
                      <a:pt x="1331" y="1054"/>
                    </a:cubicBezTo>
                    <a:cubicBezTo>
                      <a:pt x="1180" y="979"/>
                      <a:pt x="1180" y="1054"/>
                      <a:pt x="1105" y="904"/>
                    </a:cubicBezTo>
                    <a:cubicBezTo>
                      <a:pt x="1004" y="678"/>
                      <a:pt x="1054" y="452"/>
                      <a:pt x="778" y="301"/>
                    </a:cubicBezTo>
                    <a:cubicBezTo>
                      <a:pt x="527" y="176"/>
                      <a:pt x="76" y="377"/>
                      <a:pt x="25" y="0"/>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a:off x="6192641" y="1457136"/>
                <a:ext cx="982230" cy="2060123"/>
              </a:xfrm>
              <a:custGeom>
                <a:avLst/>
                <a:gdLst/>
                <a:ahLst/>
                <a:cxnLst/>
                <a:rect l="l" t="t" r="r" b="b"/>
                <a:pathLst>
                  <a:path w="15186" h="31851" extrusionOk="0">
                    <a:moveTo>
                      <a:pt x="12600" y="28061"/>
                    </a:moveTo>
                    <a:cubicBezTo>
                      <a:pt x="11496" y="26806"/>
                      <a:pt x="10793" y="25149"/>
                      <a:pt x="10115" y="23669"/>
                    </a:cubicBezTo>
                    <a:cubicBezTo>
                      <a:pt x="9262" y="21912"/>
                      <a:pt x="8609" y="20105"/>
                      <a:pt x="8107" y="18247"/>
                    </a:cubicBezTo>
                    <a:cubicBezTo>
                      <a:pt x="7856" y="17294"/>
                      <a:pt x="7580" y="16365"/>
                      <a:pt x="7229" y="15461"/>
                    </a:cubicBezTo>
                    <a:cubicBezTo>
                      <a:pt x="6877" y="14508"/>
                      <a:pt x="6501" y="13579"/>
                      <a:pt x="6124" y="12650"/>
                    </a:cubicBezTo>
                    <a:cubicBezTo>
                      <a:pt x="5773" y="11872"/>
                      <a:pt x="5497" y="11044"/>
                      <a:pt x="4970" y="10391"/>
                    </a:cubicBezTo>
                    <a:cubicBezTo>
                      <a:pt x="4518" y="9915"/>
                      <a:pt x="4192" y="9387"/>
                      <a:pt x="3941" y="8785"/>
                    </a:cubicBezTo>
                    <a:cubicBezTo>
                      <a:pt x="3790" y="8384"/>
                      <a:pt x="3564" y="8007"/>
                      <a:pt x="3338" y="7631"/>
                    </a:cubicBezTo>
                    <a:cubicBezTo>
                      <a:pt x="3163" y="7254"/>
                      <a:pt x="2987" y="6852"/>
                      <a:pt x="2862" y="6451"/>
                    </a:cubicBezTo>
                    <a:cubicBezTo>
                      <a:pt x="2711" y="6175"/>
                      <a:pt x="2636" y="5924"/>
                      <a:pt x="2560" y="5623"/>
                    </a:cubicBezTo>
                    <a:cubicBezTo>
                      <a:pt x="2535" y="5321"/>
                      <a:pt x="2460" y="4995"/>
                      <a:pt x="2335" y="4719"/>
                    </a:cubicBezTo>
                    <a:cubicBezTo>
                      <a:pt x="2134" y="4092"/>
                      <a:pt x="1908" y="3539"/>
                      <a:pt x="1757" y="2937"/>
                    </a:cubicBezTo>
                    <a:cubicBezTo>
                      <a:pt x="1582" y="2310"/>
                      <a:pt x="1531" y="1682"/>
                      <a:pt x="1356" y="1055"/>
                    </a:cubicBezTo>
                    <a:cubicBezTo>
                      <a:pt x="1255" y="678"/>
                      <a:pt x="1105" y="327"/>
                      <a:pt x="929" y="1"/>
                    </a:cubicBezTo>
                    <a:cubicBezTo>
                      <a:pt x="778" y="1306"/>
                      <a:pt x="1130" y="2586"/>
                      <a:pt x="1230" y="3866"/>
                    </a:cubicBezTo>
                    <a:cubicBezTo>
                      <a:pt x="1381" y="5020"/>
                      <a:pt x="1607" y="6175"/>
                      <a:pt x="1933" y="7304"/>
                    </a:cubicBezTo>
                    <a:cubicBezTo>
                      <a:pt x="2234" y="8484"/>
                      <a:pt x="2058" y="9613"/>
                      <a:pt x="1833" y="10768"/>
                    </a:cubicBezTo>
                    <a:cubicBezTo>
                      <a:pt x="1732" y="11345"/>
                      <a:pt x="1682" y="11948"/>
                      <a:pt x="1682" y="12525"/>
                    </a:cubicBezTo>
                    <a:cubicBezTo>
                      <a:pt x="1682" y="13077"/>
                      <a:pt x="1833" y="13930"/>
                      <a:pt x="1582" y="14382"/>
                    </a:cubicBezTo>
                    <a:cubicBezTo>
                      <a:pt x="1356" y="14232"/>
                      <a:pt x="1230" y="13704"/>
                      <a:pt x="1054" y="13177"/>
                    </a:cubicBezTo>
                    <a:cubicBezTo>
                      <a:pt x="879" y="12525"/>
                      <a:pt x="628" y="11897"/>
                      <a:pt x="76" y="12048"/>
                    </a:cubicBezTo>
                    <a:cubicBezTo>
                      <a:pt x="0" y="13228"/>
                      <a:pt x="151" y="14407"/>
                      <a:pt x="502" y="15537"/>
                    </a:cubicBezTo>
                    <a:cubicBezTo>
                      <a:pt x="603" y="15813"/>
                      <a:pt x="703" y="16089"/>
                      <a:pt x="804" y="16365"/>
                    </a:cubicBezTo>
                    <a:cubicBezTo>
                      <a:pt x="1431" y="17971"/>
                      <a:pt x="1155" y="19703"/>
                      <a:pt x="1556" y="21360"/>
                    </a:cubicBezTo>
                    <a:cubicBezTo>
                      <a:pt x="1883" y="22539"/>
                      <a:pt x="1858" y="23794"/>
                      <a:pt x="2284" y="24999"/>
                    </a:cubicBezTo>
                    <a:cubicBezTo>
                      <a:pt x="2560" y="25677"/>
                      <a:pt x="2786" y="26379"/>
                      <a:pt x="2937" y="27107"/>
                    </a:cubicBezTo>
                    <a:cubicBezTo>
                      <a:pt x="3062" y="27910"/>
                      <a:pt x="3012" y="28739"/>
                      <a:pt x="3213" y="29542"/>
                    </a:cubicBezTo>
                    <a:cubicBezTo>
                      <a:pt x="3414" y="30370"/>
                      <a:pt x="3589" y="30872"/>
                      <a:pt x="4368" y="31248"/>
                    </a:cubicBezTo>
                    <a:cubicBezTo>
                      <a:pt x="4794" y="31474"/>
                      <a:pt x="5246" y="31575"/>
                      <a:pt x="5723" y="31575"/>
                    </a:cubicBezTo>
                    <a:cubicBezTo>
                      <a:pt x="6074" y="31575"/>
                      <a:pt x="6325" y="31424"/>
                      <a:pt x="6652" y="31399"/>
                    </a:cubicBezTo>
                    <a:cubicBezTo>
                      <a:pt x="6978" y="31399"/>
                      <a:pt x="7304" y="31449"/>
                      <a:pt x="7655" y="31474"/>
                    </a:cubicBezTo>
                    <a:cubicBezTo>
                      <a:pt x="8082" y="31474"/>
                      <a:pt x="8534" y="31399"/>
                      <a:pt x="8936" y="31223"/>
                    </a:cubicBezTo>
                    <a:cubicBezTo>
                      <a:pt x="9663" y="31023"/>
                      <a:pt x="10391" y="31223"/>
                      <a:pt x="11119" y="31223"/>
                    </a:cubicBezTo>
                    <a:cubicBezTo>
                      <a:pt x="11872" y="31223"/>
                      <a:pt x="12625" y="31148"/>
                      <a:pt x="13328" y="31299"/>
                    </a:cubicBezTo>
                    <a:cubicBezTo>
                      <a:pt x="13579" y="31374"/>
                      <a:pt x="13855" y="31424"/>
                      <a:pt x="14081" y="31474"/>
                    </a:cubicBezTo>
                    <a:cubicBezTo>
                      <a:pt x="14332" y="31550"/>
                      <a:pt x="14583" y="31851"/>
                      <a:pt x="14859" y="31826"/>
                    </a:cubicBezTo>
                    <a:lnTo>
                      <a:pt x="15185" y="31148"/>
                    </a:lnTo>
                    <a:cubicBezTo>
                      <a:pt x="15160" y="30797"/>
                      <a:pt x="14633" y="30320"/>
                      <a:pt x="14407" y="30044"/>
                    </a:cubicBezTo>
                    <a:cubicBezTo>
                      <a:pt x="13855" y="29341"/>
                      <a:pt x="13177" y="28739"/>
                      <a:pt x="12600" y="280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9"/>
              <p:cNvSpPr/>
              <p:nvPr/>
            </p:nvSpPr>
            <p:spPr>
              <a:xfrm>
                <a:off x="3518228" y="1724973"/>
                <a:ext cx="2560164" cy="1779347"/>
              </a:xfrm>
              <a:custGeom>
                <a:avLst/>
                <a:gdLst/>
                <a:ahLst/>
                <a:cxnLst/>
                <a:rect l="l" t="t" r="r" b="b"/>
                <a:pathLst>
                  <a:path w="39582" h="27510" extrusionOk="0">
                    <a:moveTo>
                      <a:pt x="38302" y="22339"/>
                    </a:moveTo>
                    <a:cubicBezTo>
                      <a:pt x="38126" y="22615"/>
                      <a:pt x="37850" y="23267"/>
                      <a:pt x="37549" y="23443"/>
                    </a:cubicBezTo>
                    <a:cubicBezTo>
                      <a:pt x="37247" y="23594"/>
                      <a:pt x="36896" y="23292"/>
                      <a:pt x="36620" y="23267"/>
                    </a:cubicBezTo>
                    <a:cubicBezTo>
                      <a:pt x="36018" y="23217"/>
                      <a:pt x="35465" y="23543"/>
                      <a:pt x="34888" y="23518"/>
                    </a:cubicBezTo>
                    <a:cubicBezTo>
                      <a:pt x="34386" y="23493"/>
                      <a:pt x="33909" y="23493"/>
                      <a:pt x="33407" y="23493"/>
                    </a:cubicBezTo>
                    <a:cubicBezTo>
                      <a:pt x="32504" y="23543"/>
                      <a:pt x="31600" y="23518"/>
                      <a:pt x="30697" y="23443"/>
                    </a:cubicBezTo>
                    <a:cubicBezTo>
                      <a:pt x="29366" y="23343"/>
                      <a:pt x="28061" y="23619"/>
                      <a:pt x="26706" y="23543"/>
                    </a:cubicBezTo>
                    <a:cubicBezTo>
                      <a:pt x="24071" y="23368"/>
                      <a:pt x="21561" y="24422"/>
                      <a:pt x="19051" y="25200"/>
                    </a:cubicBezTo>
                    <a:cubicBezTo>
                      <a:pt x="17721" y="25602"/>
                      <a:pt x="16340" y="25802"/>
                      <a:pt x="15010" y="26154"/>
                    </a:cubicBezTo>
                    <a:cubicBezTo>
                      <a:pt x="13805" y="26455"/>
                      <a:pt x="12626" y="26229"/>
                      <a:pt x="11421" y="26480"/>
                    </a:cubicBezTo>
                    <a:cubicBezTo>
                      <a:pt x="10241" y="26756"/>
                      <a:pt x="9162" y="27509"/>
                      <a:pt x="7982" y="26806"/>
                    </a:cubicBezTo>
                    <a:cubicBezTo>
                      <a:pt x="7581" y="26555"/>
                      <a:pt x="7154" y="26354"/>
                      <a:pt x="6702" y="26229"/>
                    </a:cubicBezTo>
                    <a:lnTo>
                      <a:pt x="6602" y="26179"/>
                    </a:lnTo>
                    <a:cubicBezTo>
                      <a:pt x="5297" y="25777"/>
                      <a:pt x="4092" y="25100"/>
                      <a:pt x="2812" y="24673"/>
                    </a:cubicBezTo>
                    <a:cubicBezTo>
                      <a:pt x="2009" y="24422"/>
                      <a:pt x="1231" y="24146"/>
                      <a:pt x="729" y="23493"/>
                    </a:cubicBezTo>
                    <a:cubicBezTo>
                      <a:pt x="603" y="23368"/>
                      <a:pt x="1" y="22715"/>
                      <a:pt x="1" y="22565"/>
                    </a:cubicBezTo>
                    <a:cubicBezTo>
                      <a:pt x="76" y="22238"/>
                      <a:pt x="628" y="22339"/>
                      <a:pt x="879" y="22314"/>
                    </a:cubicBezTo>
                    <a:cubicBezTo>
                      <a:pt x="1507" y="22314"/>
                      <a:pt x="2285" y="22389"/>
                      <a:pt x="2887" y="22138"/>
                    </a:cubicBezTo>
                    <a:cubicBezTo>
                      <a:pt x="3038" y="21536"/>
                      <a:pt x="3866" y="21109"/>
                      <a:pt x="4343" y="20732"/>
                    </a:cubicBezTo>
                    <a:cubicBezTo>
                      <a:pt x="4870" y="20281"/>
                      <a:pt x="5497" y="19979"/>
                      <a:pt x="6050" y="19553"/>
                    </a:cubicBezTo>
                    <a:cubicBezTo>
                      <a:pt x="6451" y="19252"/>
                      <a:pt x="7028" y="18925"/>
                      <a:pt x="7229" y="18448"/>
                    </a:cubicBezTo>
                    <a:cubicBezTo>
                      <a:pt x="7530" y="17771"/>
                      <a:pt x="7455" y="17269"/>
                      <a:pt x="7530" y="16491"/>
                    </a:cubicBezTo>
                    <a:cubicBezTo>
                      <a:pt x="7631" y="15788"/>
                      <a:pt x="7781" y="15085"/>
                      <a:pt x="7957" y="14382"/>
                    </a:cubicBezTo>
                    <a:cubicBezTo>
                      <a:pt x="8133" y="13680"/>
                      <a:pt x="8660" y="13153"/>
                      <a:pt x="8961" y="12500"/>
                    </a:cubicBezTo>
                    <a:cubicBezTo>
                      <a:pt x="9212" y="11873"/>
                      <a:pt x="9538" y="11245"/>
                      <a:pt x="9890" y="10643"/>
                    </a:cubicBezTo>
                    <a:cubicBezTo>
                      <a:pt x="10291" y="10015"/>
                      <a:pt x="10392" y="9363"/>
                      <a:pt x="10593" y="8660"/>
                    </a:cubicBezTo>
                    <a:cubicBezTo>
                      <a:pt x="11044" y="7104"/>
                      <a:pt x="11697" y="5598"/>
                      <a:pt x="12550" y="4243"/>
                    </a:cubicBezTo>
                    <a:lnTo>
                      <a:pt x="12651" y="4067"/>
                    </a:lnTo>
                    <a:cubicBezTo>
                      <a:pt x="13529" y="2737"/>
                      <a:pt x="14583" y="1532"/>
                      <a:pt x="15738" y="453"/>
                    </a:cubicBezTo>
                    <a:cubicBezTo>
                      <a:pt x="16240" y="1"/>
                      <a:pt x="16993" y="26"/>
                      <a:pt x="17470" y="503"/>
                    </a:cubicBezTo>
                    <a:cubicBezTo>
                      <a:pt x="17595" y="653"/>
                      <a:pt x="17620" y="904"/>
                      <a:pt x="17746" y="1030"/>
                    </a:cubicBezTo>
                    <a:cubicBezTo>
                      <a:pt x="17896" y="1155"/>
                      <a:pt x="18047" y="1130"/>
                      <a:pt x="18197" y="1206"/>
                    </a:cubicBezTo>
                    <a:cubicBezTo>
                      <a:pt x="18524" y="1331"/>
                      <a:pt x="18800" y="1582"/>
                      <a:pt x="18950" y="1883"/>
                    </a:cubicBezTo>
                    <a:cubicBezTo>
                      <a:pt x="19327" y="2536"/>
                      <a:pt x="19327" y="2762"/>
                      <a:pt x="20030" y="3088"/>
                    </a:cubicBezTo>
                    <a:cubicBezTo>
                      <a:pt x="20582" y="3389"/>
                      <a:pt x="21034" y="3841"/>
                      <a:pt x="21335" y="4418"/>
                    </a:cubicBezTo>
                    <a:cubicBezTo>
                      <a:pt x="21435" y="4694"/>
                      <a:pt x="21636" y="4920"/>
                      <a:pt x="21887" y="5096"/>
                    </a:cubicBezTo>
                    <a:cubicBezTo>
                      <a:pt x="22113" y="5171"/>
                      <a:pt x="22364" y="5121"/>
                      <a:pt x="22514" y="4945"/>
                    </a:cubicBezTo>
                    <a:cubicBezTo>
                      <a:pt x="22941" y="4619"/>
                      <a:pt x="22916" y="3138"/>
                      <a:pt x="23569" y="3289"/>
                    </a:cubicBezTo>
                    <a:cubicBezTo>
                      <a:pt x="24045" y="3414"/>
                      <a:pt x="24397" y="4167"/>
                      <a:pt x="24924" y="4092"/>
                    </a:cubicBezTo>
                    <a:cubicBezTo>
                      <a:pt x="25225" y="4067"/>
                      <a:pt x="25677" y="3439"/>
                      <a:pt x="25878" y="3188"/>
                    </a:cubicBezTo>
                    <a:cubicBezTo>
                      <a:pt x="26078" y="2988"/>
                      <a:pt x="26254" y="2812"/>
                      <a:pt x="26480" y="2636"/>
                    </a:cubicBezTo>
                    <a:cubicBezTo>
                      <a:pt x="26982" y="2210"/>
                      <a:pt x="27559" y="2235"/>
                      <a:pt x="28162" y="2034"/>
                    </a:cubicBezTo>
                    <a:cubicBezTo>
                      <a:pt x="28337" y="1959"/>
                      <a:pt x="28538" y="1959"/>
                      <a:pt x="28739" y="2034"/>
                    </a:cubicBezTo>
                    <a:cubicBezTo>
                      <a:pt x="29015" y="2134"/>
                      <a:pt x="29216" y="2410"/>
                      <a:pt x="29517" y="2737"/>
                    </a:cubicBezTo>
                    <a:cubicBezTo>
                      <a:pt x="30571" y="3816"/>
                      <a:pt x="31023" y="5196"/>
                      <a:pt x="31299" y="6627"/>
                    </a:cubicBezTo>
                    <a:cubicBezTo>
                      <a:pt x="31525" y="7907"/>
                      <a:pt x="32629" y="8083"/>
                      <a:pt x="33683" y="8660"/>
                    </a:cubicBezTo>
                    <a:cubicBezTo>
                      <a:pt x="33909" y="8810"/>
                      <a:pt x="35767" y="10718"/>
                      <a:pt x="36143" y="10542"/>
                    </a:cubicBezTo>
                    <a:cubicBezTo>
                      <a:pt x="35967" y="11270"/>
                      <a:pt x="37875" y="12023"/>
                      <a:pt x="38302" y="12374"/>
                    </a:cubicBezTo>
                    <a:cubicBezTo>
                      <a:pt x="38728" y="12726"/>
                      <a:pt x="38829" y="13504"/>
                      <a:pt x="38904" y="13956"/>
                    </a:cubicBezTo>
                    <a:cubicBezTo>
                      <a:pt x="38904" y="14232"/>
                      <a:pt x="38954" y="14508"/>
                      <a:pt x="39004" y="14809"/>
                    </a:cubicBezTo>
                    <a:cubicBezTo>
                      <a:pt x="39130" y="15110"/>
                      <a:pt x="39205" y="15411"/>
                      <a:pt x="39230" y="15738"/>
                    </a:cubicBezTo>
                    <a:cubicBezTo>
                      <a:pt x="39406" y="17871"/>
                      <a:pt x="39582" y="20506"/>
                      <a:pt x="38302" y="223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9"/>
              <p:cNvSpPr/>
              <p:nvPr/>
            </p:nvSpPr>
            <p:spPr>
              <a:xfrm>
                <a:off x="3519845" y="1989577"/>
                <a:ext cx="858886" cy="1431886"/>
              </a:xfrm>
              <a:custGeom>
                <a:avLst/>
                <a:gdLst/>
                <a:ahLst/>
                <a:cxnLst/>
                <a:rect l="l" t="t" r="r" b="b"/>
                <a:pathLst>
                  <a:path w="13279" h="22138" extrusionOk="0">
                    <a:moveTo>
                      <a:pt x="13228" y="5548"/>
                    </a:moveTo>
                    <a:cubicBezTo>
                      <a:pt x="13203" y="6401"/>
                      <a:pt x="13128" y="7229"/>
                      <a:pt x="13027" y="8058"/>
                    </a:cubicBezTo>
                    <a:cubicBezTo>
                      <a:pt x="12902" y="8710"/>
                      <a:pt x="12877" y="9388"/>
                      <a:pt x="12927" y="10040"/>
                    </a:cubicBezTo>
                    <a:cubicBezTo>
                      <a:pt x="12977" y="10517"/>
                      <a:pt x="12751" y="10894"/>
                      <a:pt x="12550" y="11295"/>
                    </a:cubicBezTo>
                    <a:cubicBezTo>
                      <a:pt x="12174" y="12098"/>
                      <a:pt x="11873" y="12927"/>
                      <a:pt x="11571" y="13755"/>
                    </a:cubicBezTo>
                    <a:cubicBezTo>
                      <a:pt x="11371" y="14307"/>
                      <a:pt x="11145" y="14859"/>
                      <a:pt x="10944" y="15412"/>
                    </a:cubicBezTo>
                    <a:cubicBezTo>
                      <a:pt x="10693" y="16089"/>
                      <a:pt x="10492" y="16742"/>
                      <a:pt x="10266" y="17445"/>
                    </a:cubicBezTo>
                    <a:cubicBezTo>
                      <a:pt x="10091" y="17947"/>
                      <a:pt x="9990" y="18499"/>
                      <a:pt x="9990" y="19051"/>
                    </a:cubicBezTo>
                    <a:cubicBezTo>
                      <a:pt x="9990" y="19377"/>
                      <a:pt x="9915" y="19703"/>
                      <a:pt x="9739" y="19980"/>
                    </a:cubicBezTo>
                    <a:cubicBezTo>
                      <a:pt x="9212" y="20833"/>
                      <a:pt x="8409" y="21360"/>
                      <a:pt x="7531" y="21812"/>
                    </a:cubicBezTo>
                    <a:cubicBezTo>
                      <a:pt x="7280" y="21962"/>
                      <a:pt x="6978" y="22063"/>
                      <a:pt x="6702" y="22138"/>
                    </a:cubicBezTo>
                    <a:lnTo>
                      <a:pt x="6602" y="22113"/>
                    </a:lnTo>
                    <a:cubicBezTo>
                      <a:pt x="5297" y="21711"/>
                      <a:pt x="4092" y="21009"/>
                      <a:pt x="2812" y="20607"/>
                    </a:cubicBezTo>
                    <a:cubicBezTo>
                      <a:pt x="2009" y="20356"/>
                      <a:pt x="1231" y="20080"/>
                      <a:pt x="704" y="19427"/>
                    </a:cubicBezTo>
                    <a:cubicBezTo>
                      <a:pt x="603" y="19277"/>
                      <a:pt x="1" y="18649"/>
                      <a:pt x="1" y="18499"/>
                    </a:cubicBezTo>
                    <a:cubicBezTo>
                      <a:pt x="51" y="18172"/>
                      <a:pt x="628" y="18248"/>
                      <a:pt x="854" y="18248"/>
                    </a:cubicBezTo>
                    <a:cubicBezTo>
                      <a:pt x="1507" y="18248"/>
                      <a:pt x="2285" y="18323"/>
                      <a:pt x="2887" y="18072"/>
                    </a:cubicBezTo>
                    <a:cubicBezTo>
                      <a:pt x="3013" y="17470"/>
                      <a:pt x="3866" y="17043"/>
                      <a:pt x="4343" y="16666"/>
                    </a:cubicBezTo>
                    <a:cubicBezTo>
                      <a:pt x="4870" y="16215"/>
                      <a:pt x="5498" y="15888"/>
                      <a:pt x="6050" y="15487"/>
                    </a:cubicBezTo>
                    <a:cubicBezTo>
                      <a:pt x="6451" y="15186"/>
                      <a:pt x="7029" y="14834"/>
                      <a:pt x="7229" y="14382"/>
                    </a:cubicBezTo>
                    <a:cubicBezTo>
                      <a:pt x="7531" y="13705"/>
                      <a:pt x="7455" y="13203"/>
                      <a:pt x="7531" y="12425"/>
                    </a:cubicBezTo>
                    <a:cubicBezTo>
                      <a:pt x="7631" y="11722"/>
                      <a:pt x="7782" y="11019"/>
                      <a:pt x="7957" y="10316"/>
                    </a:cubicBezTo>
                    <a:cubicBezTo>
                      <a:pt x="8133" y="9589"/>
                      <a:pt x="8660" y="9087"/>
                      <a:pt x="8961" y="8434"/>
                    </a:cubicBezTo>
                    <a:cubicBezTo>
                      <a:pt x="9212" y="7782"/>
                      <a:pt x="9538" y="7179"/>
                      <a:pt x="9890" y="6577"/>
                    </a:cubicBezTo>
                    <a:cubicBezTo>
                      <a:pt x="10291" y="5949"/>
                      <a:pt x="10392" y="5297"/>
                      <a:pt x="10593" y="4594"/>
                    </a:cubicBezTo>
                    <a:cubicBezTo>
                      <a:pt x="11019" y="3038"/>
                      <a:pt x="11697" y="1532"/>
                      <a:pt x="12550" y="152"/>
                    </a:cubicBezTo>
                    <a:lnTo>
                      <a:pt x="12651" y="1"/>
                    </a:lnTo>
                    <a:cubicBezTo>
                      <a:pt x="12676" y="76"/>
                      <a:pt x="12676" y="177"/>
                      <a:pt x="12701" y="252"/>
                    </a:cubicBezTo>
                    <a:cubicBezTo>
                      <a:pt x="12852" y="653"/>
                      <a:pt x="13077" y="1005"/>
                      <a:pt x="13178" y="1406"/>
                    </a:cubicBezTo>
                    <a:cubicBezTo>
                      <a:pt x="13278" y="1934"/>
                      <a:pt x="13278" y="2461"/>
                      <a:pt x="13228" y="3013"/>
                    </a:cubicBezTo>
                    <a:cubicBezTo>
                      <a:pt x="13128" y="3866"/>
                      <a:pt x="13253" y="4694"/>
                      <a:pt x="13228" y="5548"/>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9"/>
              <p:cNvSpPr/>
              <p:nvPr/>
            </p:nvSpPr>
            <p:spPr>
              <a:xfrm>
                <a:off x="4933802" y="1853232"/>
                <a:ext cx="441635" cy="487105"/>
              </a:xfrm>
              <a:custGeom>
                <a:avLst/>
                <a:gdLst/>
                <a:ahLst/>
                <a:cxnLst/>
                <a:rect l="l" t="t" r="r" b="b"/>
                <a:pathLst>
                  <a:path w="6828" h="7531" extrusionOk="0">
                    <a:moveTo>
                      <a:pt x="6150" y="3113"/>
                    </a:moveTo>
                    <a:cubicBezTo>
                      <a:pt x="6050" y="3941"/>
                      <a:pt x="6025" y="4794"/>
                      <a:pt x="6075" y="5623"/>
                    </a:cubicBezTo>
                    <a:cubicBezTo>
                      <a:pt x="6100" y="5924"/>
                      <a:pt x="6150" y="6200"/>
                      <a:pt x="6150" y="6501"/>
                    </a:cubicBezTo>
                    <a:cubicBezTo>
                      <a:pt x="6150" y="6827"/>
                      <a:pt x="6000" y="7154"/>
                      <a:pt x="6025" y="7480"/>
                    </a:cubicBezTo>
                    <a:cubicBezTo>
                      <a:pt x="5322" y="7530"/>
                      <a:pt x="4720" y="6953"/>
                      <a:pt x="4293" y="6476"/>
                    </a:cubicBezTo>
                    <a:cubicBezTo>
                      <a:pt x="4067" y="6225"/>
                      <a:pt x="3941" y="5974"/>
                      <a:pt x="3716" y="5748"/>
                    </a:cubicBezTo>
                    <a:cubicBezTo>
                      <a:pt x="3515" y="5472"/>
                      <a:pt x="3339" y="5196"/>
                      <a:pt x="3189" y="4920"/>
                    </a:cubicBezTo>
                    <a:cubicBezTo>
                      <a:pt x="3113" y="4794"/>
                      <a:pt x="2988" y="4694"/>
                      <a:pt x="2887" y="4619"/>
                    </a:cubicBezTo>
                    <a:cubicBezTo>
                      <a:pt x="2762" y="4518"/>
                      <a:pt x="2687" y="4418"/>
                      <a:pt x="2561" y="4318"/>
                    </a:cubicBezTo>
                    <a:cubicBezTo>
                      <a:pt x="2310" y="4092"/>
                      <a:pt x="2034" y="3916"/>
                      <a:pt x="1758" y="3765"/>
                    </a:cubicBezTo>
                    <a:cubicBezTo>
                      <a:pt x="1582" y="3690"/>
                      <a:pt x="1407" y="3615"/>
                      <a:pt x="1206" y="3590"/>
                    </a:cubicBezTo>
                    <a:cubicBezTo>
                      <a:pt x="1030" y="3565"/>
                      <a:pt x="854" y="3540"/>
                      <a:pt x="654" y="3514"/>
                    </a:cubicBezTo>
                    <a:cubicBezTo>
                      <a:pt x="428" y="3414"/>
                      <a:pt x="202" y="3289"/>
                      <a:pt x="1" y="3138"/>
                    </a:cubicBezTo>
                    <a:cubicBezTo>
                      <a:pt x="227" y="3213"/>
                      <a:pt x="478" y="3163"/>
                      <a:pt x="628" y="2987"/>
                    </a:cubicBezTo>
                    <a:cubicBezTo>
                      <a:pt x="1030" y="2661"/>
                      <a:pt x="1005" y="1180"/>
                      <a:pt x="1683" y="1331"/>
                    </a:cubicBezTo>
                    <a:cubicBezTo>
                      <a:pt x="2159" y="1456"/>
                      <a:pt x="2511" y="2209"/>
                      <a:pt x="3013" y="2134"/>
                    </a:cubicBezTo>
                    <a:cubicBezTo>
                      <a:pt x="3339" y="2109"/>
                      <a:pt x="3791" y="1481"/>
                      <a:pt x="3992" y="1230"/>
                    </a:cubicBezTo>
                    <a:cubicBezTo>
                      <a:pt x="4167" y="1030"/>
                      <a:pt x="4368" y="854"/>
                      <a:pt x="4569" y="678"/>
                    </a:cubicBezTo>
                    <a:cubicBezTo>
                      <a:pt x="5071" y="227"/>
                      <a:pt x="5673" y="252"/>
                      <a:pt x="6251" y="76"/>
                    </a:cubicBezTo>
                    <a:cubicBezTo>
                      <a:pt x="6451" y="1"/>
                      <a:pt x="6652" y="1"/>
                      <a:pt x="6828" y="76"/>
                    </a:cubicBezTo>
                    <a:cubicBezTo>
                      <a:pt x="6753" y="503"/>
                      <a:pt x="6652" y="929"/>
                      <a:pt x="6502" y="1356"/>
                    </a:cubicBezTo>
                    <a:cubicBezTo>
                      <a:pt x="6326" y="1933"/>
                      <a:pt x="6200" y="2510"/>
                      <a:pt x="6150" y="3113"/>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9"/>
            <p:cNvGrpSpPr/>
            <p:nvPr/>
          </p:nvGrpSpPr>
          <p:grpSpPr>
            <a:xfrm>
              <a:off x="4406636" y="3058674"/>
              <a:ext cx="6172500" cy="2488800"/>
              <a:chOff x="4406636" y="3058674"/>
              <a:chExt cx="6172500" cy="2488800"/>
            </a:xfrm>
          </p:grpSpPr>
          <p:sp>
            <p:nvSpPr>
              <p:cNvPr id="741" name="Google Shape;741;p39"/>
              <p:cNvSpPr/>
              <p:nvPr/>
            </p:nvSpPr>
            <p:spPr>
              <a:xfrm>
                <a:off x="4406636" y="4029474"/>
                <a:ext cx="6172500" cy="1518000"/>
              </a:xfrm>
              <a:prstGeom prst="roundRect">
                <a:avLst>
                  <a:gd name="adj" fmla="val 44437"/>
                </a:avLst>
              </a:pr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39"/>
              <p:cNvGrpSpPr/>
              <p:nvPr/>
            </p:nvGrpSpPr>
            <p:grpSpPr>
              <a:xfrm>
                <a:off x="4697202" y="3058674"/>
                <a:ext cx="5575353" cy="1794453"/>
                <a:chOff x="2960480" y="2296416"/>
                <a:chExt cx="4829654" cy="1554447"/>
              </a:xfrm>
            </p:grpSpPr>
            <p:sp>
              <p:nvSpPr>
                <p:cNvPr id="743" name="Google Shape;743;p39"/>
                <p:cNvSpPr/>
                <p:nvPr/>
              </p:nvSpPr>
              <p:spPr>
                <a:xfrm>
                  <a:off x="7028687" y="2906795"/>
                  <a:ext cx="65" cy="3299"/>
                </a:xfrm>
                <a:custGeom>
                  <a:avLst/>
                  <a:gdLst/>
                  <a:ahLst/>
                  <a:cxnLst/>
                  <a:rect l="l" t="t" r="r" b="b"/>
                  <a:pathLst>
                    <a:path w="1" h="51" fill="none" extrusionOk="0">
                      <a:moveTo>
                        <a:pt x="0" y="1"/>
                      </a:moveTo>
                      <a:lnTo>
                        <a:pt x="0" y="51"/>
                      </a:lnTo>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9"/>
                <p:cNvSpPr/>
                <p:nvPr/>
              </p:nvSpPr>
              <p:spPr>
                <a:xfrm>
                  <a:off x="7359846" y="3078907"/>
                  <a:ext cx="34151" cy="103941"/>
                </a:xfrm>
                <a:custGeom>
                  <a:avLst/>
                  <a:gdLst/>
                  <a:ahLst/>
                  <a:cxnLst/>
                  <a:rect l="l" t="t" r="r" b="b"/>
                  <a:pathLst>
                    <a:path w="528" h="1607" extrusionOk="0">
                      <a:moveTo>
                        <a:pt x="527" y="1606"/>
                      </a:moveTo>
                      <a:cubicBezTo>
                        <a:pt x="527" y="879"/>
                        <a:pt x="452" y="427"/>
                        <a:pt x="0" y="0"/>
                      </a:cubicBezTo>
                      <a:cubicBezTo>
                        <a:pt x="51" y="201"/>
                        <a:pt x="126" y="402"/>
                        <a:pt x="176" y="603"/>
                      </a:cubicBezTo>
                      <a:close/>
                    </a:path>
                  </a:pathLst>
                </a:custGeom>
                <a:solidFill>
                  <a:srgbClr val="99D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9"/>
                <p:cNvSpPr/>
                <p:nvPr/>
              </p:nvSpPr>
              <p:spPr>
                <a:xfrm>
                  <a:off x="3121209" y="2296416"/>
                  <a:ext cx="4668926" cy="1430269"/>
                </a:xfrm>
                <a:custGeom>
                  <a:avLst/>
                  <a:gdLst/>
                  <a:ahLst/>
                  <a:cxnLst/>
                  <a:rect l="l" t="t" r="r" b="b"/>
                  <a:pathLst>
                    <a:path w="72185" h="22113" extrusionOk="0">
                      <a:moveTo>
                        <a:pt x="72134" y="12299"/>
                      </a:moveTo>
                      <a:cubicBezTo>
                        <a:pt x="72084" y="12952"/>
                        <a:pt x="72084" y="13378"/>
                        <a:pt x="71557" y="13930"/>
                      </a:cubicBezTo>
                      <a:cubicBezTo>
                        <a:pt x="71256" y="14232"/>
                        <a:pt x="70879" y="14432"/>
                        <a:pt x="70628" y="14759"/>
                      </a:cubicBezTo>
                      <a:cubicBezTo>
                        <a:pt x="70277" y="15210"/>
                        <a:pt x="70101" y="15788"/>
                        <a:pt x="69825" y="16290"/>
                      </a:cubicBezTo>
                      <a:cubicBezTo>
                        <a:pt x="69323" y="17218"/>
                        <a:pt x="68846" y="17695"/>
                        <a:pt x="67767" y="17921"/>
                      </a:cubicBezTo>
                      <a:cubicBezTo>
                        <a:pt x="66337" y="18247"/>
                        <a:pt x="64931" y="18699"/>
                        <a:pt x="63576" y="19251"/>
                      </a:cubicBezTo>
                      <a:cubicBezTo>
                        <a:pt x="61693" y="20004"/>
                        <a:pt x="59811" y="20029"/>
                        <a:pt x="57853" y="20481"/>
                      </a:cubicBezTo>
                      <a:cubicBezTo>
                        <a:pt x="55569" y="21008"/>
                        <a:pt x="53386" y="21008"/>
                        <a:pt x="51076" y="21109"/>
                      </a:cubicBezTo>
                      <a:cubicBezTo>
                        <a:pt x="48240" y="21234"/>
                        <a:pt x="45454" y="21234"/>
                        <a:pt x="42643" y="21560"/>
                      </a:cubicBezTo>
                      <a:cubicBezTo>
                        <a:pt x="38954" y="21987"/>
                        <a:pt x="35214" y="22113"/>
                        <a:pt x="31499" y="21912"/>
                      </a:cubicBezTo>
                      <a:cubicBezTo>
                        <a:pt x="28312" y="21711"/>
                        <a:pt x="25124" y="21410"/>
                        <a:pt x="21937" y="21159"/>
                      </a:cubicBezTo>
                      <a:cubicBezTo>
                        <a:pt x="21134" y="21084"/>
                        <a:pt x="20356" y="21033"/>
                        <a:pt x="19577" y="20983"/>
                      </a:cubicBezTo>
                      <a:lnTo>
                        <a:pt x="19577" y="20983"/>
                      </a:lnTo>
                      <a:lnTo>
                        <a:pt x="16716" y="20782"/>
                      </a:lnTo>
                      <a:lnTo>
                        <a:pt x="16716" y="20782"/>
                      </a:lnTo>
                      <a:cubicBezTo>
                        <a:pt x="15637" y="20732"/>
                        <a:pt x="14583" y="20707"/>
                        <a:pt x="13504" y="20707"/>
                      </a:cubicBezTo>
                      <a:cubicBezTo>
                        <a:pt x="11270" y="20707"/>
                        <a:pt x="9086" y="20732"/>
                        <a:pt x="6903" y="20255"/>
                      </a:cubicBezTo>
                      <a:cubicBezTo>
                        <a:pt x="5020" y="19879"/>
                        <a:pt x="3138" y="19402"/>
                        <a:pt x="1306" y="18800"/>
                      </a:cubicBezTo>
                      <a:cubicBezTo>
                        <a:pt x="929" y="18699"/>
                        <a:pt x="603" y="18498"/>
                        <a:pt x="327" y="18247"/>
                      </a:cubicBezTo>
                      <a:cubicBezTo>
                        <a:pt x="0" y="17821"/>
                        <a:pt x="51" y="17093"/>
                        <a:pt x="51" y="16591"/>
                      </a:cubicBezTo>
                      <a:cubicBezTo>
                        <a:pt x="25" y="16265"/>
                        <a:pt x="25" y="15963"/>
                        <a:pt x="51" y="15637"/>
                      </a:cubicBezTo>
                      <a:cubicBezTo>
                        <a:pt x="201" y="15286"/>
                        <a:pt x="402" y="14985"/>
                        <a:pt x="628" y="14683"/>
                      </a:cubicBezTo>
                      <a:cubicBezTo>
                        <a:pt x="1004" y="14206"/>
                        <a:pt x="1481" y="13805"/>
                        <a:pt x="2033" y="13479"/>
                      </a:cubicBezTo>
                      <a:cubicBezTo>
                        <a:pt x="2912" y="12851"/>
                        <a:pt x="3740" y="12173"/>
                        <a:pt x="4543" y="11446"/>
                      </a:cubicBezTo>
                      <a:cubicBezTo>
                        <a:pt x="5372" y="10718"/>
                        <a:pt x="6526" y="10391"/>
                        <a:pt x="7530" y="9889"/>
                      </a:cubicBezTo>
                      <a:cubicBezTo>
                        <a:pt x="8710" y="9287"/>
                        <a:pt x="9914" y="8810"/>
                        <a:pt x="11119" y="8283"/>
                      </a:cubicBezTo>
                      <a:cubicBezTo>
                        <a:pt x="11696" y="8082"/>
                        <a:pt x="12224" y="7806"/>
                        <a:pt x="12725" y="7480"/>
                      </a:cubicBezTo>
                      <a:cubicBezTo>
                        <a:pt x="13127" y="7179"/>
                        <a:pt x="13504" y="6827"/>
                        <a:pt x="13880" y="6501"/>
                      </a:cubicBezTo>
                      <a:cubicBezTo>
                        <a:pt x="14206" y="6225"/>
                        <a:pt x="14508" y="5899"/>
                        <a:pt x="14758" y="5572"/>
                      </a:cubicBezTo>
                      <a:cubicBezTo>
                        <a:pt x="14934" y="5347"/>
                        <a:pt x="15135" y="5171"/>
                        <a:pt x="15336" y="4995"/>
                      </a:cubicBezTo>
                      <a:lnTo>
                        <a:pt x="15511" y="4845"/>
                      </a:lnTo>
                      <a:lnTo>
                        <a:pt x="15762" y="4644"/>
                      </a:lnTo>
                      <a:cubicBezTo>
                        <a:pt x="15988" y="4443"/>
                        <a:pt x="16239" y="4242"/>
                        <a:pt x="16465" y="4041"/>
                      </a:cubicBezTo>
                      <a:cubicBezTo>
                        <a:pt x="16541" y="3966"/>
                        <a:pt x="16616" y="3916"/>
                        <a:pt x="16691" y="3841"/>
                      </a:cubicBezTo>
                      <a:lnTo>
                        <a:pt x="16791" y="3740"/>
                      </a:lnTo>
                      <a:cubicBezTo>
                        <a:pt x="16992" y="3539"/>
                        <a:pt x="17218" y="3339"/>
                        <a:pt x="17444" y="3188"/>
                      </a:cubicBezTo>
                      <a:lnTo>
                        <a:pt x="17645" y="3038"/>
                      </a:lnTo>
                      <a:lnTo>
                        <a:pt x="18122" y="2736"/>
                      </a:lnTo>
                      <a:cubicBezTo>
                        <a:pt x="18147" y="2736"/>
                        <a:pt x="18147" y="2711"/>
                        <a:pt x="18172" y="2711"/>
                      </a:cubicBezTo>
                      <a:cubicBezTo>
                        <a:pt x="18222" y="2686"/>
                        <a:pt x="18272" y="2661"/>
                        <a:pt x="18297" y="2611"/>
                      </a:cubicBezTo>
                      <a:lnTo>
                        <a:pt x="18373" y="2586"/>
                      </a:lnTo>
                      <a:cubicBezTo>
                        <a:pt x="18599" y="2460"/>
                        <a:pt x="18825" y="2335"/>
                        <a:pt x="19075" y="2234"/>
                      </a:cubicBezTo>
                      <a:lnTo>
                        <a:pt x="19477" y="2059"/>
                      </a:lnTo>
                      <a:lnTo>
                        <a:pt x="19728" y="1958"/>
                      </a:lnTo>
                      <a:lnTo>
                        <a:pt x="19728" y="1958"/>
                      </a:lnTo>
                      <a:cubicBezTo>
                        <a:pt x="20004" y="1883"/>
                        <a:pt x="20255" y="1757"/>
                        <a:pt x="20506" y="1632"/>
                      </a:cubicBezTo>
                      <a:cubicBezTo>
                        <a:pt x="20556" y="1582"/>
                        <a:pt x="20632" y="1557"/>
                        <a:pt x="20682" y="1532"/>
                      </a:cubicBezTo>
                      <a:lnTo>
                        <a:pt x="20782" y="1456"/>
                      </a:lnTo>
                      <a:cubicBezTo>
                        <a:pt x="21209" y="1180"/>
                        <a:pt x="21435" y="1055"/>
                        <a:pt x="22012" y="1281"/>
                      </a:cubicBezTo>
                      <a:cubicBezTo>
                        <a:pt x="22138" y="1331"/>
                        <a:pt x="22288" y="1381"/>
                        <a:pt x="22439" y="1406"/>
                      </a:cubicBezTo>
                      <a:cubicBezTo>
                        <a:pt x="22614" y="1431"/>
                        <a:pt x="22765" y="1456"/>
                        <a:pt x="22916" y="1456"/>
                      </a:cubicBezTo>
                      <a:cubicBezTo>
                        <a:pt x="23141" y="1456"/>
                        <a:pt x="23342" y="1406"/>
                        <a:pt x="23518" y="1331"/>
                      </a:cubicBezTo>
                      <a:lnTo>
                        <a:pt x="23518" y="1331"/>
                      </a:lnTo>
                      <a:cubicBezTo>
                        <a:pt x="23618" y="1281"/>
                        <a:pt x="23694" y="1230"/>
                        <a:pt x="23769" y="1155"/>
                      </a:cubicBezTo>
                      <a:cubicBezTo>
                        <a:pt x="23869" y="1080"/>
                        <a:pt x="23995" y="1005"/>
                        <a:pt x="24095" y="929"/>
                      </a:cubicBezTo>
                      <a:cubicBezTo>
                        <a:pt x="24120" y="904"/>
                        <a:pt x="24145" y="904"/>
                        <a:pt x="24171" y="879"/>
                      </a:cubicBezTo>
                      <a:cubicBezTo>
                        <a:pt x="24246" y="829"/>
                        <a:pt x="24321" y="804"/>
                        <a:pt x="24396" y="779"/>
                      </a:cubicBezTo>
                      <a:cubicBezTo>
                        <a:pt x="24673" y="703"/>
                        <a:pt x="24949" y="628"/>
                        <a:pt x="25225" y="578"/>
                      </a:cubicBezTo>
                      <a:cubicBezTo>
                        <a:pt x="26429" y="352"/>
                        <a:pt x="27684" y="252"/>
                        <a:pt x="28914" y="302"/>
                      </a:cubicBezTo>
                      <a:cubicBezTo>
                        <a:pt x="29266" y="302"/>
                        <a:pt x="29617" y="327"/>
                        <a:pt x="29968" y="352"/>
                      </a:cubicBezTo>
                      <a:cubicBezTo>
                        <a:pt x="30144" y="352"/>
                        <a:pt x="30320" y="377"/>
                        <a:pt x="30521" y="402"/>
                      </a:cubicBezTo>
                      <a:cubicBezTo>
                        <a:pt x="31098" y="452"/>
                        <a:pt x="31675" y="503"/>
                        <a:pt x="32227" y="477"/>
                      </a:cubicBezTo>
                      <a:cubicBezTo>
                        <a:pt x="32729" y="477"/>
                        <a:pt x="33181" y="201"/>
                        <a:pt x="33683" y="126"/>
                      </a:cubicBezTo>
                      <a:cubicBezTo>
                        <a:pt x="34185" y="51"/>
                        <a:pt x="34712" y="26"/>
                        <a:pt x="35239" y="51"/>
                      </a:cubicBezTo>
                      <a:cubicBezTo>
                        <a:pt x="35791" y="51"/>
                        <a:pt x="36369" y="1"/>
                        <a:pt x="36896" y="51"/>
                      </a:cubicBezTo>
                      <a:cubicBezTo>
                        <a:pt x="37398" y="101"/>
                        <a:pt x="37849" y="252"/>
                        <a:pt x="38351" y="252"/>
                      </a:cubicBezTo>
                      <a:cubicBezTo>
                        <a:pt x="38979" y="252"/>
                        <a:pt x="39556" y="327"/>
                        <a:pt x="40133" y="377"/>
                      </a:cubicBezTo>
                      <a:cubicBezTo>
                        <a:pt x="40334" y="377"/>
                        <a:pt x="40535" y="402"/>
                        <a:pt x="40711" y="377"/>
                      </a:cubicBezTo>
                      <a:cubicBezTo>
                        <a:pt x="41062" y="352"/>
                        <a:pt x="41413" y="427"/>
                        <a:pt x="41715" y="578"/>
                      </a:cubicBezTo>
                      <a:cubicBezTo>
                        <a:pt x="42091" y="779"/>
                        <a:pt x="42794" y="1130"/>
                        <a:pt x="43246" y="1080"/>
                      </a:cubicBezTo>
                      <a:cubicBezTo>
                        <a:pt x="43798" y="1005"/>
                        <a:pt x="44049" y="503"/>
                        <a:pt x="44651" y="779"/>
                      </a:cubicBezTo>
                      <a:cubicBezTo>
                        <a:pt x="45028" y="678"/>
                        <a:pt x="45404" y="653"/>
                        <a:pt x="45781" y="703"/>
                      </a:cubicBezTo>
                      <a:lnTo>
                        <a:pt x="45881" y="703"/>
                      </a:lnTo>
                      <a:cubicBezTo>
                        <a:pt x="45931" y="703"/>
                        <a:pt x="45956" y="804"/>
                        <a:pt x="46007" y="854"/>
                      </a:cubicBezTo>
                      <a:cubicBezTo>
                        <a:pt x="46082" y="954"/>
                        <a:pt x="46207" y="1055"/>
                        <a:pt x="46333" y="1130"/>
                      </a:cubicBezTo>
                      <a:lnTo>
                        <a:pt x="46408" y="1130"/>
                      </a:lnTo>
                      <a:cubicBezTo>
                        <a:pt x="46584" y="1155"/>
                        <a:pt x="46785" y="1105"/>
                        <a:pt x="46960" y="1180"/>
                      </a:cubicBezTo>
                      <a:cubicBezTo>
                        <a:pt x="47337" y="1356"/>
                        <a:pt x="47437" y="1682"/>
                        <a:pt x="47864" y="1732"/>
                      </a:cubicBezTo>
                      <a:cubicBezTo>
                        <a:pt x="48341" y="1808"/>
                        <a:pt x="48767" y="1682"/>
                        <a:pt x="49194" y="1858"/>
                      </a:cubicBezTo>
                      <a:cubicBezTo>
                        <a:pt x="49520" y="2008"/>
                        <a:pt x="49796" y="2285"/>
                        <a:pt x="50098" y="2435"/>
                      </a:cubicBezTo>
                      <a:cubicBezTo>
                        <a:pt x="50549" y="2686"/>
                        <a:pt x="50901" y="2485"/>
                        <a:pt x="51227" y="2937"/>
                      </a:cubicBezTo>
                      <a:cubicBezTo>
                        <a:pt x="51428" y="3263"/>
                        <a:pt x="51403" y="3263"/>
                        <a:pt x="51804" y="3339"/>
                      </a:cubicBezTo>
                      <a:cubicBezTo>
                        <a:pt x="51955" y="3364"/>
                        <a:pt x="52131" y="3364"/>
                        <a:pt x="52281" y="3364"/>
                      </a:cubicBezTo>
                      <a:lnTo>
                        <a:pt x="52482" y="3364"/>
                      </a:lnTo>
                      <a:lnTo>
                        <a:pt x="52658" y="3364"/>
                      </a:lnTo>
                      <a:lnTo>
                        <a:pt x="52658" y="3364"/>
                      </a:lnTo>
                      <a:cubicBezTo>
                        <a:pt x="52859" y="3389"/>
                        <a:pt x="53034" y="3414"/>
                        <a:pt x="53185" y="3489"/>
                      </a:cubicBezTo>
                      <a:cubicBezTo>
                        <a:pt x="53436" y="3615"/>
                        <a:pt x="53436" y="3816"/>
                        <a:pt x="53561" y="3991"/>
                      </a:cubicBezTo>
                      <a:cubicBezTo>
                        <a:pt x="53586" y="4016"/>
                        <a:pt x="53586" y="4041"/>
                        <a:pt x="53611" y="4067"/>
                      </a:cubicBezTo>
                      <a:cubicBezTo>
                        <a:pt x="53963" y="4468"/>
                        <a:pt x="54791" y="4418"/>
                        <a:pt x="55318" y="4368"/>
                      </a:cubicBezTo>
                      <a:cubicBezTo>
                        <a:pt x="55268" y="4368"/>
                        <a:pt x="55218" y="4368"/>
                        <a:pt x="55168" y="4368"/>
                      </a:cubicBezTo>
                      <a:cubicBezTo>
                        <a:pt x="55670" y="4569"/>
                        <a:pt x="56197" y="4744"/>
                        <a:pt x="56724" y="4895"/>
                      </a:cubicBezTo>
                      <a:cubicBezTo>
                        <a:pt x="57175" y="5020"/>
                        <a:pt x="57703" y="4970"/>
                        <a:pt x="58179" y="5071"/>
                      </a:cubicBezTo>
                      <a:cubicBezTo>
                        <a:pt x="58456" y="5071"/>
                        <a:pt x="58707" y="5121"/>
                        <a:pt x="58932" y="5221"/>
                      </a:cubicBezTo>
                      <a:cubicBezTo>
                        <a:pt x="58983" y="5246"/>
                        <a:pt x="59008" y="5271"/>
                        <a:pt x="59033" y="5296"/>
                      </a:cubicBezTo>
                      <a:cubicBezTo>
                        <a:pt x="59209" y="5447"/>
                        <a:pt x="59234" y="5598"/>
                        <a:pt x="59334" y="5798"/>
                      </a:cubicBezTo>
                      <a:cubicBezTo>
                        <a:pt x="59560" y="6250"/>
                        <a:pt x="60037" y="6551"/>
                        <a:pt x="60539" y="6576"/>
                      </a:cubicBezTo>
                      <a:cubicBezTo>
                        <a:pt x="60890" y="6602"/>
                        <a:pt x="61041" y="6526"/>
                        <a:pt x="61242" y="6752"/>
                      </a:cubicBezTo>
                      <a:cubicBezTo>
                        <a:pt x="61392" y="6953"/>
                        <a:pt x="61467" y="7179"/>
                        <a:pt x="61518" y="7405"/>
                      </a:cubicBezTo>
                      <a:cubicBezTo>
                        <a:pt x="61944" y="8559"/>
                        <a:pt x="63174" y="8107"/>
                        <a:pt x="63977" y="8835"/>
                      </a:cubicBezTo>
                      <a:cubicBezTo>
                        <a:pt x="64153" y="9011"/>
                        <a:pt x="64278" y="9237"/>
                        <a:pt x="64529" y="9312"/>
                      </a:cubicBezTo>
                      <a:cubicBezTo>
                        <a:pt x="64755" y="9387"/>
                        <a:pt x="65107" y="9212"/>
                        <a:pt x="65358" y="9312"/>
                      </a:cubicBezTo>
                      <a:cubicBezTo>
                        <a:pt x="65885" y="9463"/>
                        <a:pt x="65759" y="10140"/>
                        <a:pt x="65809" y="10567"/>
                      </a:cubicBezTo>
                      <a:lnTo>
                        <a:pt x="65885" y="10567"/>
                      </a:lnTo>
                      <a:cubicBezTo>
                        <a:pt x="66236" y="10617"/>
                        <a:pt x="66512" y="10793"/>
                        <a:pt x="66889" y="10868"/>
                      </a:cubicBezTo>
                      <a:cubicBezTo>
                        <a:pt x="67366" y="10969"/>
                        <a:pt x="67842" y="11019"/>
                        <a:pt x="68319" y="11019"/>
                      </a:cubicBezTo>
                      <a:cubicBezTo>
                        <a:pt x="69022" y="11069"/>
                        <a:pt x="69725" y="11044"/>
                        <a:pt x="70428" y="11094"/>
                      </a:cubicBezTo>
                      <a:cubicBezTo>
                        <a:pt x="70804" y="11119"/>
                        <a:pt x="71356" y="11270"/>
                        <a:pt x="71758" y="11094"/>
                      </a:cubicBezTo>
                      <a:lnTo>
                        <a:pt x="71883" y="11395"/>
                      </a:lnTo>
                      <a:cubicBezTo>
                        <a:pt x="71833" y="11370"/>
                        <a:pt x="71808" y="11370"/>
                        <a:pt x="71783" y="11345"/>
                      </a:cubicBezTo>
                      <a:cubicBezTo>
                        <a:pt x="72059" y="11571"/>
                        <a:pt x="72185" y="11922"/>
                        <a:pt x="72134" y="12299"/>
                      </a:cubicBezTo>
                      <a:close/>
                    </a:path>
                  </a:pathLst>
                </a:cu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9"/>
                <p:cNvSpPr/>
                <p:nvPr/>
              </p:nvSpPr>
              <p:spPr>
                <a:xfrm>
                  <a:off x="2960480" y="3111829"/>
                  <a:ext cx="2405967" cy="739034"/>
                </a:xfrm>
                <a:custGeom>
                  <a:avLst/>
                  <a:gdLst/>
                  <a:ahLst/>
                  <a:cxnLst/>
                  <a:rect l="l" t="t" r="r" b="b"/>
                  <a:pathLst>
                    <a:path w="37198" h="11426" extrusionOk="0">
                      <a:moveTo>
                        <a:pt x="17930" y="1"/>
                      </a:moveTo>
                      <a:cubicBezTo>
                        <a:pt x="17589" y="1"/>
                        <a:pt x="17246" y="118"/>
                        <a:pt x="16867" y="294"/>
                      </a:cubicBezTo>
                      <a:cubicBezTo>
                        <a:pt x="15938" y="696"/>
                        <a:pt x="15035" y="1148"/>
                        <a:pt x="14006" y="1298"/>
                      </a:cubicBezTo>
                      <a:cubicBezTo>
                        <a:pt x="13454" y="1399"/>
                        <a:pt x="12901" y="1424"/>
                        <a:pt x="12324" y="1424"/>
                      </a:cubicBezTo>
                      <a:cubicBezTo>
                        <a:pt x="11546" y="1424"/>
                        <a:pt x="10793" y="1549"/>
                        <a:pt x="10015" y="1549"/>
                      </a:cubicBezTo>
                      <a:cubicBezTo>
                        <a:pt x="9463" y="1549"/>
                        <a:pt x="9388" y="1273"/>
                        <a:pt x="8886" y="1123"/>
                      </a:cubicBezTo>
                      <a:cubicBezTo>
                        <a:pt x="8434" y="997"/>
                        <a:pt x="7932" y="1097"/>
                        <a:pt x="7480" y="972"/>
                      </a:cubicBezTo>
                      <a:cubicBezTo>
                        <a:pt x="7028" y="846"/>
                        <a:pt x="6627" y="570"/>
                        <a:pt x="6100" y="545"/>
                      </a:cubicBezTo>
                      <a:cubicBezTo>
                        <a:pt x="5722" y="524"/>
                        <a:pt x="5353" y="495"/>
                        <a:pt x="4989" y="495"/>
                      </a:cubicBezTo>
                      <a:cubicBezTo>
                        <a:pt x="4482" y="495"/>
                        <a:pt x="3986" y="552"/>
                        <a:pt x="3489" y="771"/>
                      </a:cubicBezTo>
                      <a:cubicBezTo>
                        <a:pt x="2636" y="1173"/>
                        <a:pt x="1833" y="1725"/>
                        <a:pt x="1155" y="2378"/>
                      </a:cubicBezTo>
                      <a:cubicBezTo>
                        <a:pt x="754" y="2779"/>
                        <a:pt x="76" y="3632"/>
                        <a:pt x="1" y="4210"/>
                      </a:cubicBezTo>
                      <a:cubicBezTo>
                        <a:pt x="1" y="4536"/>
                        <a:pt x="126" y="4862"/>
                        <a:pt x="327" y="5113"/>
                      </a:cubicBezTo>
                      <a:cubicBezTo>
                        <a:pt x="779" y="5916"/>
                        <a:pt x="1507" y="6519"/>
                        <a:pt x="2360" y="6845"/>
                      </a:cubicBezTo>
                      <a:cubicBezTo>
                        <a:pt x="3113" y="7171"/>
                        <a:pt x="3791" y="7573"/>
                        <a:pt x="4518" y="7975"/>
                      </a:cubicBezTo>
                      <a:cubicBezTo>
                        <a:pt x="5522" y="8502"/>
                        <a:pt x="6576" y="8878"/>
                        <a:pt x="7656" y="9129"/>
                      </a:cubicBezTo>
                      <a:cubicBezTo>
                        <a:pt x="8860" y="9430"/>
                        <a:pt x="10015" y="9857"/>
                        <a:pt x="11220" y="10259"/>
                      </a:cubicBezTo>
                      <a:cubicBezTo>
                        <a:pt x="12550" y="10660"/>
                        <a:pt x="13930" y="10911"/>
                        <a:pt x="15336" y="11011"/>
                      </a:cubicBezTo>
                      <a:cubicBezTo>
                        <a:pt x="17414" y="11188"/>
                        <a:pt x="19522" y="11426"/>
                        <a:pt x="21625" y="11426"/>
                      </a:cubicBezTo>
                      <a:cubicBezTo>
                        <a:pt x="22215" y="11426"/>
                        <a:pt x="22804" y="11407"/>
                        <a:pt x="23393" y="11363"/>
                      </a:cubicBezTo>
                      <a:cubicBezTo>
                        <a:pt x="24899" y="11262"/>
                        <a:pt x="26329" y="10886"/>
                        <a:pt x="27810" y="10685"/>
                      </a:cubicBezTo>
                      <a:cubicBezTo>
                        <a:pt x="29065" y="10535"/>
                        <a:pt x="30370" y="10610"/>
                        <a:pt x="31650" y="10535"/>
                      </a:cubicBezTo>
                      <a:cubicBezTo>
                        <a:pt x="33181" y="10484"/>
                        <a:pt x="34712" y="10208"/>
                        <a:pt x="36193" y="9731"/>
                      </a:cubicBezTo>
                      <a:cubicBezTo>
                        <a:pt x="36369" y="9681"/>
                        <a:pt x="36770" y="9581"/>
                        <a:pt x="36896" y="9430"/>
                      </a:cubicBezTo>
                      <a:cubicBezTo>
                        <a:pt x="37021" y="9255"/>
                        <a:pt x="36921" y="9179"/>
                        <a:pt x="36971" y="9029"/>
                      </a:cubicBezTo>
                      <a:cubicBezTo>
                        <a:pt x="37072" y="8677"/>
                        <a:pt x="37197" y="8627"/>
                        <a:pt x="37072" y="8276"/>
                      </a:cubicBezTo>
                      <a:cubicBezTo>
                        <a:pt x="36946" y="8050"/>
                        <a:pt x="36846" y="7799"/>
                        <a:pt x="36821" y="7523"/>
                      </a:cubicBezTo>
                      <a:cubicBezTo>
                        <a:pt x="36821" y="7272"/>
                        <a:pt x="36921" y="6293"/>
                        <a:pt x="37147" y="6193"/>
                      </a:cubicBezTo>
                      <a:lnTo>
                        <a:pt x="36770" y="5565"/>
                      </a:lnTo>
                      <a:cubicBezTo>
                        <a:pt x="35415" y="5565"/>
                        <a:pt x="34085" y="5389"/>
                        <a:pt x="32780" y="5038"/>
                      </a:cubicBezTo>
                      <a:cubicBezTo>
                        <a:pt x="32253" y="4912"/>
                        <a:pt x="31776" y="4737"/>
                        <a:pt x="31249" y="4611"/>
                      </a:cubicBezTo>
                      <a:cubicBezTo>
                        <a:pt x="30835" y="4555"/>
                        <a:pt x="30420" y="4527"/>
                        <a:pt x="30006" y="4527"/>
                      </a:cubicBezTo>
                      <a:cubicBezTo>
                        <a:pt x="29868" y="4527"/>
                        <a:pt x="29730" y="4530"/>
                        <a:pt x="29592" y="4536"/>
                      </a:cubicBezTo>
                      <a:cubicBezTo>
                        <a:pt x="27258" y="4536"/>
                        <a:pt x="24522" y="4511"/>
                        <a:pt x="22690" y="2829"/>
                      </a:cubicBezTo>
                      <a:cubicBezTo>
                        <a:pt x="21987" y="2177"/>
                        <a:pt x="21159" y="1725"/>
                        <a:pt x="20381" y="1173"/>
                      </a:cubicBezTo>
                      <a:cubicBezTo>
                        <a:pt x="19879" y="821"/>
                        <a:pt x="19352" y="621"/>
                        <a:pt x="18825" y="294"/>
                      </a:cubicBezTo>
                      <a:cubicBezTo>
                        <a:pt x="18513" y="86"/>
                        <a:pt x="18222" y="1"/>
                        <a:pt x="17930"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9"/>
                <p:cNvSpPr/>
                <p:nvPr/>
              </p:nvSpPr>
              <p:spPr>
                <a:xfrm>
                  <a:off x="4077365" y="2315108"/>
                  <a:ext cx="2430286" cy="1172196"/>
                </a:xfrm>
                <a:custGeom>
                  <a:avLst/>
                  <a:gdLst/>
                  <a:ahLst/>
                  <a:cxnLst/>
                  <a:rect l="l" t="t" r="r" b="b"/>
                  <a:pathLst>
                    <a:path w="37574" h="18123" extrusionOk="0">
                      <a:moveTo>
                        <a:pt x="13506" y="0"/>
                      </a:moveTo>
                      <a:cubicBezTo>
                        <a:pt x="12479" y="0"/>
                        <a:pt x="11443" y="101"/>
                        <a:pt x="10442" y="289"/>
                      </a:cubicBezTo>
                      <a:cubicBezTo>
                        <a:pt x="10166" y="339"/>
                        <a:pt x="9890" y="414"/>
                        <a:pt x="9613" y="490"/>
                      </a:cubicBezTo>
                      <a:cubicBezTo>
                        <a:pt x="9538" y="515"/>
                        <a:pt x="9463" y="540"/>
                        <a:pt x="9388" y="590"/>
                      </a:cubicBezTo>
                      <a:cubicBezTo>
                        <a:pt x="9362" y="615"/>
                        <a:pt x="9337" y="615"/>
                        <a:pt x="9312" y="640"/>
                      </a:cubicBezTo>
                      <a:cubicBezTo>
                        <a:pt x="9212" y="716"/>
                        <a:pt x="9086" y="791"/>
                        <a:pt x="8986" y="866"/>
                      </a:cubicBezTo>
                      <a:cubicBezTo>
                        <a:pt x="8911" y="941"/>
                        <a:pt x="8835" y="992"/>
                        <a:pt x="8735" y="1042"/>
                      </a:cubicBezTo>
                      <a:cubicBezTo>
                        <a:pt x="8559" y="1117"/>
                        <a:pt x="8358" y="1167"/>
                        <a:pt x="8133" y="1167"/>
                      </a:cubicBezTo>
                      <a:cubicBezTo>
                        <a:pt x="7982" y="1167"/>
                        <a:pt x="7831" y="1142"/>
                        <a:pt x="7656" y="1117"/>
                      </a:cubicBezTo>
                      <a:cubicBezTo>
                        <a:pt x="7505" y="1092"/>
                        <a:pt x="7355" y="1042"/>
                        <a:pt x="7229" y="992"/>
                      </a:cubicBezTo>
                      <a:cubicBezTo>
                        <a:pt x="7022" y="911"/>
                        <a:pt x="6861" y="875"/>
                        <a:pt x="6719" y="875"/>
                      </a:cubicBezTo>
                      <a:cubicBezTo>
                        <a:pt x="6464" y="875"/>
                        <a:pt x="6273" y="990"/>
                        <a:pt x="5999" y="1167"/>
                      </a:cubicBezTo>
                      <a:lnTo>
                        <a:pt x="5899" y="1243"/>
                      </a:lnTo>
                      <a:cubicBezTo>
                        <a:pt x="5849" y="1268"/>
                        <a:pt x="5773" y="1293"/>
                        <a:pt x="5723" y="1343"/>
                      </a:cubicBezTo>
                      <a:cubicBezTo>
                        <a:pt x="5472" y="1468"/>
                        <a:pt x="5221" y="1569"/>
                        <a:pt x="4970" y="1669"/>
                      </a:cubicBezTo>
                      <a:lnTo>
                        <a:pt x="4719" y="1770"/>
                      </a:lnTo>
                      <a:lnTo>
                        <a:pt x="4318" y="1945"/>
                      </a:lnTo>
                      <a:lnTo>
                        <a:pt x="3916" y="2146"/>
                      </a:lnTo>
                      <a:cubicBezTo>
                        <a:pt x="3765" y="2247"/>
                        <a:pt x="3590" y="2347"/>
                        <a:pt x="3414" y="2422"/>
                      </a:cubicBezTo>
                      <a:cubicBezTo>
                        <a:pt x="3389" y="2422"/>
                        <a:pt x="3389" y="2447"/>
                        <a:pt x="3364" y="2447"/>
                      </a:cubicBezTo>
                      <a:lnTo>
                        <a:pt x="2887" y="2749"/>
                      </a:lnTo>
                      <a:lnTo>
                        <a:pt x="2686" y="2899"/>
                      </a:lnTo>
                      <a:cubicBezTo>
                        <a:pt x="2460" y="3050"/>
                        <a:pt x="2234" y="3250"/>
                        <a:pt x="2034" y="3451"/>
                      </a:cubicBezTo>
                      <a:lnTo>
                        <a:pt x="1908" y="3552"/>
                      </a:lnTo>
                      <a:cubicBezTo>
                        <a:pt x="1858" y="3627"/>
                        <a:pt x="1783" y="3677"/>
                        <a:pt x="1707" y="3752"/>
                      </a:cubicBezTo>
                      <a:cubicBezTo>
                        <a:pt x="1456" y="3953"/>
                        <a:pt x="1230" y="4154"/>
                        <a:pt x="1005" y="4355"/>
                      </a:cubicBezTo>
                      <a:lnTo>
                        <a:pt x="754" y="4556"/>
                      </a:lnTo>
                      <a:lnTo>
                        <a:pt x="578" y="4706"/>
                      </a:lnTo>
                      <a:cubicBezTo>
                        <a:pt x="352" y="4882"/>
                        <a:pt x="176" y="5058"/>
                        <a:pt x="1" y="5283"/>
                      </a:cubicBezTo>
                      <a:cubicBezTo>
                        <a:pt x="26" y="5334"/>
                        <a:pt x="76" y="5384"/>
                        <a:pt x="126" y="5434"/>
                      </a:cubicBezTo>
                      <a:cubicBezTo>
                        <a:pt x="528" y="5861"/>
                        <a:pt x="1030" y="6011"/>
                        <a:pt x="1582" y="6187"/>
                      </a:cubicBezTo>
                      <a:cubicBezTo>
                        <a:pt x="2736" y="6488"/>
                        <a:pt x="3891" y="6915"/>
                        <a:pt x="4995" y="7442"/>
                      </a:cubicBezTo>
                      <a:cubicBezTo>
                        <a:pt x="6100" y="8019"/>
                        <a:pt x="7279" y="8496"/>
                        <a:pt x="8484" y="8797"/>
                      </a:cubicBezTo>
                      <a:cubicBezTo>
                        <a:pt x="9233" y="8989"/>
                        <a:pt x="9923" y="9299"/>
                        <a:pt x="10655" y="9299"/>
                      </a:cubicBezTo>
                      <a:cubicBezTo>
                        <a:pt x="10880" y="9299"/>
                        <a:pt x="11109" y="9270"/>
                        <a:pt x="11345" y="9199"/>
                      </a:cubicBezTo>
                      <a:cubicBezTo>
                        <a:pt x="11621" y="9124"/>
                        <a:pt x="11872" y="8998"/>
                        <a:pt x="12098" y="8822"/>
                      </a:cubicBezTo>
                      <a:lnTo>
                        <a:pt x="12098" y="8822"/>
                      </a:lnTo>
                      <a:cubicBezTo>
                        <a:pt x="12374" y="9299"/>
                        <a:pt x="11621" y="9726"/>
                        <a:pt x="11521" y="10128"/>
                      </a:cubicBezTo>
                      <a:cubicBezTo>
                        <a:pt x="11421" y="10529"/>
                        <a:pt x="11897" y="10906"/>
                        <a:pt x="12299" y="11031"/>
                      </a:cubicBezTo>
                      <a:cubicBezTo>
                        <a:pt x="12827" y="11179"/>
                        <a:pt x="13391" y="11238"/>
                        <a:pt x="13960" y="11238"/>
                      </a:cubicBezTo>
                      <a:cubicBezTo>
                        <a:pt x="14067" y="11238"/>
                        <a:pt x="14175" y="11236"/>
                        <a:pt x="14282" y="11232"/>
                      </a:cubicBezTo>
                      <a:cubicBezTo>
                        <a:pt x="14686" y="11232"/>
                        <a:pt x="15119" y="11357"/>
                        <a:pt x="15527" y="11357"/>
                      </a:cubicBezTo>
                      <a:cubicBezTo>
                        <a:pt x="15778" y="11357"/>
                        <a:pt x="16020" y="11310"/>
                        <a:pt x="16240" y="11157"/>
                      </a:cubicBezTo>
                      <a:cubicBezTo>
                        <a:pt x="16440" y="10956"/>
                        <a:pt x="16691" y="10780"/>
                        <a:pt x="16942" y="10655"/>
                      </a:cubicBezTo>
                      <a:cubicBezTo>
                        <a:pt x="17193" y="10588"/>
                        <a:pt x="17444" y="10554"/>
                        <a:pt x="17695" y="10554"/>
                      </a:cubicBezTo>
                      <a:cubicBezTo>
                        <a:pt x="17821" y="10554"/>
                        <a:pt x="17946" y="10563"/>
                        <a:pt x="18072" y="10579"/>
                      </a:cubicBezTo>
                      <a:cubicBezTo>
                        <a:pt x="18775" y="10579"/>
                        <a:pt x="19427" y="10604"/>
                        <a:pt x="20155" y="10655"/>
                      </a:cubicBezTo>
                      <a:cubicBezTo>
                        <a:pt x="20858" y="10705"/>
                        <a:pt x="21335" y="10630"/>
                        <a:pt x="21912" y="11031"/>
                      </a:cubicBezTo>
                      <a:cubicBezTo>
                        <a:pt x="22414" y="11483"/>
                        <a:pt x="22891" y="11960"/>
                        <a:pt x="23342" y="12487"/>
                      </a:cubicBezTo>
                      <a:cubicBezTo>
                        <a:pt x="23769" y="12939"/>
                        <a:pt x="24321" y="13190"/>
                        <a:pt x="24321" y="13892"/>
                      </a:cubicBezTo>
                      <a:cubicBezTo>
                        <a:pt x="24346" y="14319"/>
                        <a:pt x="24045" y="15298"/>
                        <a:pt x="24372" y="15624"/>
                      </a:cubicBezTo>
                      <a:cubicBezTo>
                        <a:pt x="24773" y="16026"/>
                        <a:pt x="25225" y="16352"/>
                        <a:pt x="25727" y="16603"/>
                      </a:cubicBezTo>
                      <a:cubicBezTo>
                        <a:pt x="26304" y="16904"/>
                        <a:pt x="27007" y="17055"/>
                        <a:pt x="27634" y="17306"/>
                      </a:cubicBezTo>
                      <a:cubicBezTo>
                        <a:pt x="28573" y="17732"/>
                        <a:pt x="29692" y="18123"/>
                        <a:pt x="30746" y="18123"/>
                      </a:cubicBezTo>
                      <a:cubicBezTo>
                        <a:pt x="30933" y="18123"/>
                        <a:pt x="31118" y="18110"/>
                        <a:pt x="31299" y="18084"/>
                      </a:cubicBezTo>
                      <a:cubicBezTo>
                        <a:pt x="31826" y="18009"/>
                        <a:pt x="32328" y="17808"/>
                        <a:pt x="32880" y="17707"/>
                      </a:cubicBezTo>
                      <a:cubicBezTo>
                        <a:pt x="33432" y="17607"/>
                        <a:pt x="34009" y="17557"/>
                        <a:pt x="34587" y="17557"/>
                      </a:cubicBezTo>
                      <a:cubicBezTo>
                        <a:pt x="35064" y="17481"/>
                        <a:pt x="35515" y="17331"/>
                        <a:pt x="35942" y="17080"/>
                      </a:cubicBezTo>
                      <a:cubicBezTo>
                        <a:pt x="36268" y="16879"/>
                        <a:pt x="36544" y="16603"/>
                        <a:pt x="36946" y="16603"/>
                      </a:cubicBezTo>
                      <a:lnTo>
                        <a:pt x="37574" y="16227"/>
                      </a:lnTo>
                      <a:cubicBezTo>
                        <a:pt x="37498" y="15950"/>
                        <a:pt x="37448" y="15699"/>
                        <a:pt x="37398" y="15423"/>
                      </a:cubicBezTo>
                      <a:cubicBezTo>
                        <a:pt x="37323" y="15047"/>
                        <a:pt x="37097" y="14746"/>
                        <a:pt x="36996" y="14369"/>
                      </a:cubicBezTo>
                      <a:cubicBezTo>
                        <a:pt x="36795" y="13566"/>
                        <a:pt x="36168" y="13164"/>
                        <a:pt x="35691" y="12512"/>
                      </a:cubicBezTo>
                      <a:cubicBezTo>
                        <a:pt x="35315" y="11935"/>
                        <a:pt x="34813" y="11458"/>
                        <a:pt x="34235" y="11131"/>
                      </a:cubicBezTo>
                      <a:cubicBezTo>
                        <a:pt x="33733" y="10881"/>
                        <a:pt x="33282" y="10579"/>
                        <a:pt x="32855" y="10203"/>
                      </a:cubicBezTo>
                      <a:cubicBezTo>
                        <a:pt x="32504" y="9902"/>
                        <a:pt x="32077" y="9726"/>
                        <a:pt x="31625" y="9651"/>
                      </a:cubicBezTo>
                      <a:cubicBezTo>
                        <a:pt x="31399" y="9626"/>
                        <a:pt x="31148" y="9575"/>
                        <a:pt x="30922" y="9525"/>
                      </a:cubicBezTo>
                      <a:cubicBezTo>
                        <a:pt x="30571" y="9450"/>
                        <a:pt x="30621" y="9375"/>
                        <a:pt x="30395" y="9098"/>
                      </a:cubicBezTo>
                      <a:cubicBezTo>
                        <a:pt x="29768" y="8346"/>
                        <a:pt x="28990" y="7718"/>
                        <a:pt x="28086" y="7291"/>
                      </a:cubicBezTo>
                      <a:cubicBezTo>
                        <a:pt x="27534" y="6990"/>
                        <a:pt x="26932" y="6789"/>
                        <a:pt x="26379" y="6538"/>
                      </a:cubicBezTo>
                      <a:cubicBezTo>
                        <a:pt x="25802" y="6237"/>
                        <a:pt x="25250" y="5886"/>
                        <a:pt x="24723" y="5534"/>
                      </a:cubicBezTo>
                      <a:cubicBezTo>
                        <a:pt x="23669" y="4932"/>
                        <a:pt x="22715" y="4229"/>
                        <a:pt x="21811" y="3426"/>
                      </a:cubicBezTo>
                      <a:cubicBezTo>
                        <a:pt x="21084" y="2673"/>
                        <a:pt x="20632" y="1795"/>
                        <a:pt x="19553" y="1544"/>
                      </a:cubicBezTo>
                      <a:cubicBezTo>
                        <a:pt x="18825" y="1418"/>
                        <a:pt x="18122" y="1243"/>
                        <a:pt x="17419" y="1017"/>
                      </a:cubicBezTo>
                      <a:cubicBezTo>
                        <a:pt x="16842" y="791"/>
                        <a:pt x="16240" y="640"/>
                        <a:pt x="15662" y="389"/>
                      </a:cubicBezTo>
                      <a:cubicBezTo>
                        <a:pt x="15487" y="289"/>
                        <a:pt x="15311" y="188"/>
                        <a:pt x="15185" y="63"/>
                      </a:cubicBezTo>
                      <a:cubicBezTo>
                        <a:pt x="14834" y="38"/>
                        <a:pt x="14483" y="13"/>
                        <a:pt x="14131" y="13"/>
                      </a:cubicBezTo>
                      <a:cubicBezTo>
                        <a:pt x="13923" y="4"/>
                        <a:pt x="13715" y="0"/>
                        <a:pt x="13506" y="0"/>
                      </a:cubicBezTo>
                      <a:close/>
                    </a:path>
                  </a:pathLst>
                </a:custGeom>
                <a:gradFill>
                  <a:gsLst>
                    <a:gs pos="0">
                      <a:schemeClr val="accent3"/>
                    </a:gs>
                    <a:gs pos="100000">
                      <a:schemeClr val="accent5"/>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9"/>
                <p:cNvSpPr/>
                <p:nvPr/>
              </p:nvSpPr>
              <p:spPr>
                <a:xfrm>
                  <a:off x="6027061" y="2596722"/>
                  <a:ext cx="272756" cy="297140"/>
                </a:xfrm>
                <a:custGeom>
                  <a:avLst/>
                  <a:gdLst/>
                  <a:ahLst/>
                  <a:cxnLst/>
                  <a:rect l="l" t="t" r="r" b="b"/>
                  <a:pathLst>
                    <a:path w="4217" h="4594" extrusionOk="0">
                      <a:moveTo>
                        <a:pt x="1205" y="1"/>
                      </a:moveTo>
                      <a:cubicBezTo>
                        <a:pt x="879" y="51"/>
                        <a:pt x="628" y="177"/>
                        <a:pt x="628" y="553"/>
                      </a:cubicBezTo>
                      <a:cubicBezTo>
                        <a:pt x="653" y="1005"/>
                        <a:pt x="653" y="1482"/>
                        <a:pt x="628" y="1933"/>
                      </a:cubicBezTo>
                      <a:cubicBezTo>
                        <a:pt x="477" y="2762"/>
                        <a:pt x="0" y="3715"/>
                        <a:pt x="76" y="4594"/>
                      </a:cubicBezTo>
                      <a:lnTo>
                        <a:pt x="979" y="4443"/>
                      </a:lnTo>
                      <a:cubicBezTo>
                        <a:pt x="1331" y="4393"/>
                        <a:pt x="1707" y="4343"/>
                        <a:pt x="2058" y="4343"/>
                      </a:cubicBezTo>
                      <a:cubicBezTo>
                        <a:pt x="2309" y="4343"/>
                        <a:pt x="2560" y="4332"/>
                        <a:pt x="2804" y="4332"/>
                      </a:cubicBezTo>
                      <a:cubicBezTo>
                        <a:pt x="2926" y="4332"/>
                        <a:pt x="3046" y="4335"/>
                        <a:pt x="3163" y="4343"/>
                      </a:cubicBezTo>
                      <a:cubicBezTo>
                        <a:pt x="3439" y="4368"/>
                        <a:pt x="3966" y="4343"/>
                        <a:pt x="4192" y="4468"/>
                      </a:cubicBezTo>
                      <a:lnTo>
                        <a:pt x="4217" y="4418"/>
                      </a:lnTo>
                      <a:cubicBezTo>
                        <a:pt x="4167" y="4343"/>
                        <a:pt x="4142" y="4268"/>
                        <a:pt x="4066" y="4192"/>
                      </a:cubicBezTo>
                      <a:cubicBezTo>
                        <a:pt x="3564" y="3414"/>
                        <a:pt x="3087" y="2586"/>
                        <a:pt x="2611" y="1808"/>
                      </a:cubicBezTo>
                      <a:cubicBezTo>
                        <a:pt x="2611" y="1808"/>
                        <a:pt x="2611" y="1783"/>
                        <a:pt x="2585" y="1758"/>
                      </a:cubicBezTo>
                      <a:cubicBezTo>
                        <a:pt x="2360" y="1431"/>
                        <a:pt x="2109" y="1105"/>
                        <a:pt x="1832" y="804"/>
                      </a:cubicBezTo>
                      <a:cubicBezTo>
                        <a:pt x="1607" y="553"/>
                        <a:pt x="1431" y="277"/>
                        <a:pt x="1205" y="1"/>
                      </a:cubicBezTo>
                      <a:close/>
                    </a:path>
                  </a:pathLst>
                </a:custGeom>
                <a:solidFill>
                  <a:srgbClr val="467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9"/>
                <p:cNvSpPr/>
                <p:nvPr/>
              </p:nvSpPr>
              <p:spPr>
                <a:xfrm>
                  <a:off x="6126085" y="2517166"/>
                  <a:ext cx="461104" cy="75158"/>
                </a:xfrm>
                <a:custGeom>
                  <a:avLst/>
                  <a:gdLst/>
                  <a:ahLst/>
                  <a:cxnLst/>
                  <a:rect l="l" t="t" r="r" b="b"/>
                  <a:pathLst>
                    <a:path w="7129" h="1162" extrusionOk="0">
                      <a:moveTo>
                        <a:pt x="6175" y="1"/>
                      </a:moveTo>
                      <a:cubicBezTo>
                        <a:pt x="5999" y="26"/>
                        <a:pt x="5823" y="51"/>
                        <a:pt x="5648" y="51"/>
                      </a:cubicBezTo>
                      <a:cubicBezTo>
                        <a:pt x="5422" y="68"/>
                        <a:pt x="5201" y="74"/>
                        <a:pt x="4983" y="74"/>
                      </a:cubicBezTo>
                      <a:cubicBezTo>
                        <a:pt x="4546" y="74"/>
                        <a:pt x="4117" y="51"/>
                        <a:pt x="3665" y="51"/>
                      </a:cubicBezTo>
                      <a:cubicBezTo>
                        <a:pt x="3351" y="39"/>
                        <a:pt x="3031" y="32"/>
                        <a:pt x="2711" y="32"/>
                      </a:cubicBezTo>
                      <a:cubicBezTo>
                        <a:pt x="2391" y="32"/>
                        <a:pt x="2071" y="39"/>
                        <a:pt x="1757" y="51"/>
                      </a:cubicBezTo>
                      <a:cubicBezTo>
                        <a:pt x="1205" y="101"/>
                        <a:pt x="502" y="101"/>
                        <a:pt x="0" y="327"/>
                      </a:cubicBezTo>
                      <a:cubicBezTo>
                        <a:pt x="126" y="553"/>
                        <a:pt x="502" y="553"/>
                        <a:pt x="728" y="628"/>
                      </a:cubicBezTo>
                      <a:cubicBezTo>
                        <a:pt x="954" y="729"/>
                        <a:pt x="1130" y="955"/>
                        <a:pt x="1305" y="1055"/>
                      </a:cubicBezTo>
                      <a:cubicBezTo>
                        <a:pt x="1447" y="1135"/>
                        <a:pt x="1644" y="1161"/>
                        <a:pt x="1864" y="1161"/>
                      </a:cubicBezTo>
                      <a:cubicBezTo>
                        <a:pt x="2268" y="1161"/>
                        <a:pt x="2746" y="1071"/>
                        <a:pt x="3087" y="1055"/>
                      </a:cubicBezTo>
                      <a:cubicBezTo>
                        <a:pt x="3790" y="1030"/>
                        <a:pt x="4518" y="930"/>
                        <a:pt x="5196" y="879"/>
                      </a:cubicBezTo>
                      <a:cubicBezTo>
                        <a:pt x="5522" y="854"/>
                        <a:pt x="5873" y="879"/>
                        <a:pt x="6200" y="829"/>
                      </a:cubicBezTo>
                      <a:cubicBezTo>
                        <a:pt x="6501" y="779"/>
                        <a:pt x="6827" y="704"/>
                        <a:pt x="7128" y="679"/>
                      </a:cubicBezTo>
                      <a:cubicBezTo>
                        <a:pt x="7103" y="654"/>
                        <a:pt x="7103" y="654"/>
                        <a:pt x="7078" y="628"/>
                      </a:cubicBezTo>
                      <a:cubicBezTo>
                        <a:pt x="6953" y="428"/>
                        <a:pt x="6953" y="227"/>
                        <a:pt x="6702" y="126"/>
                      </a:cubicBezTo>
                      <a:cubicBezTo>
                        <a:pt x="6526" y="51"/>
                        <a:pt x="6350" y="1"/>
                        <a:pt x="6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9"/>
                <p:cNvSpPr/>
                <p:nvPr/>
              </p:nvSpPr>
              <p:spPr>
                <a:xfrm>
                  <a:off x="5752691" y="2319118"/>
                  <a:ext cx="748477" cy="220882"/>
                </a:xfrm>
                <a:custGeom>
                  <a:avLst/>
                  <a:gdLst/>
                  <a:ahLst/>
                  <a:cxnLst/>
                  <a:rect l="l" t="t" r="r" b="b"/>
                  <a:pathLst>
                    <a:path w="11572" h="3415" extrusionOk="0">
                      <a:moveTo>
                        <a:pt x="11571" y="3038"/>
                      </a:moveTo>
                      <a:cubicBezTo>
                        <a:pt x="11496" y="3088"/>
                        <a:pt x="11395" y="3138"/>
                        <a:pt x="11270" y="3163"/>
                      </a:cubicBezTo>
                      <a:cubicBezTo>
                        <a:pt x="10994" y="3214"/>
                        <a:pt x="10743" y="3239"/>
                        <a:pt x="10467" y="3239"/>
                      </a:cubicBezTo>
                      <a:cubicBezTo>
                        <a:pt x="9864" y="3289"/>
                        <a:pt x="9262" y="3314"/>
                        <a:pt x="8685" y="3289"/>
                      </a:cubicBezTo>
                      <a:cubicBezTo>
                        <a:pt x="8208" y="3214"/>
                        <a:pt x="7706" y="3163"/>
                        <a:pt x="7229" y="3163"/>
                      </a:cubicBezTo>
                      <a:cubicBezTo>
                        <a:pt x="7078" y="3188"/>
                        <a:pt x="6953" y="3214"/>
                        <a:pt x="6802" y="3239"/>
                      </a:cubicBezTo>
                      <a:cubicBezTo>
                        <a:pt x="6426" y="3364"/>
                        <a:pt x="6024" y="3414"/>
                        <a:pt x="5648" y="3414"/>
                      </a:cubicBezTo>
                      <a:cubicBezTo>
                        <a:pt x="5196" y="3389"/>
                        <a:pt x="4719" y="3088"/>
                        <a:pt x="4318" y="2912"/>
                      </a:cubicBezTo>
                      <a:cubicBezTo>
                        <a:pt x="3916" y="2712"/>
                        <a:pt x="3439" y="2511"/>
                        <a:pt x="3012" y="2310"/>
                      </a:cubicBezTo>
                      <a:cubicBezTo>
                        <a:pt x="2008" y="1758"/>
                        <a:pt x="1055" y="1080"/>
                        <a:pt x="226" y="277"/>
                      </a:cubicBezTo>
                      <a:cubicBezTo>
                        <a:pt x="151" y="202"/>
                        <a:pt x="76" y="101"/>
                        <a:pt x="1" y="26"/>
                      </a:cubicBezTo>
                      <a:cubicBezTo>
                        <a:pt x="352" y="1"/>
                        <a:pt x="703" y="51"/>
                        <a:pt x="1005" y="202"/>
                      </a:cubicBezTo>
                      <a:cubicBezTo>
                        <a:pt x="1381" y="403"/>
                        <a:pt x="2084" y="754"/>
                        <a:pt x="2536" y="704"/>
                      </a:cubicBezTo>
                      <a:cubicBezTo>
                        <a:pt x="3088" y="628"/>
                        <a:pt x="3339" y="126"/>
                        <a:pt x="3941" y="403"/>
                      </a:cubicBezTo>
                      <a:cubicBezTo>
                        <a:pt x="4318" y="302"/>
                        <a:pt x="4694" y="277"/>
                        <a:pt x="5071" y="327"/>
                      </a:cubicBezTo>
                      <a:lnTo>
                        <a:pt x="5171" y="327"/>
                      </a:lnTo>
                      <a:cubicBezTo>
                        <a:pt x="5221" y="327"/>
                        <a:pt x="5246" y="428"/>
                        <a:pt x="5296" y="478"/>
                      </a:cubicBezTo>
                      <a:cubicBezTo>
                        <a:pt x="5372" y="603"/>
                        <a:pt x="5497" y="704"/>
                        <a:pt x="5623" y="754"/>
                      </a:cubicBezTo>
                      <a:lnTo>
                        <a:pt x="5698" y="754"/>
                      </a:lnTo>
                      <a:cubicBezTo>
                        <a:pt x="5874" y="804"/>
                        <a:pt x="6074" y="729"/>
                        <a:pt x="6250" y="804"/>
                      </a:cubicBezTo>
                      <a:cubicBezTo>
                        <a:pt x="6627" y="980"/>
                        <a:pt x="6727" y="1306"/>
                        <a:pt x="7154" y="1381"/>
                      </a:cubicBezTo>
                      <a:cubicBezTo>
                        <a:pt x="7631" y="1457"/>
                        <a:pt x="8057" y="1306"/>
                        <a:pt x="8484" y="1507"/>
                      </a:cubicBezTo>
                      <a:cubicBezTo>
                        <a:pt x="8810" y="1632"/>
                        <a:pt x="9086" y="1908"/>
                        <a:pt x="9362" y="2059"/>
                      </a:cubicBezTo>
                      <a:cubicBezTo>
                        <a:pt x="9839" y="2310"/>
                        <a:pt x="10191" y="2109"/>
                        <a:pt x="10517" y="2586"/>
                      </a:cubicBezTo>
                      <a:cubicBezTo>
                        <a:pt x="10718" y="2887"/>
                        <a:pt x="10693" y="2887"/>
                        <a:pt x="11094" y="2963"/>
                      </a:cubicBezTo>
                      <a:cubicBezTo>
                        <a:pt x="11245" y="2988"/>
                        <a:pt x="11421" y="3013"/>
                        <a:pt x="11571" y="30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9"/>
                <p:cNvSpPr/>
                <p:nvPr/>
              </p:nvSpPr>
              <p:spPr>
                <a:xfrm>
                  <a:off x="5093608" y="2296416"/>
                  <a:ext cx="1011401" cy="618600"/>
                </a:xfrm>
                <a:custGeom>
                  <a:avLst/>
                  <a:gdLst/>
                  <a:ahLst/>
                  <a:cxnLst/>
                  <a:rect l="l" t="t" r="r" b="b"/>
                  <a:pathLst>
                    <a:path w="15637" h="9564" extrusionOk="0">
                      <a:moveTo>
                        <a:pt x="13604" y="2887"/>
                      </a:moveTo>
                      <a:cubicBezTo>
                        <a:pt x="13127" y="2636"/>
                        <a:pt x="11420" y="2360"/>
                        <a:pt x="11345" y="1707"/>
                      </a:cubicBezTo>
                      <a:cubicBezTo>
                        <a:pt x="11446" y="1707"/>
                        <a:pt x="11571" y="1707"/>
                        <a:pt x="11671" y="1707"/>
                      </a:cubicBezTo>
                      <a:cubicBezTo>
                        <a:pt x="11245" y="1381"/>
                        <a:pt x="10818" y="1005"/>
                        <a:pt x="10416" y="628"/>
                      </a:cubicBezTo>
                      <a:cubicBezTo>
                        <a:pt x="10341" y="553"/>
                        <a:pt x="10266" y="477"/>
                        <a:pt x="10216" y="377"/>
                      </a:cubicBezTo>
                      <a:cubicBezTo>
                        <a:pt x="10015" y="377"/>
                        <a:pt x="9814" y="377"/>
                        <a:pt x="9613" y="377"/>
                      </a:cubicBezTo>
                      <a:cubicBezTo>
                        <a:pt x="9036" y="302"/>
                        <a:pt x="8459" y="252"/>
                        <a:pt x="7831" y="252"/>
                      </a:cubicBezTo>
                      <a:cubicBezTo>
                        <a:pt x="7329" y="252"/>
                        <a:pt x="6878" y="101"/>
                        <a:pt x="6376" y="51"/>
                      </a:cubicBezTo>
                      <a:cubicBezTo>
                        <a:pt x="5848" y="1"/>
                        <a:pt x="5271" y="51"/>
                        <a:pt x="4719" y="51"/>
                      </a:cubicBezTo>
                      <a:cubicBezTo>
                        <a:pt x="4192" y="26"/>
                        <a:pt x="3665" y="51"/>
                        <a:pt x="3163" y="101"/>
                      </a:cubicBezTo>
                      <a:cubicBezTo>
                        <a:pt x="2636" y="176"/>
                        <a:pt x="2209" y="477"/>
                        <a:pt x="1707" y="477"/>
                      </a:cubicBezTo>
                      <a:cubicBezTo>
                        <a:pt x="1155" y="477"/>
                        <a:pt x="578" y="427"/>
                        <a:pt x="0" y="377"/>
                      </a:cubicBezTo>
                      <a:cubicBezTo>
                        <a:pt x="101" y="528"/>
                        <a:pt x="251" y="653"/>
                        <a:pt x="377" y="804"/>
                      </a:cubicBezTo>
                      <a:cubicBezTo>
                        <a:pt x="1030" y="1456"/>
                        <a:pt x="1632" y="1657"/>
                        <a:pt x="2460" y="1958"/>
                      </a:cubicBezTo>
                      <a:cubicBezTo>
                        <a:pt x="3364" y="2259"/>
                        <a:pt x="4418" y="2536"/>
                        <a:pt x="5246" y="3088"/>
                      </a:cubicBezTo>
                      <a:cubicBezTo>
                        <a:pt x="5597" y="3364"/>
                        <a:pt x="5974" y="3590"/>
                        <a:pt x="6376" y="3790"/>
                      </a:cubicBezTo>
                      <a:cubicBezTo>
                        <a:pt x="6852" y="3941"/>
                        <a:pt x="7354" y="4067"/>
                        <a:pt x="7831" y="4167"/>
                      </a:cubicBezTo>
                      <a:cubicBezTo>
                        <a:pt x="8308" y="4292"/>
                        <a:pt x="8735" y="4518"/>
                        <a:pt x="9136" y="4794"/>
                      </a:cubicBezTo>
                      <a:cubicBezTo>
                        <a:pt x="9413" y="4970"/>
                        <a:pt x="9438" y="4920"/>
                        <a:pt x="9413" y="5296"/>
                      </a:cubicBezTo>
                      <a:cubicBezTo>
                        <a:pt x="9413" y="5497"/>
                        <a:pt x="9362" y="5773"/>
                        <a:pt x="9362" y="5999"/>
                      </a:cubicBezTo>
                      <a:cubicBezTo>
                        <a:pt x="9864" y="6200"/>
                        <a:pt x="10341" y="6325"/>
                        <a:pt x="10818" y="6526"/>
                      </a:cubicBezTo>
                      <a:cubicBezTo>
                        <a:pt x="11295" y="6752"/>
                        <a:pt x="11646" y="7104"/>
                        <a:pt x="12073" y="7354"/>
                      </a:cubicBezTo>
                      <a:cubicBezTo>
                        <a:pt x="12475" y="7605"/>
                        <a:pt x="12826" y="7907"/>
                        <a:pt x="13152" y="8233"/>
                      </a:cubicBezTo>
                      <a:cubicBezTo>
                        <a:pt x="13328" y="8409"/>
                        <a:pt x="13554" y="8559"/>
                        <a:pt x="13730" y="8710"/>
                      </a:cubicBezTo>
                      <a:cubicBezTo>
                        <a:pt x="13905" y="8886"/>
                        <a:pt x="14056" y="9212"/>
                        <a:pt x="14231" y="9312"/>
                      </a:cubicBezTo>
                      <a:lnTo>
                        <a:pt x="14934" y="9563"/>
                      </a:lnTo>
                      <a:cubicBezTo>
                        <a:pt x="14884" y="9513"/>
                        <a:pt x="14834" y="9488"/>
                        <a:pt x="14884" y="9387"/>
                      </a:cubicBezTo>
                      <a:cubicBezTo>
                        <a:pt x="15085" y="9337"/>
                        <a:pt x="15261" y="9237"/>
                        <a:pt x="15411" y="9086"/>
                      </a:cubicBezTo>
                      <a:lnTo>
                        <a:pt x="14508" y="9237"/>
                      </a:lnTo>
                      <a:cubicBezTo>
                        <a:pt x="14432" y="8358"/>
                        <a:pt x="14909" y="7405"/>
                        <a:pt x="15060" y="6576"/>
                      </a:cubicBezTo>
                      <a:cubicBezTo>
                        <a:pt x="15085" y="6125"/>
                        <a:pt x="15085" y="5648"/>
                        <a:pt x="15060" y="5196"/>
                      </a:cubicBezTo>
                      <a:cubicBezTo>
                        <a:pt x="15060" y="4820"/>
                        <a:pt x="15311" y="4694"/>
                        <a:pt x="15637" y="4644"/>
                      </a:cubicBezTo>
                      <a:cubicBezTo>
                        <a:pt x="15562" y="4569"/>
                        <a:pt x="15486" y="4493"/>
                        <a:pt x="15386" y="4418"/>
                      </a:cubicBezTo>
                      <a:cubicBezTo>
                        <a:pt x="14834" y="3866"/>
                        <a:pt x="14282" y="3263"/>
                        <a:pt x="13604" y="28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9"/>
                <p:cNvSpPr/>
                <p:nvPr/>
              </p:nvSpPr>
              <p:spPr>
                <a:xfrm>
                  <a:off x="6169873" y="2676278"/>
                  <a:ext cx="13065" cy="16299"/>
                </a:xfrm>
                <a:custGeom>
                  <a:avLst/>
                  <a:gdLst/>
                  <a:ahLst/>
                  <a:cxnLst/>
                  <a:rect l="l" t="t" r="r" b="b"/>
                  <a:pathLst>
                    <a:path w="202" h="252" fill="none" extrusionOk="0">
                      <a:moveTo>
                        <a:pt x="202" y="252"/>
                      </a:moveTo>
                      <a:cubicBezTo>
                        <a:pt x="126" y="176"/>
                        <a:pt x="76" y="101"/>
                        <a:pt x="1" y="1"/>
                      </a:cubicBezTo>
                      <a:cubicBezTo>
                        <a:pt x="76" y="101"/>
                        <a:pt x="126" y="176"/>
                        <a:pt x="202" y="252"/>
                      </a:cubicBezTo>
                      <a:close/>
                    </a:path>
                  </a:pathLst>
                </a:custGeom>
                <a:noFill/>
                <a:ln w="6275" cap="flat" cmpd="sng">
                  <a:solidFill>
                    <a:srgbClr val="4D893E"/>
                  </a:solidFill>
                  <a:prstDash val="solid"/>
                  <a:miter lim="25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9"/>
                <p:cNvSpPr/>
                <p:nvPr/>
              </p:nvSpPr>
              <p:spPr>
                <a:xfrm>
                  <a:off x="6184491" y="2694129"/>
                  <a:ext cx="8214" cy="11448"/>
                </a:xfrm>
                <a:custGeom>
                  <a:avLst/>
                  <a:gdLst/>
                  <a:ahLst/>
                  <a:cxnLst/>
                  <a:rect l="l" t="t" r="r" b="b"/>
                  <a:pathLst>
                    <a:path w="127" h="177" fill="none" extrusionOk="0">
                      <a:moveTo>
                        <a:pt x="126" y="176"/>
                      </a:moveTo>
                      <a:cubicBezTo>
                        <a:pt x="76" y="126"/>
                        <a:pt x="51" y="51"/>
                        <a:pt x="1" y="1"/>
                      </a:cubicBezTo>
                      <a:cubicBezTo>
                        <a:pt x="26" y="51"/>
                        <a:pt x="76" y="126"/>
                        <a:pt x="126" y="176"/>
                      </a:cubicBezTo>
                      <a:close/>
                    </a:path>
                  </a:pathLst>
                </a:custGeom>
                <a:noFill/>
                <a:ln w="6275" cap="flat" cmpd="sng">
                  <a:solidFill>
                    <a:srgbClr val="4D893E"/>
                  </a:solidFill>
                  <a:prstDash val="solid"/>
                  <a:miter lim="25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9"/>
                <p:cNvSpPr/>
                <p:nvPr/>
              </p:nvSpPr>
              <p:spPr>
                <a:xfrm>
                  <a:off x="5816012" y="2395440"/>
                  <a:ext cx="792265" cy="673772"/>
                </a:xfrm>
                <a:custGeom>
                  <a:avLst/>
                  <a:gdLst/>
                  <a:ahLst/>
                  <a:cxnLst/>
                  <a:rect l="l" t="t" r="r" b="b"/>
                  <a:pathLst>
                    <a:path w="12249" h="10417" extrusionOk="0">
                      <a:moveTo>
                        <a:pt x="0" y="1"/>
                      </a:moveTo>
                      <a:lnTo>
                        <a:pt x="26" y="151"/>
                      </a:lnTo>
                      <a:cubicBezTo>
                        <a:pt x="76" y="703"/>
                        <a:pt x="979" y="979"/>
                        <a:pt x="1707" y="1205"/>
                      </a:cubicBezTo>
                      <a:cubicBezTo>
                        <a:pt x="1933" y="1256"/>
                        <a:pt x="2159" y="1356"/>
                        <a:pt x="2360" y="1431"/>
                      </a:cubicBezTo>
                      <a:cubicBezTo>
                        <a:pt x="2862" y="1732"/>
                        <a:pt x="3313" y="2109"/>
                        <a:pt x="3690" y="2510"/>
                      </a:cubicBezTo>
                      <a:cubicBezTo>
                        <a:pt x="3841" y="2661"/>
                        <a:pt x="3991" y="2787"/>
                        <a:pt x="4117" y="2912"/>
                      </a:cubicBezTo>
                      <a:cubicBezTo>
                        <a:pt x="4192" y="2987"/>
                        <a:pt x="4267" y="3088"/>
                        <a:pt x="4343" y="3163"/>
                      </a:cubicBezTo>
                      <a:cubicBezTo>
                        <a:pt x="4468" y="3289"/>
                        <a:pt x="4594" y="3464"/>
                        <a:pt x="4694" y="3615"/>
                      </a:cubicBezTo>
                      <a:cubicBezTo>
                        <a:pt x="4819" y="3765"/>
                        <a:pt x="4870" y="3841"/>
                        <a:pt x="4970" y="3966"/>
                      </a:cubicBezTo>
                      <a:cubicBezTo>
                        <a:pt x="5070" y="4067"/>
                        <a:pt x="5146" y="4167"/>
                        <a:pt x="5221" y="4267"/>
                      </a:cubicBezTo>
                      <a:lnTo>
                        <a:pt x="5346" y="4418"/>
                      </a:lnTo>
                      <a:cubicBezTo>
                        <a:pt x="5422" y="4493"/>
                        <a:pt x="5497" y="4569"/>
                        <a:pt x="5572" y="4669"/>
                      </a:cubicBezTo>
                      <a:cubicBezTo>
                        <a:pt x="5648" y="4769"/>
                        <a:pt x="5648" y="4769"/>
                        <a:pt x="5673" y="4845"/>
                      </a:cubicBezTo>
                      <a:lnTo>
                        <a:pt x="5723" y="4870"/>
                      </a:lnTo>
                      <a:lnTo>
                        <a:pt x="5748" y="4945"/>
                      </a:lnTo>
                      <a:lnTo>
                        <a:pt x="5798" y="5020"/>
                      </a:lnTo>
                      <a:cubicBezTo>
                        <a:pt x="6250" y="5798"/>
                        <a:pt x="6702" y="6576"/>
                        <a:pt x="7204" y="7355"/>
                      </a:cubicBezTo>
                      <a:cubicBezTo>
                        <a:pt x="7254" y="7430"/>
                        <a:pt x="7304" y="7505"/>
                        <a:pt x="7354" y="7555"/>
                      </a:cubicBezTo>
                      <a:cubicBezTo>
                        <a:pt x="7605" y="7907"/>
                        <a:pt x="7932" y="8158"/>
                        <a:pt x="8333" y="8283"/>
                      </a:cubicBezTo>
                      <a:cubicBezTo>
                        <a:pt x="8634" y="8409"/>
                        <a:pt x="8911" y="8559"/>
                        <a:pt x="9187" y="8685"/>
                      </a:cubicBezTo>
                      <a:cubicBezTo>
                        <a:pt x="9312" y="8760"/>
                        <a:pt x="9438" y="8810"/>
                        <a:pt x="9563" y="8886"/>
                      </a:cubicBezTo>
                      <a:lnTo>
                        <a:pt x="9689" y="8936"/>
                      </a:lnTo>
                      <a:cubicBezTo>
                        <a:pt x="10065" y="9086"/>
                        <a:pt x="10442" y="9312"/>
                        <a:pt x="10793" y="9588"/>
                      </a:cubicBezTo>
                      <a:lnTo>
                        <a:pt x="10868" y="9664"/>
                      </a:lnTo>
                      <a:cubicBezTo>
                        <a:pt x="11320" y="10040"/>
                        <a:pt x="11772" y="10417"/>
                        <a:pt x="12123" y="10417"/>
                      </a:cubicBezTo>
                      <a:lnTo>
                        <a:pt x="12224" y="10417"/>
                      </a:lnTo>
                      <a:lnTo>
                        <a:pt x="12224" y="10316"/>
                      </a:lnTo>
                      <a:cubicBezTo>
                        <a:pt x="12249" y="9889"/>
                        <a:pt x="12148" y="9463"/>
                        <a:pt x="11947" y="9086"/>
                      </a:cubicBezTo>
                      <a:cubicBezTo>
                        <a:pt x="11872" y="8911"/>
                        <a:pt x="11797" y="8760"/>
                        <a:pt x="11747" y="8609"/>
                      </a:cubicBezTo>
                      <a:cubicBezTo>
                        <a:pt x="11571" y="8107"/>
                        <a:pt x="11119" y="7907"/>
                        <a:pt x="10718" y="7731"/>
                      </a:cubicBezTo>
                      <a:lnTo>
                        <a:pt x="10542" y="7631"/>
                      </a:lnTo>
                      <a:lnTo>
                        <a:pt x="10517" y="7631"/>
                      </a:lnTo>
                      <a:cubicBezTo>
                        <a:pt x="10090" y="7480"/>
                        <a:pt x="9714" y="7229"/>
                        <a:pt x="9412" y="6928"/>
                      </a:cubicBezTo>
                      <a:cubicBezTo>
                        <a:pt x="9312" y="6777"/>
                        <a:pt x="9237" y="6627"/>
                        <a:pt x="9187" y="6451"/>
                      </a:cubicBezTo>
                      <a:cubicBezTo>
                        <a:pt x="9161" y="6150"/>
                        <a:pt x="8961" y="5899"/>
                        <a:pt x="8710" y="5748"/>
                      </a:cubicBezTo>
                      <a:cubicBezTo>
                        <a:pt x="8609" y="5698"/>
                        <a:pt x="8509" y="5673"/>
                        <a:pt x="8383" y="5648"/>
                      </a:cubicBezTo>
                      <a:cubicBezTo>
                        <a:pt x="8258" y="5623"/>
                        <a:pt x="8132" y="5573"/>
                        <a:pt x="8032" y="5497"/>
                      </a:cubicBezTo>
                      <a:cubicBezTo>
                        <a:pt x="7957" y="5422"/>
                        <a:pt x="7907" y="5322"/>
                        <a:pt x="7881" y="5221"/>
                      </a:cubicBezTo>
                      <a:cubicBezTo>
                        <a:pt x="7856" y="5121"/>
                        <a:pt x="7806" y="5045"/>
                        <a:pt x="7781" y="4995"/>
                      </a:cubicBezTo>
                      <a:cubicBezTo>
                        <a:pt x="7605" y="4694"/>
                        <a:pt x="7455" y="4368"/>
                        <a:pt x="7329" y="4041"/>
                      </a:cubicBezTo>
                      <a:lnTo>
                        <a:pt x="7254" y="3816"/>
                      </a:lnTo>
                      <a:cubicBezTo>
                        <a:pt x="6953" y="3289"/>
                        <a:pt x="6501" y="2862"/>
                        <a:pt x="5924" y="2636"/>
                      </a:cubicBezTo>
                      <a:lnTo>
                        <a:pt x="5447" y="2410"/>
                      </a:lnTo>
                      <a:lnTo>
                        <a:pt x="5070" y="2234"/>
                      </a:lnTo>
                      <a:cubicBezTo>
                        <a:pt x="4995" y="2209"/>
                        <a:pt x="4920" y="2159"/>
                        <a:pt x="4844" y="2134"/>
                      </a:cubicBezTo>
                      <a:lnTo>
                        <a:pt x="4669" y="2034"/>
                      </a:lnTo>
                      <a:cubicBezTo>
                        <a:pt x="4443" y="1908"/>
                        <a:pt x="4192" y="1783"/>
                        <a:pt x="3941" y="1682"/>
                      </a:cubicBezTo>
                      <a:cubicBezTo>
                        <a:pt x="3514" y="1507"/>
                        <a:pt x="3113" y="1256"/>
                        <a:pt x="2786" y="954"/>
                      </a:cubicBezTo>
                      <a:lnTo>
                        <a:pt x="2636" y="854"/>
                      </a:lnTo>
                      <a:cubicBezTo>
                        <a:pt x="2310" y="603"/>
                        <a:pt x="1958" y="377"/>
                        <a:pt x="1607" y="176"/>
                      </a:cubicBezTo>
                      <a:cubicBezTo>
                        <a:pt x="1381" y="51"/>
                        <a:pt x="1130" y="1"/>
                        <a:pt x="879"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9"/>
                <p:cNvSpPr/>
                <p:nvPr/>
              </p:nvSpPr>
              <p:spPr>
                <a:xfrm>
                  <a:off x="4822472" y="3416533"/>
                  <a:ext cx="282587" cy="91005"/>
                </a:xfrm>
                <a:custGeom>
                  <a:avLst/>
                  <a:gdLst/>
                  <a:ahLst/>
                  <a:cxnLst/>
                  <a:rect l="l" t="t" r="r" b="b"/>
                  <a:pathLst>
                    <a:path w="4369" h="1407" extrusionOk="0">
                      <a:moveTo>
                        <a:pt x="4243" y="1105"/>
                      </a:moveTo>
                      <a:cubicBezTo>
                        <a:pt x="3741" y="678"/>
                        <a:pt x="3038" y="703"/>
                        <a:pt x="2410" y="528"/>
                      </a:cubicBezTo>
                      <a:cubicBezTo>
                        <a:pt x="1683" y="302"/>
                        <a:pt x="955" y="1"/>
                        <a:pt x="177" y="26"/>
                      </a:cubicBezTo>
                      <a:cubicBezTo>
                        <a:pt x="51" y="26"/>
                        <a:pt x="1" y="201"/>
                        <a:pt x="126" y="252"/>
                      </a:cubicBezTo>
                      <a:cubicBezTo>
                        <a:pt x="779" y="578"/>
                        <a:pt x="1532" y="678"/>
                        <a:pt x="2210" y="980"/>
                      </a:cubicBezTo>
                      <a:cubicBezTo>
                        <a:pt x="2812" y="1256"/>
                        <a:pt x="3465" y="1406"/>
                        <a:pt x="4117" y="1406"/>
                      </a:cubicBezTo>
                      <a:cubicBezTo>
                        <a:pt x="4243" y="1406"/>
                        <a:pt x="4368" y="1205"/>
                        <a:pt x="4243" y="11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9"/>
                <p:cNvSpPr/>
                <p:nvPr/>
              </p:nvSpPr>
              <p:spPr>
                <a:xfrm>
                  <a:off x="4687744" y="3468471"/>
                  <a:ext cx="389697" cy="170561"/>
                </a:xfrm>
                <a:custGeom>
                  <a:avLst/>
                  <a:gdLst/>
                  <a:ahLst/>
                  <a:cxnLst/>
                  <a:rect l="l" t="t" r="r" b="b"/>
                  <a:pathLst>
                    <a:path w="6025" h="2637" extrusionOk="0">
                      <a:moveTo>
                        <a:pt x="5748" y="1607"/>
                      </a:moveTo>
                      <a:cubicBezTo>
                        <a:pt x="4719" y="1682"/>
                        <a:pt x="3690" y="1482"/>
                        <a:pt x="2787" y="980"/>
                      </a:cubicBezTo>
                      <a:cubicBezTo>
                        <a:pt x="1933" y="578"/>
                        <a:pt x="980" y="478"/>
                        <a:pt x="151" y="51"/>
                      </a:cubicBezTo>
                      <a:cubicBezTo>
                        <a:pt x="76" y="1"/>
                        <a:pt x="1" y="76"/>
                        <a:pt x="51" y="151"/>
                      </a:cubicBezTo>
                      <a:cubicBezTo>
                        <a:pt x="603" y="955"/>
                        <a:pt x="1933" y="1155"/>
                        <a:pt x="2787" y="1582"/>
                      </a:cubicBezTo>
                      <a:cubicBezTo>
                        <a:pt x="3640" y="2009"/>
                        <a:pt x="4995" y="2636"/>
                        <a:pt x="5849" y="1984"/>
                      </a:cubicBezTo>
                      <a:cubicBezTo>
                        <a:pt x="6024" y="1883"/>
                        <a:pt x="5974" y="1582"/>
                        <a:pt x="5748" y="16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9"/>
                <p:cNvSpPr/>
                <p:nvPr/>
              </p:nvSpPr>
              <p:spPr>
                <a:xfrm>
                  <a:off x="4639041" y="3548026"/>
                  <a:ext cx="392931" cy="199732"/>
                </a:xfrm>
                <a:custGeom>
                  <a:avLst/>
                  <a:gdLst/>
                  <a:ahLst/>
                  <a:cxnLst/>
                  <a:rect l="l" t="t" r="r" b="b"/>
                  <a:pathLst>
                    <a:path w="6075" h="3088" extrusionOk="0">
                      <a:moveTo>
                        <a:pt x="5874" y="1582"/>
                      </a:moveTo>
                      <a:cubicBezTo>
                        <a:pt x="4770" y="1557"/>
                        <a:pt x="3866" y="1833"/>
                        <a:pt x="2762" y="1507"/>
                      </a:cubicBezTo>
                      <a:cubicBezTo>
                        <a:pt x="1758" y="1205"/>
                        <a:pt x="1130" y="201"/>
                        <a:pt x="126" y="26"/>
                      </a:cubicBezTo>
                      <a:cubicBezTo>
                        <a:pt x="51" y="1"/>
                        <a:pt x="1" y="76"/>
                        <a:pt x="51" y="126"/>
                      </a:cubicBezTo>
                      <a:cubicBezTo>
                        <a:pt x="1507" y="1632"/>
                        <a:pt x="3866" y="3088"/>
                        <a:pt x="5949" y="1858"/>
                      </a:cubicBezTo>
                      <a:cubicBezTo>
                        <a:pt x="6075" y="1783"/>
                        <a:pt x="6024" y="1582"/>
                        <a:pt x="5874" y="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9"/>
                <p:cNvSpPr/>
                <p:nvPr/>
              </p:nvSpPr>
              <p:spPr>
                <a:xfrm>
                  <a:off x="5101693" y="2461995"/>
                  <a:ext cx="904291" cy="395389"/>
                </a:xfrm>
                <a:custGeom>
                  <a:avLst/>
                  <a:gdLst/>
                  <a:ahLst/>
                  <a:cxnLst/>
                  <a:rect l="l" t="t" r="r" b="b"/>
                  <a:pathLst>
                    <a:path w="13981" h="6113" extrusionOk="0">
                      <a:moveTo>
                        <a:pt x="5372" y="1"/>
                      </a:moveTo>
                      <a:cubicBezTo>
                        <a:pt x="4443" y="427"/>
                        <a:pt x="3439" y="377"/>
                        <a:pt x="2436" y="452"/>
                      </a:cubicBezTo>
                      <a:cubicBezTo>
                        <a:pt x="2222" y="478"/>
                        <a:pt x="1996" y="478"/>
                        <a:pt x="1774" y="478"/>
                      </a:cubicBezTo>
                      <a:cubicBezTo>
                        <a:pt x="1551" y="478"/>
                        <a:pt x="1331" y="478"/>
                        <a:pt x="1130" y="503"/>
                      </a:cubicBezTo>
                      <a:cubicBezTo>
                        <a:pt x="704" y="553"/>
                        <a:pt x="403" y="854"/>
                        <a:pt x="1" y="954"/>
                      </a:cubicBezTo>
                      <a:cubicBezTo>
                        <a:pt x="51" y="1306"/>
                        <a:pt x="729" y="1707"/>
                        <a:pt x="1005" y="1908"/>
                      </a:cubicBezTo>
                      <a:cubicBezTo>
                        <a:pt x="1406" y="2159"/>
                        <a:pt x="1808" y="2385"/>
                        <a:pt x="2260" y="2586"/>
                      </a:cubicBezTo>
                      <a:cubicBezTo>
                        <a:pt x="3214" y="3088"/>
                        <a:pt x="4067" y="3715"/>
                        <a:pt x="4996" y="4293"/>
                      </a:cubicBezTo>
                      <a:cubicBezTo>
                        <a:pt x="5372" y="4544"/>
                        <a:pt x="5874" y="5096"/>
                        <a:pt x="6301" y="5196"/>
                      </a:cubicBezTo>
                      <a:cubicBezTo>
                        <a:pt x="6362" y="5213"/>
                        <a:pt x="6424" y="5220"/>
                        <a:pt x="6488" y="5220"/>
                      </a:cubicBezTo>
                      <a:cubicBezTo>
                        <a:pt x="6899" y="5220"/>
                        <a:pt x="7365" y="4917"/>
                        <a:pt x="7756" y="4895"/>
                      </a:cubicBezTo>
                      <a:cubicBezTo>
                        <a:pt x="7892" y="4883"/>
                        <a:pt x="8031" y="4872"/>
                        <a:pt x="8165" y="4872"/>
                      </a:cubicBezTo>
                      <a:cubicBezTo>
                        <a:pt x="8576" y="4872"/>
                        <a:pt x="8942" y="4974"/>
                        <a:pt x="9037" y="5447"/>
                      </a:cubicBezTo>
                      <a:cubicBezTo>
                        <a:pt x="9087" y="5748"/>
                        <a:pt x="8961" y="5949"/>
                        <a:pt x="9313" y="6075"/>
                      </a:cubicBezTo>
                      <a:cubicBezTo>
                        <a:pt x="9438" y="6100"/>
                        <a:pt x="9570" y="6112"/>
                        <a:pt x="9705" y="6112"/>
                      </a:cubicBezTo>
                      <a:cubicBezTo>
                        <a:pt x="9840" y="6112"/>
                        <a:pt x="9978" y="6100"/>
                        <a:pt x="10116" y="6075"/>
                      </a:cubicBezTo>
                      <a:lnTo>
                        <a:pt x="12023" y="6075"/>
                      </a:lnTo>
                      <a:cubicBezTo>
                        <a:pt x="12601" y="6049"/>
                        <a:pt x="13203" y="5949"/>
                        <a:pt x="13780" y="5824"/>
                      </a:cubicBezTo>
                      <a:cubicBezTo>
                        <a:pt x="13981" y="5071"/>
                        <a:pt x="12852" y="4594"/>
                        <a:pt x="12400" y="4242"/>
                      </a:cubicBezTo>
                      <a:cubicBezTo>
                        <a:pt x="12073" y="4016"/>
                        <a:pt x="11722" y="3816"/>
                        <a:pt x="11396" y="3590"/>
                      </a:cubicBezTo>
                      <a:cubicBezTo>
                        <a:pt x="11095" y="3414"/>
                        <a:pt x="10793" y="3238"/>
                        <a:pt x="10467" y="3088"/>
                      </a:cubicBezTo>
                      <a:cubicBezTo>
                        <a:pt x="10166" y="2862"/>
                        <a:pt x="9890" y="2636"/>
                        <a:pt x="9614" y="2385"/>
                      </a:cubicBezTo>
                      <a:cubicBezTo>
                        <a:pt x="8886" y="1883"/>
                        <a:pt x="8083" y="1632"/>
                        <a:pt x="7330" y="1256"/>
                      </a:cubicBezTo>
                      <a:cubicBezTo>
                        <a:pt x="7068" y="1113"/>
                        <a:pt x="5995" y="294"/>
                        <a:pt x="5713" y="294"/>
                      </a:cubicBezTo>
                      <a:cubicBezTo>
                        <a:pt x="5697" y="294"/>
                        <a:pt x="5684" y="297"/>
                        <a:pt x="5673" y="302"/>
                      </a:cubicBezTo>
                      <a:lnTo>
                        <a:pt x="5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9"/>
                <p:cNvSpPr/>
                <p:nvPr/>
              </p:nvSpPr>
              <p:spPr>
                <a:xfrm>
                  <a:off x="5965357" y="2857315"/>
                  <a:ext cx="646153" cy="257362"/>
                </a:xfrm>
                <a:custGeom>
                  <a:avLst/>
                  <a:gdLst/>
                  <a:ahLst/>
                  <a:cxnLst/>
                  <a:rect l="l" t="t" r="r" b="b"/>
                  <a:pathLst>
                    <a:path w="9990" h="3979" extrusionOk="0">
                      <a:moveTo>
                        <a:pt x="3743" y="0"/>
                      </a:moveTo>
                      <a:cubicBezTo>
                        <a:pt x="3489" y="0"/>
                        <a:pt x="3238" y="13"/>
                        <a:pt x="2987" y="38"/>
                      </a:cubicBezTo>
                      <a:cubicBezTo>
                        <a:pt x="2510" y="113"/>
                        <a:pt x="2059" y="214"/>
                        <a:pt x="1582" y="364"/>
                      </a:cubicBezTo>
                      <a:cubicBezTo>
                        <a:pt x="1373" y="419"/>
                        <a:pt x="1156" y="431"/>
                        <a:pt x="935" y="431"/>
                      </a:cubicBezTo>
                      <a:cubicBezTo>
                        <a:pt x="769" y="431"/>
                        <a:pt x="602" y="424"/>
                        <a:pt x="435" y="424"/>
                      </a:cubicBezTo>
                      <a:cubicBezTo>
                        <a:pt x="315" y="424"/>
                        <a:pt x="195" y="428"/>
                        <a:pt x="76" y="439"/>
                      </a:cubicBezTo>
                      <a:cubicBezTo>
                        <a:pt x="1" y="1418"/>
                        <a:pt x="1180" y="1745"/>
                        <a:pt x="1958" y="1820"/>
                      </a:cubicBezTo>
                      <a:cubicBezTo>
                        <a:pt x="2962" y="1920"/>
                        <a:pt x="3866" y="2372"/>
                        <a:pt x="4819" y="2748"/>
                      </a:cubicBezTo>
                      <a:cubicBezTo>
                        <a:pt x="5623" y="3100"/>
                        <a:pt x="6225" y="3652"/>
                        <a:pt x="7103" y="3853"/>
                      </a:cubicBezTo>
                      <a:cubicBezTo>
                        <a:pt x="7379" y="3901"/>
                        <a:pt x="7665" y="3929"/>
                        <a:pt x="7955" y="3929"/>
                      </a:cubicBezTo>
                      <a:cubicBezTo>
                        <a:pt x="8114" y="3929"/>
                        <a:pt x="8274" y="3921"/>
                        <a:pt x="8434" y="3903"/>
                      </a:cubicBezTo>
                      <a:cubicBezTo>
                        <a:pt x="8615" y="3903"/>
                        <a:pt x="8951" y="3864"/>
                        <a:pt x="9253" y="3864"/>
                      </a:cubicBezTo>
                      <a:cubicBezTo>
                        <a:pt x="9494" y="3864"/>
                        <a:pt x="9714" y="3889"/>
                        <a:pt x="9814" y="3978"/>
                      </a:cubicBezTo>
                      <a:lnTo>
                        <a:pt x="9965" y="3727"/>
                      </a:lnTo>
                      <a:cubicBezTo>
                        <a:pt x="9990" y="3050"/>
                        <a:pt x="8534" y="2221"/>
                        <a:pt x="8082" y="1920"/>
                      </a:cubicBezTo>
                      <a:cubicBezTo>
                        <a:pt x="7279" y="1418"/>
                        <a:pt x="6401" y="1142"/>
                        <a:pt x="5572" y="665"/>
                      </a:cubicBezTo>
                      <a:cubicBezTo>
                        <a:pt x="5221" y="465"/>
                        <a:pt x="4920" y="113"/>
                        <a:pt x="4518" y="38"/>
                      </a:cubicBezTo>
                      <a:cubicBezTo>
                        <a:pt x="4255" y="13"/>
                        <a:pt x="3997" y="0"/>
                        <a:pt x="3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9"/>
                <p:cNvSpPr/>
                <p:nvPr/>
              </p:nvSpPr>
              <p:spPr>
                <a:xfrm>
                  <a:off x="6220259" y="2965718"/>
                  <a:ext cx="1344180" cy="372880"/>
                </a:xfrm>
                <a:custGeom>
                  <a:avLst/>
                  <a:gdLst/>
                  <a:ahLst/>
                  <a:cxnLst/>
                  <a:rect l="l" t="t" r="r" b="b"/>
                  <a:pathLst>
                    <a:path w="20782" h="5765" extrusionOk="0">
                      <a:moveTo>
                        <a:pt x="16311" y="1"/>
                      </a:moveTo>
                      <a:cubicBezTo>
                        <a:pt x="15370" y="1"/>
                        <a:pt x="14415" y="94"/>
                        <a:pt x="13503" y="144"/>
                      </a:cubicBezTo>
                      <a:cubicBezTo>
                        <a:pt x="10993" y="294"/>
                        <a:pt x="8483" y="872"/>
                        <a:pt x="5974" y="1047"/>
                      </a:cubicBezTo>
                      <a:cubicBezTo>
                        <a:pt x="5882" y="1055"/>
                        <a:pt x="5790" y="1058"/>
                        <a:pt x="5699" y="1058"/>
                      </a:cubicBezTo>
                      <a:cubicBezTo>
                        <a:pt x="5261" y="1058"/>
                        <a:pt x="4832" y="987"/>
                        <a:pt x="4406" y="987"/>
                      </a:cubicBezTo>
                      <a:cubicBezTo>
                        <a:pt x="4318" y="987"/>
                        <a:pt x="4230" y="990"/>
                        <a:pt x="4141" y="997"/>
                      </a:cubicBezTo>
                      <a:cubicBezTo>
                        <a:pt x="3865" y="1499"/>
                        <a:pt x="4543" y="1750"/>
                        <a:pt x="4417" y="2252"/>
                      </a:cubicBezTo>
                      <a:cubicBezTo>
                        <a:pt x="4364" y="2286"/>
                        <a:pt x="4304" y="2300"/>
                        <a:pt x="4240" y="2300"/>
                      </a:cubicBezTo>
                      <a:cubicBezTo>
                        <a:pt x="3971" y="2300"/>
                        <a:pt x="3626" y="2052"/>
                        <a:pt x="3363" y="1951"/>
                      </a:cubicBezTo>
                      <a:cubicBezTo>
                        <a:pt x="2987" y="1851"/>
                        <a:pt x="2610" y="1700"/>
                        <a:pt x="2209" y="1574"/>
                      </a:cubicBezTo>
                      <a:cubicBezTo>
                        <a:pt x="1832" y="1449"/>
                        <a:pt x="1456" y="1323"/>
                        <a:pt x="1155" y="1173"/>
                      </a:cubicBezTo>
                      <a:cubicBezTo>
                        <a:pt x="799" y="1018"/>
                        <a:pt x="582" y="784"/>
                        <a:pt x="224" y="784"/>
                      </a:cubicBezTo>
                      <a:cubicBezTo>
                        <a:pt x="177" y="784"/>
                        <a:pt x="128" y="788"/>
                        <a:pt x="75" y="796"/>
                      </a:cubicBezTo>
                      <a:cubicBezTo>
                        <a:pt x="0" y="1374"/>
                        <a:pt x="627" y="1650"/>
                        <a:pt x="954" y="1976"/>
                      </a:cubicBezTo>
                      <a:cubicBezTo>
                        <a:pt x="1280" y="2277"/>
                        <a:pt x="1506" y="2729"/>
                        <a:pt x="1832" y="3055"/>
                      </a:cubicBezTo>
                      <a:cubicBezTo>
                        <a:pt x="2159" y="3382"/>
                        <a:pt x="2460" y="3733"/>
                        <a:pt x="2786" y="4084"/>
                      </a:cubicBezTo>
                      <a:cubicBezTo>
                        <a:pt x="3087" y="4436"/>
                        <a:pt x="3338" y="4812"/>
                        <a:pt x="3539" y="5214"/>
                      </a:cubicBezTo>
                      <a:cubicBezTo>
                        <a:pt x="3639" y="5389"/>
                        <a:pt x="3690" y="5640"/>
                        <a:pt x="3865" y="5741"/>
                      </a:cubicBezTo>
                      <a:cubicBezTo>
                        <a:pt x="3899" y="5758"/>
                        <a:pt x="3950" y="5765"/>
                        <a:pt x="4010" y="5765"/>
                      </a:cubicBezTo>
                      <a:cubicBezTo>
                        <a:pt x="4217" y="5765"/>
                        <a:pt x="4538" y="5685"/>
                        <a:pt x="4694" y="5666"/>
                      </a:cubicBezTo>
                      <a:cubicBezTo>
                        <a:pt x="5246" y="5540"/>
                        <a:pt x="5798" y="5339"/>
                        <a:pt x="6325" y="5088"/>
                      </a:cubicBezTo>
                      <a:cubicBezTo>
                        <a:pt x="7254" y="4737"/>
                        <a:pt x="8232" y="4712"/>
                        <a:pt x="9186" y="4511"/>
                      </a:cubicBezTo>
                      <a:cubicBezTo>
                        <a:pt x="11194" y="4059"/>
                        <a:pt x="13302" y="4185"/>
                        <a:pt x="15361" y="3909"/>
                      </a:cubicBezTo>
                      <a:cubicBezTo>
                        <a:pt x="16038" y="3808"/>
                        <a:pt x="16741" y="3833"/>
                        <a:pt x="17419" y="3683"/>
                      </a:cubicBezTo>
                      <a:cubicBezTo>
                        <a:pt x="17820" y="3582"/>
                        <a:pt x="18247" y="3457"/>
                        <a:pt x="18623" y="3306"/>
                      </a:cubicBezTo>
                      <a:cubicBezTo>
                        <a:pt x="18950" y="3206"/>
                        <a:pt x="19401" y="3156"/>
                        <a:pt x="19652" y="2880"/>
                      </a:cubicBezTo>
                      <a:cubicBezTo>
                        <a:pt x="19878" y="2604"/>
                        <a:pt x="19928" y="2353"/>
                        <a:pt x="20154" y="2127"/>
                      </a:cubicBezTo>
                      <a:cubicBezTo>
                        <a:pt x="20380" y="1901"/>
                        <a:pt x="20581" y="1725"/>
                        <a:pt x="20782" y="1549"/>
                      </a:cubicBezTo>
                      <a:lnTo>
                        <a:pt x="20732" y="972"/>
                      </a:lnTo>
                      <a:cubicBezTo>
                        <a:pt x="20675" y="1000"/>
                        <a:pt x="20613" y="1013"/>
                        <a:pt x="20546" y="1013"/>
                      </a:cubicBezTo>
                      <a:cubicBezTo>
                        <a:pt x="20139" y="1013"/>
                        <a:pt x="19574" y="549"/>
                        <a:pt x="19251" y="420"/>
                      </a:cubicBezTo>
                      <a:cubicBezTo>
                        <a:pt x="18774" y="244"/>
                        <a:pt x="18247" y="144"/>
                        <a:pt x="17745" y="94"/>
                      </a:cubicBezTo>
                      <a:cubicBezTo>
                        <a:pt x="17276" y="25"/>
                        <a:pt x="16795" y="1"/>
                        <a:pt x="16311" y="1"/>
                      </a:cubicBezTo>
                      <a:close/>
                    </a:path>
                  </a:pathLst>
                </a:cu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a:off x="4163388" y="3277537"/>
                  <a:ext cx="355611" cy="200379"/>
                </a:xfrm>
                <a:custGeom>
                  <a:avLst/>
                  <a:gdLst/>
                  <a:ahLst/>
                  <a:cxnLst/>
                  <a:rect l="l" t="t" r="r" b="b"/>
                  <a:pathLst>
                    <a:path w="5498" h="3098" extrusionOk="0">
                      <a:moveTo>
                        <a:pt x="793" y="0"/>
                      </a:moveTo>
                      <a:cubicBezTo>
                        <a:pt x="779" y="0"/>
                        <a:pt x="765" y="5"/>
                        <a:pt x="754" y="16"/>
                      </a:cubicBezTo>
                      <a:cubicBezTo>
                        <a:pt x="1" y="870"/>
                        <a:pt x="1406" y="1623"/>
                        <a:pt x="2034" y="1924"/>
                      </a:cubicBezTo>
                      <a:cubicBezTo>
                        <a:pt x="2686" y="2250"/>
                        <a:pt x="3339" y="2501"/>
                        <a:pt x="4042" y="2727"/>
                      </a:cubicBezTo>
                      <a:cubicBezTo>
                        <a:pt x="4290" y="2810"/>
                        <a:pt x="4828" y="3097"/>
                        <a:pt x="5192" y="3097"/>
                      </a:cubicBezTo>
                      <a:cubicBezTo>
                        <a:pt x="5270" y="3097"/>
                        <a:pt x="5340" y="3084"/>
                        <a:pt x="5397" y="3053"/>
                      </a:cubicBezTo>
                      <a:cubicBezTo>
                        <a:pt x="5472" y="3003"/>
                        <a:pt x="5497" y="2903"/>
                        <a:pt x="5472" y="2827"/>
                      </a:cubicBezTo>
                      <a:cubicBezTo>
                        <a:pt x="5372" y="2300"/>
                        <a:pt x="3791" y="2074"/>
                        <a:pt x="3389" y="1924"/>
                      </a:cubicBezTo>
                      <a:cubicBezTo>
                        <a:pt x="2837" y="1748"/>
                        <a:pt x="302" y="1020"/>
                        <a:pt x="879" y="117"/>
                      </a:cubicBezTo>
                      <a:cubicBezTo>
                        <a:pt x="899" y="58"/>
                        <a:pt x="843" y="0"/>
                        <a:pt x="793"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4114685" y="3342799"/>
                  <a:ext cx="357228" cy="203289"/>
                </a:xfrm>
                <a:custGeom>
                  <a:avLst/>
                  <a:gdLst/>
                  <a:ahLst/>
                  <a:cxnLst/>
                  <a:rect l="l" t="t" r="r" b="b"/>
                  <a:pathLst>
                    <a:path w="5523" h="3143" extrusionOk="0">
                      <a:moveTo>
                        <a:pt x="275" y="0"/>
                      </a:moveTo>
                      <a:cubicBezTo>
                        <a:pt x="246" y="0"/>
                        <a:pt x="218" y="11"/>
                        <a:pt x="202" y="36"/>
                      </a:cubicBezTo>
                      <a:cubicBezTo>
                        <a:pt x="101" y="237"/>
                        <a:pt x="26" y="488"/>
                        <a:pt x="1" y="714"/>
                      </a:cubicBezTo>
                      <a:cubicBezTo>
                        <a:pt x="1" y="764"/>
                        <a:pt x="26" y="814"/>
                        <a:pt x="76" y="840"/>
                      </a:cubicBezTo>
                      <a:cubicBezTo>
                        <a:pt x="980" y="1392"/>
                        <a:pt x="1959" y="1843"/>
                        <a:pt x="2963" y="2145"/>
                      </a:cubicBezTo>
                      <a:cubicBezTo>
                        <a:pt x="3339" y="2270"/>
                        <a:pt x="3690" y="2371"/>
                        <a:pt x="4067" y="2496"/>
                      </a:cubicBezTo>
                      <a:cubicBezTo>
                        <a:pt x="4494" y="2647"/>
                        <a:pt x="4745" y="2923"/>
                        <a:pt x="5121" y="3123"/>
                      </a:cubicBezTo>
                      <a:cubicBezTo>
                        <a:pt x="5147" y="3136"/>
                        <a:pt x="5178" y="3143"/>
                        <a:pt x="5210" y="3143"/>
                      </a:cubicBezTo>
                      <a:cubicBezTo>
                        <a:pt x="5302" y="3143"/>
                        <a:pt x="5404" y="3091"/>
                        <a:pt x="5422" y="2998"/>
                      </a:cubicBezTo>
                      <a:cubicBezTo>
                        <a:pt x="5523" y="2295"/>
                        <a:pt x="4519" y="2019"/>
                        <a:pt x="3992" y="1843"/>
                      </a:cubicBezTo>
                      <a:cubicBezTo>
                        <a:pt x="3540" y="1718"/>
                        <a:pt x="3063" y="1618"/>
                        <a:pt x="2586" y="1492"/>
                      </a:cubicBezTo>
                      <a:cubicBezTo>
                        <a:pt x="2009" y="1291"/>
                        <a:pt x="1457" y="1065"/>
                        <a:pt x="930" y="814"/>
                      </a:cubicBezTo>
                      <a:cubicBezTo>
                        <a:pt x="503" y="639"/>
                        <a:pt x="177" y="639"/>
                        <a:pt x="377" y="112"/>
                      </a:cubicBezTo>
                      <a:cubicBezTo>
                        <a:pt x="394" y="45"/>
                        <a:pt x="333" y="0"/>
                        <a:pt x="275"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3966957" y="3400622"/>
                  <a:ext cx="455024" cy="212991"/>
                </a:xfrm>
                <a:custGeom>
                  <a:avLst/>
                  <a:gdLst/>
                  <a:ahLst/>
                  <a:cxnLst/>
                  <a:rect l="l" t="t" r="r" b="b"/>
                  <a:pathLst>
                    <a:path w="7035" h="3293" extrusionOk="0">
                      <a:moveTo>
                        <a:pt x="1361" y="1"/>
                      </a:moveTo>
                      <a:cubicBezTo>
                        <a:pt x="1340" y="1"/>
                        <a:pt x="1320" y="7"/>
                        <a:pt x="1306" y="21"/>
                      </a:cubicBezTo>
                      <a:cubicBezTo>
                        <a:pt x="1" y="1527"/>
                        <a:pt x="5774" y="3033"/>
                        <a:pt x="6627" y="3284"/>
                      </a:cubicBezTo>
                      <a:cubicBezTo>
                        <a:pt x="6652" y="3290"/>
                        <a:pt x="6676" y="3293"/>
                        <a:pt x="6699" y="3293"/>
                      </a:cubicBezTo>
                      <a:cubicBezTo>
                        <a:pt x="6947" y="3293"/>
                        <a:pt x="7035" y="2943"/>
                        <a:pt x="6828" y="2782"/>
                      </a:cubicBezTo>
                      <a:cubicBezTo>
                        <a:pt x="6050" y="2204"/>
                        <a:pt x="879" y="1502"/>
                        <a:pt x="1457" y="96"/>
                      </a:cubicBezTo>
                      <a:cubicBezTo>
                        <a:pt x="1475" y="42"/>
                        <a:pt x="1415" y="1"/>
                        <a:pt x="1361" y="1"/>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3945871" y="3464784"/>
                  <a:ext cx="441635" cy="187249"/>
                </a:xfrm>
                <a:custGeom>
                  <a:avLst/>
                  <a:gdLst/>
                  <a:ahLst/>
                  <a:cxnLst/>
                  <a:rect l="l" t="t" r="r" b="b"/>
                  <a:pathLst>
                    <a:path w="6828" h="2895" extrusionOk="0">
                      <a:moveTo>
                        <a:pt x="360" y="0"/>
                      </a:moveTo>
                      <a:cubicBezTo>
                        <a:pt x="317" y="0"/>
                        <a:pt x="274" y="26"/>
                        <a:pt x="252" y="83"/>
                      </a:cubicBezTo>
                      <a:cubicBezTo>
                        <a:pt x="1" y="811"/>
                        <a:pt x="402" y="1589"/>
                        <a:pt x="1155" y="1840"/>
                      </a:cubicBezTo>
                      <a:cubicBezTo>
                        <a:pt x="2059" y="2191"/>
                        <a:pt x="3012" y="2492"/>
                        <a:pt x="3966" y="2718"/>
                      </a:cubicBezTo>
                      <a:lnTo>
                        <a:pt x="6827" y="2894"/>
                      </a:lnTo>
                      <a:cubicBezTo>
                        <a:pt x="5924" y="2492"/>
                        <a:pt x="4970" y="2216"/>
                        <a:pt x="3991" y="2041"/>
                      </a:cubicBezTo>
                      <a:cubicBezTo>
                        <a:pt x="2812" y="1765"/>
                        <a:pt x="452" y="1714"/>
                        <a:pt x="477" y="108"/>
                      </a:cubicBezTo>
                      <a:cubicBezTo>
                        <a:pt x="464" y="39"/>
                        <a:pt x="412" y="0"/>
                        <a:pt x="360" y="0"/>
                      </a:cubicBezTo>
                      <a:close/>
                    </a:path>
                  </a:pathLst>
                </a:custGeom>
                <a:solidFill>
                  <a:srgbClr val="000000">
                    <a:alpha val="13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4299797" y="3128839"/>
                  <a:ext cx="1256538" cy="271527"/>
                </a:xfrm>
                <a:custGeom>
                  <a:avLst/>
                  <a:gdLst/>
                  <a:ahLst/>
                  <a:cxnLst/>
                  <a:rect l="l" t="t" r="r" b="b"/>
                  <a:pathLst>
                    <a:path w="19427" h="4198" extrusionOk="0">
                      <a:moveTo>
                        <a:pt x="8491" y="1"/>
                      </a:moveTo>
                      <a:cubicBezTo>
                        <a:pt x="8191" y="1"/>
                        <a:pt x="7945" y="84"/>
                        <a:pt x="8157" y="433"/>
                      </a:cubicBezTo>
                      <a:cubicBezTo>
                        <a:pt x="8358" y="784"/>
                        <a:pt x="8986" y="734"/>
                        <a:pt x="8835" y="1311"/>
                      </a:cubicBezTo>
                      <a:cubicBezTo>
                        <a:pt x="8755" y="1318"/>
                        <a:pt x="8675" y="1320"/>
                        <a:pt x="8596" y="1320"/>
                      </a:cubicBezTo>
                      <a:cubicBezTo>
                        <a:pt x="8029" y="1320"/>
                        <a:pt x="7481" y="1180"/>
                        <a:pt x="6953" y="1136"/>
                      </a:cubicBezTo>
                      <a:cubicBezTo>
                        <a:pt x="6743" y="1119"/>
                        <a:pt x="6526" y="1113"/>
                        <a:pt x="6305" y="1113"/>
                      </a:cubicBezTo>
                      <a:cubicBezTo>
                        <a:pt x="5862" y="1113"/>
                        <a:pt x="5405" y="1136"/>
                        <a:pt x="4970" y="1136"/>
                      </a:cubicBezTo>
                      <a:lnTo>
                        <a:pt x="2435" y="1136"/>
                      </a:lnTo>
                      <a:cubicBezTo>
                        <a:pt x="2298" y="1136"/>
                        <a:pt x="2012" y="1122"/>
                        <a:pt x="1695" y="1122"/>
                      </a:cubicBezTo>
                      <a:cubicBezTo>
                        <a:pt x="1142" y="1122"/>
                        <a:pt x="498" y="1163"/>
                        <a:pt x="402" y="1387"/>
                      </a:cubicBezTo>
                      <a:lnTo>
                        <a:pt x="477" y="1562"/>
                      </a:lnTo>
                      <a:cubicBezTo>
                        <a:pt x="326" y="1613"/>
                        <a:pt x="276" y="1688"/>
                        <a:pt x="301" y="1788"/>
                      </a:cubicBezTo>
                      <a:cubicBezTo>
                        <a:pt x="251" y="1738"/>
                        <a:pt x="201" y="1688"/>
                        <a:pt x="151" y="1638"/>
                      </a:cubicBezTo>
                      <a:cubicBezTo>
                        <a:pt x="137" y="1624"/>
                        <a:pt x="119" y="1617"/>
                        <a:pt x="100" y="1617"/>
                      </a:cubicBezTo>
                      <a:cubicBezTo>
                        <a:pt x="52" y="1617"/>
                        <a:pt x="0" y="1659"/>
                        <a:pt x="0" y="1713"/>
                      </a:cubicBezTo>
                      <a:cubicBezTo>
                        <a:pt x="326" y="2566"/>
                        <a:pt x="1155" y="2968"/>
                        <a:pt x="1958" y="3269"/>
                      </a:cubicBezTo>
                      <a:cubicBezTo>
                        <a:pt x="2510" y="3445"/>
                        <a:pt x="3062" y="3595"/>
                        <a:pt x="3614" y="3746"/>
                      </a:cubicBezTo>
                      <a:cubicBezTo>
                        <a:pt x="4091" y="3897"/>
                        <a:pt x="4593" y="4198"/>
                        <a:pt x="5095" y="4198"/>
                      </a:cubicBezTo>
                      <a:cubicBezTo>
                        <a:pt x="5221" y="4173"/>
                        <a:pt x="5271" y="4072"/>
                        <a:pt x="5221" y="3972"/>
                      </a:cubicBezTo>
                      <a:lnTo>
                        <a:pt x="5196" y="3922"/>
                      </a:lnTo>
                      <a:lnTo>
                        <a:pt x="5196" y="3922"/>
                      </a:lnTo>
                      <a:cubicBezTo>
                        <a:pt x="5271" y="3934"/>
                        <a:pt x="5352" y="3940"/>
                        <a:pt x="5434" y="3940"/>
                      </a:cubicBezTo>
                      <a:cubicBezTo>
                        <a:pt x="5516" y="3940"/>
                        <a:pt x="5597" y="3934"/>
                        <a:pt x="5672" y="3922"/>
                      </a:cubicBezTo>
                      <a:cubicBezTo>
                        <a:pt x="5949" y="3796"/>
                        <a:pt x="6225" y="3671"/>
                        <a:pt x="6501" y="3495"/>
                      </a:cubicBezTo>
                      <a:cubicBezTo>
                        <a:pt x="7781" y="2918"/>
                        <a:pt x="9412" y="2742"/>
                        <a:pt x="10818" y="2717"/>
                      </a:cubicBezTo>
                      <a:cubicBezTo>
                        <a:pt x="11702" y="2717"/>
                        <a:pt x="12615" y="2632"/>
                        <a:pt x="13514" y="2632"/>
                      </a:cubicBezTo>
                      <a:cubicBezTo>
                        <a:pt x="13814" y="2632"/>
                        <a:pt x="14112" y="2642"/>
                        <a:pt x="14407" y="2667"/>
                      </a:cubicBezTo>
                      <a:cubicBezTo>
                        <a:pt x="14745" y="2725"/>
                        <a:pt x="15083" y="2750"/>
                        <a:pt x="15421" y="2750"/>
                      </a:cubicBezTo>
                      <a:cubicBezTo>
                        <a:pt x="15660" y="2750"/>
                        <a:pt x="15900" y="2738"/>
                        <a:pt x="16139" y="2717"/>
                      </a:cubicBezTo>
                      <a:cubicBezTo>
                        <a:pt x="16339" y="2692"/>
                        <a:pt x="16540" y="2616"/>
                        <a:pt x="16691" y="2466"/>
                      </a:cubicBezTo>
                      <a:cubicBezTo>
                        <a:pt x="16867" y="2240"/>
                        <a:pt x="16691" y="2064"/>
                        <a:pt x="16867" y="1838"/>
                      </a:cubicBezTo>
                      <a:cubicBezTo>
                        <a:pt x="17168" y="1387"/>
                        <a:pt x="19427" y="1261"/>
                        <a:pt x="19276" y="734"/>
                      </a:cubicBezTo>
                      <a:cubicBezTo>
                        <a:pt x="18874" y="508"/>
                        <a:pt x="18398" y="533"/>
                        <a:pt x="17971" y="333"/>
                      </a:cubicBezTo>
                      <a:cubicBezTo>
                        <a:pt x="17795" y="232"/>
                        <a:pt x="17619" y="132"/>
                        <a:pt x="17444" y="56"/>
                      </a:cubicBezTo>
                      <a:cubicBezTo>
                        <a:pt x="17352" y="23"/>
                        <a:pt x="17276" y="12"/>
                        <a:pt x="17207" y="12"/>
                      </a:cubicBezTo>
                      <a:cubicBezTo>
                        <a:pt x="17067" y="12"/>
                        <a:pt x="16950" y="56"/>
                        <a:pt x="16766" y="56"/>
                      </a:cubicBezTo>
                      <a:cubicBezTo>
                        <a:pt x="16841" y="182"/>
                        <a:pt x="16967" y="307"/>
                        <a:pt x="17118" y="358"/>
                      </a:cubicBezTo>
                      <a:cubicBezTo>
                        <a:pt x="16725" y="576"/>
                        <a:pt x="16155" y="651"/>
                        <a:pt x="15599" y="651"/>
                      </a:cubicBezTo>
                      <a:cubicBezTo>
                        <a:pt x="15195" y="651"/>
                        <a:pt x="14799" y="611"/>
                        <a:pt x="14482" y="558"/>
                      </a:cubicBezTo>
                      <a:cubicBezTo>
                        <a:pt x="13553" y="408"/>
                        <a:pt x="12600" y="408"/>
                        <a:pt x="11671" y="232"/>
                      </a:cubicBezTo>
                      <a:cubicBezTo>
                        <a:pt x="10818" y="82"/>
                        <a:pt x="9889" y="207"/>
                        <a:pt x="9036" y="56"/>
                      </a:cubicBezTo>
                      <a:cubicBezTo>
                        <a:pt x="8907" y="37"/>
                        <a:pt x="8687" y="1"/>
                        <a:pt x="8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a:off x="4678042" y="2348353"/>
                  <a:ext cx="264671" cy="55301"/>
                </a:xfrm>
                <a:custGeom>
                  <a:avLst/>
                  <a:gdLst/>
                  <a:ahLst/>
                  <a:cxnLst/>
                  <a:rect l="l" t="t" r="r" b="b"/>
                  <a:pathLst>
                    <a:path w="4092" h="855" extrusionOk="0">
                      <a:moveTo>
                        <a:pt x="3865" y="829"/>
                      </a:moveTo>
                      <a:cubicBezTo>
                        <a:pt x="4016" y="829"/>
                        <a:pt x="4091" y="603"/>
                        <a:pt x="3941" y="528"/>
                      </a:cubicBezTo>
                      <a:cubicBezTo>
                        <a:pt x="3414" y="302"/>
                        <a:pt x="2736" y="352"/>
                        <a:pt x="2159" y="302"/>
                      </a:cubicBezTo>
                      <a:cubicBezTo>
                        <a:pt x="1531" y="277"/>
                        <a:pt x="904" y="176"/>
                        <a:pt x="301" y="1"/>
                      </a:cubicBezTo>
                      <a:lnTo>
                        <a:pt x="0" y="126"/>
                      </a:lnTo>
                      <a:cubicBezTo>
                        <a:pt x="377" y="327"/>
                        <a:pt x="753" y="453"/>
                        <a:pt x="1180" y="528"/>
                      </a:cubicBezTo>
                      <a:cubicBezTo>
                        <a:pt x="2058" y="754"/>
                        <a:pt x="2962" y="854"/>
                        <a:pt x="3865" y="8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9"/>
                <p:cNvSpPr/>
                <p:nvPr/>
              </p:nvSpPr>
              <p:spPr>
                <a:xfrm>
                  <a:off x="4642275" y="2369503"/>
                  <a:ext cx="254969" cy="99090"/>
                </a:xfrm>
                <a:custGeom>
                  <a:avLst/>
                  <a:gdLst/>
                  <a:ahLst/>
                  <a:cxnLst/>
                  <a:rect l="l" t="t" r="r" b="b"/>
                  <a:pathLst>
                    <a:path w="3942" h="1532" extrusionOk="0">
                      <a:moveTo>
                        <a:pt x="3791" y="1431"/>
                      </a:moveTo>
                      <a:cubicBezTo>
                        <a:pt x="3916" y="1431"/>
                        <a:pt x="3941" y="1255"/>
                        <a:pt x="3816" y="1230"/>
                      </a:cubicBezTo>
                      <a:cubicBezTo>
                        <a:pt x="2963" y="954"/>
                        <a:pt x="2084" y="803"/>
                        <a:pt x="1231" y="452"/>
                      </a:cubicBezTo>
                      <a:cubicBezTo>
                        <a:pt x="905" y="301"/>
                        <a:pt x="578" y="151"/>
                        <a:pt x="252" y="0"/>
                      </a:cubicBezTo>
                      <a:lnTo>
                        <a:pt x="1" y="176"/>
                      </a:lnTo>
                      <a:cubicBezTo>
                        <a:pt x="1181" y="828"/>
                        <a:pt x="2561" y="1531"/>
                        <a:pt x="3791" y="14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9"/>
                <p:cNvSpPr/>
                <p:nvPr/>
              </p:nvSpPr>
              <p:spPr>
                <a:xfrm>
                  <a:off x="4572486" y="2387355"/>
                  <a:ext cx="313375" cy="126643"/>
                </a:xfrm>
                <a:custGeom>
                  <a:avLst/>
                  <a:gdLst/>
                  <a:ahLst/>
                  <a:cxnLst/>
                  <a:rect l="l" t="t" r="r" b="b"/>
                  <a:pathLst>
                    <a:path w="4845" h="1958" extrusionOk="0">
                      <a:moveTo>
                        <a:pt x="4619" y="1807"/>
                      </a:moveTo>
                      <a:cubicBezTo>
                        <a:pt x="4795" y="1807"/>
                        <a:pt x="4845" y="1531"/>
                        <a:pt x="4669" y="1506"/>
                      </a:cubicBezTo>
                      <a:cubicBezTo>
                        <a:pt x="3113" y="1155"/>
                        <a:pt x="1733" y="879"/>
                        <a:pt x="478" y="50"/>
                      </a:cubicBezTo>
                      <a:lnTo>
                        <a:pt x="1" y="0"/>
                      </a:lnTo>
                      <a:cubicBezTo>
                        <a:pt x="1256" y="1079"/>
                        <a:pt x="2962" y="1958"/>
                        <a:pt x="4619" y="18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4447525" y="2390589"/>
                  <a:ext cx="412400" cy="149411"/>
                </a:xfrm>
                <a:custGeom>
                  <a:avLst/>
                  <a:gdLst/>
                  <a:ahLst/>
                  <a:cxnLst/>
                  <a:rect l="l" t="t" r="r" b="b"/>
                  <a:pathLst>
                    <a:path w="6376" h="2310" extrusionOk="0">
                      <a:moveTo>
                        <a:pt x="6074" y="2309"/>
                      </a:moveTo>
                      <a:cubicBezTo>
                        <a:pt x="6325" y="2309"/>
                        <a:pt x="6375" y="1933"/>
                        <a:pt x="6149" y="1908"/>
                      </a:cubicBezTo>
                      <a:cubicBezTo>
                        <a:pt x="4066" y="1582"/>
                        <a:pt x="1983" y="1180"/>
                        <a:pt x="251" y="0"/>
                      </a:cubicBezTo>
                      <a:lnTo>
                        <a:pt x="0" y="176"/>
                      </a:lnTo>
                      <a:cubicBezTo>
                        <a:pt x="552" y="728"/>
                        <a:pt x="1406" y="1054"/>
                        <a:pt x="2083" y="1381"/>
                      </a:cubicBezTo>
                      <a:cubicBezTo>
                        <a:pt x="3338" y="1958"/>
                        <a:pt x="4694" y="2259"/>
                        <a:pt x="6074" y="23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9"/>
                <p:cNvSpPr/>
                <p:nvPr/>
              </p:nvSpPr>
              <p:spPr>
                <a:xfrm>
                  <a:off x="4379288" y="2423058"/>
                  <a:ext cx="438401" cy="151028"/>
                </a:xfrm>
                <a:custGeom>
                  <a:avLst/>
                  <a:gdLst/>
                  <a:ahLst/>
                  <a:cxnLst/>
                  <a:rect l="l" t="t" r="r" b="b"/>
                  <a:pathLst>
                    <a:path w="6778" h="2335" extrusionOk="0">
                      <a:moveTo>
                        <a:pt x="2210" y="1381"/>
                      </a:moveTo>
                      <a:cubicBezTo>
                        <a:pt x="3615" y="1883"/>
                        <a:pt x="5046" y="2334"/>
                        <a:pt x="6552" y="2209"/>
                      </a:cubicBezTo>
                      <a:cubicBezTo>
                        <a:pt x="6778" y="2209"/>
                        <a:pt x="6778" y="1858"/>
                        <a:pt x="6552" y="1858"/>
                      </a:cubicBezTo>
                      <a:cubicBezTo>
                        <a:pt x="4669" y="1657"/>
                        <a:pt x="1808" y="1431"/>
                        <a:pt x="277" y="0"/>
                      </a:cubicBezTo>
                      <a:lnTo>
                        <a:pt x="277" y="0"/>
                      </a:lnTo>
                      <a:lnTo>
                        <a:pt x="1" y="101"/>
                      </a:lnTo>
                      <a:cubicBezTo>
                        <a:pt x="503" y="803"/>
                        <a:pt x="1432" y="1105"/>
                        <a:pt x="2210" y="13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9"/>
                <p:cNvSpPr/>
                <p:nvPr/>
              </p:nvSpPr>
              <p:spPr>
                <a:xfrm>
                  <a:off x="4293265" y="2463612"/>
                  <a:ext cx="664070" cy="303673"/>
                </a:xfrm>
                <a:custGeom>
                  <a:avLst/>
                  <a:gdLst/>
                  <a:ahLst/>
                  <a:cxnLst/>
                  <a:rect l="l" t="t" r="r" b="b"/>
                  <a:pathLst>
                    <a:path w="10267" h="4695" extrusionOk="0">
                      <a:moveTo>
                        <a:pt x="10116" y="4343"/>
                      </a:moveTo>
                      <a:cubicBezTo>
                        <a:pt x="9112" y="3966"/>
                        <a:pt x="8183" y="3464"/>
                        <a:pt x="7355" y="2787"/>
                      </a:cubicBezTo>
                      <a:cubicBezTo>
                        <a:pt x="6803" y="2335"/>
                        <a:pt x="6200" y="2209"/>
                        <a:pt x="5522" y="2059"/>
                      </a:cubicBezTo>
                      <a:cubicBezTo>
                        <a:pt x="3615" y="1657"/>
                        <a:pt x="1758" y="1205"/>
                        <a:pt x="252" y="1"/>
                      </a:cubicBezTo>
                      <a:lnTo>
                        <a:pt x="176" y="26"/>
                      </a:lnTo>
                      <a:lnTo>
                        <a:pt x="1" y="151"/>
                      </a:lnTo>
                      <a:cubicBezTo>
                        <a:pt x="1231" y="1356"/>
                        <a:pt x="2912" y="1883"/>
                        <a:pt x="4569" y="2285"/>
                      </a:cubicBezTo>
                      <a:cubicBezTo>
                        <a:pt x="5773" y="2586"/>
                        <a:pt x="6602" y="2787"/>
                        <a:pt x="7606" y="3565"/>
                      </a:cubicBezTo>
                      <a:cubicBezTo>
                        <a:pt x="8308" y="4167"/>
                        <a:pt x="9162" y="4544"/>
                        <a:pt x="10065" y="4644"/>
                      </a:cubicBezTo>
                      <a:cubicBezTo>
                        <a:pt x="10266" y="4694"/>
                        <a:pt x="10266" y="4393"/>
                        <a:pt x="10116" y="43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9"/>
                <p:cNvSpPr/>
                <p:nvPr/>
              </p:nvSpPr>
              <p:spPr>
                <a:xfrm>
                  <a:off x="4251094" y="2492847"/>
                  <a:ext cx="641302" cy="316609"/>
                </a:xfrm>
                <a:custGeom>
                  <a:avLst/>
                  <a:gdLst/>
                  <a:ahLst/>
                  <a:cxnLst/>
                  <a:rect l="l" t="t" r="r" b="b"/>
                  <a:pathLst>
                    <a:path w="9915" h="4895" extrusionOk="0">
                      <a:moveTo>
                        <a:pt x="9713" y="4493"/>
                      </a:moveTo>
                      <a:cubicBezTo>
                        <a:pt x="7956" y="4217"/>
                        <a:pt x="6626" y="3037"/>
                        <a:pt x="4995" y="2360"/>
                      </a:cubicBezTo>
                      <a:cubicBezTo>
                        <a:pt x="3363" y="1682"/>
                        <a:pt x="1531" y="1180"/>
                        <a:pt x="176" y="1"/>
                      </a:cubicBezTo>
                      <a:lnTo>
                        <a:pt x="0" y="126"/>
                      </a:lnTo>
                      <a:cubicBezTo>
                        <a:pt x="1105" y="1255"/>
                        <a:pt x="2585" y="1808"/>
                        <a:pt x="4041" y="2410"/>
                      </a:cubicBezTo>
                      <a:cubicBezTo>
                        <a:pt x="5271" y="2912"/>
                        <a:pt x="6451" y="3539"/>
                        <a:pt x="7580" y="4242"/>
                      </a:cubicBezTo>
                      <a:cubicBezTo>
                        <a:pt x="8182" y="4669"/>
                        <a:pt x="8910" y="4895"/>
                        <a:pt x="9663" y="4870"/>
                      </a:cubicBezTo>
                      <a:cubicBezTo>
                        <a:pt x="9864" y="4819"/>
                        <a:pt x="9914" y="4543"/>
                        <a:pt x="9713" y="44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9"/>
                <p:cNvSpPr/>
                <p:nvPr/>
              </p:nvSpPr>
              <p:spPr>
                <a:xfrm>
                  <a:off x="4186155" y="2544784"/>
                  <a:ext cx="686708" cy="326375"/>
                </a:xfrm>
                <a:custGeom>
                  <a:avLst/>
                  <a:gdLst/>
                  <a:ahLst/>
                  <a:cxnLst/>
                  <a:rect l="l" t="t" r="r" b="b"/>
                  <a:pathLst>
                    <a:path w="10617" h="5046" extrusionOk="0">
                      <a:moveTo>
                        <a:pt x="10466" y="4619"/>
                      </a:moveTo>
                      <a:cubicBezTo>
                        <a:pt x="9462" y="4393"/>
                        <a:pt x="8534" y="3991"/>
                        <a:pt x="7680" y="3464"/>
                      </a:cubicBezTo>
                      <a:cubicBezTo>
                        <a:pt x="6978" y="3013"/>
                        <a:pt x="6451" y="2485"/>
                        <a:pt x="5673" y="2159"/>
                      </a:cubicBezTo>
                      <a:cubicBezTo>
                        <a:pt x="3916" y="1431"/>
                        <a:pt x="1883" y="1005"/>
                        <a:pt x="226" y="1"/>
                      </a:cubicBezTo>
                      <a:cubicBezTo>
                        <a:pt x="151" y="51"/>
                        <a:pt x="76" y="126"/>
                        <a:pt x="0" y="201"/>
                      </a:cubicBezTo>
                      <a:cubicBezTo>
                        <a:pt x="1330" y="1205"/>
                        <a:pt x="3188" y="1758"/>
                        <a:pt x="4694" y="2285"/>
                      </a:cubicBezTo>
                      <a:cubicBezTo>
                        <a:pt x="6651" y="2937"/>
                        <a:pt x="8208" y="5046"/>
                        <a:pt x="10416" y="4895"/>
                      </a:cubicBezTo>
                      <a:cubicBezTo>
                        <a:pt x="10592" y="4895"/>
                        <a:pt x="10617" y="4669"/>
                        <a:pt x="10466" y="46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9"/>
                <p:cNvSpPr/>
                <p:nvPr/>
              </p:nvSpPr>
              <p:spPr>
                <a:xfrm>
                  <a:off x="4794918" y="2859773"/>
                  <a:ext cx="878290" cy="222629"/>
                </a:xfrm>
                <a:custGeom>
                  <a:avLst/>
                  <a:gdLst/>
                  <a:ahLst/>
                  <a:cxnLst/>
                  <a:rect l="l" t="t" r="r" b="b"/>
                  <a:pathLst>
                    <a:path w="13579" h="3442" extrusionOk="0">
                      <a:moveTo>
                        <a:pt x="4196" y="1"/>
                      </a:moveTo>
                      <a:cubicBezTo>
                        <a:pt x="3859" y="1"/>
                        <a:pt x="3519" y="55"/>
                        <a:pt x="3414" y="326"/>
                      </a:cubicBezTo>
                      <a:cubicBezTo>
                        <a:pt x="3213" y="853"/>
                        <a:pt x="4142" y="928"/>
                        <a:pt x="4091" y="1405"/>
                      </a:cubicBezTo>
                      <a:cubicBezTo>
                        <a:pt x="3857" y="1422"/>
                        <a:pt x="3620" y="1425"/>
                        <a:pt x="3382" y="1425"/>
                      </a:cubicBezTo>
                      <a:cubicBezTo>
                        <a:pt x="3263" y="1425"/>
                        <a:pt x="3144" y="1424"/>
                        <a:pt x="3025" y="1424"/>
                      </a:cubicBezTo>
                      <a:cubicBezTo>
                        <a:pt x="2667" y="1424"/>
                        <a:pt x="2309" y="1430"/>
                        <a:pt x="1958" y="1481"/>
                      </a:cubicBezTo>
                      <a:cubicBezTo>
                        <a:pt x="1531" y="1531"/>
                        <a:pt x="527" y="1531"/>
                        <a:pt x="301" y="1958"/>
                      </a:cubicBezTo>
                      <a:cubicBezTo>
                        <a:pt x="0" y="2535"/>
                        <a:pt x="1029" y="2510"/>
                        <a:pt x="1381" y="2610"/>
                      </a:cubicBezTo>
                      <a:cubicBezTo>
                        <a:pt x="1983" y="2811"/>
                        <a:pt x="2585" y="2936"/>
                        <a:pt x="3213" y="3062"/>
                      </a:cubicBezTo>
                      <a:cubicBezTo>
                        <a:pt x="3740" y="3112"/>
                        <a:pt x="4167" y="3263"/>
                        <a:pt x="4669" y="3363"/>
                      </a:cubicBezTo>
                      <a:cubicBezTo>
                        <a:pt x="4833" y="3404"/>
                        <a:pt x="5182" y="3441"/>
                        <a:pt x="5555" y="3441"/>
                      </a:cubicBezTo>
                      <a:cubicBezTo>
                        <a:pt x="6093" y="3441"/>
                        <a:pt x="6679" y="3364"/>
                        <a:pt x="6827" y="3112"/>
                      </a:cubicBezTo>
                      <a:cubicBezTo>
                        <a:pt x="7053" y="2761"/>
                        <a:pt x="6601" y="2736"/>
                        <a:pt x="6626" y="2409"/>
                      </a:cubicBezTo>
                      <a:cubicBezTo>
                        <a:pt x="6661" y="2186"/>
                        <a:pt x="6813" y="2151"/>
                        <a:pt x="6977" y="2151"/>
                      </a:cubicBezTo>
                      <a:cubicBezTo>
                        <a:pt x="7053" y="2151"/>
                        <a:pt x="7132" y="2158"/>
                        <a:pt x="7204" y="2158"/>
                      </a:cubicBezTo>
                      <a:cubicBezTo>
                        <a:pt x="7906" y="2158"/>
                        <a:pt x="8534" y="2384"/>
                        <a:pt x="9237" y="2460"/>
                      </a:cubicBezTo>
                      <a:cubicBezTo>
                        <a:pt x="9652" y="2511"/>
                        <a:pt x="10151" y="2599"/>
                        <a:pt x="10611" y="2599"/>
                      </a:cubicBezTo>
                      <a:cubicBezTo>
                        <a:pt x="10817" y="2599"/>
                        <a:pt x="11015" y="2582"/>
                        <a:pt x="11194" y="2535"/>
                      </a:cubicBezTo>
                      <a:cubicBezTo>
                        <a:pt x="11521" y="2434"/>
                        <a:pt x="12324" y="2133"/>
                        <a:pt x="12449" y="1857"/>
                      </a:cubicBezTo>
                      <a:cubicBezTo>
                        <a:pt x="12700" y="1456"/>
                        <a:pt x="13579" y="1932"/>
                        <a:pt x="13252" y="1205"/>
                      </a:cubicBezTo>
                      <a:cubicBezTo>
                        <a:pt x="13001" y="703"/>
                        <a:pt x="12650" y="803"/>
                        <a:pt x="12148" y="778"/>
                      </a:cubicBezTo>
                      <a:cubicBezTo>
                        <a:pt x="11019" y="703"/>
                        <a:pt x="9864" y="577"/>
                        <a:pt x="8760" y="376"/>
                      </a:cubicBezTo>
                      <a:cubicBezTo>
                        <a:pt x="7564" y="146"/>
                        <a:pt x="6347" y="22"/>
                        <a:pt x="5129" y="22"/>
                      </a:cubicBezTo>
                      <a:cubicBezTo>
                        <a:pt x="5017" y="22"/>
                        <a:pt x="4906" y="23"/>
                        <a:pt x="4794" y="25"/>
                      </a:cubicBezTo>
                      <a:cubicBezTo>
                        <a:pt x="4644" y="25"/>
                        <a:pt x="4421" y="1"/>
                        <a:pt x="41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9"/>
                <p:cNvSpPr/>
                <p:nvPr/>
              </p:nvSpPr>
              <p:spPr>
                <a:xfrm>
                  <a:off x="4979966" y="2564253"/>
                  <a:ext cx="467572" cy="277671"/>
                </a:xfrm>
                <a:custGeom>
                  <a:avLst/>
                  <a:gdLst/>
                  <a:ahLst/>
                  <a:cxnLst/>
                  <a:rect l="l" t="t" r="r" b="b"/>
                  <a:pathLst>
                    <a:path w="7229" h="4293" extrusionOk="0">
                      <a:moveTo>
                        <a:pt x="7179" y="4042"/>
                      </a:moveTo>
                      <a:cubicBezTo>
                        <a:pt x="6652" y="3364"/>
                        <a:pt x="5171" y="3013"/>
                        <a:pt x="4443" y="2636"/>
                      </a:cubicBezTo>
                      <a:cubicBezTo>
                        <a:pt x="3916" y="2385"/>
                        <a:pt x="779" y="1030"/>
                        <a:pt x="1180" y="177"/>
                      </a:cubicBezTo>
                      <a:cubicBezTo>
                        <a:pt x="1230" y="101"/>
                        <a:pt x="1105" y="1"/>
                        <a:pt x="1030" y="76"/>
                      </a:cubicBezTo>
                      <a:cubicBezTo>
                        <a:pt x="1" y="1306"/>
                        <a:pt x="6074" y="4192"/>
                        <a:pt x="7053" y="4293"/>
                      </a:cubicBezTo>
                      <a:cubicBezTo>
                        <a:pt x="7204" y="4293"/>
                        <a:pt x="7229" y="4117"/>
                        <a:pt x="7179" y="40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9"/>
                <p:cNvSpPr/>
                <p:nvPr/>
              </p:nvSpPr>
              <p:spPr>
                <a:xfrm>
                  <a:off x="4929645" y="2616255"/>
                  <a:ext cx="337759" cy="209434"/>
                </a:xfrm>
                <a:custGeom>
                  <a:avLst/>
                  <a:gdLst/>
                  <a:ahLst/>
                  <a:cxnLst/>
                  <a:rect l="l" t="t" r="r" b="b"/>
                  <a:pathLst>
                    <a:path w="5222" h="3238" extrusionOk="0">
                      <a:moveTo>
                        <a:pt x="5096" y="2987"/>
                      </a:moveTo>
                      <a:cubicBezTo>
                        <a:pt x="4192" y="2359"/>
                        <a:pt x="753" y="1732"/>
                        <a:pt x="1431" y="126"/>
                      </a:cubicBezTo>
                      <a:cubicBezTo>
                        <a:pt x="1481" y="50"/>
                        <a:pt x="1356" y="0"/>
                        <a:pt x="1306" y="50"/>
                      </a:cubicBezTo>
                      <a:cubicBezTo>
                        <a:pt x="0" y="1456"/>
                        <a:pt x="4142" y="2987"/>
                        <a:pt x="5020" y="3188"/>
                      </a:cubicBezTo>
                      <a:cubicBezTo>
                        <a:pt x="5146" y="3238"/>
                        <a:pt x="5221" y="3037"/>
                        <a:pt x="5096" y="29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a:off x="4915028" y="2716896"/>
                  <a:ext cx="224116" cy="118558"/>
                </a:xfrm>
                <a:custGeom>
                  <a:avLst/>
                  <a:gdLst/>
                  <a:ahLst/>
                  <a:cxnLst/>
                  <a:rect l="l" t="t" r="r" b="b"/>
                  <a:pathLst>
                    <a:path w="3465" h="1833" extrusionOk="0">
                      <a:moveTo>
                        <a:pt x="3414" y="1657"/>
                      </a:moveTo>
                      <a:cubicBezTo>
                        <a:pt x="2962" y="1330"/>
                        <a:pt x="352" y="1054"/>
                        <a:pt x="929" y="75"/>
                      </a:cubicBezTo>
                      <a:cubicBezTo>
                        <a:pt x="954" y="50"/>
                        <a:pt x="904" y="0"/>
                        <a:pt x="879" y="25"/>
                      </a:cubicBezTo>
                      <a:cubicBezTo>
                        <a:pt x="1" y="1029"/>
                        <a:pt x="2736" y="1832"/>
                        <a:pt x="3389" y="1782"/>
                      </a:cubicBezTo>
                      <a:cubicBezTo>
                        <a:pt x="3464" y="1782"/>
                        <a:pt x="3464" y="1682"/>
                        <a:pt x="3414" y="16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5936122" y="2974967"/>
                  <a:ext cx="375079" cy="279288"/>
                </a:xfrm>
                <a:custGeom>
                  <a:avLst/>
                  <a:gdLst/>
                  <a:ahLst/>
                  <a:cxnLst/>
                  <a:rect l="l" t="t" r="r" b="b"/>
                  <a:pathLst>
                    <a:path w="5799" h="4318" extrusionOk="0">
                      <a:moveTo>
                        <a:pt x="5773" y="4092"/>
                      </a:moveTo>
                      <a:cubicBezTo>
                        <a:pt x="5522" y="3163"/>
                        <a:pt x="4719" y="2184"/>
                        <a:pt x="3916" y="1632"/>
                      </a:cubicBezTo>
                      <a:cubicBezTo>
                        <a:pt x="2737" y="804"/>
                        <a:pt x="1306" y="779"/>
                        <a:pt x="101" y="26"/>
                      </a:cubicBezTo>
                      <a:cubicBezTo>
                        <a:pt x="51" y="1"/>
                        <a:pt x="1" y="76"/>
                        <a:pt x="51" y="101"/>
                      </a:cubicBezTo>
                      <a:cubicBezTo>
                        <a:pt x="904" y="779"/>
                        <a:pt x="2009" y="929"/>
                        <a:pt x="2987" y="1431"/>
                      </a:cubicBezTo>
                      <a:cubicBezTo>
                        <a:pt x="4242" y="2084"/>
                        <a:pt x="4744" y="3188"/>
                        <a:pt x="5573" y="4192"/>
                      </a:cubicBezTo>
                      <a:cubicBezTo>
                        <a:pt x="5648" y="4318"/>
                        <a:pt x="5799" y="4192"/>
                        <a:pt x="5773" y="409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5902036" y="3033437"/>
                  <a:ext cx="310141" cy="272756"/>
                </a:xfrm>
                <a:custGeom>
                  <a:avLst/>
                  <a:gdLst/>
                  <a:ahLst/>
                  <a:cxnLst/>
                  <a:rect l="l" t="t" r="r" b="b"/>
                  <a:pathLst>
                    <a:path w="4795" h="4217" extrusionOk="0">
                      <a:moveTo>
                        <a:pt x="3113" y="1381"/>
                      </a:moveTo>
                      <a:cubicBezTo>
                        <a:pt x="2260" y="703"/>
                        <a:pt x="854" y="829"/>
                        <a:pt x="151" y="51"/>
                      </a:cubicBezTo>
                      <a:cubicBezTo>
                        <a:pt x="101" y="0"/>
                        <a:pt x="1" y="51"/>
                        <a:pt x="26" y="126"/>
                      </a:cubicBezTo>
                      <a:cubicBezTo>
                        <a:pt x="227" y="753"/>
                        <a:pt x="1256" y="879"/>
                        <a:pt x="1783" y="1055"/>
                      </a:cubicBezTo>
                      <a:cubicBezTo>
                        <a:pt x="3314" y="1506"/>
                        <a:pt x="3941" y="2887"/>
                        <a:pt x="4669" y="4142"/>
                      </a:cubicBezTo>
                      <a:cubicBezTo>
                        <a:pt x="4694" y="4217"/>
                        <a:pt x="4795" y="4192"/>
                        <a:pt x="4795" y="4117"/>
                      </a:cubicBezTo>
                      <a:cubicBezTo>
                        <a:pt x="4694" y="3012"/>
                        <a:pt x="3966" y="2033"/>
                        <a:pt x="3113" y="13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9"/>
                <p:cNvSpPr/>
                <p:nvPr/>
              </p:nvSpPr>
              <p:spPr>
                <a:xfrm>
                  <a:off x="5848481" y="3083758"/>
                  <a:ext cx="285756" cy="248436"/>
                </a:xfrm>
                <a:custGeom>
                  <a:avLst/>
                  <a:gdLst/>
                  <a:ahLst/>
                  <a:cxnLst/>
                  <a:rect l="l" t="t" r="r" b="b"/>
                  <a:pathLst>
                    <a:path w="4418" h="3841" extrusionOk="0">
                      <a:moveTo>
                        <a:pt x="2837" y="1557"/>
                      </a:moveTo>
                      <a:cubicBezTo>
                        <a:pt x="2460" y="1306"/>
                        <a:pt x="2033" y="1080"/>
                        <a:pt x="1607" y="929"/>
                      </a:cubicBezTo>
                      <a:cubicBezTo>
                        <a:pt x="1280" y="804"/>
                        <a:pt x="276" y="703"/>
                        <a:pt x="427" y="126"/>
                      </a:cubicBezTo>
                      <a:cubicBezTo>
                        <a:pt x="452" y="26"/>
                        <a:pt x="327" y="0"/>
                        <a:pt x="276" y="76"/>
                      </a:cubicBezTo>
                      <a:cubicBezTo>
                        <a:pt x="0" y="753"/>
                        <a:pt x="854" y="1030"/>
                        <a:pt x="1356" y="1180"/>
                      </a:cubicBezTo>
                      <a:cubicBezTo>
                        <a:pt x="1983" y="1406"/>
                        <a:pt x="2586" y="1782"/>
                        <a:pt x="3088" y="2234"/>
                      </a:cubicBezTo>
                      <a:cubicBezTo>
                        <a:pt x="3564" y="2661"/>
                        <a:pt x="3765" y="3263"/>
                        <a:pt x="4192" y="3740"/>
                      </a:cubicBezTo>
                      <a:cubicBezTo>
                        <a:pt x="4292" y="3841"/>
                        <a:pt x="4418" y="3740"/>
                        <a:pt x="4393" y="3615"/>
                      </a:cubicBezTo>
                      <a:cubicBezTo>
                        <a:pt x="4267" y="2761"/>
                        <a:pt x="3489" y="2033"/>
                        <a:pt x="2837" y="15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9"/>
                <p:cNvSpPr/>
                <p:nvPr/>
              </p:nvSpPr>
              <p:spPr>
                <a:xfrm>
                  <a:off x="5837098" y="3168164"/>
                  <a:ext cx="227350" cy="167262"/>
                </a:xfrm>
                <a:custGeom>
                  <a:avLst/>
                  <a:gdLst/>
                  <a:ahLst/>
                  <a:cxnLst/>
                  <a:rect l="l" t="t" r="r" b="b"/>
                  <a:pathLst>
                    <a:path w="3515" h="2586" extrusionOk="0">
                      <a:moveTo>
                        <a:pt x="2385" y="1256"/>
                      </a:moveTo>
                      <a:cubicBezTo>
                        <a:pt x="1758" y="979"/>
                        <a:pt x="402" y="854"/>
                        <a:pt x="176" y="101"/>
                      </a:cubicBezTo>
                      <a:cubicBezTo>
                        <a:pt x="151" y="1"/>
                        <a:pt x="1" y="51"/>
                        <a:pt x="26" y="151"/>
                      </a:cubicBezTo>
                      <a:cubicBezTo>
                        <a:pt x="101" y="754"/>
                        <a:pt x="729" y="954"/>
                        <a:pt x="1231" y="1155"/>
                      </a:cubicBezTo>
                      <a:cubicBezTo>
                        <a:pt x="1632" y="1281"/>
                        <a:pt x="2009" y="1431"/>
                        <a:pt x="2385" y="1607"/>
                      </a:cubicBezTo>
                      <a:cubicBezTo>
                        <a:pt x="2762" y="1808"/>
                        <a:pt x="3063" y="2134"/>
                        <a:pt x="3238" y="2510"/>
                      </a:cubicBezTo>
                      <a:cubicBezTo>
                        <a:pt x="3289" y="2586"/>
                        <a:pt x="3414" y="2586"/>
                        <a:pt x="3414" y="2485"/>
                      </a:cubicBezTo>
                      <a:cubicBezTo>
                        <a:pt x="3515" y="1883"/>
                        <a:pt x="2887" y="1456"/>
                        <a:pt x="2385" y="12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9"/>
                <p:cNvSpPr/>
                <p:nvPr/>
              </p:nvSpPr>
              <p:spPr>
                <a:xfrm>
                  <a:off x="6309516" y="2575637"/>
                  <a:ext cx="389697" cy="81238"/>
                </a:xfrm>
                <a:custGeom>
                  <a:avLst/>
                  <a:gdLst/>
                  <a:ahLst/>
                  <a:cxnLst/>
                  <a:rect l="l" t="t" r="r" b="b"/>
                  <a:pathLst>
                    <a:path w="6025" h="1256" extrusionOk="0">
                      <a:moveTo>
                        <a:pt x="5899" y="1"/>
                      </a:moveTo>
                      <a:cubicBezTo>
                        <a:pt x="5070" y="126"/>
                        <a:pt x="4242" y="302"/>
                        <a:pt x="3439" y="503"/>
                      </a:cubicBezTo>
                      <a:cubicBezTo>
                        <a:pt x="2335" y="728"/>
                        <a:pt x="1230" y="854"/>
                        <a:pt x="126" y="929"/>
                      </a:cubicBezTo>
                      <a:cubicBezTo>
                        <a:pt x="0" y="954"/>
                        <a:pt x="0" y="1130"/>
                        <a:pt x="126" y="1155"/>
                      </a:cubicBezTo>
                      <a:cubicBezTo>
                        <a:pt x="1983" y="1255"/>
                        <a:pt x="4267" y="954"/>
                        <a:pt x="5949" y="176"/>
                      </a:cubicBezTo>
                      <a:cubicBezTo>
                        <a:pt x="6024" y="126"/>
                        <a:pt x="5999" y="1"/>
                        <a:pt x="5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9"/>
                <p:cNvSpPr/>
                <p:nvPr/>
              </p:nvSpPr>
              <p:spPr>
                <a:xfrm>
                  <a:off x="6406924" y="2598339"/>
                  <a:ext cx="417251" cy="99090"/>
                </a:xfrm>
                <a:custGeom>
                  <a:avLst/>
                  <a:gdLst/>
                  <a:ahLst/>
                  <a:cxnLst/>
                  <a:rect l="l" t="t" r="r" b="b"/>
                  <a:pathLst>
                    <a:path w="6451" h="1532" extrusionOk="0">
                      <a:moveTo>
                        <a:pt x="6350" y="1"/>
                      </a:moveTo>
                      <a:cubicBezTo>
                        <a:pt x="4292" y="101"/>
                        <a:pt x="2084" y="904"/>
                        <a:pt x="76" y="1381"/>
                      </a:cubicBezTo>
                      <a:cubicBezTo>
                        <a:pt x="0" y="1406"/>
                        <a:pt x="25" y="1532"/>
                        <a:pt x="76" y="1507"/>
                      </a:cubicBezTo>
                      <a:cubicBezTo>
                        <a:pt x="2109" y="1281"/>
                        <a:pt x="4518" y="955"/>
                        <a:pt x="6401" y="101"/>
                      </a:cubicBezTo>
                      <a:cubicBezTo>
                        <a:pt x="6451" y="101"/>
                        <a:pt x="6426" y="1"/>
                        <a:pt x="6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9"/>
                <p:cNvSpPr/>
                <p:nvPr/>
              </p:nvSpPr>
              <p:spPr>
                <a:xfrm>
                  <a:off x="3197530" y="3221719"/>
                  <a:ext cx="414017" cy="212733"/>
                </a:xfrm>
                <a:custGeom>
                  <a:avLst/>
                  <a:gdLst/>
                  <a:ahLst/>
                  <a:cxnLst/>
                  <a:rect l="l" t="t" r="r" b="b"/>
                  <a:pathLst>
                    <a:path w="6401" h="3289" extrusionOk="0">
                      <a:moveTo>
                        <a:pt x="6375" y="3138"/>
                      </a:moveTo>
                      <a:cubicBezTo>
                        <a:pt x="5647" y="2310"/>
                        <a:pt x="4719" y="1657"/>
                        <a:pt x="3690" y="1231"/>
                      </a:cubicBezTo>
                      <a:cubicBezTo>
                        <a:pt x="2560" y="854"/>
                        <a:pt x="1155" y="930"/>
                        <a:pt x="251" y="76"/>
                      </a:cubicBezTo>
                      <a:cubicBezTo>
                        <a:pt x="126" y="1"/>
                        <a:pt x="0" y="126"/>
                        <a:pt x="75" y="252"/>
                      </a:cubicBezTo>
                      <a:cubicBezTo>
                        <a:pt x="653" y="930"/>
                        <a:pt x="1657" y="1055"/>
                        <a:pt x="2485" y="1231"/>
                      </a:cubicBezTo>
                      <a:cubicBezTo>
                        <a:pt x="4041" y="1557"/>
                        <a:pt x="4919" y="2586"/>
                        <a:pt x="6300" y="3264"/>
                      </a:cubicBezTo>
                      <a:cubicBezTo>
                        <a:pt x="6350" y="3289"/>
                        <a:pt x="6400" y="3213"/>
                        <a:pt x="6375" y="31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9"/>
                <p:cNvSpPr/>
                <p:nvPr/>
              </p:nvSpPr>
              <p:spPr>
                <a:xfrm>
                  <a:off x="3148827" y="3298041"/>
                  <a:ext cx="397782" cy="215967"/>
                </a:xfrm>
                <a:custGeom>
                  <a:avLst/>
                  <a:gdLst/>
                  <a:ahLst/>
                  <a:cxnLst/>
                  <a:rect l="l" t="t" r="r" b="b"/>
                  <a:pathLst>
                    <a:path w="6150" h="3339" extrusionOk="0">
                      <a:moveTo>
                        <a:pt x="4192" y="1582"/>
                      </a:moveTo>
                      <a:cubicBezTo>
                        <a:pt x="3639" y="1331"/>
                        <a:pt x="3087" y="1155"/>
                        <a:pt x="2510" y="979"/>
                      </a:cubicBezTo>
                      <a:cubicBezTo>
                        <a:pt x="1732" y="804"/>
                        <a:pt x="703" y="879"/>
                        <a:pt x="201" y="126"/>
                      </a:cubicBezTo>
                      <a:cubicBezTo>
                        <a:pt x="151" y="0"/>
                        <a:pt x="0" y="101"/>
                        <a:pt x="50" y="201"/>
                      </a:cubicBezTo>
                      <a:cubicBezTo>
                        <a:pt x="477" y="1055"/>
                        <a:pt x="1631" y="1080"/>
                        <a:pt x="2435" y="1255"/>
                      </a:cubicBezTo>
                      <a:cubicBezTo>
                        <a:pt x="3815" y="1532"/>
                        <a:pt x="5045" y="2234"/>
                        <a:pt x="5974" y="3263"/>
                      </a:cubicBezTo>
                      <a:cubicBezTo>
                        <a:pt x="6049" y="3339"/>
                        <a:pt x="6149" y="3263"/>
                        <a:pt x="6124" y="3188"/>
                      </a:cubicBezTo>
                      <a:cubicBezTo>
                        <a:pt x="5999" y="2360"/>
                        <a:pt x="4869" y="1858"/>
                        <a:pt x="4192" y="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86" name="Google Shape;786;p39"/>
          <p:cNvSpPr/>
          <p:nvPr/>
        </p:nvSpPr>
        <p:spPr>
          <a:xfrm rot="1799290">
            <a:off x="7365289" y="-1457652"/>
            <a:ext cx="1051576" cy="8734080"/>
          </a:xfrm>
          <a:prstGeom prst="rect">
            <a:avLst/>
          </a:prstGeom>
          <a:gradFill>
            <a:gsLst>
              <a:gs pos="0">
                <a:srgbClr val="F8D39F">
                  <a:alpha val="2705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164;p3">
            <a:extLst>
              <a:ext uri="{FF2B5EF4-FFF2-40B4-BE49-F238E27FC236}">
                <a16:creationId xmlns:a16="http://schemas.microsoft.com/office/drawing/2014/main" id="{AB7EA2D8-17A5-D6E6-BE9E-F243E6663110}"/>
              </a:ext>
            </a:extLst>
          </p:cNvPr>
          <p:cNvGrpSpPr/>
          <p:nvPr/>
        </p:nvGrpSpPr>
        <p:grpSpPr>
          <a:xfrm rot="-5400000">
            <a:off x="-461104" y="3298592"/>
            <a:ext cx="2717815" cy="1661149"/>
            <a:chOff x="3182725" y="919500"/>
            <a:chExt cx="1712225" cy="1046525"/>
          </a:xfrm>
        </p:grpSpPr>
        <p:sp>
          <p:nvSpPr>
            <p:cNvPr id="864" name="Google Shape;165;p3">
              <a:extLst>
                <a:ext uri="{FF2B5EF4-FFF2-40B4-BE49-F238E27FC236}">
                  <a16:creationId xmlns:a16="http://schemas.microsoft.com/office/drawing/2014/main" id="{DD255024-E904-B81D-E0D9-BBC8247E4BF6}"/>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5" name="Google Shape;166;p3">
              <a:extLst>
                <a:ext uri="{FF2B5EF4-FFF2-40B4-BE49-F238E27FC236}">
                  <a16:creationId xmlns:a16="http://schemas.microsoft.com/office/drawing/2014/main" id="{C3B4AFD6-E3E0-252D-D7EB-812D586DD1F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6" name="Google Shape;167;p3">
              <a:extLst>
                <a:ext uri="{FF2B5EF4-FFF2-40B4-BE49-F238E27FC236}">
                  <a16:creationId xmlns:a16="http://schemas.microsoft.com/office/drawing/2014/main" id="{CFA7A56D-2127-8657-F9C0-C1AF3B483A20}"/>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7" name="Google Shape;168;p3">
              <a:extLst>
                <a:ext uri="{FF2B5EF4-FFF2-40B4-BE49-F238E27FC236}">
                  <a16:creationId xmlns:a16="http://schemas.microsoft.com/office/drawing/2014/main" id="{BDCA0EE5-1921-1F87-BFA6-CC8FF497F798}"/>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8" name="Google Shape;169;p3">
              <a:extLst>
                <a:ext uri="{FF2B5EF4-FFF2-40B4-BE49-F238E27FC236}">
                  <a16:creationId xmlns:a16="http://schemas.microsoft.com/office/drawing/2014/main" id="{F70E651A-64DF-C4E5-B36D-6357AA96303E}"/>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72" name="Google Shape;1204;p57">
            <a:extLst>
              <a:ext uri="{FF2B5EF4-FFF2-40B4-BE49-F238E27FC236}">
                <a16:creationId xmlns:a16="http://schemas.microsoft.com/office/drawing/2014/main" id="{2AFBC688-5E0B-36EF-80CF-50E9B1B3BD04}"/>
              </a:ext>
            </a:extLst>
          </p:cNvPr>
          <p:cNvGrpSpPr/>
          <p:nvPr/>
        </p:nvGrpSpPr>
        <p:grpSpPr>
          <a:xfrm flipH="1">
            <a:off x="6015637" y="3250756"/>
            <a:ext cx="2102525" cy="696250"/>
            <a:chOff x="2250625" y="399575"/>
            <a:chExt cx="2102525" cy="696250"/>
          </a:xfrm>
        </p:grpSpPr>
        <p:sp>
          <p:nvSpPr>
            <p:cNvPr id="873" name="Google Shape;1205;p57">
              <a:extLst>
                <a:ext uri="{FF2B5EF4-FFF2-40B4-BE49-F238E27FC236}">
                  <a16:creationId xmlns:a16="http://schemas.microsoft.com/office/drawing/2014/main" id="{6B9D15D3-61CD-BF0B-3D03-A322ADC1B4FE}"/>
                </a:ext>
              </a:extLst>
            </p:cNvPr>
            <p:cNvSpPr/>
            <p:nvPr/>
          </p:nvSpPr>
          <p:spPr>
            <a:xfrm>
              <a:off x="3537100" y="948300"/>
              <a:ext cx="232950" cy="97000"/>
            </a:xfrm>
            <a:custGeom>
              <a:avLst/>
              <a:gdLst/>
              <a:ahLst/>
              <a:cxnLst/>
              <a:rect l="l" t="t" r="r" b="b"/>
              <a:pathLst>
                <a:path w="9318" h="3880" extrusionOk="0">
                  <a:moveTo>
                    <a:pt x="8909" y="1"/>
                  </a:moveTo>
                  <a:cubicBezTo>
                    <a:pt x="8868" y="1"/>
                    <a:pt x="8825" y="10"/>
                    <a:pt x="8780" y="31"/>
                  </a:cubicBezTo>
                  <a:cubicBezTo>
                    <a:pt x="8710" y="54"/>
                    <a:pt x="8640" y="54"/>
                    <a:pt x="8570" y="78"/>
                  </a:cubicBezTo>
                  <a:cubicBezTo>
                    <a:pt x="7566" y="265"/>
                    <a:pt x="6632" y="755"/>
                    <a:pt x="5884" y="1455"/>
                  </a:cubicBezTo>
                  <a:cubicBezTo>
                    <a:pt x="5744" y="1619"/>
                    <a:pt x="5558" y="1736"/>
                    <a:pt x="5347" y="1852"/>
                  </a:cubicBezTo>
                  <a:cubicBezTo>
                    <a:pt x="5312" y="1864"/>
                    <a:pt x="5277" y="1870"/>
                    <a:pt x="5242" y="1870"/>
                  </a:cubicBezTo>
                  <a:cubicBezTo>
                    <a:pt x="5207" y="1870"/>
                    <a:pt x="5172" y="1864"/>
                    <a:pt x="5137" y="1852"/>
                  </a:cubicBezTo>
                  <a:cubicBezTo>
                    <a:pt x="4700" y="1736"/>
                    <a:pt x="4255" y="1676"/>
                    <a:pt x="3811" y="1676"/>
                  </a:cubicBezTo>
                  <a:cubicBezTo>
                    <a:pt x="3189" y="1676"/>
                    <a:pt x="2571" y="1794"/>
                    <a:pt x="1985" y="2039"/>
                  </a:cubicBezTo>
                  <a:cubicBezTo>
                    <a:pt x="1760" y="2117"/>
                    <a:pt x="1464" y="2143"/>
                    <a:pt x="1170" y="2143"/>
                  </a:cubicBezTo>
                  <a:cubicBezTo>
                    <a:pt x="582" y="2143"/>
                    <a:pt x="1" y="2039"/>
                    <a:pt x="1" y="2039"/>
                  </a:cubicBezTo>
                  <a:lnTo>
                    <a:pt x="1" y="2039"/>
                  </a:lnTo>
                  <a:cubicBezTo>
                    <a:pt x="384" y="2499"/>
                    <a:pt x="1038" y="2606"/>
                    <a:pt x="1647" y="2606"/>
                  </a:cubicBezTo>
                  <a:cubicBezTo>
                    <a:pt x="1967" y="2606"/>
                    <a:pt x="2273" y="2577"/>
                    <a:pt x="2522" y="2553"/>
                  </a:cubicBezTo>
                  <a:cubicBezTo>
                    <a:pt x="2604" y="2546"/>
                    <a:pt x="2687" y="2544"/>
                    <a:pt x="2770" y="2544"/>
                  </a:cubicBezTo>
                  <a:cubicBezTo>
                    <a:pt x="2999" y="2544"/>
                    <a:pt x="3234" y="2565"/>
                    <a:pt x="3456" y="2599"/>
                  </a:cubicBezTo>
                  <a:cubicBezTo>
                    <a:pt x="3596" y="2646"/>
                    <a:pt x="3690" y="2786"/>
                    <a:pt x="3666" y="2950"/>
                  </a:cubicBezTo>
                  <a:cubicBezTo>
                    <a:pt x="3666" y="2973"/>
                    <a:pt x="3666" y="2996"/>
                    <a:pt x="3666" y="3020"/>
                  </a:cubicBezTo>
                  <a:cubicBezTo>
                    <a:pt x="3456" y="3066"/>
                    <a:pt x="3246" y="3160"/>
                    <a:pt x="3083" y="3300"/>
                  </a:cubicBezTo>
                  <a:cubicBezTo>
                    <a:pt x="3386" y="3323"/>
                    <a:pt x="3690" y="3370"/>
                    <a:pt x="3970" y="3487"/>
                  </a:cubicBezTo>
                  <a:cubicBezTo>
                    <a:pt x="4519" y="3778"/>
                    <a:pt x="4920" y="3880"/>
                    <a:pt x="5244" y="3880"/>
                  </a:cubicBezTo>
                  <a:cubicBezTo>
                    <a:pt x="5994" y="3880"/>
                    <a:pt x="6328" y="3332"/>
                    <a:pt x="7127" y="3332"/>
                  </a:cubicBezTo>
                  <a:cubicBezTo>
                    <a:pt x="7199" y="3332"/>
                    <a:pt x="7275" y="3337"/>
                    <a:pt x="7355" y="3347"/>
                  </a:cubicBezTo>
                  <a:lnTo>
                    <a:pt x="7449" y="3347"/>
                  </a:lnTo>
                  <a:cubicBezTo>
                    <a:pt x="7507" y="3358"/>
                    <a:pt x="7571" y="3364"/>
                    <a:pt x="7639" y="3364"/>
                  </a:cubicBezTo>
                  <a:cubicBezTo>
                    <a:pt x="7706" y="3364"/>
                    <a:pt x="7776" y="3358"/>
                    <a:pt x="7846" y="3347"/>
                  </a:cubicBezTo>
                  <a:cubicBezTo>
                    <a:pt x="8243" y="3347"/>
                    <a:pt x="8196" y="2763"/>
                    <a:pt x="7822" y="2763"/>
                  </a:cubicBezTo>
                  <a:cubicBezTo>
                    <a:pt x="7791" y="2771"/>
                    <a:pt x="7760" y="2773"/>
                    <a:pt x="7730" y="2773"/>
                  </a:cubicBezTo>
                  <a:cubicBezTo>
                    <a:pt x="7669" y="2773"/>
                    <a:pt x="7612" y="2763"/>
                    <a:pt x="7566" y="2763"/>
                  </a:cubicBezTo>
                  <a:cubicBezTo>
                    <a:pt x="7262" y="2646"/>
                    <a:pt x="6865" y="1665"/>
                    <a:pt x="8476" y="848"/>
                  </a:cubicBezTo>
                  <a:cubicBezTo>
                    <a:pt x="8663" y="778"/>
                    <a:pt x="8826" y="661"/>
                    <a:pt x="9013" y="568"/>
                  </a:cubicBezTo>
                  <a:cubicBezTo>
                    <a:pt x="9318" y="426"/>
                    <a:pt x="9181" y="1"/>
                    <a:pt x="8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206;p57">
              <a:extLst>
                <a:ext uri="{FF2B5EF4-FFF2-40B4-BE49-F238E27FC236}">
                  <a16:creationId xmlns:a16="http://schemas.microsoft.com/office/drawing/2014/main" id="{CC3FF215-80F0-9FD5-12C0-A1815E519B99}"/>
                </a:ext>
              </a:extLst>
            </p:cNvPr>
            <p:cNvSpPr/>
            <p:nvPr/>
          </p:nvSpPr>
          <p:spPr>
            <a:xfrm>
              <a:off x="4177425" y="557400"/>
              <a:ext cx="175725" cy="69425"/>
            </a:xfrm>
            <a:custGeom>
              <a:avLst/>
              <a:gdLst/>
              <a:ahLst/>
              <a:cxnLst/>
              <a:rect l="l" t="t" r="r" b="b"/>
              <a:pathLst>
                <a:path w="7029" h="2777" extrusionOk="0">
                  <a:moveTo>
                    <a:pt x="7028" y="0"/>
                  </a:moveTo>
                  <a:lnTo>
                    <a:pt x="7028" y="0"/>
                  </a:lnTo>
                  <a:cubicBezTo>
                    <a:pt x="6585" y="374"/>
                    <a:pt x="6048" y="608"/>
                    <a:pt x="5488" y="654"/>
                  </a:cubicBezTo>
                  <a:cubicBezTo>
                    <a:pt x="4834" y="701"/>
                    <a:pt x="4227" y="911"/>
                    <a:pt x="3713" y="1308"/>
                  </a:cubicBezTo>
                  <a:cubicBezTo>
                    <a:pt x="3620" y="1378"/>
                    <a:pt x="3503" y="1425"/>
                    <a:pt x="3410" y="1471"/>
                  </a:cubicBezTo>
                  <a:cubicBezTo>
                    <a:pt x="3363" y="1483"/>
                    <a:pt x="3322" y="1489"/>
                    <a:pt x="3284" y="1489"/>
                  </a:cubicBezTo>
                  <a:cubicBezTo>
                    <a:pt x="3246" y="1489"/>
                    <a:pt x="3211" y="1483"/>
                    <a:pt x="3176" y="1471"/>
                  </a:cubicBezTo>
                  <a:cubicBezTo>
                    <a:pt x="2817" y="1319"/>
                    <a:pt x="2425" y="1241"/>
                    <a:pt x="2034" y="1241"/>
                  </a:cubicBezTo>
                  <a:cubicBezTo>
                    <a:pt x="1765" y="1241"/>
                    <a:pt x="1496" y="1278"/>
                    <a:pt x="1238" y="1355"/>
                  </a:cubicBezTo>
                  <a:cubicBezTo>
                    <a:pt x="1168" y="1359"/>
                    <a:pt x="1098" y="1360"/>
                    <a:pt x="1028" y="1360"/>
                  </a:cubicBezTo>
                  <a:cubicBezTo>
                    <a:pt x="678" y="1360"/>
                    <a:pt x="331" y="1312"/>
                    <a:pt x="1" y="1215"/>
                  </a:cubicBezTo>
                  <a:lnTo>
                    <a:pt x="1" y="1215"/>
                  </a:lnTo>
                  <a:cubicBezTo>
                    <a:pt x="304" y="1682"/>
                    <a:pt x="1075" y="1728"/>
                    <a:pt x="1542" y="1728"/>
                  </a:cubicBezTo>
                  <a:cubicBezTo>
                    <a:pt x="1798" y="1728"/>
                    <a:pt x="2055" y="1798"/>
                    <a:pt x="2312" y="1915"/>
                  </a:cubicBezTo>
                  <a:cubicBezTo>
                    <a:pt x="2242" y="1962"/>
                    <a:pt x="2219" y="2032"/>
                    <a:pt x="2195" y="2102"/>
                  </a:cubicBezTo>
                  <a:cubicBezTo>
                    <a:pt x="2079" y="2125"/>
                    <a:pt x="1939" y="2172"/>
                    <a:pt x="1822" y="2242"/>
                  </a:cubicBezTo>
                  <a:cubicBezTo>
                    <a:pt x="2009" y="2265"/>
                    <a:pt x="2195" y="2335"/>
                    <a:pt x="2359" y="2405"/>
                  </a:cubicBezTo>
                  <a:cubicBezTo>
                    <a:pt x="2742" y="2691"/>
                    <a:pt x="3015" y="2777"/>
                    <a:pt x="3242" y="2777"/>
                  </a:cubicBezTo>
                  <a:cubicBezTo>
                    <a:pt x="3587" y="2777"/>
                    <a:pt x="3831" y="2580"/>
                    <a:pt x="4204" y="2580"/>
                  </a:cubicBezTo>
                  <a:cubicBezTo>
                    <a:pt x="4289" y="2580"/>
                    <a:pt x="4382" y="2590"/>
                    <a:pt x="4484" y="2615"/>
                  </a:cubicBezTo>
                  <a:lnTo>
                    <a:pt x="4530" y="2615"/>
                  </a:lnTo>
                  <a:cubicBezTo>
                    <a:pt x="4638" y="2645"/>
                    <a:pt x="4749" y="2660"/>
                    <a:pt x="4860" y="2660"/>
                  </a:cubicBezTo>
                  <a:cubicBezTo>
                    <a:pt x="5181" y="2660"/>
                    <a:pt x="5501" y="2538"/>
                    <a:pt x="5744" y="2312"/>
                  </a:cubicBezTo>
                  <a:lnTo>
                    <a:pt x="5744" y="2312"/>
                  </a:lnTo>
                  <a:cubicBezTo>
                    <a:pt x="5651" y="2318"/>
                    <a:pt x="5559" y="2321"/>
                    <a:pt x="5468" y="2321"/>
                  </a:cubicBezTo>
                  <a:cubicBezTo>
                    <a:pt x="5194" y="2321"/>
                    <a:pt x="4927" y="2294"/>
                    <a:pt x="4647" y="2242"/>
                  </a:cubicBezTo>
                  <a:cubicBezTo>
                    <a:pt x="4460" y="2172"/>
                    <a:pt x="4297" y="1518"/>
                    <a:pt x="5371" y="1145"/>
                  </a:cubicBezTo>
                  <a:cubicBezTo>
                    <a:pt x="6001" y="911"/>
                    <a:pt x="6585" y="514"/>
                    <a:pt x="7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207;p57">
              <a:extLst>
                <a:ext uri="{FF2B5EF4-FFF2-40B4-BE49-F238E27FC236}">
                  <a16:creationId xmlns:a16="http://schemas.microsoft.com/office/drawing/2014/main" id="{4CE8DCAF-6A18-77D5-5DE3-614E7B865622}"/>
                </a:ext>
              </a:extLst>
            </p:cNvPr>
            <p:cNvSpPr/>
            <p:nvPr/>
          </p:nvSpPr>
          <p:spPr>
            <a:xfrm>
              <a:off x="2947575" y="684000"/>
              <a:ext cx="224575" cy="109900"/>
            </a:xfrm>
            <a:custGeom>
              <a:avLst/>
              <a:gdLst/>
              <a:ahLst/>
              <a:cxnLst/>
              <a:rect l="l" t="t" r="r" b="b"/>
              <a:pathLst>
                <a:path w="8983" h="4396" extrusionOk="0">
                  <a:moveTo>
                    <a:pt x="8562" y="0"/>
                  </a:moveTo>
                  <a:cubicBezTo>
                    <a:pt x="8512" y="0"/>
                    <a:pt x="8459" y="15"/>
                    <a:pt x="8405" y="50"/>
                  </a:cubicBezTo>
                  <a:cubicBezTo>
                    <a:pt x="8359" y="73"/>
                    <a:pt x="8265" y="96"/>
                    <a:pt x="8219" y="143"/>
                  </a:cubicBezTo>
                  <a:cubicBezTo>
                    <a:pt x="7238" y="470"/>
                    <a:pt x="6374" y="1077"/>
                    <a:pt x="5744" y="1871"/>
                  </a:cubicBezTo>
                  <a:cubicBezTo>
                    <a:pt x="5627" y="2058"/>
                    <a:pt x="5464" y="2221"/>
                    <a:pt x="5277" y="2338"/>
                  </a:cubicBezTo>
                  <a:cubicBezTo>
                    <a:pt x="5225" y="2372"/>
                    <a:pt x="5174" y="2394"/>
                    <a:pt x="5123" y="2394"/>
                  </a:cubicBezTo>
                  <a:cubicBezTo>
                    <a:pt x="5104" y="2394"/>
                    <a:pt x="5085" y="2391"/>
                    <a:pt x="5067" y="2385"/>
                  </a:cubicBezTo>
                  <a:cubicBezTo>
                    <a:pt x="4852" y="2357"/>
                    <a:pt x="4636" y="2343"/>
                    <a:pt x="4421" y="2343"/>
                  </a:cubicBezTo>
                  <a:cubicBezTo>
                    <a:pt x="3560" y="2343"/>
                    <a:pt x="2708" y="2567"/>
                    <a:pt x="1961" y="3015"/>
                  </a:cubicBezTo>
                  <a:cubicBezTo>
                    <a:pt x="1464" y="3291"/>
                    <a:pt x="529" y="3321"/>
                    <a:pt x="158" y="3321"/>
                  </a:cubicBezTo>
                  <a:cubicBezTo>
                    <a:pt x="59" y="3321"/>
                    <a:pt x="0" y="3318"/>
                    <a:pt x="0" y="3318"/>
                  </a:cubicBezTo>
                  <a:lnTo>
                    <a:pt x="0" y="3318"/>
                  </a:lnTo>
                  <a:cubicBezTo>
                    <a:pt x="305" y="3592"/>
                    <a:pt x="714" y="3681"/>
                    <a:pt x="1138" y="3681"/>
                  </a:cubicBezTo>
                  <a:cubicBezTo>
                    <a:pt x="1655" y="3681"/>
                    <a:pt x="2194" y="3548"/>
                    <a:pt x="2592" y="3459"/>
                  </a:cubicBezTo>
                  <a:cubicBezTo>
                    <a:pt x="2802" y="3406"/>
                    <a:pt x="3038" y="3380"/>
                    <a:pt x="3271" y="3380"/>
                  </a:cubicBezTo>
                  <a:cubicBezTo>
                    <a:pt x="3349" y="3380"/>
                    <a:pt x="3426" y="3383"/>
                    <a:pt x="3502" y="3389"/>
                  </a:cubicBezTo>
                  <a:cubicBezTo>
                    <a:pt x="3642" y="3389"/>
                    <a:pt x="3759" y="3529"/>
                    <a:pt x="3759" y="3669"/>
                  </a:cubicBezTo>
                  <a:cubicBezTo>
                    <a:pt x="3759" y="3692"/>
                    <a:pt x="3759" y="3739"/>
                    <a:pt x="3759" y="3762"/>
                  </a:cubicBezTo>
                  <a:cubicBezTo>
                    <a:pt x="3572" y="3785"/>
                    <a:pt x="3245" y="4112"/>
                    <a:pt x="3245" y="4112"/>
                  </a:cubicBezTo>
                  <a:cubicBezTo>
                    <a:pt x="3345" y="4096"/>
                    <a:pt x="3447" y="4088"/>
                    <a:pt x="3551" y="4088"/>
                  </a:cubicBezTo>
                  <a:cubicBezTo>
                    <a:pt x="3741" y="4088"/>
                    <a:pt x="3937" y="4114"/>
                    <a:pt x="4133" y="4159"/>
                  </a:cubicBezTo>
                  <a:cubicBezTo>
                    <a:pt x="4587" y="4329"/>
                    <a:pt x="4937" y="4396"/>
                    <a:pt x="5222" y="4396"/>
                  </a:cubicBezTo>
                  <a:cubicBezTo>
                    <a:pt x="6226" y="4396"/>
                    <a:pt x="6417" y="3570"/>
                    <a:pt x="7471" y="3552"/>
                  </a:cubicBezTo>
                  <a:lnTo>
                    <a:pt x="7542" y="3552"/>
                  </a:lnTo>
                  <a:cubicBezTo>
                    <a:pt x="7682" y="3552"/>
                    <a:pt x="7822" y="3529"/>
                    <a:pt x="7938" y="3505"/>
                  </a:cubicBezTo>
                  <a:cubicBezTo>
                    <a:pt x="8313" y="3439"/>
                    <a:pt x="8230" y="2916"/>
                    <a:pt x="7906" y="2916"/>
                  </a:cubicBezTo>
                  <a:cubicBezTo>
                    <a:pt x="7886" y="2916"/>
                    <a:pt x="7866" y="2918"/>
                    <a:pt x="7845" y="2922"/>
                  </a:cubicBezTo>
                  <a:cubicBezTo>
                    <a:pt x="7798" y="2933"/>
                    <a:pt x="7752" y="2939"/>
                    <a:pt x="7708" y="2939"/>
                  </a:cubicBezTo>
                  <a:cubicBezTo>
                    <a:pt x="7664" y="2939"/>
                    <a:pt x="7623" y="2933"/>
                    <a:pt x="7588" y="2922"/>
                  </a:cubicBezTo>
                  <a:cubicBezTo>
                    <a:pt x="7261" y="2875"/>
                    <a:pt x="6724" y="1964"/>
                    <a:pt x="8219" y="937"/>
                  </a:cubicBezTo>
                  <a:cubicBezTo>
                    <a:pt x="8382" y="820"/>
                    <a:pt x="8546" y="680"/>
                    <a:pt x="8709" y="563"/>
                  </a:cubicBezTo>
                  <a:cubicBezTo>
                    <a:pt x="8982" y="388"/>
                    <a:pt x="8815" y="0"/>
                    <a:pt x="8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208;p57">
              <a:extLst>
                <a:ext uri="{FF2B5EF4-FFF2-40B4-BE49-F238E27FC236}">
                  <a16:creationId xmlns:a16="http://schemas.microsoft.com/office/drawing/2014/main" id="{02E12B04-BB4B-9EB2-B0BC-C58927223BA8}"/>
                </a:ext>
              </a:extLst>
            </p:cNvPr>
            <p:cNvSpPr/>
            <p:nvPr/>
          </p:nvSpPr>
          <p:spPr>
            <a:xfrm>
              <a:off x="2250625" y="703325"/>
              <a:ext cx="186800" cy="89275"/>
            </a:xfrm>
            <a:custGeom>
              <a:avLst/>
              <a:gdLst/>
              <a:ahLst/>
              <a:cxnLst/>
              <a:rect l="l" t="t" r="r" b="b"/>
              <a:pathLst>
                <a:path w="7472" h="3571" extrusionOk="0">
                  <a:moveTo>
                    <a:pt x="7472" y="1"/>
                  </a:moveTo>
                  <a:lnTo>
                    <a:pt x="7472" y="1"/>
                  </a:lnTo>
                  <a:cubicBezTo>
                    <a:pt x="7075" y="467"/>
                    <a:pt x="6514" y="794"/>
                    <a:pt x="5907" y="958"/>
                  </a:cubicBezTo>
                  <a:cubicBezTo>
                    <a:pt x="5207" y="1075"/>
                    <a:pt x="4553" y="1401"/>
                    <a:pt x="4040" y="1892"/>
                  </a:cubicBezTo>
                  <a:cubicBezTo>
                    <a:pt x="3946" y="1985"/>
                    <a:pt x="3829" y="2078"/>
                    <a:pt x="3713" y="2149"/>
                  </a:cubicBezTo>
                  <a:cubicBezTo>
                    <a:pt x="3663" y="2165"/>
                    <a:pt x="3614" y="2182"/>
                    <a:pt x="3564" y="2182"/>
                  </a:cubicBezTo>
                  <a:cubicBezTo>
                    <a:pt x="3544" y="2182"/>
                    <a:pt x="3523" y="2179"/>
                    <a:pt x="3503" y="2172"/>
                  </a:cubicBezTo>
                  <a:cubicBezTo>
                    <a:pt x="3206" y="2086"/>
                    <a:pt x="2906" y="2043"/>
                    <a:pt x="2609" y="2043"/>
                  </a:cubicBezTo>
                  <a:cubicBezTo>
                    <a:pt x="2179" y="2043"/>
                    <a:pt x="1755" y="2133"/>
                    <a:pt x="1355" y="2312"/>
                  </a:cubicBezTo>
                  <a:cubicBezTo>
                    <a:pt x="1199" y="2359"/>
                    <a:pt x="997" y="2374"/>
                    <a:pt x="796" y="2374"/>
                  </a:cubicBezTo>
                  <a:cubicBezTo>
                    <a:pt x="395" y="2374"/>
                    <a:pt x="0" y="2312"/>
                    <a:pt x="0" y="2312"/>
                  </a:cubicBezTo>
                  <a:lnTo>
                    <a:pt x="0" y="2312"/>
                  </a:lnTo>
                  <a:cubicBezTo>
                    <a:pt x="252" y="2609"/>
                    <a:pt x="684" y="2679"/>
                    <a:pt x="1096" y="2679"/>
                  </a:cubicBezTo>
                  <a:cubicBezTo>
                    <a:pt x="1333" y="2679"/>
                    <a:pt x="1564" y="2656"/>
                    <a:pt x="1751" y="2639"/>
                  </a:cubicBezTo>
                  <a:cubicBezTo>
                    <a:pt x="1800" y="2635"/>
                    <a:pt x="1848" y="2633"/>
                    <a:pt x="1897" y="2633"/>
                  </a:cubicBezTo>
                  <a:cubicBezTo>
                    <a:pt x="2135" y="2633"/>
                    <a:pt x="2383" y="2678"/>
                    <a:pt x="2615" y="2756"/>
                  </a:cubicBezTo>
                  <a:cubicBezTo>
                    <a:pt x="2545" y="2826"/>
                    <a:pt x="2522" y="2896"/>
                    <a:pt x="2522" y="2966"/>
                  </a:cubicBezTo>
                  <a:cubicBezTo>
                    <a:pt x="2382" y="3012"/>
                    <a:pt x="2242" y="3082"/>
                    <a:pt x="2125" y="3176"/>
                  </a:cubicBezTo>
                  <a:cubicBezTo>
                    <a:pt x="2335" y="3176"/>
                    <a:pt x="2545" y="3223"/>
                    <a:pt x="2732" y="3293"/>
                  </a:cubicBezTo>
                  <a:cubicBezTo>
                    <a:pt x="3111" y="3498"/>
                    <a:pt x="3387" y="3570"/>
                    <a:pt x="3610" y="3570"/>
                  </a:cubicBezTo>
                  <a:cubicBezTo>
                    <a:pt x="4125" y="3570"/>
                    <a:pt x="4358" y="3189"/>
                    <a:pt x="4907" y="3189"/>
                  </a:cubicBezTo>
                  <a:cubicBezTo>
                    <a:pt x="4958" y="3189"/>
                    <a:pt x="5011" y="3192"/>
                    <a:pt x="5067" y="3199"/>
                  </a:cubicBezTo>
                  <a:lnTo>
                    <a:pt x="5137" y="3199"/>
                  </a:lnTo>
                  <a:cubicBezTo>
                    <a:pt x="5202" y="3209"/>
                    <a:pt x="5267" y="3214"/>
                    <a:pt x="5333" y="3214"/>
                  </a:cubicBezTo>
                  <a:cubicBezTo>
                    <a:pt x="5737" y="3214"/>
                    <a:pt x="6140" y="3031"/>
                    <a:pt x="6421" y="2709"/>
                  </a:cubicBezTo>
                  <a:lnTo>
                    <a:pt x="6421" y="2709"/>
                  </a:lnTo>
                  <a:cubicBezTo>
                    <a:pt x="6123" y="2761"/>
                    <a:pt x="5813" y="2788"/>
                    <a:pt x="5508" y="2788"/>
                  </a:cubicBezTo>
                  <a:cubicBezTo>
                    <a:pt x="5407" y="2788"/>
                    <a:pt x="5306" y="2785"/>
                    <a:pt x="5207" y="2779"/>
                  </a:cubicBezTo>
                  <a:cubicBezTo>
                    <a:pt x="4997" y="2709"/>
                    <a:pt x="4717" y="2032"/>
                    <a:pt x="5837" y="1471"/>
                  </a:cubicBezTo>
                  <a:cubicBezTo>
                    <a:pt x="6514" y="1145"/>
                    <a:pt x="7075" y="631"/>
                    <a:pt x="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1209;p57">
              <a:extLst>
                <a:ext uri="{FF2B5EF4-FFF2-40B4-BE49-F238E27FC236}">
                  <a16:creationId xmlns:a16="http://schemas.microsoft.com/office/drawing/2014/main" id="{5ABFCEF8-5F04-1543-9775-E1FFDEA75534}"/>
                </a:ext>
              </a:extLst>
            </p:cNvPr>
            <p:cNvSpPr/>
            <p:nvPr/>
          </p:nvSpPr>
          <p:spPr>
            <a:xfrm>
              <a:off x="2651625" y="412050"/>
              <a:ext cx="175125" cy="69875"/>
            </a:xfrm>
            <a:custGeom>
              <a:avLst/>
              <a:gdLst/>
              <a:ahLst/>
              <a:cxnLst/>
              <a:rect l="l" t="t" r="r" b="b"/>
              <a:pathLst>
                <a:path w="7005" h="2795" extrusionOk="0">
                  <a:moveTo>
                    <a:pt x="7005" y="1"/>
                  </a:moveTo>
                  <a:lnTo>
                    <a:pt x="7005" y="1"/>
                  </a:lnTo>
                  <a:cubicBezTo>
                    <a:pt x="6585" y="374"/>
                    <a:pt x="6048" y="631"/>
                    <a:pt x="5487" y="678"/>
                  </a:cubicBezTo>
                  <a:cubicBezTo>
                    <a:pt x="4834" y="725"/>
                    <a:pt x="4227" y="935"/>
                    <a:pt x="3713" y="1308"/>
                  </a:cubicBezTo>
                  <a:cubicBezTo>
                    <a:pt x="3620" y="1378"/>
                    <a:pt x="3503" y="1448"/>
                    <a:pt x="3386" y="1495"/>
                  </a:cubicBezTo>
                  <a:cubicBezTo>
                    <a:pt x="3351" y="1507"/>
                    <a:pt x="3316" y="1513"/>
                    <a:pt x="3278" y="1513"/>
                  </a:cubicBezTo>
                  <a:cubicBezTo>
                    <a:pt x="3240" y="1513"/>
                    <a:pt x="3199" y="1507"/>
                    <a:pt x="3153" y="1495"/>
                  </a:cubicBezTo>
                  <a:cubicBezTo>
                    <a:pt x="2793" y="1343"/>
                    <a:pt x="2410" y="1265"/>
                    <a:pt x="2026" y="1265"/>
                  </a:cubicBezTo>
                  <a:cubicBezTo>
                    <a:pt x="1761" y="1265"/>
                    <a:pt x="1495" y="1302"/>
                    <a:pt x="1238" y="1378"/>
                  </a:cubicBezTo>
                  <a:cubicBezTo>
                    <a:pt x="1170" y="1382"/>
                    <a:pt x="1102" y="1384"/>
                    <a:pt x="1033" y="1384"/>
                  </a:cubicBezTo>
                  <a:cubicBezTo>
                    <a:pt x="682" y="1384"/>
                    <a:pt x="333" y="1332"/>
                    <a:pt x="1" y="1215"/>
                  </a:cubicBezTo>
                  <a:lnTo>
                    <a:pt x="1" y="1215"/>
                  </a:lnTo>
                  <a:cubicBezTo>
                    <a:pt x="304" y="1705"/>
                    <a:pt x="1075" y="1729"/>
                    <a:pt x="1542" y="1752"/>
                  </a:cubicBezTo>
                  <a:cubicBezTo>
                    <a:pt x="1798" y="1752"/>
                    <a:pt x="2055" y="1822"/>
                    <a:pt x="2289" y="1939"/>
                  </a:cubicBezTo>
                  <a:cubicBezTo>
                    <a:pt x="2242" y="1985"/>
                    <a:pt x="2195" y="2055"/>
                    <a:pt x="2195" y="2125"/>
                  </a:cubicBezTo>
                  <a:cubicBezTo>
                    <a:pt x="2055" y="2149"/>
                    <a:pt x="1938" y="2172"/>
                    <a:pt x="1822" y="2242"/>
                  </a:cubicBezTo>
                  <a:cubicBezTo>
                    <a:pt x="2008" y="2289"/>
                    <a:pt x="2195" y="2336"/>
                    <a:pt x="2359" y="2429"/>
                  </a:cubicBezTo>
                  <a:cubicBezTo>
                    <a:pt x="2734" y="2709"/>
                    <a:pt x="3003" y="2794"/>
                    <a:pt x="3227" y="2794"/>
                  </a:cubicBezTo>
                  <a:cubicBezTo>
                    <a:pt x="3580" y="2794"/>
                    <a:pt x="3822" y="2581"/>
                    <a:pt x="4195" y="2581"/>
                  </a:cubicBezTo>
                  <a:cubicBezTo>
                    <a:pt x="4276" y="2581"/>
                    <a:pt x="4364" y="2591"/>
                    <a:pt x="4460" y="2616"/>
                  </a:cubicBezTo>
                  <a:lnTo>
                    <a:pt x="4507" y="2616"/>
                  </a:lnTo>
                  <a:cubicBezTo>
                    <a:pt x="4633" y="2656"/>
                    <a:pt x="4760" y="2675"/>
                    <a:pt x="4886" y="2675"/>
                  </a:cubicBezTo>
                  <a:cubicBezTo>
                    <a:pt x="5204" y="2675"/>
                    <a:pt x="5510" y="2553"/>
                    <a:pt x="5744" y="2336"/>
                  </a:cubicBezTo>
                  <a:lnTo>
                    <a:pt x="5744" y="2336"/>
                  </a:lnTo>
                  <a:cubicBezTo>
                    <a:pt x="5651" y="2341"/>
                    <a:pt x="5557" y="2344"/>
                    <a:pt x="5464" y="2344"/>
                  </a:cubicBezTo>
                  <a:cubicBezTo>
                    <a:pt x="5185" y="2344"/>
                    <a:pt x="4909" y="2318"/>
                    <a:pt x="4647" y="2266"/>
                  </a:cubicBezTo>
                  <a:cubicBezTo>
                    <a:pt x="4460" y="2172"/>
                    <a:pt x="4297" y="1542"/>
                    <a:pt x="5371" y="1168"/>
                  </a:cubicBezTo>
                  <a:cubicBezTo>
                    <a:pt x="6001" y="935"/>
                    <a:pt x="6585" y="538"/>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210;p57">
              <a:extLst>
                <a:ext uri="{FF2B5EF4-FFF2-40B4-BE49-F238E27FC236}">
                  <a16:creationId xmlns:a16="http://schemas.microsoft.com/office/drawing/2014/main" id="{F4127B6F-340E-C1E5-8C54-69A44515C053}"/>
                </a:ext>
              </a:extLst>
            </p:cNvPr>
            <p:cNvSpPr/>
            <p:nvPr/>
          </p:nvSpPr>
          <p:spPr>
            <a:xfrm>
              <a:off x="3349150" y="399575"/>
              <a:ext cx="136625" cy="83950"/>
            </a:xfrm>
            <a:custGeom>
              <a:avLst/>
              <a:gdLst/>
              <a:ahLst/>
              <a:cxnLst/>
              <a:rect l="l" t="t" r="r" b="b"/>
              <a:pathLst>
                <a:path w="5465" h="3358" extrusionOk="0">
                  <a:moveTo>
                    <a:pt x="2400" y="1"/>
                  </a:moveTo>
                  <a:cubicBezTo>
                    <a:pt x="1575" y="1"/>
                    <a:pt x="468" y="593"/>
                    <a:pt x="468" y="593"/>
                  </a:cubicBezTo>
                  <a:cubicBezTo>
                    <a:pt x="468" y="593"/>
                    <a:pt x="623" y="561"/>
                    <a:pt x="770" y="561"/>
                  </a:cubicBezTo>
                  <a:cubicBezTo>
                    <a:pt x="902" y="561"/>
                    <a:pt x="1028" y="587"/>
                    <a:pt x="1028" y="687"/>
                  </a:cubicBezTo>
                  <a:cubicBezTo>
                    <a:pt x="1028" y="873"/>
                    <a:pt x="1" y="1667"/>
                    <a:pt x="164" y="3068"/>
                  </a:cubicBezTo>
                  <a:cubicBezTo>
                    <a:pt x="152" y="3258"/>
                    <a:pt x="297" y="3357"/>
                    <a:pt x="445" y="3357"/>
                  </a:cubicBezTo>
                  <a:cubicBezTo>
                    <a:pt x="589" y="3357"/>
                    <a:pt x="736" y="3264"/>
                    <a:pt x="748" y="3068"/>
                  </a:cubicBezTo>
                  <a:cubicBezTo>
                    <a:pt x="841" y="2578"/>
                    <a:pt x="1075" y="2111"/>
                    <a:pt x="1425" y="1714"/>
                  </a:cubicBezTo>
                  <a:cubicBezTo>
                    <a:pt x="1588" y="1527"/>
                    <a:pt x="1798" y="1364"/>
                    <a:pt x="2032" y="1224"/>
                  </a:cubicBezTo>
                  <a:cubicBezTo>
                    <a:pt x="2079" y="1200"/>
                    <a:pt x="2125" y="1189"/>
                    <a:pt x="2172" y="1189"/>
                  </a:cubicBezTo>
                  <a:cubicBezTo>
                    <a:pt x="2219" y="1189"/>
                    <a:pt x="2265" y="1200"/>
                    <a:pt x="2312" y="1224"/>
                  </a:cubicBezTo>
                  <a:cubicBezTo>
                    <a:pt x="2569" y="1364"/>
                    <a:pt x="2849" y="1410"/>
                    <a:pt x="3129" y="1410"/>
                  </a:cubicBezTo>
                  <a:cubicBezTo>
                    <a:pt x="3199" y="1387"/>
                    <a:pt x="3269" y="1364"/>
                    <a:pt x="3363" y="1364"/>
                  </a:cubicBezTo>
                  <a:cubicBezTo>
                    <a:pt x="3394" y="1348"/>
                    <a:pt x="3430" y="1340"/>
                    <a:pt x="3467" y="1340"/>
                  </a:cubicBezTo>
                  <a:cubicBezTo>
                    <a:pt x="3542" y="1340"/>
                    <a:pt x="3620" y="1371"/>
                    <a:pt x="3666" y="1434"/>
                  </a:cubicBezTo>
                  <a:cubicBezTo>
                    <a:pt x="4017" y="1807"/>
                    <a:pt x="4437" y="2111"/>
                    <a:pt x="4927" y="2298"/>
                  </a:cubicBezTo>
                  <a:cubicBezTo>
                    <a:pt x="4971" y="2320"/>
                    <a:pt x="5016" y="2330"/>
                    <a:pt x="5058" y="2330"/>
                  </a:cubicBezTo>
                  <a:cubicBezTo>
                    <a:pt x="5284" y="2330"/>
                    <a:pt x="5454" y="2050"/>
                    <a:pt x="5277" y="1854"/>
                  </a:cubicBezTo>
                  <a:cubicBezTo>
                    <a:pt x="5091" y="1597"/>
                    <a:pt x="4904" y="1364"/>
                    <a:pt x="4717" y="1130"/>
                  </a:cubicBezTo>
                  <a:cubicBezTo>
                    <a:pt x="4577" y="990"/>
                    <a:pt x="4624" y="733"/>
                    <a:pt x="4810" y="663"/>
                  </a:cubicBezTo>
                  <a:cubicBezTo>
                    <a:pt x="5044" y="546"/>
                    <a:pt x="5277" y="383"/>
                    <a:pt x="5464" y="173"/>
                  </a:cubicBezTo>
                  <a:lnTo>
                    <a:pt x="5464" y="173"/>
                  </a:lnTo>
                  <a:cubicBezTo>
                    <a:pt x="5464" y="173"/>
                    <a:pt x="4768" y="299"/>
                    <a:pt x="4057" y="299"/>
                  </a:cubicBezTo>
                  <a:cubicBezTo>
                    <a:pt x="3625" y="299"/>
                    <a:pt x="3187" y="253"/>
                    <a:pt x="2896" y="103"/>
                  </a:cubicBezTo>
                  <a:cubicBezTo>
                    <a:pt x="2755" y="30"/>
                    <a:pt x="2584"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211;p57">
              <a:extLst>
                <a:ext uri="{FF2B5EF4-FFF2-40B4-BE49-F238E27FC236}">
                  <a16:creationId xmlns:a16="http://schemas.microsoft.com/office/drawing/2014/main" id="{75160811-12B9-5318-5C32-7B02FD2DA94F}"/>
                </a:ext>
              </a:extLst>
            </p:cNvPr>
            <p:cNvSpPr/>
            <p:nvPr/>
          </p:nvSpPr>
          <p:spPr>
            <a:xfrm>
              <a:off x="3145450" y="1012525"/>
              <a:ext cx="136600" cy="83300"/>
            </a:xfrm>
            <a:custGeom>
              <a:avLst/>
              <a:gdLst/>
              <a:ahLst/>
              <a:cxnLst/>
              <a:rect l="l" t="t" r="r" b="b"/>
              <a:pathLst>
                <a:path w="5464" h="3332" extrusionOk="0">
                  <a:moveTo>
                    <a:pt x="2411" y="0"/>
                  </a:moveTo>
                  <a:cubicBezTo>
                    <a:pt x="1585" y="0"/>
                    <a:pt x="467" y="614"/>
                    <a:pt x="467" y="614"/>
                  </a:cubicBezTo>
                  <a:cubicBezTo>
                    <a:pt x="467" y="614"/>
                    <a:pt x="634" y="572"/>
                    <a:pt x="785" y="572"/>
                  </a:cubicBezTo>
                  <a:cubicBezTo>
                    <a:pt x="912" y="572"/>
                    <a:pt x="1027" y="601"/>
                    <a:pt x="1027" y="707"/>
                  </a:cubicBezTo>
                  <a:cubicBezTo>
                    <a:pt x="1027" y="871"/>
                    <a:pt x="0" y="1665"/>
                    <a:pt x="187" y="3042"/>
                  </a:cubicBezTo>
                  <a:cubicBezTo>
                    <a:pt x="175" y="3232"/>
                    <a:pt x="320" y="3331"/>
                    <a:pt x="468" y="3331"/>
                  </a:cubicBezTo>
                  <a:cubicBezTo>
                    <a:pt x="612" y="3331"/>
                    <a:pt x="759" y="3238"/>
                    <a:pt x="771" y="3042"/>
                  </a:cubicBezTo>
                  <a:cubicBezTo>
                    <a:pt x="864" y="2552"/>
                    <a:pt x="1097" y="2108"/>
                    <a:pt x="1424" y="1735"/>
                  </a:cubicBezTo>
                  <a:cubicBezTo>
                    <a:pt x="1611" y="1525"/>
                    <a:pt x="1821" y="1361"/>
                    <a:pt x="2055" y="1221"/>
                  </a:cubicBezTo>
                  <a:cubicBezTo>
                    <a:pt x="2090" y="1198"/>
                    <a:pt x="2136" y="1186"/>
                    <a:pt x="2183" y="1186"/>
                  </a:cubicBezTo>
                  <a:cubicBezTo>
                    <a:pt x="2230" y="1186"/>
                    <a:pt x="2277" y="1198"/>
                    <a:pt x="2312" y="1221"/>
                  </a:cubicBezTo>
                  <a:cubicBezTo>
                    <a:pt x="2568" y="1361"/>
                    <a:pt x="2849" y="1408"/>
                    <a:pt x="3129" y="1408"/>
                  </a:cubicBezTo>
                  <a:cubicBezTo>
                    <a:pt x="3199" y="1385"/>
                    <a:pt x="3292" y="1385"/>
                    <a:pt x="3362" y="1361"/>
                  </a:cubicBezTo>
                  <a:cubicBezTo>
                    <a:pt x="3393" y="1346"/>
                    <a:pt x="3430" y="1338"/>
                    <a:pt x="3467" y="1338"/>
                  </a:cubicBezTo>
                  <a:cubicBezTo>
                    <a:pt x="3541" y="1338"/>
                    <a:pt x="3619" y="1369"/>
                    <a:pt x="3666" y="1431"/>
                  </a:cubicBezTo>
                  <a:cubicBezTo>
                    <a:pt x="4016" y="1805"/>
                    <a:pt x="4436" y="2108"/>
                    <a:pt x="4927" y="2295"/>
                  </a:cubicBezTo>
                  <a:cubicBezTo>
                    <a:pt x="4971" y="2317"/>
                    <a:pt x="5015" y="2327"/>
                    <a:pt x="5056" y="2327"/>
                  </a:cubicBezTo>
                  <a:cubicBezTo>
                    <a:pt x="5277" y="2327"/>
                    <a:pt x="5434" y="2048"/>
                    <a:pt x="5277" y="1852"/>
                  </a:cubicBezTo>
                  <a:cubicBezTo>
                    <a:pt x="5090" y="1595"/>
                    <a:pt x="4903" y="1361"/>
                    <a:pt x="4716" y="1128"/>
                  </a:cubicBezTo>
                  <a:cubicBezTo>
                    <a:pt x="4576" y="988"/>
                    <a:pt x="4623" y="754"/>
                    <a:pt x="4810" y="661"/>
                  </a:cubicBezTo>
                  <a:cubicBezTo>
                    <a:pt x="5043" y="544"/>
                    <a:pt x="5277" y="381"/>
                    <a:pt x="5464" y="194"/>
                  </a:cubicBezTo>
                  <a:lnTo>
                    <a:pt x="5464" y="194"/>
                  </a:lnTo>
                  <a:cubicBezTo>
                    <a:pt x="5463" y="194"/>
                    <a:pt x="4806" y="305"/>
                    <a:pt x="4116" y="305"/>
                  </a:cubicBezTo>
                  <a:cubicBezTo>
                    <a:pt x="3665" y="305"/>
                    <a:pt x="3200" y="257"/>
                    <a:pt x="2895" y="100"/>
                  </a:cubicBezTo>
                  <a:cubicBezTo>
                    <a:pt x="2757" y="29"/>
                    <a:pt x="2591" y="0"/>
                    <a:pt x="2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088;p36">
            <a:extLst>
              <a:ext uri="{FF2B5EF4-FFF2-40B4-BE49-F238E27FC236}">
                <a16:creationId xmlns:a16="http://schemas.microsoft.com/office/drawing/2014/main" id="{33E1409A-D661-F3C9-C8BF-E34A03D5CF79}"/>
              </a:ext>
            </a:extLst>
          </p:cNvPr>
          <p:cNvSpPr txBox="1">
            <a:spLocks/>
          </p:cNvSpPr>
          <p:nvPr/>
        </p:nvSpPr>
        <p:spPr>
          <a:xfrm>
            <a:off x="-298825" y="2693257"/>
            <a:ext cx="6717300" cy="90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Chango"/>
              <a:buNone/>
              <a:defRPr sz="4300" b="0" i="0" u="none" strike="noStrike" cap="none">
                <a:solidFill>
                  <a:schemeClr val="dk2"/>
                </a:solidFill>
                <a:latin typeface="Chango"/>
                <a:ea typeface="Chango"/>
                <a:cs typeface="Chango"/>
                <a:sym typeface="Chango"/>
              </a:defRPr>
            </a:lvl1pPr>
            <a:lvl2pPr marR="0" lvl="1"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2pPr>
            <a:lvl3pPr marR="0" lvl="2"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3pPr>
            <a:lvl4pPr marR="0" lvl="3"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4pPr>
            <a:lvl5pPr marR="0" lvl="4"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5pPr>
            <a:lvl6pPr marR="0" lvl="5"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6pPr>
            <a:lvl7pPr marR="0" lvl="6"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7pPr>
            <a:lvl8pPr marR="0" lvl="7"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8pPr>
            <a:lvl9pPr marR="0" lvl="8" algn="ctr" rtl="0">
              <a:lnSpc>
                <a:spcPct val="9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9pPr>
          </a:lstStyle>
          <a:p>
            <a:pPr marL="0" marR="0" lvl="0" indent="0" algn="ctr" defTabSz="914400" rtl="0" eaLnBrk="1" fontAlgn="auto" latinLnBrk="0" hangingPunct="1">
              <a:lnSpc>
                <a:spcPct val="90000"/>
              </a:lnSpc>
              <a:spcBef>
                <a:spcPts val="0"/>
              </a:spcBef>
              <a:spcAft>
                <a:spcPts val="0"/>
              </a:spcAft>
              <a:buClr>
                <a:srgbClr val="2D3E53"/>
              </a:buClr>
              <a:buSzPts val="3600"/>
              <a:buFont typeface="Chango"/>
              <a:buNone/>
              <a:tabLst/>
              <a:defRPr/>
            </a:pPr>
            <a:endParaRPr kumimoji="0" lang="en-US" sz="4300" b="1" i="0" u="none" strike="noStrike" kern="0" cap="none" spc="0" normalizeH="0" baseline="0" noProof="0">
              <a:ln>
                <a:noFill/>
              </a:ln>
              <a:solidFill>
                <a:srgbClr val="2D3E53"/>
              </a:solidFill>
              <a:effectLst/>
              <a:uLnTx/>
              <a:uFillTx/>
              <a:latin typeface="Times New Roman" panose="02020603050405020304" pitchFamily="18" charset="0"/>
              <a:cs typeface="Times New Roman" panose="02020603050405020304" pitchFamily="18" charset="0"/>
              <a:sym typeface="Chango"/>
            </a:endParaRPr>
          </a:p>
        </p:txBody>
      </p:sp>
      <p:sp>
        <p:nvSpPr>
          <p:cNvPr id="5" name="Google Shape;2089;p36">
            <a:extLst>
              <a:ext uri="{FF2B5EF4-FFF2-40B4-BE49-F238E27FC236}">
                <a16:creationId xmlns:a16="http://schemas.microsoft.com/office/drawing/2014/main" id="{EFA2A459-8D50-3A0C-D835-B65108010AA5}"/>
              </a:ext>
            </a:extLst>
          </p:cNvPr>
          <p:cNvSpPr txBox="1">
            <a:spLocks/>
          </p:cNvSpPr>
          <p:nvPr/>
        </p:nvSpPr>
        <p:spPr>
          <a:xfrm>
            <a:off x="1629500" y="523934"/>
            <a:ext cx="2543518" cy="1711023"/>
          </a:xfrm>
          <a:prstGeom prst="rect">
            <a:avLst/>
          </a:prstGeom>
          <a:noFill/>
          <a:ln w="28575" cap="flat" cmpd="sng">
            <a:solidFill>
              <a:srgbClr val="B9BE4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6000"/>
              <a:buFont typeface="Chango"/>
              <a:buNone/>
              <a:defRPr sz="9600" b="0" i="0" u="none" strike="noStrike" cap="none">
                <a:solidFill>
                  <a:schemeClr val="dk2"/>
                </a:solidFill>
                <a:latin typeface="Chango"/>
                <a:ea typeface="Chango"/>
                <a:cs typeface="Chango"/>
                <a:sym typeface="Chango"/>
              </a:defRPr>
            </a:lvl1pPr>
            <a:lvl2pPr marR="0" lvl="1"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2pPr>
            <a:lvl3pPr marR="0" lvl="2"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3pPr>
            <a:lvl4pPr marR="0" lvl="3"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4pPr>
            <a:lvl5pPr marR="0" lvl="4"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5pPr>
            <a:lvl6pPr marR="0" lvl="5"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6pPr>
            <a:lvl7pPr marR="0" lvl="6"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7pPr>
            <a:lvl8pPr marR="0" lvl="7"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8pPr>
            <a:lvl9pPr marR="0" lvl="8" algn="ctr" rtl="0">
              <a:lnSpc>
                <a:spcPct val="90000"/>
              </a:lnSpc>
              <a:spcBef>
                <a:spcPts val="0"/>
              </a:spcBef>
              <a:spcAft>
                <a:spcPts val="0"/>
              </a:spcAft>
              <a:buClr>
                <a:schemeClr val="dk2"/>
              </a:buClr>
              <a:buSzPts val="6000"/>
              <a:buFont typeface="Chango"/>
              <a:buNone/>
              <a:defRPr sz="6000" b="0" i="0" u="none" strike="noStrike" cap="none">
                <a:solidFill>
                  <a:schemeClr val="dk2"/>
                </a:solidFill>
                <a:latin typeface="Chango"/>
                <a:ea typeface="Chango"/>
                <a:cs typeface="Chango"/>
                <a:sym typeface="Chango"/>
              </a:defRPr>
            </a:lvl9pPr>
          </a:lstStyle>
          <a:p>
            <a:pPr marL="0" marR="0" lvl="0" indent="0" algn="ctr" defTabSz="914400" rtl="0" eaLnBrk="1" fontAlgn="auto" latinLnBrk="0" hangingPunct="1">
              <a:lnSpc>
                <a:spcPct val="90000"/>
              </a:lnSpc>
              <a:spcBef>
                <a:spcPts val="0"/>
              </a:spcBef>
              <a:spcAft>
                <a:spcPts val="0"/>
              </a:spcAft>
              <a:buClr>
                <a:srgbClr val="2D3E53"/>
              </a:buClr>
              <a:buSzPts val="6000"/>
              <a:buFont typeface="Chango"/>
              <a:buNone/>
              <a:tabLst/>
              <a:defRPr/>
            </a:pPr>
            <a:r>
              <a:rPr kumimoji="0" lang="en" sz="9600" b="1" i="0" u="none" strike="noStrike" kern="0" cap="none" spc="0" normalizeH="0" baseline="0" noProof="0">
                <a:ln>
                  <a:noFill/>
                </a:ln>
                <a:solidFill>
                  <a:srgbClr val="2D3E53"/>
                </a:solidFill>
                <a:effectLst/>
                <a:uLnTx/>
                <a:uFillTx/>
                <a:latin typeface="Times New Roman" panose="02020603050405020304" pitchFamily="18" charset="0"/>
                <a:cs typeface="Times New Roman" panose="02020603050405020304" pitchFamily="18" charset="0"/>
                <a:sym typeface="Chango"/>
              </a:rPr>
              <a:t>I</a:t>
            </a:r>
          </a:p>
        </p:txBody>
      </p:sp>
      <p:sp>
        <p:nvSpPr>
          <p:cNvPr id="13" name="TextBox 12">
            <a:extLst>
              <a:ext uri="{FF2B5EF4-FFF2-40B4-BE49-F238E27FC236}">
                <a16:creationId xmlns:a16="http://schemas.microsoft.com/office/drawing/2014/main" id="{C8E5F551-B23F-7795-643A-CAAB70BBC883}"/>
              </a:ext>
            </a:extLst>
          </p:cNvPr>
          <p:cNvSpPr txBox="1"/>
          <p:nvPr/>
        </p:nvSpPr>
        <p:spPr>
          <a:xfrm>
            <a:off x="270495" y="2478868"/>
            <a:ext cx="5422230" cy="1311128"/>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
                <a:srgbClr val="2D3E53"/>
              </a:buClr>
              <a:buSzPts val="3600"/>
              <a:buFont typeface="Chango"/>
              <a:buNone/>
              <a:tabLst/>
              <a:defRPr/>
            </a:pPr>
            <a:r>
              <a:rPr lang="en-US" sz="4400" b="1">
                <a:solidFill>
                  <a:srgbClr val="2D3E53"/>
                </a:solidFill>
                <a:latin typeface="Times New Roman" panose="02020603050405020304" pitchFamily="18" charset="0"/>
                <a:cs typeface="Times New Roman" panose="02020603050405020304" pitchFamily="18" charset="0"/>
              </a:rPr>
              <a:t>Đọc và tìm </a:t>
            </a:r>
          </a:p>
          <a:p>
            <a:pPr marL="0" marR="0" lvl="0" indent="0" algn="ctr" defTabSz="914400" rtl="0" eaLnBrk="1" fontAlgn="auto" latinLnBrk="0" hangingPunct="1">
              <a:lnSpc>
                <a:spcPct val="90000"/>
              </a:lnSpc>
              <a:spcBef>
                <a:spcPts val="0"/>
              </a:spcBef>
              <a:spcAft>
                <a:spcPts val="0"/>
              </a:spcAft>
              <a:buClr>
                <a:srgbClr val="2D3E53"/>
              </a:buClr>
              <a:buSzPts val="3600"/>
              <a:buFont typeface="Chango"/>
              <a:buNone/>
              <a:tabLst/>
              <a:defRPr/>
            </a:pPr>
            <a:r>
              <a:rPr lang="en-US" sz="4400" b="1">
                <a:solidFill>
                  <a:srgbClr val="2D3E53"/>
                </a:solidFill>
                <a:latin typeface="Times New Roman" panose="02020603050405020304" pitchFamily="18" charset="0"/>
                <a:cs typeface="Times New Roman" panose="02020603050405020304" pitchFamily="18" charset="0"/>
              </a:rPr>
              <a:t>hiểu chung</a:t>
            </a:r>
            <a:endParaRPr kumimoji="0" lang="en-US" sz="9600" b="1" i="0" u="none" strike="noStrike" kern="0" cap="none" spc="0" normalizeH="0" baseline="0" noProof="0">
              <a:ln>
                <a:noFill/>
              </a:ln>
              <a:solidFill>
                <a:srgbClr val="2D3E53"/>
              </a:solidFill>
              <a:effectLst/>
              <a:uLnTx/>
              <a:uFillTx/>
              <a:latin typeface="Times New Roman" panose="02020603050405020304" pitchFamily="18" charset="0"/>
              <a:cs typeface="Times New Roman" panose="02020603050405020304" pitchFamily="18" charset="0"/>
              <a:sym typeface="Chango"/>
            </a:endParaRPr>
          </a:p>
        </p:txBody>
      </p:sp>
      <p:sp>
        <p:nvSpPr>
          <p:cNvPr id="14" name="Google Shape;1240;p19">
            <a:extLst>
              <a:ext uri="{FF2B5EF4-FFF2-40B4-BE49-F238E27FC236}">
                <a16:creationId xmlns:a16="http://schemas.microsoft.com/office/drawing/2014/main" id="{8BB7B21B-E2A5-6373-7984-2C5338CA6704}"/>
              </a:ext>
            </a:extLst>
          </p:cNvPr>
          <p:cNvSpPr/>
          <p:nvPr/>
        </p:nvSpPr>
        <p:spPr>
          <a:xfrm flipH="1">
            <a:off x="565960" y="988624"/>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5" name="Google Shape;1241;p19">
            <a:extLst>
              <a:ext uri="{FF2B5EF4-FFF2-40B4-BE49-F238E27FC236}">
                <a16:creationId xmlns:a16="http://schemas.microsoft.com/office/drawing/2014/main" id="{D0562C2F-436C-9B8F-CCB9-5FF46D446D18}"/>
              </a:ext>
            </a:extLst>
          </p:cNvPr>
          <p:cNvGrpSpPr/>
          <p:nvPr/>
        </p:nvGrpSpPr>
        <p:grpSpPr>
          <a:xfrm rot="15052577">
            <a:off x="1383690" y="1307771"/>
            <a:ext cx="1145650" cy="700230"/>
            <a:chOff x="3182725" y="919500"/>
            <a:chExt cx="1712225" cy="1046525"/>
          </a:xfrm>
        </p:grpSpPr>
        <p:sp>
          <p:nvSpPr>
            <p:cNvPr id="16" name="Google Shape;1242;p19">
              <a:extLst>
                <a:ext uri="{FF2B5EF4-FFF2-40B4-BE49-F238E27FC236}">
                  <a16:creationId xmlns:a16="http://schemas.microsoft.com/office/drawing/2014/main" id="{242A2DFA-3CC3-A025-7076-4B1FED846044}"/>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rgbClr val="5379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43;p19">
              <a:extLst>
                <a:ext uri="{FF2B5EF4-FFF2-40B4-BE49-F238E27FC236}">
                  <a16:creationId xmlns:a16="http://schemas.microsoft.com/office/drawing/2014/main" id="{0E670452-C5F6-7AC0-3079-FC4224F70623}"/>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44;p19">
              <a:extLst>
                <a:ext uri="{FF2B5EF4-FFF2-40B4-BE49-F238E27FC236}">
                  <a16:creationId xmlns:a16="http://schemas.microsoft.com/office/drawing/2014/main" id="{FE94C55E-A6B3-909C-B515-5E9C8DE88C9E}"/>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45;p19">
              <a:extLst>
                <a:ext uri="{FF2B5EF4-FFF2-40B4-BE49-F238E27FC236}">
                  <a16:creationId xmlns:a16="http://schemas.microsoft.com/office/drawing/2014/main" id="{B4E742B9-0A84-AB6E-EB93-D8379E5764BF}"/>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rgbClr val="92B6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46;p19">
              <a:extLst>
                <a:ext uri="{FF2B5EF4-FFF2-40B4-BE49-F238E27FC236}">
                  <a16:creationId xmlns:a16="http://schemas.microsoft.com/office/drawing/2014/main" id="{D875C336-CEBC-7FAA-8DB0-53158B36B343}"/>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rgbClr val="2C6A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1" name="Google Shape;1247;p19">
            <a:extLst>
              <a:ext uri="{FF2B5EF4-FFF2-40B4-BE49-F238E27FC236}">
                <a16:creationId xmlns:a16="http://schemas.microsoft.com/office/drawing/2014/main" id="{7D17AF3A-1702-3391-F874-A627D07299F3}"/>
              </a:ext>
            </a:extLst>
          </p:cNvPr>
          <p:cNvGrpSpPr/>
          <p:nvPr/>
        </p:nvGrpSpPr>
        <p:grpSpPr>
          <a:xfrm rot="5400000">
            <a:off x="6588625" y="-11450"/>
            <a:ext cx="960975" cy="983875"/>
            <a:chOff x="1459725" y="3033450"/>
            <a:chExt cx="960975" cy="983875"/>
          </a:xfrm>
        </p:grpSpPr>
        <p:sp>
          <p:nvSpPr>
            <p:cNvPr id="22" name="Google Shape;1248;p19">
              <a:extLst>
                <a:ext uri="{FF2B5EF4-FFF2-40B4-BE49-F238E27FC236}">
                  <a16:creationId xmlns:a16="http://schemas.microsoft.com/office/drawing/2014/main" id="{94F86B4D-7B0F-E12F-F411-8652483E74DB}"/>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49;p19">
              <a:extLst>
                <a:ext uri="{FF2B5EF4-FFF2-40B4-BE49-F238E27FC236}">
                  <a16:creationId xmlns:a16="http://schemas.microsoft.com/office/drawing/2014/main" id="{813037FC-29B7-EA8D-7028-69DEF1B5DE5D}"/>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50;p19">
              <a:extLst>
                <a:ext uri="{FF2B5EF4-FFF2-40B4-BE49-F238E27FC236}">
                  <a16:creationId xmlns:a16="http://schemas.microsoft.com/office/drawing/2014/main" id="{161DDE89-443D-19C9-4C64-AC87CDD56D90}"/>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51;p19">
              <a:extLst>
                <a:ext uri="{FF2B5EF4-FFF2-40B4-BE49-F238E27FC236}">
                  <a16:creationId xmlns:a16="http://schemas.microsoft.com/office/drawing/2014/main" id="{B13D870C-D284-E7A9-B742-860D7AD71F59}"/>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rgbClr val="48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6" name="Google Shape;1252;p19">
            <a:extLst>
              <a:ext uri="{FF2B5EF4-FFF2-40B4-BE49-F238E27FC236}">
                <a16:creationId xmlns:a16="http://schemas.microsoft.com/office/drawing/2014/main" id="{311356F2-9B5D-AA1B-C515-2D06F8ADA470}"/>
              </a:ext>
            </a:extLst>
          </p:cNvPr>
          <p:cNvGrpSpPr/>
          <p:nvPr/>
        </p:nvGrpSpPr>
        <p:grpSpPr>
          <a:xfrm rot="-5400000">
            <a:off x="3219282" y="400469"/>
            <a:ext cx="826650" cy="1041725"/>
            <a:chOff x="2030500" y="3653500"/>
            <a:chExt cx="826650" cy="1041725"/>
          </a:xfrm>
        </p:grpSpPr>
        <p:sp>
          <p:nvSpPr>
            <p:cNvPr id="27" name="Google Shape;1253;p19">
              <a:extLst>
                <a:ext uri="{FF2B5EF4-FFF2-40B4-BE49-F238E27FC236}">
                  <a16:creationId xmlns:a16="http://schemas.microsoft.com/office/drawing/2014/main" id="{1CFEA6AE-6289-E9FA-CE48-BAD734FD0EB2}"/>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54;p19">
              <a:extLst>
                <a:ext uri="{FF2B5EF4-FFF2-40B4-BE49-F238E27FC236}">
                  <a16:creationId xmlns:a16="http://schemas.microsoft.com/office/drawing/2014/main" id="{7924D900-4DFC-4DE0-C9C2-91FFD1D6D1E2}"/>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55;p19">
              <a:extLst>
                <a:ext uri="{FF2B5EF4-FFF2-40B4-BE49-F238E27FC236}">
                  <a16:creationId xmlns:a16="http://schemas.microsoft.com/office/drawing/2014/main" id="{2B225656-6CE0-61E7-CD64-F46CEB07919A}"/>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56;p19">
              <a:extLst>
                <a:ext uri="{FF2B5EF4-FFF2-40B4-BE49-F238E27FC236}">
                  <a16:creationId xmlns:a16="http://schemas.microsoft.com/office/drawing/2014/main" id="{D3A8CDE4-3E53-2097-BFD8-C443F346A9EC}"/>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57;p19">
              <a:extLst>
                <a:ext uri="{FF2B5EF4-FFF2-40B4-BE49-F238E27FC236}">
                  <a16:creationId xmlns:a16="http://schemas.microsoft.com/office/drawing/2014/main" id="{66750F16-49A6-9705-1BC9-4CF04987224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58;p19">
              <a:extLst>
                <a:ext uri="{FF2B5EF4-FFF2-40B4-BE49-F238E27FC236}">
                  <a16:creationId xmlns:a16="http://schemas.microsoft.com/office/drawing/2014/main" id="{4755DA6C-9704-B2AC-BBAB-803FC004C21C}"/>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59;p19">
              <a:extLst>
                <a:ext uri="{FF2B5EF4-FFF2-40B4-BE49-F238E27FC236}">
                  <a16:creationId xmlns:a16="http://schemas.microsoft.com/office/drawing/2014/main" id="{563DD245-E114-9D14-F850-CD88C0BD9926}"/>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60;p19">
              <a:extLst>
                <a:ext uri="{FF2B5EF4-FFF2-40B4-BE49-F238E27FC236}">
                  <a16:creationId xmlns:a16="http://schemas.microsoft.com/office/drawing/2014/main" id="{E6CF8159-3D3F-BE08-B6F9-3BCB5CE96524}"/>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61;p19">
              <a:extLst>
                <a:ext uri="{FF2B5EF4-FFF2-40B4-BE49-F238E27FC236}">
                  <a16:creationId xmlns:a16="http://schemas.microsoft.com/office/drawing/2014/main" id="{C2E86FE1-1907-2CB8-F4FF-ABF9E1C6CF00}"/>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62;p19">
              <a:extLst>
                <a:ext uri="{FF2B5EF4-FFF2-40B4-BE49-F238E27FC236}">
                  <a16:creationId xmlns:a16="http://schemas.microsoft.com/office/drawing/2014/main" id="{F2C1B64F-822C-CC04-D2AE-967FBA53B72F}"/>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63;p19">
              <a:extLst>
                <a:ext uri="{FF2B5EF4-FFF2-40B4-BE49-F238E27FC236}">
                  <a16:creationId xmlns:a16="http://schemas.microsoft.com/office/drawing/2014/main" id="{B4DFEECD-0C5E-E69A-86ED-3025AB1723CF}"/>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64;p19">
              <a:extLst>
                <a:ext uri="{FF2B5EF4-FFF2-40B4-BE49-F238E27FC236}">
                  <a16:creationId xmlns:a16="http://schemas.microsoft.com/office/drawing/2014/main" id="{7197E29B-02CD-4777-4682-06DC154E63DF}"/>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65;p19">
              <a:extLst>
                <a:ext uri="{FF2B5EF4-FFF2-40B4-BE49-F238E27FC236}">
                  <a16:creationId xmlns:a16="http://schemas.microsoft.com/office/drawing/2014/main" id="{E756E141-4272-D46D-33DA-DD57A3D7F8B5}"/>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66;p19">
              <a:extLst>
                <a:ext uri="{FF2B5EF4-FFF2-40B4-BE49-F238E27FC236}">
                  <a16:creationId xmlns:a16="http://schemas.microsoft.com/office/drawing/2014/main" id="{EAF7522B-E816-47C5-DEE8-D4F707DAEAD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67;p19">
              <a:extLst>
                <a:ext uri="{FF2B5EF4-FFF2-40B4-BE49-F238E27FC236}">
                  <a16:creationId xmlns:a16="http://schemas.microsoft.com/office/drawing/2014/main" id="{BEECCCFD-4CF8-15C5-FFDD-94261A6F32C8}"/>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68;p19">
              <a:extLst>
                <a:ext uri="{FF2B5EF4-FFF2-40B4-BE49-F238E27FC236}">
                  <a16:creationId xmlns:a16="http://schemas.microsoft.com/office/drawing/2014/main" id="{D801305C-E234-A75E-BFDD-30B8A72424AA}"/>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69;p19">
              <a:extLst>
                <a:ext uri="{FF2B5EF4-FFF2-40B4-BE49-F238E27FC236}">
                  <a16:creationId xmlns:a16="http://schemas.microsoft.com/office/drawing/2014/main" id="{CEE8E2FA-A5BA-5AC4-57BF-3B5524D5AAB2}"/>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70;p19">
              <a:extLst>
                <a:ext uri="{FF2B5EF4-FFF2-40B4-BE49-F238E27FC236}">
                  <a16:creationId xmlns:a16="http://schemas.microsoft.com/office/drawing/2014/main" id="{DBF2D130-6162-BE7B-D497-0B40FD299596}"/>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71;p19">
              <a:extLst>
                <a:ext uri="{FF2B5EF4-FFF2-40B4-BE49-F238E27FC236}">
                  <a16:creationId xmlns:a16="http://schemas.microsoft.com/office/drawing/2014/main" id="{35C6F6DD-5FA9-2693-EF41-1D4060DAC559}"/>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72;p19">
              <a:extLst>
                <a:ext uri="{FF2B5EF4-FFF2-40B4-BE49-F238E27FC236}">
                  <a16:creationId xmlns:a16="http://schemas.microsoft.com/office/drawing/2014/main" id="{E1BDB311-79E9-B9E5-8EB9-CD83A4A7F152}"/>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73;p19">
              <a:extLst>
                <a:ext uri="{FF2B5EF4-FFF2-40B4-BE49-F238E27FC236}">
                  <a16:creationId xmlns:a16="http://schemas.microsoft.com/office/drawing/2014/main" id="{65931183-6FDE-51C0-5400-97B313DCF633}"/>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74;p19">
              <a:extLst>
                <a:ext uri="{FF2B5EF4-FFF2-40B4-BE49-F238E27FC236}">
                  <a16:creationId xmlns:a16="http://schemas.microsoft.com/office/drawing/2014/main" id="{DDD559D7-1649-F304-705F-5F8F1432C986}"/>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275;p19">
              <a:extLst>
                <a:ext uri="{FF2B5EF4-FFF2-40B4-BE49-F238E27FC236}">
                  <a16:creationId xmlns:a16="http://schemas.microsoft.com/office/drawing/2014/main" id="{A5BDDFB2-FC96-4291-6518-2380F69E30FB}"/>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276;p19">
              <a:extLst>
                <a:ext uri="{FF2B5EF4-FFF2-40B4-BE49-F238E27FC236}">
                  <a16:creationId xmlns:a16="http://schemas.microsoft.com/office/drawing/2014/main" id="{C5F762EE-DBDC-4792-B8DA-83DCFD337083}"/>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277;p19">
              <a:extLst>
                <a:ext uri="{FF2B5EF4-FFF2-40B4-BE49-F238E27FC236}">
                  <a16:creationId xmlns:a16="http://schemas.microsoft.com/office/drawing/2014/main" id="{8E1400BA-162B-A24D-DE2F-3391F6BDA3B3}"/>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278;p19">
              <a:extLst>
                <a:ext uri="{FF2B5EF4-FFF2-40B4-BE49-F238E27FC236}">
                  <a16:creationId xmlns:a16="http://schemas.microsoft.com/office/drawing/2014/main" id="{166D9232-88CA-C762-784F-664333C82CEA}"/>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279;p19">
              <a:extLst>
                <a:ext uri="{FF2B5EF4-FFF2-40B4-BE49-F238E27FC236}">
                  <a16:creationId xmlns:a16="http://schemas.microsoft.com/office/drawing/2014/main" id="{0BC5BC8E-3B96-A7EB-8798-CC83E8911DD5}"/>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280;p19">
              <a:extLst>
                <a:ext uri="{FF2B5EF4-FFF2-40B4-BE49-F238E27FC236}">
                  <a16:creationId xmlns:a16="http://schemas.microsoft.com/office/drawing/2014/main" id="{C4C94F7C-695F-4DDE-4567-F5420F02A57C}"/>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rgbClr val="2C5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281;p19">
              <a:extLst>
                <a:ext uri="{FF2B5EF4-FFF2-40B4-BE49-F238E27FC236}">
                  <a16:creationId xmlns:a16="http://schemas.microsoft.com/office/drawing/2014/main" id="{CFE118CA-94ED-B270-13B9-F6DA3A60FA28}"/>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rgbClr val="2D3E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713837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1"/>
                                        </p:tgtEl>
                                        <p:attrNameLst>
                                          <p:attrName>style.visibility</p:attrName>
                                        </p:attrNameLst>
                                      </p:cBhvr>
                                      <p:to>
                                        <p:strVal val="visible"/>
                                      </p:to>
                                    </p:set>
                                    <p:animEffect transition="in" filter="fade">
                                      <p:cBhvr>
                                        <p:cTn id="7" dur="1000"/>
                                        <p:tgtEl>
                                          <p:spTgt spid="791"/>
                                        </p:tgtEl>
                                      </p:cBhvr>
                                    </p:animEffect>
                                    <p:anim calcmode="lin" valueType="num">
                                      <p:cBhvr>
                                        <p:cTn id="8" dur="1000" fill="hold"/>
                                        <p:tgtEl>
                                          <p:spTgt spid="791"/>
                                        </p:tgtEl>
                                        <p:attrNameLst>
                                          <p:attrName>ppt_x</p:attrName>
                                        </p:attrNameLst>
                                      </p:cBhvr>
                                      <p:tavLst>
                                        <p:tav tm="0">
                                          <p:val>
                                            <p:strVal val="#ppt_x"/>
                                          </p:val>
                                        </p:tav>
                                        <p:tav tm="100000">
                                          <p:val>
                                            <p:strVal val="#ppt_x"/>
                                          </p:val>
                                        </p:tav>
                                      </p:tavLst>
                                    </p:anim>
                                    <p:anim calcmode="lin" valueType="num">
                                      <p:cBhvr>
                                        <p:cTn id="9" dur="1000" fill="hold"/>
                                        <p:tgtEl>
                                          <p:spTgt spid="79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01"/>
                                        </p:tgtEl>
                                        <p:attrNameLst>
                                          <p:attrName>style.visibility</p:attrName>
                                        </p:attrNameLst>
                                      </p:cBhvr>
                                      <p:to>
                                        <p:strVal val="visible"/>
                                      </p:to>
                                    </p:set>
                                    <p:animEffect transition="in" filter="fade">
                                      <p:cBhvr>
                                        <p:cTn id="12" dur="1000"/>
                                        <p:tgtEl>
                                          <p:spTgt spid="801"/>
                                        </p:tgtEl>
                                      </p:cBhvr>
                                    </p:animEffect>
                                    <p:anim calcmode="lin" valueType="num">
                                      <p:cBhvr>
                                        <p:cTn id="13" dur="1000" fill="hold"/>
                                        <p:tgtEl>
                                          <p:spTgt spid="801"/>
                                        </p:tgtEl>
                                        <p:attrNameLst>
                                          <p:attrName>ppt_x</p:attrName>
                                        </p:attrNameLst>
                                      </p:cBhvr>
                                      <p:tavLst>
                                        <p:tav tm="0">
                                          <p:val>
                                            <p:strVal val="#ppt_x"/>
                                          </p:val>
                                        </p:tav>
                                        <p:tav tm="100000">
                                          <p:val>
                                            <p:strVal val="#ppt_x"/>
                                          </p:val>
                                        </p:tav>
                                      </p:tavLst>
                                    </p:anim>
                                    <p:anim calcmode="lin" valueType="num">
                                      <p:cBhvr>
                                        <p:cTn id="14" dur="1000" fill="hold"/>
                                        <p:tgtEl>
                                          <p:spTgt spid="80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26"/>
                                        </p:tgtEl>
                                        <p:attrNameLst>
                                          <p:attrName>style.visibility</p:attrName>
                                        </p:attrNameLst>
                                      </p:cBhvr>
                                      <p:to>
                                        <p:strVal val="visible"/>
                                      </p:to>
                                    </p:set>
                                    <p:animEffect transition="in" filter="fade">
                                      <p:cBhvr>
                                        <p:cTn id="17" dur="1000"/>
                                        <p:tgtEl>
                                          <p:spTgt spid="826"/>
                                        </p:tgtEl>
                                      </p:cBhvr>
                                    </p:animEffect>
                                    <p:anim calcmode="lin" valueType="num">
                                      <p:cBhvr>
                                        <p:cTn id="18" dur="1000" fill="hold"/>
                                        <p:tgtEl>
                                          <p:spTgt spid="826"/>
                                        </p:tgtEl>
                                        <p:attrNameLst>
                                          <p:attrName>ppt_x</p:attrName>
                                        </p:attrNameLst>
                                      </p:cBhvr>
                                      <p:tavLst>
                                        <p:tav tm="0">
                                          <p:val>
                                            <p:strVal val="#ppt_x"/>
                                          </p:val>
                                        </p:tav>
                                        <p:tav tm="100000">
                                          <p:val>
                                            <p:strVal val="#ppt_x"/>
                                          </p:val>
                                        </p:tav>
                                      </p:tavLst>
                                    </p:anim>
                                    <p:anim calcmode="lin" valueType="num">
                                      <p:cBhvr>
                                        <p:cTn id="19" dur="1000" fill="hold"/>
                                        <p:tgtEl>
                                          <p:spTgt spid="8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31"/>
                                        </p:tgtEl>
                                        <p:attrNameLst>
                                          <p:attrName>style.visibility</p:attrName>
                                        </p:attrNameLst>
                                      </p:cBhvr>
                                      <p:to>
                                        <p:strVal val="visible"/>
                                      </p:to>
                                    </p:set>
                                    <p:animEffect transition="in" filter="fade">
                                      <p:cBhvr>
                                        <p:cTn id="22" dur="1000"/>
                                        <p:tgtEl>
                                          <p:spTgt spid="831"/>
                                        </p:tgtEl>
                                      </p:cBhvr>
                                    </p:animEffect>
                                    <p:anim calcmode="lin" valueType="num">
                                      <p:cBhvr>
                                        <p:cTn id="23" dur="1000" fill="hold"/>
                                        <p:tgtEl>
                                          <p:spTgt spid="831"/>
                                        </p:tgtEl>
                                        <p:attrNameLst>
                                          <p:attrName>ppt_x</p:attrName>
                                        </p:attrNameLst>
                                      </p:cBhvr>
                                      <p:tavLst>
                                        <p:tav tm="0">
                                          <p:val>
                                            <p:strVal val="#ppt_x"/>
                                          </p:val>
                                        </p:tav>
                                        <p:tav tm="100000">
                                          <p:val>
                                            <p:strVal val="#ppt_x"/>
                                          </p:val>
                                        </p:tav>
                                      </p:tavLst>
                                    </p:anim>
                                    <p:anim calcmode="lin" valueType="num">
                                      <p:cBhvr>
                                        <p:cTn id="24" dur="1000" fill="hold"/>
                                        <p:tgtEl>
                                          <p:spTgt spid="8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08"/>
                                        </p:tgtEl>
                                        <p:attrNameLst>
                                          <p:attrName>style.visibility</p:attrName>
                                        </p:attrNameLst>
                                      </p:cBhvr>
                                      <p:to>
                                        <p:strVal val="visible"/>
                                      </p:to>
                                    </p:set>
                                    <p:animEffect transition="in" filter="fade">
                                      <p:cBhvr>
                                        <p:cTn id="27" dur="1000"/>
                                        <p:tgtEl>
                                          <p:spTgt spid="708"/>
                                        </p:tgtEl>
                                      </p:cBhvr>
                                    </p:animEffect>
                                    <p:anim calcmode="lin" valueType="num">
                                      <p:cBhvr>
                                        <p:cTn id="28" dur="1000" fill="hold"/>
                                        <p:tgtEl>
                                          <p:spTgt spid="708"/>
                                        </p:tgtEl>
                                        <p:attrNameLst>
                                          <p:attrName>ppt_x</p:attrName>
                                        </p:attrNameLst>
                                      </p:cBhvr>
                                      <p:tavLst>
                                        <p:tav tm="0">
                                          <p:val>
                                            <p:strVal val="#ppt_x"/>
                                          </p:val>
                                        </p:tav>
                                        <p:tav tm="100000">
                                          <p:val>
                                            <p:strVal val="#ppt_x"/>
                                          </p:val>
                                        </p:tav>
                                      </p:tavLst>
                                    </p:anim>
                                    <p:anim calcmode="lin" valueType="num">
                                      <p:cBhvr>
                                        <p:cTn id="29" dur="1000" fill="hold"/>
                                        <p:tgtEl>
                                          <p:spTgt spid="70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11"/>
                                        </p:tgtEl>
                                        <p:attrNameLst>
                                          <p:attrName>style.visibility</p:attrName>
                                        </p:attrNameLst>
                                      </p:cBhvr>
                                      <p:to>
                                        <p:strVal val="visible"/>
                                      </p:to>
                                    </p:set>
                                    <p:animEffect transition="in" filter="fade">
                                      <p:cBhvr>
                                        <p:cTn id="32" dur="1000"/>
                                        <p:tgtEl>
                                          <p:spTgt spid="711"/>
                                        </p:tgtEl>
                                      </p:cBhvr>
                                    </p:animEffect>
                                    <p:anim calcmode="lin" valueType="num">
                                      <p:cBhvr>
                                        <p:cTn id="33" dur="1000" fill="hold"/>
                                        <p:tgtEl>
                                          <p:spTgt spid="711"/>
                                        </p:tgtEl>
                                        <p:attrNameLst>
                                          <p:attrName>ppt_x</p:attrName>
                                        </p:attrNameLst>
                                      </p:cBhvr>
                                      <p:tavLst>
                                        <p:tav tm="0">
                                          <p:val>
                                            <p:strVal val="#ppt_x"/>
                                          </p:val>
                                        </p:tav>
                                        <p:tav tm="100000">
                                          <p:val>
                                            <p:strVal val="#ppt_x"/>
                                          </p:val>
                                        </p:tav>
                                      </p:tavLst>
                                    </p:anim>
                                    <p:anim calcmode="lin" valueType="num">
                                      <p:cBhvr>
                                        <p:cTn id="34" dur="1000" fill="hold"/>
                                        <p:tgtEl>
                                          <p:spTgt spid="7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18"/>
                                        </p:tgtEl>
                                        <p:attrNameLst>
                                          <p:attrName>style.visibility</p:attrName>
                                        </p:attrNameLst>
                                      </p:cBhvr>
                                      <p:to>
                                        <p:strVal val="visible"/>
                                      </p:to>
                                    </p:set>
                                    <p:animEffect transition="in" filter="fade">
                                      <p:cBhvr>
                                        <p:cTn id="37" dur="1000"/>
                                        <p:tgtEl>
                                          <p:spTgt spid="718"/>
                                        </p:tgtEl>
                                      </p:cBhvr>
                                    </p:animEffect>
                                    <p:anim calcmode="lin" valueType="num">
                                      <p:cBhvr>
                                        <p:cTn id="38" dur="1000" fill="hold"/>
                                        <p:tgtEl>
                                          <p:spTgt spid="718"/>
                                        </p:tgtEl>
                                        <p:attrNameLst>
                                          <p:attrName>ppt_x</p:attrName>
                                        </p:attrNameLst>
                                      </p:cBhvr>
                                      <p:tavLst>
                                        <p:tav tm="0">
                                          <p:val>
                                            <p:strVal val="#ppt_x"/>
                                          </p:val>
                                        </p:tav>
                                        <p:tav tm="100000">
                                          <p:val>
                                            <p:strVal val="#ppt_x"/>
                                          </p:val>
                                        </p:tav>
                                      </p:tavLst>
                                    </p:anim>
                                    <p:anim calcmode="lin" valueType="num">
                                      <p:cBhvr>
                                        <p:cTn id="39" dur="1000" fill="hold"/>
                                        <p:tgtEl>
                                          <p:spTgt spid="7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86"/>
                                        </p:tgtEl>
                                        <p:attrNameLst>
                                          <p:attrName>style.visibility</p:attrName>
                                        </p:attrNameLst>
                                      </p:cBhvr>
                                      <p:to>
                                        <p:strVal val="visible"/>
                                      </p:to>
                                    </p:set>
                                    <p:animEffect transition="in" filter="fade">
                                      <p:cBhvr>
                                        <p:cTn id="42" dur="1000"/>
                                        <p:tgtEl>
                                          <p:spTgt spid="786"/>
                                        </p:tgtEl>
                                      </p:cBhvr>
                                    </p:animEffect>
                                    <p:anim calcmode="lin" valueType="num">
                                      <p:cBhvr>
                                        <p:cTn id="43" dur="1000" fill="hold"/>
                                        <p:tgtEl>
                                          <p:spTgt spid="786"/>
                                        </p:tgtEl>
                                        <p:attrNameLst>
                                          <p:attrName>ppt_x</p:attrName>
                                        </p:attrNameLst>
                                      </p:cBhvr>
                                      <p:tavLst>
                                        <p:tav tm="0">
                                          <p:val>
                                            <p:strVal val="#ppt_x"/>
                                          </p:val>
                                        </p:tav>
                                        <p:tav tm="100000">
                                          <p:val>
                                            <p:strVal val="#ppt_x"/>
                                          </p:val>
                                        </p:tav>
                                      </p:tavLst>
                                    </p:anim>
                                    <p:anim calcmode="lin" valueType="num">
                                      <p:cBhvr>
                                        <p:cTn id="44" dur="1000" fill="hold"/>
                                        <p:tgtEl>
                                          <p:spTgt spid="78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63"/>
                                        </p:tgtEl>
                                        <p:attrNameLst>
                                          <p:attrName>style.visibility</p:attrName>
                                        </p:attrNameLst>
                                      </p:cBhvr>
                                      <p:to>
                                        <p:strVal val="visible"/>
                                      </p:to>
                                    </p:set>
                                    <p:animEffect transition="in" filter="fade">
                                      <p:cBhvr>
                                        <p:cTn id="47" dur="1000"/>
                                        <p:tgtEl>
                                          <p:spTgt spid="863"/>
                                        </p:tgtEl>
                                      </p:cBhvr>
                                    </p:animEffect>
                                    <p:anim calcmode="lin" valueType="num">
                                      <p:cBhvr>
                                        <p:cTn id="48" dur="1000" fill="hold"/>
                                        <p:tgtEl>
                                          <p:spTgt spid="863"/>
                                        </p:tgtEl>
                                        <p:attrNameLst>
                                          <p:attrName>ppt_x</p:attrName>
                                        </p:attrNameLst>
                                      </p:cBhvr>
                                      <p:tavLst>
                                        <p:tav tm="0">
                                          <p:val>
                                            <p:strVal val="#ppt_x"/>
                                          </p:val>
                                        </p:tav>
                                        <p:tav tm="100000">
                                          <p:val>
                                            <p:strVal val="#ppt_x"/>
                                          </p:val>
                                        </p:tav>
                                      </p:tavLst>
                                    </p:anim>
                                    <p:anim calcmode="lin" valueType="num">
                                      <p:cBhvr>
                                        <p:cTn id="49" dur="1000" fill="hold"/>
                                        <p:tgtEl>
                                          <p:spTgt spid="86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72"/>
                                        </p:tgtEl>
                                        <p:attrNameLst>
                                          <p:attrName>style.visibility</p:attrName>
                                        </p:attrNameLst>
                                      </p:cBhvr>
                                      <p:to>
                                        <p:strVal val="visible"/>
                                      </p:to>
                                    </p:set>
                                    <p:animEffect transition="in" filter="fade">
                                      <p:cBhvr>
                                        <p:cTn id="52" dur="1000"/>
                                        <p:tgtEl>
                                          <p:spTgt spid="872"/>
                                        </p:tgtEl>
                                      </p:cBhvr>
                                    </p:animEffect>
                                    <p:anim calcmode="lin" valueType="num">
                                      <p:cBhvr>
                                        <p:cTn id="53" dur="1000" fill="hold"/>
                                        <p:tgtEl>
                                          <p:spTgt spid="872"/>
                                        </p:tgtEl>
                                        <p:attrNameLst>
                                          <p:attrName>ppt_x</p:attrName>
                                        </p:attrNameLst>
                                      </p:cBhvr>
                                      <p:tavLst>
                                        <p:tav tm="0">
                                          <p:val>
                                            <p:strVal val="#ppt_x"/>
                                          </p:val>
                                        </p:tav>
                                        <p:tav tm="100000">
                                          <p:val>
                                            <p:strVal val="#ppt_x"/>
                                          </p:val>
                                        </p:tav>
                                      </p:tavLst>
                                    </p:anim>
                                    <p:anim calcmode="lin" valueType="num">
                                      <p:cBhvr>
                                        <p:cTn id="54" dur="1000" fill="hold"/>
                                        <p:tgtEl>
                                          <p:spTgt spid="87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00"/>
                                        <p:tgtEl>
                                          <p:spTgt spid="1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 grpId="0" animBg="1"/>
      <p:bldP spid="786" grpId="0" animBg="1"/>
      <p:bldP spid="5" grpId="0" animBg="1"/>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593641" y="1136383"/>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026276" y="399390"/>
            <a:ext cx="6717300"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1. Đọc</a:t>
            </a:r>
            <a:endParaRPr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7630;p42">
            <a:extLst>
              <a:ext uri="{FF2B5EF4-FFF2-40B4-BE49-F238E27FC236}">
                <a16:creationId xmlns:a16="http://schemas.microsoft.com/office/drawing/2014/main" id="{16627960-03C2-9EE9-B48F-D1735A6445FB}"/>
              </a:ext>
            </a:extLst>
          </p:cNvPr>
          <p:cNvGrpSpPr/>
          <p:nvPr/>
        </p:nvGrpSpPr>
        <p:grpSpPr>
          <a:xfrm flipH="1">
            <a:off x="700018" y="1887364"/>
            <a:ext cx="2210162" cy="4646257"/>
            <a:chOff x="4387713" y="2971500"/>
            <a:chExt cx="784775" cy="1649775"/>
          </a:xfrm>
        </p:grpSpPr>
        <p:sp>
          <p:nvSpPr>
            <p:cNvPr id="48" name="Google Shape;7631;p42">
              <a:extLst>
                <a:ext uri="{FF2B5EF4-FFF2-40B4-BE49-F238E27FC236}">
                  <a16:creationId xmlns:a16="http://schemas.microsoft.com/office/drawing/2014/main" id="{F7A38AAE-8E48-D115-25CF-0F1BF771DE94}"/>
                </a:ext>
              </a:extLst>
            </p:cNvPr>
            <p:cNvSpPr/>
            <p:nvPr/>
          </p:nvSpPr>
          <p:spPr>
            <a:xfrm>
              <a:off x="4397763" y="3901550"/>
              <a:ext cx="707350" cy="272425"/>
            </a:xfrm>
            <a:custGeom>
              <a:avLst/>
              <a:gdLst/>
              <a:ahLst/>
              <a:cxnLst/>
              <a:rect l="l" t="t" r="r" b="b"/>
              <a:pathLst>
                <a:path w="28294" h="10897" extrusionOk="0">
                  <a:moveTo>
                    <a:pt x="10328" y="0"/>
                  </a:moveTo>
                  <a:cubicBezTo>
                    <a:pt x="9832" y="0"/>
                    <a:pt x="9344" y="103"/>
                    <a:pt x="8844" y="351"/>
                  </a:cubicBezTo>
                  <a:cubicBezTo>
                    <a:pt x="6990" y="1271"/>
                    <a:pt x="2306" y="3195"/>
                    <a:pt x="1246" y="4932"/>
                  </a:cubicBezTo>
                  <a:cubicBezTo>
                    <a:pt x="786" y="5687"/>
                    <a:pt x="1883" y="6515"/>
                    <a:pt x="1883" y="6515"/>
                  </a:cubicBezTo>
                  <a:cubicBezTo>
                    <a:pt x="2056" y="6615"/>
                    <a:pt x="1" y="7494"/>
                    <a:pt x="2448" y="8992"/>
                  </a:cubicBezTo>
                  <a:cubicBezTo>
                    <a:pt x="2924" y="9283"/>
                    <a:pt x="3594" y="9403"/>
                    <a:pt x="4387" y="9403"/>
                  </a:cubicBezTo>
                  <a:cubicBezTo>
                    <a:pt x="8195" y="9403"/>
                    <a:pt x="14838" y="6627"/>
                    <a:pt x="16422" y="6627"/>
                  </a:cubicBezTo>
                  <a:cubicBezTo>
                    <a:pt x="16443" y="6627"/>
                    <a:pt x="16464" y="6627"/>
                    <a:pt x="16483" y="6628"/>
                  </a:cubicBezTo>
                  <a:cubicBezTo>
                    <a:pt x="18555" y="6740"/>
                    <a:pt x="25248" y="9946"/>
                    <a:pt x="25606" y="10508"/>
                  </a:cubicBezTo>
                  <a:cubicBezTo>
                    <a:pt x="25777" y="10777"/>
                    <a:pt x="25973" y="10896"/>
                    <a:pt x="26177" y="10896"/>
                  </a:cubicBezTo>
                  <a:cubicBezTo>
                    <a:pt x="27077" y="10896"/>
                    <a:pt x="28159" y="8590"/>
                    <a:pt x="28219" y="6680"/>
                  </a:cubicBezTo>
                  <a:cubicBezTo>
                    <a:pt x="28293" y="4236"/>
                    <a:pt x="22138" y="2777"/>
                    <a:pt x="17855" y="2140"/>
                  </a:cubicBezTo>
                  <a:cubicBezTo>
                    <a:pt x="14409" y="1626"/>
                    <a:pt x="12306" y="0"/>
                    <a:pt x="10328"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7632;p42">
              <a:extLst>
                <a:ext uri="{FF2B5EF4-FFF2-40B4-BE49-F238E27FC236}">
                  <a16:creationId xmlns:a16="http://schemas.microsoft.com/office/drawing/2014/main" id="{F1FAEE8A-B236-080F-FA5D-F52FCA273F65}"/>
                </a:ext>
              </a:extLst>
            </p:cNvPr>
            <p:cNvSpPr/>
            <p:nvPr/>
          </p:nvSpPr>
          <p:spPr>
            <a:xfrm>
              <a:off x="4460488" y="4157975"/>
              <a:ext cx="596425" cy="136800"/>
            </a:xfrm>
            <a:custGeom>
              <a:avLst/>
              <a:gdLst/>
              <a:ahLst/>
              <a:cxnLst/>
              <a:rect l="l" t="t" r="r" b="b"/>
              <a:pathLst>
                <a:path w="23857" h="5472" extrusionOk="0">
                  <a:moveTo>
                    <a:pt x="6127" y="1"/>
                  </a:moveTo>
                  <a:lnTo>
                    <a:pt x="0" y="613"/>
                  </a:lnTo>
                  <a:lnTo>
                    <a:pt x="159" y="1338"/>
                  </a:lnTo>
                  <a:cubicBezTo>
                    <a:pt x="159" y="1338"/>
                    <a:pt x="4678" y="546"/>
                    <a:pt x="5930" y="546"/>
                  </a:cubicBezTo>
                  <a:cubicBezTo>
                    <a:pt x="6026" y="546"/>
                    <a:pt x="6103" y="551"/>
                    <a:pt x="6157" y="561"/>
                  </a:cubicBezTo>
                  <a:cubicBezTo>
                    <a:pt x="6914" y="705"/>
                    <a:pt x="6897" y="1963"/>
                    <a:pt x="6878" y="2649"/>
                  </a:cubicBezTo>
                  <a:cubicBezTo>
                    <a:pt x="6849" y="3683"/>
                    <a:pt x="6083" y="4069"/>
                    <a:pt x="6083" y="4069"/>
                  </a:cubicBezTo>
                  <a:cubicBezTo>
                    <a:pt x="6075" y="4069"/>
                    <a:pt x="6067" y="4069"/>
                    <a:pt x="6059" y="4069"/>
                  </a:cubicBezTo>
                  <a:cubicBezTo>
                    <a:pt x="4379" y="4069"/>
                    <a:pt x="457" y="4590"/>
                    <a:pt x="457" y="4590"/>
                  </a:cubicBezTo>
                  <a:lnTo>
                    <a:pt x="456" y="5097"/>
                  </a:lnTo>
                  <a:lnTo>
                    <a:pt x="7119" y="4856"/>
                  </a:lnTo>
                  <a:cubicBezTo>
                    <a:pt x="7119" y="4856"/>
                    <a:pt x="13814" y="5472"/>
                    <a:pt x="18790" y="5472"/>
                  </a:cubicBezTo>
                  <a:cubicBezTo>
                    <a:pt x="20939" y="5472"/>
                    <a:pt x="22768" y="5357"/>
                    <a:pt x="23598" y="5028"/>
                  </a:cubicBezTo>
                  <a:cubicBezTo>
                    <a:pt x="23807" y="4945"/>
                    <a:pt x="23847" y="3955"/>
                    <a:pt x="23851" y="3319"/>
                  </a:cubicBezTo>
                  <a:cubicBezTo>
                    <a:pt x="23856" y="2262"/>
                    <a:pt x="23296" y="1386"/>
                    <a:pt x="22583" y="1312"/>
                  </a:cubicBezTo>
                  <a:lnTo>
                    <a:pt x="6127" y="1"/>
                  </a:lnTo>
                  <a:close/>
                </a:path>
              </a:pathLst>
            </a:custGeom>
            <a:solidFill>
              <a:srgbClr val="E45B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7633;p42">
              <a:extLst>
                <a:ext uri="{FF2B5EF4-FFF2-40B4-BE49-F238E27FC236}">
                  <a16:creationId xmlns:a16="http://schemas.microsoft.com/office/drawing/2014/main" id="{3F4FAB30-096A-D0D9-A7EF-9B8AEEE60FEF}"/>
                </a:ext>
              </a:extLst>
            </p:cNvPr>
            <p:cNvSpPr/>
            <p:nvPr/>
          </p:nvSpPr>
          <p:spPr>
            <a:xfrm>
              <a:off x="4741688" y="4196125"/>
              <a:ext cx="281250" cy="13275"/>
            </a:xfrm>
            <a:custGeom>
              <a:avLst/>
              <a:gdLst/>
              <a:ahLst/>
              <a:cxnLst/>
              <a:rect l="l" t="t" r="r" b="b"/>
              <a:pathLst>
                <a:path w="11250" h="531" fill="none" extrusionOk="0">
                  <a:moveTo>
                    <a:pt x="1" y="0"/>
                  </a:moveTo>
                  <a:lnTo>
                    <a:pt x="11249" y="530"/>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7634;p42">
              <a:extLst>
                <a:ext uri="{FF2B5EF4-FFF2-40B4-BE49-F238E27FC236}">
                  <a16:creationId xmlns:a16="http://schemas.microsoft.com/office/drawing/2014/main" id="{31F1579D-59E4-34E9-3B1E-66E80CC65DB9}"/>
                </a:ext>
              </a:extLst>
            </p:cNvPr>
            <p:cNvSpPr/>
            <p:nvPr/>
          </p:nvSpPr>
          <p:spPr>
            <a:xfrm>
              <a:off x="4647088" y="4265550"/>
              <a:ext cx="403325" cy="26825"/>
            </a:xfrm>
            <a:custGeom>
              <a:avLst/>
              <a:gdLst/>
              <a:ahLst/>
              <a:cxnLst/>
              <a:rect l="l" t="t" r="r" b="b"/>
              <a:pathLst>
                <a:path w="16133" h="1073" extrusionOk="0">
                  <a:moveTo>
                    <a:pt x="0" y="1"/>
                  </a:moveTo>
                  <a:cubicBezTo>
                    <a:pt x="1" y="1"/>
                    <a:pt x="7913" y="1072"/>
                    <a:pt x="12820" y="1072"/>
                  </a:cubicBezTo>
                  <a:cubicBezTo>
                    <a:pt x="14294" y="1072"/>
                    <a:pt x="15497" y="975"/>
                    <a:pt x="16132" y="724"/>
                  </a:cubicBezTo>
                  <a:cubicBezTo>
                    <a:pt x="16132" y="724"/>
                    <a:pt x="15163" y="637"/>
                    <a:pt x="12931" y="503"/>
                  </a:cubicBezTo>
                  <a:cubicBezTo>
                    <a:pt x="10700" y="370"/>
                    <a:pt x="1" y="1"/>
                    <a:pt x="0" y="1"/>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7635;p42">
              <a:extLst>
                <a:ext uri="{FF2B5EF4-FFF2-40B4-BE49-F238E27FC236}">
                  <a16:creationId xmlns:a16="http://schemas.microsoft.com/office/drawing/2014/main" id="{55C050E4-30B5-D677-00F6-5C459AC8541D}"/>
                </a:ext>
              </a:extLst>
            </p:cNvPr>
            <p:cNvSpPr/>
            <p:nvPr/>
          </p:nvSpPr>
          <p:spPr>
            <a:xfrm>
              <a:off x="4624088" y="4163425"/>
              <a:ext cx="401000" cy="140450"/>
            </a:xfrm>
            <a:custGeom>
              <a:avLst/>
              <a:gdLst/>
              <a:ahLst/>
              <a:cxnLst/>
              <a:rect l="l" t="t" r="r" b="b"/>
              <a:pathLst>
                <a:path w="16040" h="5618" extrusionOk="0">
                  <a:moveTo>
                    <a:pt x="0" y="1"/>
                  </a:moveTo>
                  <a:cubicBezTo>
                    <a:pt x="1" y="1"/>
                    <a:pt x="2858" y="518"/>
                    <a:pt x="6381" y="1132"/>
                  </a:cubicBezTo>
                  <a:cubicBezTo>
                    <a:pt x="7184" y="1272"/>
                    <a:pt x="7722" y="1366"/>
                    <a:pt x="8692" y="1398"/>
                  </a:cubicBezTo>
                  <a:cubicBezTo>
                    <a:pt x="8748" y="1400"/>
                    <a:pt x="9637" y="5617"/>
                    <a:pt x="9925" y="5617"/>
                  </a:cubicBezTo>
                  <a:cubicBezTo>
                    <a:pt x="9952" y="5617"/>
                    <a:pt x="9974" y="5580"/>
                    <a:pt x="9990" y="5498"/>
                  </a:cubicBezTo>
                  <a:cubicBezTo>
                    <a:pt x="10031" y="5283"/>
                    <a:pt x="9712" y="1393"/>
                    <a:pt x="9931" y="1393"/>
                  </a:cubicBezTo>
                  <a:cubicBezTo>
                    <a:pt x="9931" y="1393"/>
                    <a:pt x="9931" y="1393"/>
                    <a:pt x="9932" y="1393"/>
                  </a:cubicBezTo>
                  <a:cubicBezTo>
                    <a:pt x="10045" y="1394"/>
                    <a:pt x="10158" y="1394"/>
                    <a:pt x="10272" y="1394"/>
                  </a:cubicBezTo>
                  <a:cubicBezTo>
                    <a:pt x="13197" y="1394"/>
                    <a:pt x="16039" y="1092"/>
                    <a:pt x="16039" y="1092"/>
                  </a:cubicBezTo>
                  <a:lnTo>
                    <a:pt x="0" y="1"/>
                  </a:ln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7636;p42">
              <a:extLst>
                <a:ext uri="{FF2B5EF4-FFF2-40B4-BE49-F238E27FC236}">
                  <a16:creationId xmlns:a16="http://schemas.microsoft.com/office/drawing/2014/main" id="{ADF638AE-71D8-172C-73C8-4992122EDF36}"/>
                </a:ext>
              </a:extLst>
            </p:cNvPr>
            <p:cNvSpPr/>
            <p:nvPr/>
          </p:nvSpPr>
          <p:spPr>
            <a:xfrm>
              <a:off x="4473638" y="4171575"/>
              <a:ext cx="159675" cy="100100"/>
            </a:xfrm>
            <a:custGeom>
              <a:avLst/>
              <a:gdLst/>
              <a:ahLst/>
              <a:cxnLst/>
              <a:rect l="l" t="t" r="r" b="b"/>
              <a:pathLst>
                <a:path w="6387" h="4004" extrusionOk="0">
                  <a:moveTo>
                    <a:pt x="5400" y="1"/>
                  </a:moveTo>
                  <a:cubicBezTo>
                    <a:pt x="4387" y="1"/>
                    <a:pt x="1251" y="517"/>
                    <a:pt x="81" y="716"/>
                  </a:cubicBezTo>
                  <a:cubicBezTo>
                    <a:pt x="1" y="730"/>
                    <a:pt x="49" y="4003"/>
                    <a:pt x="253" y="4003"/>
                  </a:cubicBezTo>
                  <a:cubicBezTo>
                    <a:pt x="254" y="4003"/>
                    <a:pt x="255" y="4003"/>
                    <a:pt x="255" y="4003"/>
                  </a:cubicBezTo>
                  <a:cubicBezTo>
                    <a:pt x="1228" y="3879"/>
                    <a:pt x="4147" y="3524"/>
                    <a:pt x="5535" y="3524"/>
                  </a:cubicBezTo>
                  <a:cubicBezTo>
                    <a:pt x="5542" y="3524"/>
                    <a:pt x="5549" y="3524"/>
                    <a:pt x="5557" y="3524"/>
                  </a:cubicBezTo>
                  <a:cubicBezTo>
                    <a:pt x="5557" y="3524"/>
                    <a:pt x="6323" y="3138"/>
                    <a:pt x="6352" y="2104"/>
                  </a:cubicBezTo>
                  <a:cubicBezTo>
                    <a:pt x="6371" y="1418"/>
                    <a:pt x="6387" y="160"/>
                    <a:pt x="5630" y="16"/>
                  </a:cubicBezTo>
                  <a:cubicBezTo>
                    <a:pt x="5575" y="5"/>
                    <a:pt x="5498" y="1"/>
                    <a:pt x="540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7637;p42">
              <a:extLst>
                <a:ext uri="{FF2B5EF4-FFF2-40B4-BE49-F238E27FC236}">
                  <a16:creationId xmlns:a16="http://schemas.microsoft.com/office/drawing/2014/main" id="{EAF5F510-2ABE-DE21-BEC3-10ED8F2388CC}"/>
                </a:ext>
              </a:extLst>
            </p:cNvPr>
            <p:cNvSpPr/>
            <p:nvPr/>
          </p:nvSpPr>
          <p:spPr>
            <a:xfrm>
              <a:off x="4475663" y="4171625"/>
              <a:ext cx="157650" cy="88075"/>
            </a:xfrm>
            <a:custGeom>
              <a:avLst/>
              <a:gdLst/>
              <a:ahLst/>
              <a:cxnLst/>
              <a:rect l="l" t="t" r="r" b="b"/>
              <a:pathLst>
                <a:path w="6306" h="3523" extrusionOk="0">
                  <a:moveTo>
                    <a:pt x="5322" y="0"/>
                  </a:moveTo>
                  <a:cubicBezTo>
                    <a:pt x="4312" y="0"/>
                    <a:pt x="1171" y="517"/>
                    <a:pt x="0" y="715"/>
                  </a:cubicBezTo>
                  <a:lnTo>
                    <a:pt x="4466" y="521"/>
                  </a:lnTo>
                  <a:cubicBezTo>
                    <a:pt x="4487" y="520"/>
                    <a:pt x="4507" y="520"/>
                    <a:pt x="4527" y="520"/>
                  </a:cubicBezTo>
                  <a:cubicBezTo>
                    <a:pt x="5314" y="520"/>
                    <a:pt x="5970" y="1157"/>
                    <a:pt x="5956" y="1951"/>
                  </a:cubicBezTo>
                  <a:lnTo>
                    <a:pt x="5956" y="1976"/>
                  </a:lnTo>
                  <a:cubicBezTo>
                    <a:pt x="5932" y="2871"/>
                    <a:pt x="5551" y="3418"/>
                    <a:pt x="5476" y="3523"/>
                  </a:cubicBezTo>
                  <a:cubicBezTo>
                    <a:pt x="5476" y="3523"/>
                    <a:pt x="6242" y="3137"/>
                    <a:pt x="6271" y="2103"/>
                  </a:cubicBezTo>
                  <a:cubicBezTo>
                    <a:pt x="6290" y="1417"/>
                    <a:pt x="6306" y="159"/>
                    <a:pt x="5549" y="15"/>
                  </a:cubicBezTo>
                  <a:cubicBezTo>
                    <a:pt x="5495" y="5"/>
                    <a:pt x="5418" y="0"/>
                    <a:pt x="5322"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7638;p42">
              <a:extLst>
                <a:ext uri="{FF2B5EF4-FFF2-40B4-BE49-F238E27FC236}">
                  <a16:creationId xmlns:a16="http://schemas.microsoft.com/office/drawing/2014/main" id="{F2B578AB-C3FB-D17E-B4AB-DD33F9F19331}"/>
                </a:ext>
              </a:extLst>
            </p:cNvPr>
            <p:cNvSpPr/>
            <p:nvPr/>
          </p:nvSpPr>
          <p:spPr>
            <a:xfrm>
              <a:off x="4433188" y="4258425"/>
              <a:ext cx="598125" cy="127475"/>
            </a:xfrm>
            <a:custGeom>
              <a:avLst/>
              <a:gdLst/>
              <a:ahLst/>
              <a:cxnLst/>
              <a:rect l="l" t="t" r="r" b="b"/>
              <a:pathLst>
                <a:path w="23925" h="5099" extrusionOk="0">
                  <a:moveTo>
                    <a:pt x="5997" y="0"/>
                  </a:moveTo>
                  <a:lnTo>
                    <a:pt x="1" y="731"/>
                  </a:lnTo>
                  <a:lnTo>
                    <a:pt x="30" y="1339"/>
                  </a:lnTo>
                  <a:cubicBezTo>
                    <a:pt x="30" y="1339"/>
                    <a:pt x="4544" y="547"/>
                    <a:pt x="5798" y="547"/>
                  </a:cubicBezTo>
                  <a:cubicBezTo>
                    <a:pt x="5895" y="547"/>
                    <a:pt x="5973" y="552"/>
                    <a:pt x="6028" y="562"/>
                  </a:cubicBezTo>
                  <a:cubicBezTo>
                    <a:pt x="6785" y="706"/>
                    <a:pt x="6767" y="1964"/>
                    <a:pt x="6748" y="2650"/>
                  </a:cubicBezTo>
                  <a:cubicBezTo>
                    <a:pt x="6720" y="3684"/>
                    <a:pt x="5953" y="4070"/>
                    <a:pt x="5953" y="4070"/>
                  </a:cubicBezTo>
                  <a:cubicBezTo>
                    <a:pt x="5945" y="4070"/>
                    <a:pt x="5937" y="4070"/>
                    <a:pt x="5929" y="4070"/>
                  </a:cubicBezTo>
                  <a:cubicBezTo>
                    <a:pt x="4250" y="4070"/>
                    <a:pt x="329" y="4590"/>
                    <a:pt x="329" y="4590"/>
                  </a:cubicBezTo>
                  <a:lnTo>
                    <a:pt x="328" y="5099"/>
                  </a:lnTo>
                  <a:lnTo>
                    <a:pt x="328" y="5099"/>
                  </a:lnTo>
                  <a:lnTo>
                    <a:pt x="6992" y="4855"/>
                  </a:lnTo>
                  <a:cubicBezTo>
                    <a:pt x="6992" y="4855"/>
                    <a:pt x="14084" y="5020"/>
                    <a:pt x="18906" y="5020"/>
                  </a:cubicBezTo>
                  <a:cubicBezTo>
                    <a:pt x="20795" y="5020"/>
                    <a:pt x="22335" y="4995"/>
                    <a:pt x="22963" y="4924"/>
                  </a:cubicBezTo>
                  <a:cubicBezTo>
                    <a:pt x="23616" y="4851"/>
                    <a:pt x="23916" y="3529"/>
                    <a:pt x="23920" y="2893"/>
                  </a:cubicBezTo>
                  <a:cubicBezTo>
                    <a:pt x="23925" y="1835"/>
                    <a:pt x="23365" y="960"/>
                    <a:pt x="22652" y="885"/>
                  </a:cubicBezTo>
                  <a:lnTo>
                    <a:pt x="5997" y="0"/>
                  </a:lnTo>
                  <a:close/>
                </a:path>
              </a:pathLst>
            </a:custGeom>
            <a:solidFill>
              <a:srgbClr val="FCDB8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7639;p42">
              <a:extLst>
                <a:ext uri="{FF2B5EF4-FFF2-40B4-BE49-F238E27FC236}">
                  <a16:creationId xmlns:a16="http://schemas.microsoft.com/office/drawing/2014/main" id="{C6AFE2FA-AE42-2FEB-49A9-C9A3A0A7FA36}"/>
                </a:ext>
              </a:extLst>
            </p:cNvPr>
            <p:cNvSpPr/>
            <p:nvPr/>
          </p:nvSpPr>
          <p:spPr>
            <a:xfrm>
              <a:off x="4682738" y="4284325"/>
              <a:ext cx="310475" cy="10625"/>
            </a:xfrm>
            <a:custGeom>
              <a:avLst/>
              <a:gdLst/>
              <a:ahLst/>
              <a:cxnLst/>
              <a:rect l="l" t="t" r="r" b="b"/>
              <a:pathLst>
                <a:path w="12419" h="425" fill="none" extrusionOk="0">
                  <a:moveTo>
                    <a:pt x="0" y="1"/>
                  </a:moveTo>
                  <a:lnTo>
                    <a:pt x="12419" y="424"/>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7" name="Google Shape;7640;p42">
              <a:extLst>
                <a:ext uri="{FF2B5EF4-FFF2-40B4-BE49-F238E27FC236}">
                  <a16:creationId xmlns:a16="http://schemas.microsoft.com/office/drawing/2014/main" id="{7CAD6147-36FE-F81B-EDE8-0F31103B41A6}"/>
                </a:ext>
              </a:extLst>
            </p:cNvPr>
            <p:cNvSpPr/>
            <p:nvPr/>
          </p:nvSpPr>
          <p:spPr>
            <a:xfrm>
              <a:off x="4707613" y="4365350"/>
              <a:ext cx="299650" cy="16450"/>
            </a:xfrm>
            <a:custGeom>
              <a:avLst/>
              <a:gdLst/>
              <a:ahLst/>
              <a:cxnLst/>
              <a:rect l="l" t="t" r="r" b="b"/>
              <a:pathLst>
                <a:path w="11986" h="658" extrusionOk="0">
                  <a:moveTo>
                    <a:pt x="5702" y="1"/>
                  </a:moveTo>
                  <a:cubicBezTo>
                    <a:pt x="2720" y="1"/>
                    <a:pt x="1" y="289"/>
                    <a:pt x="1" y="289"/>
                  </a:cubicBezTo>
                  <a:cubicBezTo>
                    <a:pt x="47" y="286"/>
                    <a:pt x="105" y="285"/>
                    <a:pt x="174" y="285"/>
                  </a:cubicBezTo>
                  <a:cubicBezTo>
                    <a:pt x="1075" y="285"/>
                    <a:pt x="3888" y="499"/>
                    <a:pt x="6491" y="589"/>
                  </a:cubicBezTo>
                  <a:cubicBezTo>
                    <a:pt x="8065" y="645"/>
                    <a:pt x="9564" y="657"/>
                    <a:pt x="10597" y="657"/>
                  </a:cubicBezTo>
                  <a:cubicBezTo>
                    <a:pt x="11449" y="657"/>
                    <a:pt x="11985" y="649"/>
                    <a:pt x="11985" y="649"/>
                  </a:cubicBezTo>
                  <a:cubicBezTo>
                    <a:pt x="11985" y="649"/>
                    <a:pt x="8630" y="82"/>
                    <a:pt x="7218" y="28"/>
                  </a:cubicBezTo>
                  <a:cubicBezTo>
                    <a:pt x="6713" y="9"/>
                    <a:pt x="6204" y="1"/>
                    <a:pt x="5702" y="1"/>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8" name="Google Shape;7641;p42">
              <a:extLst>
                <a:ext uri="{FF2B5EF4-FFF2-40B4-BE49-F238E27FC236}">
                  <a16:creationId xmlns:a16="http://schemas.microsoft.com/office/drawing/2014/main" id="{D2747A42-9745-F17A-5DCE-2F142E91CDC6}"/>
                </a:ext>
              </a:extLst>
            </p:cNvPr>
            <p:cNvSpPr/>
            <p:nvPr/>
          </p:nvSpPr>
          <p:spPr>
            <a:xfrm>
              <a:off x="4717813" y="4265625"/>
              <a:ext cx="175700" cy="111875"/>
            </a:xfrm>
            <a:custGeom>
              <a:avLst/>
              <a:gdLst/>
              <a:ahLst/>
              <a:cxnLst/>
              <a:rect l="l" t="t" r="r" b="b"/>
              <a:pathLst>
                <a:path w="7028" h="4475" extrusionOk="0">
                  <a:moveTo>
                    <a:pt x="1" y="0"/>
                  </a:moveTo>
                  <a:lnTo>
                    <a:pt x="5249" y="886"/>
                  </a:lnTo>
                  <a:cubicBezTo>
                    <a:pt x="5954" y="2536"/>
                    <a:pt x="6790" y="4475"/>
                    <a:pt x="6924" y="4475"/>
                  </a:cubicBezTo>
                  <a:cubicBezTo>
                    <a:pt x="6927" y="4475"/>
                    <a:pt x="6931" y="4473"/>
                    <a:pt x="6933" y="4470"/>
                  </a:cubicBezTo>
                  <a:cubicBezTo>
                    <a:pt x="7028" y="4354"/>
                    <a:pt x="6851" y="326"/>
                    <a:pt x="6851" y="326"/>
                  </a:cubicBezTo>
                  <a:cubicBezTo>
                    <a:pt x="6851" y="326"/>
                    <a:pt x="213" y="23"/>
                    <a:pt x="1"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9" name="Google Shape;7642;p42">
              <a:extLst>
                <a:ext uri="{FF2B5EF4-FFF2-40B4-BE49-F238E27FC236}">
                  <a16:creationId xmlns:a16="http://schemas.microsoft.com/office/drawing/2014/main" id="{C0584461-86BA-A1C7-D696-9877BA95047E}"/>
                </a:ext>
              </a:extLst>
            </p:cNvPr>
            <p:cNvSpPr/>
            <p:nvPr/>
          </p:nvSpPr>
          <p:spPr>
            <a:xfrm>
              <a:off x="4443138" y="4272050"/>
              <a:ext cx="159675" cy="100100"/>
            </a:xfrm>
            <a:custGeom>
              <a:avLst/>
              <a:gdLst/>
              <a:ahLst/>
              <a:cxnLst/>
              <a:rect l="l" t="t" r="r" b="b"/>
              <a:pathLst>
                <a:path w="6387" h="4004" extrusionOk="0">
                  <a:moveTo>
                    <a:pt x="5400" y="1"/>
                  </a:moveTo>
                  <a:cubicBezTo>
                    <a:pt x="4387" y="1"/>
                    <a:pt x="1251" y="517"/>
                    <a:pt x="81" y="716"/>
                  </a:cubicBezTo>
                  <a:cubicBezTo>
                    <a:pt x="1" y="730"/>
                    <a:pt x="49" y="4003"/>
                    <a:pt x="252" y="4003"/>
                  </a:cubicBezTo>
                  <a:cubicBezTo>
                    <a:pt x="252" y="4003"/>
                    <a:pt x="253" y="4003"/>
                    <a:pt x="254" y="4003"/>
                  </a:cubicBezTo>
                  <a:cubicBezTo>
                    <a:pt x="1227" y="3879"/>
                    <a:pt x="4146" y="3524"/>
                    <a:pt x="5533" y="3524"/>
                  </a:cubicBezTo>
                  <a:cubicBezTo>
                    <a:pt x="5541" y="3524"/>
                    <a:pt x="5548" y="3524"/>
                    <a:pt x="5555" y="3524"/>
                  </a:cubicBezTo>
                  <a:cubicBezTo>
                    <a:pt x="5555" y="3524"/>
                    <a:pt x="6322" y="3138"/>
                    <a:pt x="6350" y="2104"/>
                  </a:cubicBezTo>
                  <a:cubicBezTo>
                    <a:pt x="6369" y="1418"/>
                    <a:pt x="6387" y="160"/>
                    <a:pt x="5630" y="16"/>
                  </a:cubicBezTo>
                  <a:cubicBezTo>
                    <a:pt x="5575" y="5"/>
                    <a:pt x="5497" y="1"/>
                    <a:pt x="540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0" name="Google Shape;7643;p42">
              <a:extLst>
                <a:ext uri="{FF2B5EF4-FFF2-40B4-BE49-F238E27FC236}">
                  <a16:creationId xmlns:a16="http://schemas.microsoft.com/office/drawing/2014/main" id="{A83BB115-1B3F-FF53-B0CC-A8553969A6C1}"/>
                </a:ext>
              </a:extLst>
            </p:cNvPr>
            <p:cNvSpPr/>
            <p:nvPr/>
          </p:nvSpPr>
          <p:spPr>
            <a:xfrm>
              <a:off x="4445163" y="4272050"/>
              <a:ext cx="157650" cy="88100"/>
            </a:xfrm>
            <a:custGeom>
              <a:avLst/>
              <a:gdLst/>
              <a:ahLst/>
              <a:cxnLst/>
              <a:rect l="l" t="t" r="r" b="b"/>
              <a:pathLst>
                <a:path w="6306" h="3524" extrusionOk="0">
                  <a:moveTo>
                    <a:pt x="5319" y="1"/>
                  </a:moveTo>
                  <a:cubicBezTo>
                    <a:pt x="4306" y="1"/>
                    <a:pt x="1170" y="517"/>
                    <a:pt x="0" y="716"/>
                  </a:cubicBezTo>
                  <a:lnTo>
                    <a:pt x="4465" y="522"/>
                  </a:lnTo>
                  <a:cubicBezTo>
                    <a:pt x="4485" y="521"/>
                    <a:pt x="4506" y="521"/>
                    <a:pt x="4526" y="521"/>
                  </a:cubicBezTo>
                  <a:cubicBezTo>
                    <a:pt x="5313" y="521"/>
                    <a:pt x="5970" y="1158"/>
                    <a:pt x="5956" y="1952"/>
                  </a:cubicBezTo>
                  <a:lnTo>
                    <a:pt x="5956" y="1977"/>
                  </a:lnTo>
                  <a:cubicBezTo>
                    <a:pt x="5932" y="2870"/>
                    <a:pt x="5550" y="3419"/>
                    <a:pt x="5474" y="3524"/>
                  </a:cubicBezTo>
                  <a:cubicBezTo>
                    <a:pt x="5474" y="3524"/>
                    <a:pt x="6241" y="3138"/>
                    <a:pt x="6269" y="2104"/>
                  </a:cubicBezTo>
                  <a:cubicBezTo>
                    <a:pt x="6288" y="1418"/>
                    <a:pt x="6306" y="160"/>
                    <a:pt x="5549" y="16"/>
                  </a:cubicBezTo>
                  <a:cubicBezTo>
                    <a:pt x="5494" y="5"/>
                    <a:pt x="5416" y="1"/>
                    <a:pt x="5319" y="1"/>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1" name="Google Shape;7644;p42">
              <a:extLst>
                <a:ext uri="{FF2B5EF4-FFF2-40B4-BE49-F238E27FC236}">
                  <a16:creationId xmlns:a16="http://schemas.microsoft.com/office/drawing/2014/main" id="{1CC14182-02AB-297C-F752-F191DA7B564E}"/>
                </a:ext>
              </a:extLst>
            </p:cNvPr>
            <p:cNvSpPr/>
            <p:nvPr/>
          </p:nvSpPr>
          <p:spPr>
            <a:xfrm>
              <a:off x="4487438" y="4368500"/>
              <a:ext cx="598250" cy="125475"/>
            </a:xfrm>
            <a:custGeom>
              <a:avLst/>
              <a:gdLst/>
              <a:ahLst/>
              <a:cxnLst/>
              <a:rect l="l" t="t" r="r" b="b"/>
              <a:pathLst>
                <a:path w="23930" h="5019" extrusionOk="0">
                  <a:moveTo>
                    <a:pt x="6007" y="0"/>
                  </a:moveTo>
                  <a:lnTo>
                    <a:pt x="0" y="646"/>
                  </a:lnTo>
                  <a:lnTo>
                    <a:pt x="20" y="1256"/>
                  </a:lnTo>
                  <a:cubicBezTo>
                    <a:pt x="20" y="1256"/>
                    <a:pt x="4438" y="545"/>
                    <a:pt x="5752" y="545"/>
                  </a:cubicBezTo>
                  <a:cubicBezTo>
                    <a:pt x="5871" y="545"/>
                    <a:pt x="5964" y="550"/>
                    <a:pt x="6027" y="563"/>
                  </a:cubicBezTo>
                  <a:cubicBezTo>
                    <a:pt x="6783" y="716"/>
                    <a:pt x="6747" y="1976"/>
                    <a:pt x="6720" y="2662"/>
                  </a:cubicBezTo>
                  <a:cubicBezTo>
                    <a:pt x="6678" y="3692"/>
                    <a:pt x="5906" y="4070"/>
                    <a:pt x="5906" y="4070"/>
                  </a:cubicBezTo>
                  <a:cubicBezTo>
                    <a:pt x="5856" y="4069"/>
                    <a:pt x="5804" y="4069"/>
                    <a:pt x="5750" y="4069"/>
                  </a:cubicBezTo>
                  <a:cubicBezTo>
                    <a:pt x="4004" y="4069"/>
                    <a:pt x="273" y="4511"/>
                    <a:pt x="273" y="4511"/>
                  </a:cubicBezTo>
                  <a:lnTo>
                    <a:pt x="265" y="5019"/>
                  </a:lnTo>
                  <a:lnTo>
                    <a:pt x="6930" y="4867"/>
                  </a:lnTo>
                  <a:lnTo>
                    <a:pt x="23351" y="4726"/>
                  </a:lnTo>
                  <a:cubicBezTo>
                    <a:pt x="23761" y="4216"/>
                    <a:pt x="23896" y="3540"/>
                    <a:pt x="23909" y="2904"/>
                  </a:cubicBezTo>
                  <a:cubicBezTo>
                    <a:pt x="23929" y="1845"/>
                    <a:pt x="23201" y="696"/>
                    <a:pt x="22489" y="612"/>
                  </a:cubicBezTo>
                  <a:lnTo>
                    <a:pt x="6007" y="0"/>
                  </a:lnTo>
                  <a:close/>
                </a:path>
              </a:pathLst>
            </a:custGeom>
            <a:solidFill>
              <a:srgbClr val="86D3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2" name="Google Shape;7645;p42">
              <a:extLst>
                <a:ext uri="{FF2B5EF4-FFF2-40B4-BE49-F238E27FC236}">
                  <a16:creationId xmlns:a16="http://schemas.microsoft.com/office/drawing/2014/main" id="{74F8D491-BDB6-0112-9038-A4592D1D60A8}"/>
                </a:ext>
              </a:extLst>
            </p:cNvPr>
            <p:cNvSpPr/>
            <p:nvPr/>
          </p:nvSpPr>
          <p:spPr>
            <a:xfrm>
              <a:off x="4707238" y="4392050"/>
              <a:ext cx="333725" cy="2050"/>
            </a:xfrm>
            <a:custGeom>
              <a:avLst/>
              <a:gdLst/>
              <a:ahLst/>
              <a:cxnLst/>
              <a:rect l="l" t="t" r="r" b="b"/>
              <a:pathLst>
                <a:path w="13349" h="82" fill="none" extrusionOk="0">
                  <a:moveTo>
                    <a:pt x="1" y="1"/>
                  </a:moveTo>
                  <a:lnTo>
                    <a:pt x="13349" y="82"/>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3" name="Google Shape;7646;p42">
              <a:extLst>
                <a:ext uri="{FF2B5EF4-FFF2-40B4-BE49-F238E27FC236}">
                  <a16:creationId xmlns:a16="http://schemas.microsoft.com/office/drawing/2014/main" id="{8249BECD-36B0-136D-AE62-773DA7AC0F8A}"/>
                </a:ext>
              </a:extLst>
            </p:cNvPr>
            <p:cNvSpPr/>
            <p:nvPr/>
          </p:nvSpPr>
          <p:spPr>
            <a:xfrm>
              <a:off x="4842413" y="4378525"/>
              <a:ext cx="59825" cy="110400"/>
            </a:xfrm>
            <a:custGeom>
              <a:avLst/>
              <a:gdLst/>
              <a:ahLst/>
              <a:cxnLst/>
              <a:rect l="l" t="t" r="r" b="b"/>
              <a:pathLst>
                <a:path w="2393" h="4416" extrusionOk="0">
                  <a:moveTo>
                    <a:pt x="1701" y="0"/>
                  </a:moveTo>
                  <a:cubicBezTo>
                    <a:pt x="1734" y="100"/>
                    <a:pt x="1564" y="896"/>
                    <a:pt x="1564" y="896"/>
                  </a:cubicBezTo>
                  <a:cubicBezTo>
                    <a:pt x="1564" y="896"/>
                    <a:pt x="1" y="2119"/>
                    <a:pt x="889" y="4413"/>
                  </a:cubicBezTo>
                  <a:lnTo>
                    <a:pt x="2050" y="4416"/>
                  </a:lnTo>
                  <a:lnTo>
                    <a:pt x="2392" y="1033"/>
                  </a:lnTo>
                  <a:lnTo>
                    <a:pt x="1701" y="0"/>
                  </a:ln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 name="Google Shape;7647;p42">
              <a:extLst>
                <a:ext uri="{FF2B5EF4-FFF2-40B4-BE49-F238E27FC236}">
                  <a16:creationId xmlns:a16="http://schemas.microsoft.com/office/drawing/2014/main" id="{63A23F4A-CBE6-E499-E561-A8DFADD5F82C}"/>
                </a:ext>
              </a:extLst>
            </p:cNvPr>
            <p:cNvSpPr/>
            <p:nvPr/>
          </p:nvSpPr>
          <p:spPr>
            <a:xfrm>
              <a:off x="4497138" y="4382075"/>
              <a:ext cx="159875" cy="98275"/>
            </a:xfrm>
            <a:custGeom>
              <a:avLst/>
              <a:gdLst/>
              <a:ahLst/>
              <a:cxnLst/>
              <a:rect l="l" t="t" r="r" b="b"/>
              <a:pathLst>
                <a:path w="6395" h="3931" extrusionOk="0">
                  <a:moveTo>
                    <a:pt x="5363" y="0"/>
                  </a:moveTo>
                  <a:cubicBezTo>
                    <a:pt x="4304" y="0"/>
                    <a:pt x="1236" y="462"/>
                    <a:pt x="80" y="642"/>
                  </a:cubicBezTo>
                  <a:cubicBezTo>
                    <a:pt x="1" y="655"/>
                    <a:pt x="4" y="3931"/>
                    <a:pt x="207" y="3931"/>
                  </a:cubicBezTo>
                  <a:cubicBezTo>
                    <a:pt x="208" y="3931"/>
                    <a:pt x="208" y="3931"/>
                    <a:pt x="209" y="3931"/>
                  </a:cubicBezTo>
                  <a:cubicBezTo>
                    <a:pt x="1157" y="3823"/>
                    <a:pt x="3950" y="3523"/>
                    <a:pt x="5378" y="3523"/>
                  </a:cubicBezTo>
                  <a:cubicBezTo>
                    <a:pt x="5426" y="3523"/>
                    <a:pt x="5473" y="3524"/>
                    <a:pt x="5518" y="3524"/>
                  </a:cubicBezTo>
                  <a:cubicBezTo>
                    <a:pt x="5518" y="3524"/>
                    <a:pt x="6290" y="3148"/>
                    <a:pt x="6332" y="2116"/>
                  </a:cubicBezTo>
                  <a:cubicBezTo>
                    <a:pt x="6359" y="1432"/>
                    <a:pt x="6395" y="171"/>
                    <a:pt x="5639" y="19"/>
                  </a:cubicBezTo>
                  <a:cubicBezTo>
                    <a:pt x="5576" y="6"/>
                    <a:pt x="5482" y="0"/>
                    <a:pt x="5363"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 name="Google Shape;7648;p42">
              <a:extLst>
                <a:ext uri="{FF2B5EF4-FFF2-40B4-BE49-F238E27FC236}">
                  <a16:creationId xmlns:a16="http://schemas.microsoft.com/office/drawing/2014/main" id="{2FEC1547-DA38-807F-EE00-FC5058A26312}"/>
                </a:ext>
              </a:extLst>
            </p:cNvPr>
            <p:cNvSpPr/>
            <p:nvPr/>
          </p:nvSpPr>
          <p:spPr>
            <a:xfrm>
              <a:off x="4499138" y="4382075"/>
              <a:ext cx="157875" cy="88150"/>
            </a:xfrm>
            <a:custGeom>
              <a:avLst/>
              <a:gdLst/>
              <a:ahLst/>
              <a:cxnLst/>
              <a:rect l="l" t="t" r="r" b="b"/>
              <a:pathLst>
                <a:path w="6315" h="3526" extrusionOk="0">
                  <a:moveTo>
                    <a:pt x="5283" y="0"/>
                  </a:moveTo>
                  <a:cubicBezTo>
                    <a:pt x="4224" y="0"/>
                    <a:pt x="1156" y="462"/>
                    <a:pt x="0" y="642"/>
                  </a:cubicBezTo>
                  <a:lnTo>
                    <a:pt x="4467" y="510"/>
                  </a:lnTo>
                  <a:cubicBezTo>
                    <a:pt x="4482" y="509"/>
                    <a:pt x="4496" y="509"/>
                    <a:pt x="4510" y="509"/>
                  </a:cubicBezTo>
                  <a:cubicBezTo>
                    <a:pt x="5305" y="509"/>
                    <a:pt x="5963" y="1159"/>
                    <a:pt x="5939" y="1958"/>
                  </a:cubicBezTo>
                  <a:cubicBezTo>
                    <a:pt x="5939" y="1967"/>
                    <a:pt x="5939" y="1975"/>
                    <a:pt x="5937" y="1984"/>
                  </a:cubicBezTo>
                  <a:cubicBezTo>
                    <a:pt x="5905" y="2878"/>
                    <a:pt x="5515" y="3422"/>
                    <a:pt x="5438" y="3526"/>
                  </a:cubicBezTo>
                  <a:cubicBezTo>
                    <a:pt x="5438" y="3526"/>
                    <a:pt x="6210" y="3148"/>
                    <a:pt x="6252" y="2116"/>
                  </a:cubicBezTo>
                  <a:cubicBezTo>
                    <a:pt x="6279" y="1432"/>
                    <a:pt x="6315" y="171"/>
                    <a:pt x="5559" y="19"/>
                  </a:cubicBezTo>
                  <a:cubicBezTo>
                    <a:pt x="5496" y="6"/>
                    <a:pt x="5402" y="0"/>
                    <a:pt x="5283"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 name="Google Shape;7649;p42">
              <a:extLst>
                <a:ext uri="{FF2B5EF4-FFF2-40B4-BE49-F238E27FC236}">
                  <a16:creationId xmlns:a16="http://schemas.microsoft.com/office/drawing/2014/main" id="{1FB2B4F1-7791-1AE1-C5A3-0A7CC5528A00}"/>
                </a:ext>
              </a:extLst>
            </p:cNvPr>
            <p:cNvSpPr/>
            <p:nvPr/>
          </p:nvSpPr>
          <p:spPr>
            <a:xfrm>
              <a:off x="4561888" y="4438400"/>
              <a:ext cx="89225" cy="9400"/>
            </a:xfrm>
            <a:custGeom>
              <a:avLst/>
              <a:gdLst/>
              <a:ahLst/>
              <a:cxnLst/>
              <a:rect l="l" t="t" r="r" b="b"/>
              <a:pathLst>
                <a:path w="3569" h="376" extrusionOk="0">
                  <a:moveTo>
                    <a:pt x="3569" y="1"/>
                  </a:moveTo>
                  <a:lnTo>
                    <a:pt x="0" y="361"/>
                  </a:lnTo>
                  <a:cubicBezTo>
                    <a:pt x="0" y="361"/>
                    <a:pt x="572" y="375"/>
                    <a:pt x="1200" y="375"/>
                  </a:cubicBezTo>
                  <a:cubicBezTo>
                    <a:pt x="1763" y="375"/>
                    <a:pt x="2371" y="364"/>
                    <a:pt x="2651" y="322"/>
                  </a:cubicBezTo>
                  <a:cubicBezTo>
                    <a:pt x="3242" y="235"/>
                    <a:pt x="3569" y="1"/>
                    <a:pt x="3569" y="1"/>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 name="Google Shape;7650;p42">
              <a:extLst>
                <a:ext uri="{FF2B5EF4-FFF2-40B4-BE49-F238E27FC236}">
                  <a16:creationId xmlns:a16="http://schemas.microsoft.com/office/drawing/2014/main" id="{81FB40E0-EFFA-1607-6CFC-F529725EB5BA}"/>
                </a:ext>
              </a:extLst>
            </p:cNvPr>
            <p:cNvSpPr/>
            <p:nvPr/>
          </p:nvSpPr>
          <p:spPr>
            <a:xfrm>
              <a:off x="4443963" y="4045325"/>
              <a:ext cx="615700" cy="147225"/>
            </a:xfrm>
            <a:custGeom>
              <a:avLst/>
              <a:gdLst/>
              <a:ahLst/>
              <a:cxnLst/>
              <a:rect l="l" t="t" r="r" b="b"/>
              <a:pathLst>
                <a:path w="24628" h="5889" extrusionOk="0">
                  <a:moveTo>
                    <a:pt x="5998" y="0"/>
                  </a:moveTo>
                  <a:lnTo>
                    <a:pt x="0" y="731"/>
                  </a:lnTo>
                  <a:lnTo>
                    <a:pt x="30" y="1339"/>
                  </a:lnTo>
                  <a:cubicBezTo>
                    <a:pt x="30" y="1339"/>
                    <a:pt x="4538" y="547"/>
                    <a:pt x="5796" y="547"/>
                  </a:cubicBezTo>
                  <a:cubicBezTo>
                    <a:pt x="5894" y="547"/>
                    <a:pt x="5972" y="552"/>
                    <a:pt x="6027" y="562"/>
                  </a:cubicBezTo>
                  <a:cubicBezTo>
                    <a:pt x="6784" y="706"/>
                    <a:pt x="6768" y="1964"/>
                    <a:pt x="6749" y="2650"/>
                  </a:cubicBezTo>
                  <a:cubicBezTo>
                    <a:pt x="6720" y="3684"/>
                    <a:pt x="5954" y="4070"/>
                    <a:pt x="5954" y="4070"/>
                  </a:cubicBezTo>
                  <a:cubicBezTo>
                    <a:pt x="5946" y="4070"/>
                    <a:pt x="5938" y="4070"/>
                    <a:pt x="5930" y="4070"/>
                  </a:cubicBezTo>
                  <a:cubicBezTo>
                    <a:pt x="4250" y="4070"/>
                    <a:pt x="328" y="4590"/>
                    <a:pt x="328" y="4590"/>
                  </a:cubicBezTo>
                  <a:lnTo>
                    <a:pt x="327" y="5098"/>
                  </a:lnTo>
                  <a:lnTo>
                    <a:pt x="6876" y="4644"/>
                  </a:lnTo>
                  <a:lnTo>
                    <a:pt x="23812" y="5888"/>
                  </a:lnTo>
                  <a:cubicBezTo>
                    <a:pt x="24216" y="5371"/>
                    <a:pt x="24619" y="4457"/>
                    <a:pt x="24623" y="3823"/>
                  </a:cubicBezTo>
                  <a:cubicBezTo>
                    <a:pt x="24627" y="2764"/>
                    <a:pt x="24068" y="1888"/>
                    <a:pt x="23355" y="1814"/>
                  </a:cubicBezTo>
                  <a:lnTo>
                    <a:pt x="5998" y="0"/>
                  </a:lnTo>
                  <a:close/>
                </a:path>
              </a:pathLst>
            </a:custGeom>
            <a:solidFill>
              <a:srgbClr val="86D3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 name="Google Shape;7651;p42">
              <a:extLst>
                <a:ext uri="{FF2B5EF4-FFF2-40B4-BE49-F238E27FC236}">
                  <a16:creationId xmlns:a16="http://schemas.microsoft.com/office/drawing/2014/main" id="{640DC78D-B40E-A760-8929-B429404C305A}"/>
                </a:ext>
              </a:extLst>
            </p:cNvPr>
            <p:cNvSpPr/>
            <p:nvPr/>
          </p:nvSpPr>
          <p:spPr>
            <a:xfrm>
              <a:off x="4700338" y="4072350"/>
              <a:ext cx="326000" cy="35025"/>
            </a:xfrm>
            <a:custGeom>
              <a:avLst/>
              <a:gdLst/>
              <a:ahLst/>
              <a:cxnLst/>
              <a:rect l="l" t="t" r="r" b="b"/>
              <a:pathLst>
                <a:path w="13040" h="1401" fill="none" extrusionOk="0">
                  <a:moveTo>
                    <a:pt x="0" y="1"/>
                  </a:moveTo>
                  <a:lnTo>
                    <a:pt x="13039" y="1400"/>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 name="Google Shape;7652;p42">
              <a:extLst>
                <a:ext uri="{FF2B5EF4-FFF2-40B4-BE49-F238E27FC236}">
                  <a16:creationId xmlns:a16="http://schemas.microsoft.com/office/drawing/2014/main" id="{261DEF79-C737-1990-D1A0-D5BB4B7D5439}"/>
                </a:ext>
              </a:extLst>
            </p:cNvPr>
            <p:cNvSpPr/>
            <p:nvPr/>
          </p:nvSpPr>
          <p:spPr>
            <a:xfrm>
              <a:off x="4453888" y="4058950"/>
              <a:ext cx="159700" cy="100100"/>
            </a:xfrm>
            <a:custGeom>
              <a:avLst/>
              <a:gdLst/>
              <a:ahLst/>
              <a:cxnLst/>
              <a:rect l="l" t="t" r="r" b="b"/>
              <a:pathLst>
                <a:path w="6388" h="4004" extrusionOk="0">
                  <a:moveTo>
                    <a:pt x="5400" y="1"/>
                  </a:moveTo>
                  <a:cubicBezTo>
                    <a:pt x="4387" y="1"/>
                    <a:pt x="1251" y="517"/>
                    <a:pt x="81" y="716"/>
                  </a:cubicBezTo>
                  <a:cubicBezTo>
                    <a:pt x="1" y="730"/>
                    <a:pt x="49" y="4003"/>
                    <a:pt x="252" y="4003"/>
                  </a:cubicBezTo>
                  <a:cubicBezTo>
                    <a:pt x="253" y="4003"/>
                    <a:pt x="254" y="4003"/>
                    <a:pt x="254" y="4003"/>
                  </a:cubicBezTo>
                  <a:cubicBezTo>
                    <a:pt x="1227" y="3879"/>
                    <a:pt x="4147" y="3524"/>
                    <a:pt x="5535" y="3524"/>
                  </a:cubicBezTo>
                  <a:cubicBezTo>
                    <a:pt x="5542" y="3524"/>
                    <a:pt x="5549" y="3524"/>
                    <a:pt x="5557" y="3524"/>
                  </a:cubicBezTo>
                  <a:cubicBezTo>
                    <a:pt x="5557" y="3524"/>
                    <a:pt x="6323" y="3138"/>
                    <a:pt x="6352" y="2104"/>
                  </a:cubicBezTo>
                  <a:cubicBezTo>
                    <a:pt x="6371" y="1418"/>
                    <a:pt x="6387" y="160"/>
                    <a:pt x="5630" y="16"/>
                  </a:cubicBezTo>
                  <a:cubicBezTo>
                    <a:pt x="5575" y="5"/>
                    <a:pt x="5498" y="1"/>
                    <a:pt x="540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0" name="Google Shape;7653;p42">
              <a:extLst>
                <a:ext uri="{FF2B5EF4-FFF2-40B4-BE49-F238E27FC236}">
                  <a16:creationId xmlns:a16="http://schemas.microsoft.com/office/drawing/2014/main" id="{9173E04B-4E21-0356-0C12-FD44BA6F1727}"/>
                </a:ext>
              </a:extLst>
            </p:cNvPr>
            <p:cNvSpPr/>
            <p:nvPr/>
          </p:nvSpPr>
          <p:spPr>
            <a:xfrm>
              <a:off x="4467588" y="4085950"/>
              <a:ext cx="107025" cy="12775"/>
            </a:xfrm>
            <a:custGeom>
              <a:avLst/>
              <a:gdLst/>
              <a:ahLst/>
              <a:cxnLst/>
              <a:rect l="l" t="t" r="r" b="b"/>
              <a:pathLst>
                <a:path w="4281" h="511" extrusionOk="0">
                  <a:moveTo>
                    <a:pt x="4281" y="1"/>
                  </a:moveTo>
                  <a:lnTo>
                    <a:pt x="0" y="336"/>
                  </a:lnTo>
                  <a:cubicBezTo>
                    <a:pt x="0" y="336"/>
                    <a:pt x="1339" y="511"/>
                    <a:pt x="2314" y="511"/>
                  </a:cubicBezTo>
                  <a:cubicBezTo>
                    <a:pt x="2547" y="511"/>
                    <a:pt x="2758" y="501"/>
                    <a:pt x="2927" y="476"/>
                  </a:cubicBezTo>
                  <a:cubicBezTo>
                    <a:pt x="3800" y="349"/>
                    <a:pt x="4281" y="1"/>
                    <a:pt x="4281" y="1"/>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1" name="Google Shape;7654;p42">
              <a:extLst>
                <a:ext uri="{FF2B5EF4-FFF2-40B4-BE49-F238E27FC236}">
                  <a16:creationId xmlns:a16="http://schemas.microsoft.com/office/drawing/2014/main" id="{D9BBF453-49E7-7C65-0C22-589E56F36053}"/>
                </a:ext>
              </a:extLst>
            </p:cNvPr>
            <p:cNvSpPr/>
            <p:nvPr/>
          </p:nvSpPr>
          <p:spPr>
            <a:xfrm>
              <a:off x="4504613" y="4118800"/>
              <a:ext cx="107050" cy="12800"/>
            </a:xfrm>
            <a:custGeom>
              <a:avLst/>
              <a:gdLst/>
              <a:ahLst/>
              <a:cxnLst/>
              <a:rect l="l" t="t" r="r" b="b"/>
              <a:pathLst>
                <a:path w="4282" h="512" extrusionOk="0">
                  <a:moveTo>
                    <a:pt x="4281" y="0"/>
                  </a:moveTo>
                  <a:lnTo>
                    <a:pt x="1" y="336"/>
                  </a:lnTo>
                  <a:cubicBezTo>
                    <a:pt x="1" y="336"/>
                    <a:pt x="1336" y="511"/>
                    <a:pt x="2311" y="511"/>
                  </a:cubicBezTo>
                  <a:cubicBezTo>
                    <a:pt x="2544" y="511"/>
                    <a:pt x="2757" y="501"/>
                    <a:pt x="2926" y="476"/>
                  </a:cubicBezTo>
                  <a:cubicBezTo>
                    <a:pt x="3800" y="349"/>
                    <a:pt x="4281" y="0"/>
                    <a:pt x="4281"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2" name="Google Shape;7655;p42">
              <a:extLst>
                <a:ext uri="{FF2B5EF4-FFF2-40B4-BE49-F238E27FC236}">
                  <a16:creationId xmlns:a16="http://schemas.microsoft.com/office/drawing/2014/main" id="{C45FAC87-A749-119B-5205-2E03589ECC81}"/>
                </a:ext>
              </a:extLst>
            </p:cNvPr>
            <p:cNvSpPr/>
            <p:nvPr/>
          </p:nvSpPr>
          <p:spPr>
            <a:xfrm>
              <a:off x="4455913" y="4058950"/>
              <a:ext cx="157675" cy="88100"/>
            </a:xfrm>
            <a:custGeom>
              <a:avLst/>
              <a:gdLst/>
              <a:ahLst/>
              <a:cxnLst/>
              <a:rect l="l" t="t" r="r" b="b"/>
              <a:pathLst>
                <a:path w="6307" h="3524" extrusionOk="0">
                  <a:moveTo>
                    <a:pt x="5319" y="1"/>
                  </a:moveTo>
                  <a:cubicBezTo>
                    <a:pt x="4306" y="1"/>
                    <a:pt x="1170" y="517"/>
                    <a:pt x="0" y="716"/>
                  </a:cubicBezTo>
                  <a:lnTo>
                    <a:pt x="4466" y="522"/>
                  </a:lnTo>
                  <a:cubicBezTo>
                    <a:pt x="4487" y="521"/>
                    <a:pt x="4507" y="520"/>
                    <a:pt x="4527" y="520"/>
                  </a:cubicBezTo>
                  <a:cubicBezTo>
                    <a:pt x="5314" y="520"/>
                    <a:pt x="5970" y="1158"/>
                    <a:pt x="5956" y="1951"/>
                  </a:cubicBezTo>
                  <a:lnTo>
                    <a:pt x="5956" y="1977"/>
                  </a:lnTo>
                  <a:cubicBezTo>
                    <a:pt x="5933" y="2870"/>
                    <a:pt x="5551" y="3419"/>
                    <a:pt x="5476" y="3524"/>
                  </a:cubicBezTo>
                  <a:cubicBezTo>
                    <a:pt x="5476" y="3524"/>
                    <a:pt x="6242" y="3138"/>
                    <a:pt x="6271" y="2104"/>
                  </a:cubicBezTo>
                  <a:cubicBezTo>
                    <a:pt x="6290" y="1418"/>
                    <a:pt x="6306" y="160"/>
                    <a:pt x="5549" y="16"/>
                  </a:cubicBezTo>
                  <a:cubicBezTo>
                    <a:pt x="5494" y="5"/>
                    <a:pt x="5417" y="1"/>
                    <a:pt x="5319" y="1"/>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3" name="Google Shape;7656;p42">
              <a:extLst>
                <a:ext uri="{FF2B5EF4-FFF2-40B4-BE49-F238E27FC236}">
                  <a16:creationId xmlns:a16="http://schemas.microsoft.com/office/drawing/2014/main" id="{DC8DB268-C519-D2FD-2388-FA2F7F2EE549}"/>
                </a:ext>
              </a:extLst>
            </p:cNvPr>
            <p:cNvSpPr/>
            <p:nvPr/>
          </p:nvSpPr>
          <p:spPr>
            <a:xfrm>
              <a:off x="4595463" y="4043375"/>
              <a:ext cx="65425" cy="370700"/>
            </a:xfrm>
            <a:custGeom>
              <a:avLst/>
              <a:gdLst/>
              <a:ahLst/>
              <a:cxnLst/>
              <a:rect l="l" t="t" r="r" b="b"/>
              <a:pathLst>
                <a:path w="2617" h="14828" extrusionOk="0">
                  <a:moveTo>
                    <a:pt x="1" y="0"/>
                  </a:moveTo>
                  <a:lnTo>
                    <a:pt x="1286" y="1478"/>
                  </a:lnTo>
                  <a:lnTo>
                    <a:pt x="1604" y="4780"/>
                  </a:lnTo>
                  <a:lnTo>
                    <a:pt x="1604" y="4780"/>
                  </a:lnTo>
                  <a:lnTo>
                    <a:pt x="960" y="4751"/>
                  </a:lnTo>
                  <a:lnTo>
                    <a:pt x="1845" y="8696"/>
                  </a:lnTo>
                  <a:lnTo>
                    <a:pt x="1469" y="8715"/>
                  </a:lnTo>
                  <a:lnTo>
                    <a:pt x="2617" y="14827"/>
                  </a:lnTo>
                  <a:cubicBezTo>
                    <a:pt x="2617" y="14827"/>
                    <a:pt x="2262" y="660"/>
                    <a:pt x="2110" y="558"/>
                  </a:cubicBezTo>
                  <a:cubicBezTo>
                    <a:pt x="1954" y="455"/>
                    <a:pt x="1" y="0"/>
                    <a:pt x="1"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4" name="Google Shape;7657;p42">
              <a:extLst>
                <a:ext uri="{FF2B5EF4-FFF2-40B4-BE49-F238E27FC236}">
                  <a16:creationId xmlns:a16="http://schemas.microsoft.com/office/drawing/2014/main" id="{F516C8E5-5C88-9A78-E5EF-C5ABF6A8A2D2}"/>
                </a:ext>
              </a:extLst>
            </p:cNvPr>
            <p:cNvSpPr/>
            <p:nvPr/>
          </p:nvSpPr>
          <p:spPr>
            <a:xfrm>
              <a:off x="4744213" y="4060000"/>
              <a:ext cx="134800" cy="255700"/>
            </a:xfrm>
            <a:custGeom>
              <a:avLst/>
              <a:gdLst/>
              <a:ahLst/>
              <a:cxnLst/>
              <a:rect l="l" t="t" r="r" b="b"/>
              <a:pathLst>
                <a:path w="5392" h="10228" extrusionOk="0">
                  <a:moveTo>
                    <a:pt x="1" y="0"/>
                  </a:moveTo>
                  <a:lnTo>
                    <a:pt x="3500" y="1676"/>
                  </a:lnTo>
                  <a:lnTo>
                    <a:pt x="5392" y="10228"/>
                  </a:lnTo>
                  <a:lnTo>
                    <a:pt x="4301" y="1140"/>
                  </a:lnTo>
                  <a:lnTo>
                    <a:pt x="2478" y="248"/>
                  </a:lnTo>
                  <a:lnTo>
                    <a:pt x="1" y="0"/>
                  </a:ln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5" name="Google Shape;7658;p42">
              <a:extLst>
                <a:ext uri="{FF2B5EF4-FFF2-40B4-BE49-F238E27FC236}">
                  <a16:creationId xmlns:a16="http://schemas.microsoft.com/office/drawing/2014/main" id="{06F38AA3-20CB-B7D0-F243-87EAB95BCAF0}"/>
                </a:ext>
              </a:extLst>
            </p:cNvPr>
            <p:cNvSpPr/>
            <p:nvPr/>
          </p:nvSpPr>
          <p:spPr>
            <a:xfrm>
              <a:off x="4446138" y="4317350"/>
              <a:ext cx="107025" cy="8625"/>
            </a:xfrm>
            <a:custGeom>
              <a:avLst/>
              <a:gdLst/>
              <a:ahLst/>
              <a:cxnLst/>
              <a:rect l="l" t="t" r="r" b="b"/>
              <a:pathLst>
                <a:path w="4281" h="345" extrusionOk="0">
                  <a:moveTo>
                    <a:pt x="4281" y="1"/>
                  </a:moveTo>
                  <a:lnTo>
                    <a:pt x="0" y="336"/>
                  </a:lnTo>
                  <a:cubicBezTo>
                    <a:pt x="0" y="336"/>
                    <a:pt x="357" y="344"/>
                    <a:pt x="837" y="344"/>
                  </a:cubicBezTo>
                  <a:cubicBezTo>
                    <a:pt x="1511" y="344"/>
                    <a:pt x="2426" y="329"/>
                    <a:pt x="2935" y="254"/>
                  </a:cubicBezTo>
                  <a:cubicBezTo>
                    <a:pt x="3810" y="124"/>
                    <a:pt x="4280" y="1"/>
                    <a:pt x="4281" y="1"/>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6" name="Google Shape;7659;p42">
              <a:extLst>
                <a:ext uri="{FF2B5EF4-FFF2-40B4-BE49-F238E27FC236}">
                  <a16:creationId xmlns:a16="http://schemas.microsoft.com/office/drawing/2014/main" id="{7B541C98-D054-3069-4E1A-D55EC8C21D9E}"/>
                </a:ext>
              </a:extLst>
            </p:cNvPr>
            <p:cNvSpPr/>
            <p:nvPr/>
          </p:nvSpPr>
          <p:spPr>
            <a:xfrm>
              <a:off x="4476963" y="4233350"/>
              <a:ext cx="107050" cy="12800"/>
            </a:xfrm>
            <a:custGeom>
              <a:avLst/>
              <a:gdLst/>
              <a:ahLst/>
              <a:cxnLst/>
              <a:rect l="l" t="t" r="r" b="b"/>
              <a:pathLst>
                <a:path w="4282" h="512" extrusionOk="0">
                  <a:moveTo>
                    <a:pt x="4282" y="0"/>
                  </a:moveTo>
                  <a:lnTo>
                    <a:pt x="0" y="336"/>
                  </a:lnTo>
                  <a:cubicBezTo>
                    <a:pt x="0" y="336"/>
                    <a:pt x="1342" y="512"/>
                    <a:pt x="2317" y="512"/>
                  </a:cubicBezTo>
                  <a:cubicBezTo>
                    <a:pt x="2548" y="512"/>
                    <a:pt x="2759" y="502"/>
                    <a:pt x="2926" y="477"/>
                  </a:cubicBezTo>
                  <a:cubicBezTo>
                    <a:pt x="3801" y="349"/>
                    <a:pt x="4282" y="0"/>
                    <a:pt x="4282"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 name="Google Shape;7660;p42">
              <a:extLst>
                <a:ext uri="{FF2B5EF4-FFF2-40B4-BE49-F238E27FC236}">
                  <a16:creationId xmlns:a16="http://schemas.microsoft.com/office/drawing/2014/main" id="{DB142084-0DA6-2876-AF20-0B0FCB4E8E74}"/>
                </a:ext>
              </a:extLst>
            </p:cNvPr>
            <p:cNvSpPr/>
            <p:nvPr/>
          </p:nvSpPr>
          <p:spPr>
            <a:xfrm>
              <a:off x="4485538" y="4293450"/>
              <a:ext cx="107025" cy="12800"/>
            </a:xfrm>
            <a:custGeom>
              <a:avLst/>
              <a:gdLst/>
              <a:ahLst/>
              <a:cxnLst/>
              <a:rect l="l" t="t" r="r" b="b"/>
              <a:pathLst>
                <a:path w="4281" h="512" extrusionOk="0">
                  <a:moveTo>
                    <a:pt x="4281" y="0"/>
                  </a:moveTo>
                  <a:lnTo>
                    <a:pt x="0" y="336"/>
                  </a:lnTo>
                  <a:cubicBezTo>
                    <a:pt x="0" y="336"/>
                    <a:pt x="1341" y="511"/>
                    <a:pt x="2316" y="511"/>
                  </a:cubicBezTo>
                  <a:cubicBezTo>
                    <a:pt x="2547" y="511"/>
                    <a:pt x="2758" y="502"/>
                    <a:pt x="2925" y="477"/>
                  </a:cubicBezTo>
                  <a:cubicBezTo>
                    <a:pt x="3800" y="348"/>
                    <a:pt x="4281" y="0"/>
                    <a:pt x="4281"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 name="Google Shape;7661;p42">
              <a:extLst>
                <a:ext uri="{FF2B5EF4-FFF2-40B4-BE49-F238E27FC236}">
                  <a16:creationId xmlns:a16="http://schemas.microsoft.com/office/drawing/2014/main" id="{077DAEED-BA2F-4504-4246-855C18A3C4FF}"/>
                </a:ext>
              </a:extLst>
            </p:cNvPr>
            <p:cNvSpPr/>
            <p:nvPr/>
          </p:nvSpPr>
          <p:spPr>
            <a:xfrm>
              <a:off x="4514263" y="4398625"/>
              <a:ext cx="131875" cy="13850"/>
            </a:xfrm>
            <a:custGeom>
              <a:avLst/>
              <a:gdLst/>
              <a:ahLst/>
              <a:cxnLst/>
              <a:rect l="l" t="t" r="r" b="b"/>
              <a:pathLst>
                <a:path w="5275" h="554" extrusionOk="0">
                  <a:moveTo>
                    <a:pt x="5274" y="0"/>
                  </a:moveTo>
                  <a:lnTo>
                    <a:pt x="1" y="533"/>
                  </a:lnTo>
                  <a:cubicBezTo>
                    <a:pt x="1" y="533"/>
                    <a:pt x="855" y="553"/>
                    <a:pt x="1788" y="553"/>
                  </a:cubicBezTo>
                  <a:cubicBezTo>
                    <a:pt x="2617" y="553"/>
                    <a:pt x="3508" y="537"/>
                    <a:pt x="3919" y="476"/>
                  </a:cubicBezTo>
                  <a:cubicBezTo>
                    <a:pt x="4792" y="349"/>
                    <a:pt x="5274" y="0"/>
                    <a:pt x="5274"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9" name="Google Shape;7662;p42">
              <a:extLst>
                <a:ext uri="{FF2B5EF4-FFF2-40B4-BE49-F238E27FC236}">
                  <a16:creationId xmlns:a16="http://schemas.microsoft.com/office/drawing/2014/main" id="{492D3BA5-EF7A-66CA-BE95-D8C79D8E7AC9}"/>
                </a:ext>
              </a:extLst>
            </p:cNvPr>
            <p:cNvSpPr/>
            <p:nvPr/>
          </p:nvSpPr>
          <p:spPr>
            <a:xfrm>
              <a:off x="4486713" y="4341900"/>
              <a:ext cx="107050" cy="9600"/>
            </a:xfrm>
            <a:custGeom>
              <a:avLst/>
              <a:gdLst/>
              <a:ahLst/>
              <a:cxnLst/>
              <a:rect l="l" t="t" r="r" b="b"/>
              <a:pathLst>
                <a:path w="4282" h="384" extrusionOk="0">
                  <a:moveTo>
                    <a:pt x="4282" y="0"/>
                  </a:moveTo>
                  <a:lnTo>
                    <a:pt x="0" y="337"/>
                  </a:lnTo>
                  <a:cubicBezTo>
                    <a:pt x="0" y="337"/>
                    <a:pt x="840" y="383"/>
                    <a:pt x="1676" y="383"/>
                  </a:cubicBezTo>
                  <a:cubicBezTo>
                    <a:pt x="2155" y="383"/>
                    <a:pt x="2632" y="368"/>
                    <a:pt x="2950" y="321"/>
                  </a:cubicBezTo>
                  <a:cubicBezTo>
                    <a:pt x="3823" y="194"/>
                    <a:pt x="4282" y="0"/>
                    <a:pt x="4282"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0" name="Google Shape;7663;p42">
              <a:extLst>
                <a:ext uri="{FF2B5EF4-FFF2-40B4-BE49-F238E27FC236}">
                  <a16:creationId xmlns:a16="http://schemas.microsoft.com/office/drawing/2014/main" id="{49CF0F88-E268-A5D5-EABF-0B437733636A}"/>
                </a:ext>
              </a:extLst>
            </p:cNvPr>
            <p:cNvSpPr/>
            <p:nvPr/>
          </p:nvSpPr>
          <p:spPr>
            <a:xfrm>
              <a:off x="4514238" y="4189800"/>
              <a:ext cx="107025" cy="12825"/>
            </a:xfrm>
            <a:custGeom>
              <a:avLst/>
              <a:gdLst/>
              <a:ahLst/>
              <a:cxnLst/>
              <a:rect l="l" t="t" r="r" b="b"/>
              <a:pathLst>
                <a:path w="4281" h="513" extrusionOk="0">
                  <a:moveTo>
                    <a:pt x="4281" y="1"/>
                  </a:moveTo>
                  <a:lnTo>
                    <a:pt x="1" y="337"/>
                  </a:lnTo>
                  <a:cubicBezTo>
                    <a:pt x="1" y="337"/>
                    <a:pt x="1341" y="512"/>
                    <a:pt x="2316" y="512"/>
                  </a:cubicBezTo>
                  <a:cubicBezTo>
                    <a:pt x="2548" y="512"/>
                    <a:pt x="2758" y="502"/>
                    <a:pt x="2926" y="478"/>
                  </a:cubicBezTo>
                  <a:cubicBezTo>
                    <a:pt x="3800" y="349"/>
                    <a:pt x="4281" y="1"/>
                    <a:pt x="4281" y="1"/>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1" name="Google Shape;7664;p42">
              <a:extLst>
                <a:ext uri="{FF2B5EF4-FFF2-40B4-BE49-F238E27FC236}">
                  <a16:creationId xmlns:a16="http://schemas.microsoft.com/office/drawing/2014/main" id="{06491C7B-F46C-FDC4-4F3A-FDCD8BE40C44}"/>
                </a:ext>
              </a:extLst>
            </p:cNvPr>
            <p:cNvSpPr/>
            <p:nvPr/>
          </p:nvSpPr>
          <p:spPr>
            <a:xfrm>
              <a:off x="4622313" y="4179325"/>
              <a:ext cx="26850" cy="84575"/>
            </a:xfrm>
            <a:custGeom>
              <a:avLst/>
              <a:gdLst/>
              <a:ahLst/>
              <a:cxnLst/>
              <a:rect l="l" t="t" r="r" b="b"/>
              <a:pathLst>
                <a:path w="1074" h="3383" fill="none" extrusionOk="0">
                  <a:moveTo>
                    <a:pt x="1" y="3383"/>
                  </a:moveTo>
                  <a:cubicBezTo>
                    <a:pt x="1" y="3383"/>
                    <a:pt x="1073" y="2274"/>
                    <a:pt x="10" y="1"/>
                  </a:cubicBez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2" name="Google Shape;7665;p42">
              <a:extLst>
                <a:ext uri="{FF2B5EF4-FFF2-40B4-BE49-F238E27FC236}">
                  <a16:creationId xmlns:a16="http://schemas.microsoft.com/office/drawing/2014/main" id="{B096D918-E1B9-9A6F-AA0A-5D5330D11D4B}"/>
                </a:ext>
              </a:extLst>
            </p:cNvPr>
            <p:cNvSpPr/>
            <p:nvPr/>
          </p:nvSpPr>
          <p:spPr>
            <a:xfrm>
              <a:off x="4623613" y="4405725"/>
              <a:ext cx="98300" cy="212125"/>
            </a:xfrm>
            <a:custGeom>
              <a:avLst/>
              <a:gdLst/>
              <a:ahLst/>
              <a:cxnLst/>
              <a:rect l="l" t="t" r="r" b="b"/>
              <a:pathLst>
                <a:path w="3932" h="8485" extrusionOk="0">
                  <a:moveTo>
                    <a:pt x="1346" y="0"/>
                  </a:moveTo>
                  <a:cubicBezTo>
                    <a:pt x="1" y="380"/>
                    <a:pt x="972" y="8146"/>
                    <a:pt x="1873" y="8411"/>
                  </a:cubicBezTo>
                  <a:cubicBezTo>
                    <a:pt x="2035" y="8458"/>
                    <a:pt x="2190" y="8484"/>
                    <a:pt x="2336" y="8484"/>
                  </a:cubicBezTo>
                  <a:cubicBezTo>
                    <a:pt x="3207" y="8484"/>
                    <a:pt x="3792" y="7577"/>
                    <a:pt x="3864" y="4971"/>
                  </a:cubicBezTo>
                  <a:cubicBezTo>
                    <a:pt x="3931" y="2624"/>
                    <a:pt x="3029" y="577"/>
                    <a:pt x="3029" y="577"/>
                  </a:cubicBezTo>
                  <a:lnTo>
                    <a:pt x="1346" y="0"/>
                  </a:lnTo>
                  <a:close/>
                </a:path>
              </a:pathLst>
            </a:custGeom>
            <a:solidFill>
              <a:srgbClr val="E45B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3" name="Google Shape;7666;p42">
              <a:extLst>
                <a:ext uri="{FF2B5EF4-FFF2-40B4-BE49-F238E27FC236}">
                  <a16:creationId xmlns:a16="http://schemas.microsoft.com/office/drawing/2014/main" id="{746D3E71-E5B7-66DE-5051-F9FF043E7AC9}"/>
                </a:ext>
              </a:extLst>
            </p:cNvPr>
            <p:cNvSpPr/>
            <p:nvPr/>
          </p:nvSpPr>
          <p:spPr>
            <a:xfrm>
              <a:off x="4852888" y="4409150"/>
              <a:ext cx="98300" cy="212125"/>
            </a:xfrm>
            <a:custGeom>
              <a:avLst/>
              <a:gdLst/>
              <a:ahLst/>
              <a:cxnLst/>
              <a:rect l="l" t="t" r="r" b="b"/>
              <a:pathLst>
                <a:path w="3932" h="8485" extrusionOk="0">
                  <a:moveTo>
                    <a:pt x="1346" y="1"/>
                  </a:moveTo>
                  <a:lnTo>
                    <a:pt x="1346" y="1"/>
                  </a:lnTo>
                  <a:cubicBezTo>
                    <a:pt x="1" y="381"/>
                    <a:pt x="973" y="8144"/>
                    <a:pt x="1872" y="8411"/>
                  </a:cubicBezTo>
                  <a:cubicBezTo>
                    <a:pt x="2034" y="8459"/>
                    <a:pt x="2189" y="8485"/>
                    <a:pt x="2335" y="8485"/>
                  </a:cubicBezTo>
                  <a:cubicBezTo>
                    <a:pt x="3206" y="8485"/>
                    <a:pt x="3792" y="7577"/>
                    <a:pt x="3865" y="4970"/>
                  </a:cubicBezTo>
                  <a:cubicBezTo>
                    <a:pt x="3932" y="2623"/>
                    <a:pt x="3029" y="577"/>
                    <a:pt x="3029" y="577"/>
                  </a:cubicBezTo>
                  <a:lnTo>
                    <a:pt x="1346" y="1"/>
                  </a:lnTo>
                  <a:close/>
                </a:path>
              </a:pathLst>
            </a:custGeom>
            <a:solidFill>
              <a:srgbClr val="E45B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4" name="Google Shape;7667;p42">
              <a:extLst>
                <a:ext uri="{FF2B5EF4-FFF2-40B4-BE49-F238E27FC236}">
                  <a16:creationId xmlns:a16="http://schemas.microsoft.com/office/drawing/2014/main" id="{BEA880F9-3CC9-A977-79D7-26DC4AC3EB97}"/>
                </a:ext>
              </a:extLst>
            </p:cNvPr>
            <p:cNvSpPr/>
            <p:nvPr/>
          </p:nvSpPr>
          <p:spPr>
            <a:xfrm>
              <a:off x="4603713" y="3928200"/>
              <a:ext cx="161425" cy="527850"/>
            </a:xfrm>
            <a:custGeom>
              <a:avLst/>
              <a:gdLst/>
              <a:ahLst/>
              <a:cxnLst/>
              <a:rect l="l" t="t" r="r" b="b"/>
              <a:pathLst>
                <a:path w="6457" h="21114" extrusionOk="0">
                  <a:moveTo>
                    <a:pt x="4561" y="1"/>
                  </a:moveTo>
                  <a:cubicBezTo>
                    <a:pt x="4518" y="1"/>
                    <a:pt x="4475" y="6"/>
                    <a:pt x="4432" y="16"/>
                  </a:cubicBezTo>
                  <a:cubicBezTo>
                    <a:pt x="3656" y="210"/>
                    <a:pt x="0" y="4396"/>
                    <a:pt x="0" y="4396"/>
                  </a:cubicBezTo>
                  <a:lnTo>
                    <a:pt x="1650" y="5617"/>
                  </a:lnTo>
                  <a:cubicBezTo>
                    <a:pt x="1691" y="8355"/>
                    <a:pt x="1923" y="11797"/>
                    <a:pt x="1999" y="15425"/>
                  </a:cubicBezTo>
                  <a:cubicBezTo>
                    <a:pt x="2040" y="17409"/>
                    <a:pt x="2129" y="19060"/>
                    <a:pt x="2166" y="19298"/>
                  </a:cubicBezTo>
                  <a:cubicBezTo>
                    <a:pt x="2334" y="20369"/>
                    <a:pt x="3218" y="21113"/>
                    <a:pt x="3531" y="21113"/>
                  </a:cubicBezTo>
                  <a:cubicBezTo>
                    <a:pt x="3536" y="21113"/>
                    <a:pt x="3541" y="21113"/>
                    <a:pt x="3545" y="21113"/>
                  </a:cubicBezTo>
                  <a:cubicBezTo>
                    <a:pt x="3959" y="21079"/>
                    <a:pt x="3810" y="20003"/>
                    <a:pt x="4142" y="18555"/>
                  </a:cubicBezTo>
                  <a:cubicBezTo>
                    <a:pt x="5086" y="14446"/>
                    <a:pt x="6142" y="6340"/>
                    <a:pt x="6336" y="4342"/>
                  </a:cubicBezTo>
                  <a:cubicBezTo>
                    <a:pt x="6456" y="3097"/>
                    <a:pt x="5604" y="1"/>
                    <a:pt x="456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5" name="Google Shape;7668;p42">
              <a:extLst>
                <a:ext uri="{FF2B5EF4-FFF2-40B4-BE49-F238E27FC236}">
                  <a16:creationId xmlns:a16="http://schemas.microsoft.com/office/drawing/2014/main" id="{440CD97C-6CDE-9F5E-DEE5-25818742ABEB}"/>
                </a:ext>
              </a:extLst>
            </p:cNvPr>
            <p:cNvSpPr/>
            <p:nvPr/>
          </p:nvSpPr>
          <p:spPr>
            <a:xfrm>
              <a:off x="4387713" y="3804700"/>
              <a:ext cx="735850" cy="326925"/>
            </a:xfrm>
            <a:custGeom>
              <a:avLst/>
              <a:gdLst/>
              <a:ahLst/>
              <a:cxnLst/>
              <a:rect l="l" t="t" r="r" b="b"/>
              <a:pathLst>
                <a:path w="29434" h="13077" extrusionOk="0">
                  <a:moveTo>
                    <a:pt x="9818" y="0"/>
                  </a:moveTo>
                  <a:cubicBezTo>
                    <a:pt x="8613" y="0"/>
                    <a:pt x="7611" y="98"/>
                    <a:pt x="6992" y="330"/>
                  </a:cubicBezTo>
                  <a:cubicBezTo>
                    <a:pt x="5964" y="717"/>
                    <a:pt x="4311" y="3591"/>
                    <a:pt x="4311" y="3591"/>
                  </a:cubicBezTo>
                  <a:cubicBezTo>
                    <a:pt x="4311" y="3591"/>
                    <a:pt x="0" y="6825"/>
                    <a:pt x="1734" y="9802"/>
                  </a:cubicBezTo>
                  <a:cubicBezTo>
                    <a:pt x="1826" y="9960"/>
                    <a:pt x="2205" y="10025"/>
                    <a:pt x="2736" y="10025"/>
                  </a:cubicBezTo>
                  <a:cubicBezTo>
                    <a:pt x="4419" y="10025"/>
                    <a:pt x="7625" y="9378"/>
                    <a:pt x="8042" y="9021"/>
                  </a:cubicBezTo>
                  <a:cubicBezTo>
                    <a:pt x="9754" y="7564"/>
                    <a:pt x="9500" y="4538"/>
                    <a:pt x="12081" y="4538"/>
                  </a:cubicBezTo>
                  <a:cubicBezTo>
                    <a:pt x="12332" y="4538"/>
                    <a:pt x="12611" y="4567"/>
                    <a:pt x="12921" y="4628"/>
                  </a:cubicBezTo>
                  <a:cubicBezTo>
                    <a:pt x="16153" y="5274"/>
                    <a:pt x="14306" y="7302"/>
                    <a:pt x="16667" y="7302"/>
                  </a:cubicBezTo>
                  <a:cubicBezTo>
                    <a:pt x="16765" y="7302"/>
                    <a:pt x="16871" y="7298"/>
                    <a:pt x="16984" y="7291"/>
                  </a:cubicBezTo>
                  <a:cubicBezTo>
                    <a:pt x="18274" y="7209"/>
                    <a:pt x="19341" y="7007"/>
                    <a:pt x="20263" y="7007"/>
                  </a:cubicBezTo>
                  <a:cubicBezTo>
                    <a:pt x="21372" y="7007"/>
                    <a:pt x="22272" y="7299"/>
                    <a:pt x="23095" y="8439"/>
                  </a:cubicBezTo>
                  <a:cubicBezTo>
                    <a:pt x="24603" y="10526"/>
                    <a:pt x="24978" y="9099"/>
                    <a:pt x="26302" y="10645"/>
                  </a:cubicBezTo>
                  <a:cubicBezTo>
                    <a:pt x="26673" y="11077"/>
                    <a:pt x="27001" y="13077"/>
                    <a:pt x="27001" y="13077"/>
                  </a:cubicBezTo>
                  <a:cubicBezTo>
                    <a:pt x="27001" y="13077"/>
                    <a:pt x="29434" y="11831"/>
                    <a:pt x="28446" y="8730"/>
                  </a:cubicBezTo>
                  <a:cubicBezTo>
                    <a:pt x="27937" y="7141"/>
                    <a:pt x="24367" y="5084"/>
                    <a:pt x="24367" y="5084"/>
                  </a:cubicBezTo>
                  <a:cubicBezTo>
                    <a:pt x="24367" y="5084"/>
                    <a:pt x="22801" y="2551"/>
                    <a:pt x="22029" y="2059"/>
                  </a:cubicBezTo>
                  <a:cubicBezTo>
                    <a:pt x="20667" y="1192"/>
                    <a:pt x="14017" y="0"/>
                    <a:pt x="9818" y="0"/>
                  </a:cubicBezTo>
                  <a:close/>
                </a:path>
              </a:pathLst>
            </a:custGeom>
            <a:solidFill>
              <a:srgbClr val="E45B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6" name="Google Shape;7669;p42">
              <a:extLst>
                <a:ext uri="{FF2B5EF4-FFF2-40B4-BE49-F238E27FC236}">
                  <a16:creationId xmlns:a16="http://schemas.microsoft.com/office/drawing/2014/main" id="{4592C97F-363E-8D5B-AE57-721591DEE2E1}"/>
                </a:ext>
              </a:extLst>
            </p:cNvPr>
            <p:cNvSpPr/>
            <p:nvPr/>
          </p:nvSpPr>
          <p:spPr>
            <a:xfrm>
              <a:off x="4733438" y="3820025"/>
              <a:ext cx="276025" cy="144875"/>
            </a:xfrm>
            <a:custGeom>
              <a:avLst/>
              <a:gdLst/>
              <a:ahLst/>
              <a:cxnLst/>
              <a:rect l="l" t="t" r="r" b="b"/>
              <a:pathLst>
                <a:path w="11041" h="5795" extrusionOk="0">
                  <a:moveTo>
                    <a:pt x="11040" y="0"/>
                  </a:moveTo>
                  <a:lnTo>
                    <a:pt x="0" y="4179"/>
                  </a:lnTo>
                  <a:cubicBezTo>
                    <a:pt x="321" y="4947"/>
                    <a:pt x="656" y="5792"/>
                    <a:pt x="1731" y="5795"/>
                  </a:cubicBezTo>
                  <a:cubicBezTo>
                    <a:pt x="1733" y="5795"/>
                    <a:pt x="1734" y="5795"/>
                    <a:pt x="1735" y="5795"/>
                  </a:cubicBezTo>
                  <a:cubicBezTo>
                    <a:pt x="3456" y="5795"/>
                    <a:pt x="9136" y="2015"/>
                    <a:pt x="11040"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7" name="Google Shape;7670;p42">
              <a:extLst>
                <a:ext uri="{FF2B5EF4-FFF2-40B4-BE49-F238E27FC236}">
                  <a16:creationId xmlns:a16="http://schemas.microsoft.com/office/drawing/2014/main" id="{957A7770-500B-3D35-C973-975D4915AD8F}"/>
                </a:ext>
              </a:extLst>
            </p:cNvPr>
            <p:cNvSpPr/>
            <p:nvPr/>
          </p:nvSpPr>
          <p:spPr>
            <a:xfrm>
              <a:off x="4546613" y="3834600"/>
              <a:ext cx="205700" cy="96025"/>
            </a:xfrm>
            <a:custGeom>
              <a:avLst/>
              <a:gdLst/>
              <a:ahLst/>
              <a:cxnLst/>
              <a:rect l="l" t="t" r="r" b="b"/>
              <a:pathLst>
                <a:path w="8228" h="3841" extrusionOk="0">
                  <a:moveTo>
                    <a:pt x="0" y="0"/>
                  </a:moveTo>
                  <a:lnTo>
                    <a:pt x="0" y="0"/>
                  </a:lnTo>
                  <a:cubicBezTo>
                    <a:pt x="1" y="0"/>
                    <a:pt x="4350" y="3532"/>
                    <a:pt x="4947" y="3781"/>
                  </a:cubicBezTo>
                  <a:cubicBezTo>
                    <a:pt x="5047" y="3823"/>
                    <a:pt x="5206" y="3840"/>
                    <a:pt x="5401" y="3840"/>
                  </a:cubicBezTo>
                  <a:cubicBezTo>
                    <a:pt x="6368" y="3840"/>
                    <a:pt x="8228" y="3412"/>
                    <a:pt x="8228" y="3412"/>
                  </a:cubicBezTo>
                  <a:lnTo>
                    <a:pt x="0" y="0"/>
                  </a:ln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8" name="Google Shape;7671;p42">
              <a:extLst>
                <a:ext uri="{FF2B5EF4-FFF2-40B4-BE49-F238E27FC236}">
                  <a16:creationId xmlns:a16="http://schemas.microsoft.com/office/drawing/2014/main" id="{91B55C03-876A-7E12-3736-CEBA7C469E56}"/>
                </a:ext>
              </a:extLst>
            </p:cNvPr>
            <p:cNvSpPr/>
            <p:nvPr/>
          </p:nvSpPr>
          <p:spPr>
            <a:xfrm>
              <a:off x="4514413" y="3225700"/>
              <a:ext cx="285250" cy="178400"/>
            </a:xfrm>
            <a:custGeom>
              <a:avLst/>
              <a:gdLst/>
              <a:ahLst/>
              <a:cxnLst/>
              <a:rect l="l" t="t" r="r" b="b"/>
              <a:pathLst>
                <a:path w="11410" h="7136" extrusionOk="0">
                  <a:moveTo>
                    <a:pt x="5234" y="0"/>
                  </a:moveTo>
                  <a:lnTo>
                    <a:pt x="5234" y="0"/>
                  </a:lnTo>
                  <a:cubicBezTo>
                    <a:pt x="5458" y="1612"/>
                    <a:pt x="4129" y="1551"/>
                    <a:pt x="2329" y="2777"/>
                  </a:cubicBezTo>
                  <a:cubicBezTo>
                    <a:pt x="1" y="4362"/>
                    <a:pt x="4029" y="7136"/>
                    <a:pt x="7278" y="7136"/>
                  </a:cubicBezTo>
                  <a:cubicBezTo>
                    <a:pt x="8263" y="7136"/>
                    <a:pt x="9177" y="6881"/>
                    <a:pt x="9820" y="6261"/>
                  </a:cubicBezTo>
                  <a:cubicBezTo>
                    <a:pt x="11410" y="4727"/>
                    <a:pt x="8855" y="2173"/>
                    <a:pt x="8158" y="1573"/>
                  </a:cubicBezTo>
                  <a:cubicBezTo>
                    <a:pt x="7460" y="972"/>
                    <a:pt x="5234" y="1"/>
                    <a:pt x="5234"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9" name="Google Shape;7672;p42">
              <a:extLst>
                <a:ext uri="{FF2B5EF4-FFF2-40B4-BE49-F238E27FC236}">
                  <a16:creationId xmlns:a16="http://schemas.microsoft.com/office/drawing/2014/main" id="{568CCBCA-9639-991F-1AA3-CFDE8782F0A3}"/>
                </a:ext>
              </a:extLst>
            </p:cNvPr>
            <p:cNvSpPr/>
            <p:nvPr/>
          </p:nvSpPr>
          <p:spPr>
            <a:xfrm>
              <a:off x="4584813" y="3371975"/>
              <a:ext cx="170500" cy="78300"/>
            </a:xfrm>
            <a:custGeom>
              <a:avLst/>
              <a:gdLst/>
              <a:ahLst/>
              <a:cxnLst/>
              <a:rect l="l" t="t" r="r" b="b"/>
              <a:pathLst>
                <a:path w="6820" h="3132" extrusionOk="0">
                  <a:moveTo>
                    <a:pt x="2506" y="0"/>
                  </a:moveTo>
                  <a:cubicBezTo>
                    <a:pt x="912" y="0"/>
                    <a:pt x="1" y="1195"/>
                    <a:pt x="1556" y="2460"/>
                  </a:cubicBezTo>
                  <a:cubicBezTo>
                    <a:pt x="2148" y="2942"/>
                    <a:pt x="2951" y="3132"/>
                    <a:pt x="3725" y="3132"/>
                  </a:cubicBezTo>
                  <a:cubicBezTo>
                    <a:pt x="5336" y="3132"/>
                    <a:pt x="6819" y="2311"/>
                    <a:pt x="5998" y="1603"/>
                  </a:cubicBezTo>
                  <a:cubicBezTo>
                    <a:pt x="4782" y="556"/>
                    <a:pt x="3390" y="114"/>
                    <a:pt x="3390" y="114"/>
                  </a:cubicBezTo>
                  <a:cubicBezTo>
                    <a:pt x="3081" y="36"/>
                    <a:pt x="2783" y="0"/>
                    <a:pt x="2506" y="0"/>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0" name="Google Shape;7673;p42">
              <a:extLst>
                <a:ext uri="{FF2B5EF4-FFF2-40B4-BE49-F238E27FC236}">
                  <a16:creationId xmlns:a16="http://schemas.microsoft.com/office/drawing/2014/main" id="{21237846-02B9-9564-0E0C-53B254FF4253}"/>
                </a:ext>
              </a:extLst>
            </p:cNvPr>
            <p:cNvSpPr/>
            <p:nvPr/>
          </p:nvSpPr>
          <p:spPr>
            <a:xfrm>
              <a:off x="4595863" y="3353750"/>
              <a:ext cx="487975" cy="165100"/>
            </a:xfrm>
            <a:custGeom>
              <a:avLst/>
              <a:gdLst/>
              <a:ahLst/>
              <a:cxnLst/>
              <a:rect l="l" t="t" r="r" b="b"/>
              <a:pathLst>
                <a:path w="19519" h="6604" extrusionOk="0">
                  <a:moveTo>
                    <a:pt x="9619" y="0"/>
                  </a:moveTo>
                  <a:cubicBezTo>
                    <a:pt x="9581" y="0"/>
                    <a:pt x="9547" y="3"/>
                    <a:pt x="9516" y="9"/>
                  </a:cubicBezTo>
                  <a:cubicBezTo>
                    <a:pt x="8172" y="275"/>
                    <a:pt x="7627" y="583"/>
                    <a:pt x="7627" y="583"/>
                  </a:cubicBezTo>
                  <a:cubicBezTo>
                    <a:pt x="5949" y="938"/>
                    <a:pt x="2860" y="1279"/>
                    <a:pt x="1638" y="2495"/>
                  </a:cubicBezTo>
                  <a:cubicBezTo>
                    <a:pt x="87" y="4036"/>
                    <a:pt x="0" y="6604"/>
                    <a:pt x="0" y="6604"/>
                  </a:cubicBezTo>
                  <a:cubicBezTo>
                    <a:pt x="0" y="6604"/>
                    <a:pt x="18896" y="6582"/>
                    <a:pt x="19210" y="6035"/>
                  </a:cubicBezTo>
                  <a:cubicBezTo>
                    <a:pt x="19518" y="5500"/>
                    <a:pt x="11252" y="0"/>
                    <a:pt x="9619" y="0"/>
                  </a:cubicBezTo>
                  <a:close/>
                </a:path>
              </a:pathLst>
            </a:custGeom>
            <a:solidFill>
              <a:srgbClr val="FCDB8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1" name="Google Shape;7674;p42">
              <a:extLst>
                <a:ext uri="{FF2B5EF4-FFF2-40B4-BE49-F238E27FC236}">
                  <a16:creationId xmlns:a16="http://schemas.microsoft.com/office/drawing/2014/main" id="{18CE2929-E392-0C79-2C94-93624A52D8AD}"/>
                </a:ext>
              </a:extLst>
            </p:cNvPr>
            <p:cNvSpPr/>
            <p:nvPr/>
          </p:nvSpPr>
          <p:spPr>
            <a:xfrm>
              <a:off x="4726488" y="3379200"/>
              <a:ext cx="109175" cy="48100"/>
            </a:xfrm>
            <a:custGeom>
              <a:avLst/>
              <a:gdLst/>
              <a:ahLst/>
              <a:cxnLst/>
              <a:rect l="l" t="t" r="r" b="b"/>
              <a:pathLst>
                <a:path w="4367" h="1924" fill="none" extrusionOk="0">
                  <a:moveTo>
                    <a:pt x="3" y="37"/>
                  </a:moveTo>
                  <a:cubicBezTo>
                    <a:pt x="1" y="532"/>
                    <a:pt x="345" y="1924"/>
                    <a:pt x="1633" y="1779"/>
                  </a:cubicBezTo>
                  <a:cubicBezTo>
                    <a:pt x="2924" y="1634"/>
                    <a:pt x="4367" y="1"/>
                    <a:pt x="4367" y="1"/>
                  </a:cubicBez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2" name="Google Shape;7675;p42">
              <a:extLst>
                <a:ext uri="{FF2B5EF4-FFF2-40B4-BE49-F238E27FC236}">
                  <a16:creationId xmlns:a16="http://schemas.microsoft.com/office/drawing/2014/main" id="{47D3308C-9B98-4797-1857-84D900831DD1}"/>
                </a:ext>
              </a:extLst>
            </p:cNvPr>
            <p:cNvSpPr/>
            <p:nvPr/>
          </p:nvSpPr>
          <p:spPr>
            <a:xfrm>
              <a:off x="4733913" y="3279175"/>
              <a:ext cx="112775" cy="119850"/>
            </a:xfrm>
            <a:custGeom>
              <a:avLst/>
              <a:gdLst/>
              <a:ahLst/>
              <a:cxnLst/>
              <a:rect l="l" t="t" r="r" b="b"/>
              <a:pathLst>
                <a:path w="4511" h="4794" extrusionOk="0">
                  <a:moveTo>
                    <a:pt x="4415" y="0"/>
                  </a:moveTo>
                  <a:lnTo>
                    <a:pt x="1540" y="1103"/>
                  </a:lnTo>
                  <a:lnTo>
                    <a:pt x="0" y="1829"/>
                  </a:lnTo>
                  <a:cubicBezTo>
                    <a:pt x="0" y="1829"/>
                    <a:pt x="389" y="4069"/>
                    <a:pt x="616" y="4297"/>
                  </a:cubicBezTo>
                  <a:cubicBezTo>
                    <a:pt x="965" y="4648"/>
                    <a:pt x="1333" y="4793"/>
                    <a:pt x="1696" y="4793"/>
                  </a:cubicBezTo>
                  <a:cubicBezTo>
                    <a:pt x="2513" y="4793"/>
                    <a:pt x="3306" y="4057"/>
                    <a:pt x="3798" y="3284"/>
                  </a:cubicBezTo>
                  <a:cubicBezTo>
                    <a:pt x="4510" y="2167"/>
                    <a:pt x="4415" y="0"/>
                    <a:pt x="441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3" name="Google Shape;7676;p42">
              <a:extLst>
                <a:ext uri="{FF2B5EF4-FFF2-40B4-BE49-F238E27FC236}">
                  <a16:creationId xmlns:a16="http://schemas.microsoft.com/office/drawing/2014/main" id="{973B58FC-C139-7062-C02E-7E208C813143}"/>
                </a:ext>
              </a:extLst>
            </p:cNvPr>
            <p:cNvSpPr/>
            <p:nvPr/>
          </p:nvSpPr>
          <p:spPr>
            <a:xfrm>
              <a:off x="4711163" y="3279175"/>
              <a:ext cx="133150" cy="88125"/>
            </a:xfrm>
            <a:custGeom>
              <a:avLst/>
              <a:gdLst/>
              <a:ahLst/>
              <a:cxnLst/>
              <a:rect l="l" t="t" r="r" b="b"/>
              <a:pathLst>
                <a:path w="5326" h="3525" extrusionOk="0">
                  <a:moveTo>
                    <a:pt x="5325" y="0"/>
                  </a:moveTo>
                  <a:lnTo>
                    <a:pt x="2450" y="1102"/>
                  </a:lnTo>
                  <a:lnTo>
                    <a:pt x="0" y="2041"/>
                  </a:lnTo>
                  <a:cubicBezTo>
                    <a:pt x="0" y="2041"/>
                    <a:pt x="514" y="3524"/>
                    <a:pt x="2071" y="3524"/>
                  </a:cubicBezTo>
                  <a:cubicBezTo>
                    <a:pt x="2176" y="3524"/>
                    <a:pt x="2285" y="3518"/>
                    <a:pt x="2399" y="3503"/>
                  </a:cubicBezTo>
                  <a:cubicBezTo>
                    <a:pt x="3742" y="3337"/>
                    <a:pt x="5325" y="1"/>
                    <a:pt x="5325" y="0"/>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4" name="Google Shape;7677;p42">
              <a:extLst>
                <a:ext uri="{FF2B5EF4-FFF2-40B4-BE49-F238E27FC236}">
                  <a16:creationId xmlns:a16="http://schemas.microsoft.com/office/drawing/2014/main" id="{F6B87B46-DF7A-1A24-BCE4-164AD8846B84}"/>
                </a:ext>
              </a:extLst>
            </p:cNvPr>
            <p:cNvSpPr/>
            <p:nvPr/>
          </p:nvSpPr>
          <p:spPr>
            <a:xfrm>
              <a:off x="4568588" y="3002425"/>
              <a:ext cx="357625" cy="334450"/>
            </a:xfrm>
            <a:custGeom>
              <a:avLst/>
              <a:gdLst/>
              <a:ahLst/>
              <a:cxnLst/>
              <a:rect l="l" t="t" r="r" b="b"/>
              <a:pathLst>
                <a:path w="14305" h="13378" extrusionOk="0">
                  <a:moveTo>
                    <a:pt x="9016" y="1"/>
                  </a:moveTo>
                  <a:cubicBezTo>
                    <a:pt x="8450" y="1"/>
                    <a:pt x="7820" y="61"/>
                    <a:pt x="7120" y="192"/>
                  </a:cubicBezTo>
                  <a:cubicBezTo>
                    <a:pt x="7072" y="200"/>
                    <a:pt x="7020" y="204"/>
                    <a:pt x="6964" y="204"/>
                  </a:cubicBezTo>
                  <a:cubicBezTo>
                    <a:pt x="6647" y="204"/>
                    <a:pt x="6226" y="82"/>
                    <a:pt x="5904" y="82"/>
                  </a:cubicBezTo>
                  <a:cubicBezTo>
                    <a:pt x="5799" y="82"/>
                    <a:pt x="5704" y="95"/>
                    <a:pt x="5626" y="130"/>
                  </a:cubicBezTo>
                  <a:cubicBezTo>
                    <a:pt x="4518" y="623"/>
                    <a:pt x="2556" y="3721"/>
                    <a:pt x="2101" y="5115"/>
                  </a:cubicBezTo>
                  <a:cubicBezTo>
                    <a:pt x="1" y="11532"/>
                    <a:pt x="5118" y="13377"/>
                    <a:pt x="6469" y="13377"/>
                  </a:cubicBezTo>
                  <a:cubicBezTo>
                    <a:pt x="6511" y="13377"/>
                    <a:pt x="6550" y="13375"/>
                    <a:pt x="6584" y="13372"/>
                  </a:cubicBezTo>
                  <a:cubicBezTo>
                    <a:pt x="9852" y="13038"/>
                    <a:pt x="11394" y="11959"/>
                    <a:pt x="12563" y="8997"/>
                  </a:cubicBezTo>
                  <a:cubicBezTo>
                    <a:pt x="14018" y="5310"/>
                    <a:pt x="14304" y="1"/>
                    <a:pt x="901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5" name="Google Shape;7678;p42">
              <a:extLst>
                <a:ext uri="{FF2B5EF4-FFF2-40B4-BE49-F238E27FC236}">
                  <a16:creationId xmlns:a16="http://schemas.microsoft.com/office/drawing/2014/main" id="{D254A520-52C1-7F12-5EC5-CAFC72A4777C}"/>
                </a:ext>
              </a:extLst>
            </p:cNvPr>
            <p:cNvSpPr/>
            <p:nvPr/>
          </p:nvSpPr>
          <p:spPr>
            <a:xfrm>
              <a:off x="4774213" y="3177025"/>
              <a:ext cx="66600" cy="66575"/>
            </a:xfrm>
            <a:custGeom>
              <a:avLst/>
              <a:gdLst/>
              <a:ahLst/>
              <a:cxnLst/>
              <a:rect l="l" t="t" r="r" b="b"/>
              <a:pathLst>
                <a:path w="2664" h="2663" extrusionOk="0">
                  <a:moveTo>
                    <a:pt x="1332" y="0"/>
                  </a:moveTo>
                  <a:cubicBezTo>
                    <a:pt x="596" y="0"/>
                    <a:pt x="1" y="597"/>
                    <a:pt x="1" y="1332"/>
                  </a:cubicBezTo>
                  <a:cubicBezTo>
                    <a:pt x="1" y="2067"/>
                    <a:pt x="596" y="2663"/>
                    <a:pt x="1332" y="2663"/>
                  </a:cubicBezTo>
                  <a:cubicBezTo>
                    <a:pt x="2066" y="2663"/>
                    <a:pt x="2663" y="2067"/>
                    <a:pt x="2663" y="1332"/>
                  </a:cubicBezTo>
                  <a:cubicBezTo>
                    <a:pt x="2663" y="597"/>
                    <a:pt x="2066" y="0"/>
                    <a:pt x="1332" y="0"/>
                  </a:cubicBezTo>
                  <a:close/>
                </a:path>
              </a:pathLst>
            </a:custGeom>
            <a:solidFill>
              <a:srgbClr val="D7AEA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6" name="Google Shape;7679;p42">
              <a:extLst>
                <a:ext uri="{FF2B5EF4-FFF2-40B4-BE49-F238E27FC236}">
                  <a16:creationId xmlns:a16="http://schemas.microsoft.com/office/drawing/2014/main" id="{40EF5A21-B4E3-B47E-18FD-43A93386ECD1}"/>
                </a:ext>
              </a:extLst>
            </p:cNvPr>
            <p:cNvSpPr/>
            <p:nvPr/>
          </p:nvSpPr>
          <p:spPr>
            <a:xfrm>
              <a:off x="4613338" y="3155125"/>
              <a:ext cx="42825" cy="55650"/>
            </a:xfrm>
            <a:custGeom>
              <a:avLst/>
              <a:gdLst/>
              <a:ahLst/>
              <a:cxnLst/>
              <a:rect l="l" t="t" r="r" b="b"/>
              <a:pathLst>
                <a:path w="1713" h="2226" extrusionOk="0">
                  <a:moveTo>
                    <a:pt x="858" y="1"/>
                  </a:moveTo>
                  <a:cubicBezTo>
                    <a:pt x="387" y="1"/>
                    <a:pt x="3" y="497"/>
                    <a:pt x="1" y="1110"/>
                  </a:cubicBezTo>
                  <a:cubicBezTo>
                    <a:pt x="0" y="1724"/>
                    <a:pt x="381" y="2223"/>
                    <a:pt x="853" y="2225"/>
                  </a:cubicBezTo>
                  <a:cubicBezTo>
                    <a:pt x="854" y="2225"/>
                    <a:pt x="854" y="2225"/>
                    <a:pt x="855" y="2225"/>
                  </a:cubicBezTo>
                  <a:cubicBezTo>
                    <a:pt x="1326" y="2225"/>
                    <a:pt x="1710" y="1729"/>
                    <a:pt x="1711" y="1115"/>
                  </a:cubicBezTo>
                  <a:cubicBezTo>
                    <a:pt x="1713" y="502"/>
                    <a:pt x="1331" y="2"/>
                    <a:pt x="860" y="1"/>
                  </a:cubicBezTo>
                  <a:cubicBezTo>
                    <a:pt x="859" y="1"/>
                    <a:pt x="858" y="1"/>
                    <a:pt x="858" y="1"/>
                  </a:cubicBezTo>
                  <a:close/>
                </a:path>
              </a:pathLst>
            </a:custGeom>
            <a:solidFill>
              <a:srgbClr val="D7AEA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7680;p42">
              <a:extLst>
                <a:ext uri="{FF2B5EF4-FFF2-40B4-BE49-F238E27FC236}">
                  <a16:creationId xmlns:a16="http://schemas.microsoft.com/office/drawing/2014/main" id="{447782F7-9F3B-584B-B661-998D184EC9D8}"/>
                </a:ext>
              </a:extLst>
            </p:cNvPr>
            <p:cNvSpPr/>
            <p:nvPr/>
          </p:nvSpPr>
          <p:spPr>
            <a:xfrm>
              <a:off x="4830963" y="3036950"/>
              <a:ext cx="276575" cy="443750"/>
            </a:xfrm>
            <a:custGeom>
              <a:avLst/>
              <a:gdLst/>
              <a:ahLst/>
              <a:cxnLst/>
              <a:rect l="l" t="t" r="r" b="b"/>
              <a:pathLst>
                <a:path w="11063" h="17750" extrusionOk="0">
                  <a:moveTo>
                    <a:pt x="1890" y="0"/>
                  </a:moveTo>
                  <a:cubicBezTo>
                    <a:pt x="1786" y="0"/>
                    <a:pt x="1747" y="52"/>
                    <a:pt x="1795" y="156"/>
                  </a:cubicBezTo>
                  <a:cubicBezTo>
                    <a:pt x="1795" y="156"/>
                    <a:pt x="790" y="9313"/>
                    <a:pt x="152" y="12645"/>
                  </a:cubicBezTo>
                  <a:cubicBezTo>
                    <a:pt x="1" y="13436"/>
                    <a:pt x="1264" y="14565"/>
                    <a:pt x="1746" y="15147"/>
                  </a:cubicBezTo>
                  <a:cubicBezTo>
                    <a:pt x="3203" y="16903"/>
                    <a:pt x="5797" y="17749"/>
                    <a:pt x="7403" y="17749"/>
                  </a:cubicBezTo>
                  <a:cubicBezTo>
                    <a:pt x="7931" y="17749"/>
                    <a:pt x="8352" y="17658"/>
                    <a:pt x="8591" y="17478"/>
                  </a:cubicBezTo>
                  <a:cubicBezTo>
                    <a:pt x="11063" y="15615"/>
                    <a:pt x="8162" y="12836"/>
                    <a:pt x="6882" y="11392"/>
                  </a:cubicBezTo>
                  <a:cubicBezTo>
                    <a:pt x="5229" y="9525"/>
                    <a:pt x="6021" y="9326"/>
                    <a:pt x="5774" y="5332"/>
                  </a:cubicBezTo>
                  <a:cubicBezTo>
                    <a:pt x="5559" y="1901"/>
                    <a:pt x="2523" y="0"/>
                    <a:pt x="1890"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7681;p42">
              <a:extLst>
                <a:ext uri="{FF2B5EF4-FFF2-40B4-BE49-F238E27FC236}">
                  <a16:creationId xmlns:a16="http://schemas.microsoft.com/office/drawing/2014/main" id="{1830E2F7-014F-DBC0-B9ED-E079CEC5FBCC}"/>
                </a:ext>
              </a:extLst>
            </p:cNvPr>
            <p:cNvSpPr/>
            <p:nvPr/>
          </p:nvSpPr>
          <p:spPr>
            <a:xfrm>
              <a:off x="4789813" y="3317775"/>
              <a:ext cx="213275" cy="132200"/>
            </a:xfrm>
            <a:custGeom>
              <a:avLst/>
              <a:gdLst/>
              <a:ahLst/>
              <a:cxnLst/>
              <a:rect l="l" t="t" r="r" b="b"/>
              <a:pathLst>
                <a:path w="8531" h="5288" extrusionOk="0">
                  <a:moveTo>
                    <a:pt x="1935" y="1"/>
                  </a:moveTo>
                  <a:cubicBezTo>
                    <a:pt x="97" y="285"/>
                    <a:pt x="0" y="2692"/>
                    <a:pt x="2137" y="3769"/>
                  </a:cubicBezTo>
                  <a:cubicBezTo>
                    <a:pt x="3537" y="4474"/>
                    <a:pt x="5748" y="5287"/>
                    <a:pt x="7110" y="5287"/>
                  </a:cubicBezTo>
                  <a:cubicBezTo>
                    <a:pt x="8003" y="5287"/>
                    <a:pt x="8531" y="4938"/>
                    <a:pt x="8228" y="3980"/>
                  </a:cubicBezTo>
                  <a:cubicBezTo>
                    <a:pt x="7460" y="1561"/>
                    <a:pt x="1935" y="1"/>
                    <a:pt x="1935" y="1"/>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7682;p42">
              <a:extLst>
                <a:ext uri="{FF2B5EF4-FFF2-40B4-BE49-F238E27FC236}">
                  <a16:creationId xmlns:a16="http://schemas.microsoft.com/office/drawing/2014/main" id="{5D91730B-C2AF-34F3-E1C0-A810690F04B1}"/>
                </a:ext>
              </a:extLst>
            </p:cNvPr>
            <p:cNvSpPr/>
            <p:nvPr/>
          </p:nvSpPr>
          <p:spPr>
            <a:xfrm>
              <a:off x="4886538" y="3302275"/>
              <a:ext cx="213275" cy="115275"/>
            </a:xfrm>
            <a:custGeom>
              <a:avLst/>
              <a:gdLst/>
              <a:ahLst/>
              <a:cxnLst/>
              <a:rect l="l" t="t" r="r" b="b"/>
              <a:pathLst>
                <a:path w="8531" h="4611" extrusionOk="0">
                  <a:moveTo>
                    <a:pt x="3017" y="0"/>
                  </a:moveTo>
                  <a:cubicBezTo>
                    <a:pt x="1180" y="284"/>
                    <a:pt x="0" y="2015"/>
                    <a:pt x="2138" y="3092"/>
                  </a:cubicBezTo>
                  <a:cubicBezTo>
                    <a:pt x="3537" y="3797"/>
                    <a:pt x="5748" y="4610"/>
                    <a:pt x="7110" y="4610"/>
                  </a:cubicBezTo>
                  <a:cubicBezTo>
                    <a:pt x="8003" y="4610"/>
                    <a:pt x="8531" y="4261"/>
                    <a:pt x="8228" y="3304"/>
                  </a:cubicBezTo>
                  <a:cubicBezTo>
                    <a:pt x="7463" y="883"/>
                    <a:pt x="3017" y="0"/>
                    <a:pt x="3017"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7683;p42">
              <a:extLst>
                <a:ext uri="{FF2B5EF4-FFF2-40B4-BE49-F238E27FC236}">
                  <a16:creationId xmlns:a16="http://schemas.microsoft.com/office/drawing/2014/main" id="{8EFB4B94-86D6-44A3-4DAA-197F1DB39121}"/>
                </a:ext>
              </a:extLst>
            </p:cNvPr>
            <p:cNvSpPr/>
            <p:nvPr/>
          </p:nvSpPr>
          <p:spPr>
            <a:xfrm>
              <a:off x="4835763" y="3007750"/>
              <a:ext cx="79225" cy="170250"/>
            </a:xfrm>
            <a:custGeom>
              <a:avLst/>
              <a:gdLst/>
              <a:ahLst/>
              <a:cxnLst/>
              <a:rect l="l" t="t" r="r" b="b"/>
              <a:pathLst>
                <a:path w="3169" h="6810" extrusionOk="0">
                  <a:moveTo>
                    <a:pt x="727" y="0"/>
                  </a:moveTo>
                  <a:cubicBezTo>
                    <a:pt x="698" y="0"/>
                    <a:pt x="670" y="2"/>
                    <a:pt x="644" y="5"/>
                  </a:cubicBezTo>
                  <a:cubicBezTo>
                    <a:pt x="1" y="82"/>
                    <a:pt x="667" y="6809"/>
                    <a:pt x="667" y="6809"/>
                  </a:cubicBezTo>
                  <a:cubicBezTo>
                    <a:pt x="2253" y="6109"/>
                    <a:pt x="2998" y="5010"/>
                    <a:pt x="3085" y="2923"/>
                  </a:cubicBezTo>
                  <a:cubicBezTo>
                    <a:pt x="3168" y="920"/>
                    <a:pt x="1434" y="0"/>
                    <a:pt x="727" y="0"/>
                  </a:cubicBezTo>
                  <a:close/>
                </a:path>
              </a:pathLst>
            </a:custGeom>
            <a:solidFill>
              <a:srgbClr val="E45B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7684;p42">
              <a:extLst>
                <a:ext uri="{FF2B5EF4-FFF2-40B4-BE49-F238E27FC236}">
                  <a16:creationId xmlns:a16="http://schemas.microsoft.com/office/drawing/2014/main" id="{8E234503-31E0-FA46-DD4F-5B3AA1298D66}"/>
                </a:ext>
              </a:extLst>
            </p:cNvPr>
            <p:cNvSpPr/>
            <p:nvPr/>
          </p:nvSpPr>
          <p:spPr>
            <a:xfrm>
              <a:off x="4819563" y="3211850"/>
              <a:ext cx="92275" cy="74575"/>
            </a:xfrm>
            <a:custGeom>
              <a:avLst/>
              <a:gdLst/>
              <a:ahLst/>
              <a:cxnLst/>
              <a:rect l="l" t="t" r="r" b="b"/>
              <a:pathLst>
                <a:path w="3691" h="2983" extrusionOk="0">
                  <a:moveTo>
                    <a:pt x="2801" y="0"/>
                  </a:moveTo>
                  <a:cubicBezTo>
                    <a:pt x="2249" y="0"/>
                    <a:pt x="1561" y="411"/>
                    <a:pt x="1561" y="411"/>
                  </a:cubicBezTo>
                  <a:cubicBezTo>
                    <a:pt x="1561" y="411"/>
                    <a:pt x="0" y="2115"/>
                    <a:pt x="1114" y="2840"/>
                  </a:cubicBezTo>
                  <a:cubicBezTo>
                    <a:pt x="1267" y="2939"/>
                    <a:pt x="1426" y="2983"/>
                    <a:pt x="1587" y="2983"/>
                  </a:cubicBezTo>
                  <a:cubicBezTo>
                    <a:pt x="2605" y="2983"/>
                    <a:pt x="3691" y="1223"/>
                    <a:pt x="3425" y="417"/>
                  </a:cubicBezTo>
                  <a:cubicBezTo>
                    <a:pt x="3322" y="104"/>
                    <a:pt x="3079" y="0"/>
                    <a:pt x="280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7685;p42">
              <a:extLst>
                <a:ext uri="{FF2B5EF4-FFF2-40B4-BE49-F238E27FC236}">
                  <a16:creationId xmlns:a16="http://schemas.microsoft.com/office/drawing/2014/main" id="{3AEB768E-3165-2F0E-3110-C800E81204DD}"/>
                </a:ext>
              </a:extLst>
            </p:cNvPr>
            <p:cNvSpPr/>
            <p:nvPr/>
          </p:nvSpPr>
          <p:spPr>
            <a:xfrm>
              <a:off x="4636013" y="2971500"/>
              <a:ext cx="240750" cy="192700"/>
            </a:xfrm>
            <a:custGeom>
              <a:avLst/>
              <a:gdLst/>
              <a:ahLst/>
              <a:cxnLst/>
              <a:rect l="l" t="t" r="r" b="b"/>
              <a:pathLst>
                <a:path w="9630" h="7708" extrusionOk="0">
                  <a:moveTo>
                    <a:pt x="4089" y="1"/>
                  </a:moveTo>
                  <a:cubicBezTo>
                    <a:pt x="1862" y="1"/>
                    <a:pt x="34" y="1320"/>
                    <a:pt x="9" y="3469"/>
                  </a:cubicBezTo>
                  <a:cubicBezTo>
                    <a:pt x="0" y="4250"/>
                    <a:pt x="279" y="4505"/>
                    <a:pt x="279" y="4505"/>
                  </a:cubicBezTo>
                  <a:cubicBezTo>
                    <a:pt x="279" y="4505"/>
                    <a:pt x="1045" y="3392"/>
                    <a:pt x="1689" y="2930"/>
                  </a:cubicBezTo>
                  <a:cubicBezTo>
                    <a:pt x="2192" y="2569"/>
                    <a:pt x="2331" y="2496"/>
                    <a:pt x="2361" y="2496"/>
                  </a:cubicBezTo>
                  <a:cubicBezTo>
                    <a:pt x="2381" y="2496"/>
                    <a:pt x="2350" y="2530"/>
                    <a:pt x="2350" y="2530"/>
                  </a:cubicBezTo>
                  <a:cubicBezTo>
                    <a:pt x="2350" y="2530"/>
                    <a:pt x="2936" y="6296"/>
                    <a:pt x="7145" y="7381"/>
                  </a:cubicBezTo>
                  <a:cubicBezTo>
                    <a:pt x="8324" y="7688"/>
                    <a:pt x="8652" y="7708"/>
                    <a:pt x="8652" y="7708"/>
                  </a:cubicBezTo>
                  <a:cubicBezTo>
                    <a:pt x="8652" y="7708"/>
                    <a:pt x="9442" y="7467"/>
                    <a:pt x="9537" y="5298"/>
                  </a:cubicBezTo>
                  <a:cubicBezTo>
                    <a:pt x="9630" y="3127"/>
                    <a:pt x="9452" y="1059"/>
                    <a:pt x="5403" y="149"/>
                  </a:cubicBezTo>
                  <a:cubicBezTo>
                    <a:pt x="4957" y="49"/>
                    <a:pt x="4516" y="1"/>
                    <a:pt x="4089" y="1"/>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7686;p42">
              <a:extLst>
                <a:ext uri="{FF2B5EF4-FFF2-40B4-BE49-F238E27FC236}">
                  <a16:creationId xmlns:a16="http://schemas.microsoft.com/office/drawing/2014/main" id="{34A15A3F-E95B-F09F-E27B-1B6E7B8A96AF}"/>
                </a:ext>
              </a:extLst>
            </p:cNvPr>
            <p:cNvSpPr/>
            <p:nvPr/>
          </p:nvSpPr>
          <p:spPr>
            <a:xfrm>
              <a:off x="4812588" y="2996250"/>
              <a:ext cx="113400" cy="198550"/>
            </a:xfrm>
            <a:custGeom>
              <a:avLst/>
              <a:gdLst/>
              <a:ahLst/>
              <a:cxnLst/>
              <a:rect l="l" t="t" r="r" b="b"/>
              <a:pathLst>
                <a:path w="4536" h="7942" extrusionOk="0">
                  <a:moveTo>
                    <a:pt x="577" y="0"/>
                  </a:moveTo>
                  <a:cubicBezTo>
                    <a:pt x="0" y="0"/>
                    <a:pt x="1824" y="3612"/>
                    <a:pt x="1824" y="3612"/>
                  </a:cubicBezTo>
                  <a:cubicBezTo>
                    <a:pt x="1692" y="3785"/>
                    <a:pt x="1166" y="5823"/>
                    <a:pt x="1468" y="6735"/>
                  </a:cubicBezTo>
                  <a:cubicBezTo>
                    <a:pt x="1768" y="7646"/>
                    <a:pt x="1724" y="7865"/>
                    <a:pt x="1724" y="7865"/>
                  </a:cubicBezTo>
                  <a:cubicBezTo>
                    <a:pt x="1724" y="7865"/>
                    <a:pt x="1899" y="7942"/>
                    <a:pt x="2128" y="7942"/>
                  </a:cubicBezTo>
                  <a:cubicBezTo>
                    <a:pt x="2356" y="7942"/>
                    <a:pt x="2637" y="7866"/>
                    <a:pt x="2853" y="7564"/>
                  </a:cubicBezTo>
                  <a:cubicBezTo>
                    <a:pt x="3289" y="6959"/>
                    <a:pt x="4535" y="950"/>
                    <a:pt x="620" y="6"/>
                  </a:cubicBezTo>
                  <a:cubicBezTo>
                    <a:pt x="604" y="2"/>
                    <a:pt x="590" y="0"/>
                    <a:pt x="577"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7687;p42">
              <a:extLst>
                <a:ext uri="{FF2B5EF4-FFF2-40B4-BE49-F238E27FC236}">
                  <a16:creationId xmlns:a16="http://schemas.microsoft.com/office/drawing/2014/main" id="{68AD60B7-2B75-55D7-EBC5-EB8E1B99127E}"/>
                </a:ext>
              </a:extLst>
            </p:cNvPr>
            <p:cNvSpPr/>
            <p:nvPr/>
          </p:nvSpPr>
          <p:spPr>
            <a:xfrm>
              <a:off x="4806388" y="3194850"/>
              <a:ext cx="54300" cy="61675"/>
            </a:xfrm>
            <a:custGeom>
              <a:avLst/>
              <a:gdLst/>
              <a:ahLst/>
              <a:cxnLst/>
              <a:rect l="l" t="t" r="r" b="b"/>
              <a:pathLst>
                <a:path w="2172" h="2467" extrusionOk="0">
                  <a:moveTo>
                    <a:pt x="2171" y="870"/>
                  </a:moveTo>
                  <a:lnTo>
                    <a:pt x="2171" y="870"/>
                  </a:lnTo>
                  <a:cubicBezTo>
                    <a:pt x="2171" y="870"/>
                    <a:pt x="2171" y="870"/>
                    <a:pt x="2171" y="870"/>
                  </a:cubicBezTo>
                  <a:close/>
                  <a:moveTo>
                    <a:pt x="1999" y="0"/>
                  </a:moveTo>
                  <a:cubicBezTo>
                    <a:pt x="992" y="0"/>
                    <a:pt x="224" y="1698"/>
                    <a:pt x="34" y="2327"/>
                  </a:cubicBezTo>
                  <a:cubicBezTo>
                    <a:pt x="1" y="2433"/>
                    <a:pt x="40" y="2466"/>
                    <a:pt x="83" y="2466"/>
                  </a:cubicBezTo>
                  <a:cubicBezTo>
                    <a:pt x="114" y="2466"/>
                    <a:pt x="146" y="2449"/>
                    <a:pt x="154" y="2429"/>
                  </a:cubicBezTo>
                  <a:cubicBezTo>
                    <a:pt x="716" y="931"/>
                    <a:pt x="2138" y="870"/>
                    <a:pt x="2171" y="870"/>
                  </a:cubicBezTo>
                  <a:cubicBezTo>
                    <a:pt x="2171" y="870"/>
                    <a:pt x="2171" y="870"/>
                    <a:pt x="2171" y="870"/>
                  </a:cubicBezTo>
                  <a:lnTo>
                    <a:pt x="2171" y="870"/>
                  </a:lnTo>
                  <a:lnTo>
                    <a:pt x="2001" y="0"/>
                  </a:lnTo>
                  <a:cubicBezTo>
                    <a:pt x="2000" y="0"/>
                    <a:pt x="2000" y="0"/>
                    <a:pt x="1999" y="0"/>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5" name="Google Shape;7688;p42">
              <a:extLst>
                <a:ext uri="{FF2B5EF4-FFF2-40B4-BE49-F238E27FC236}">
                  <a16:creationId xmlns:a16="http://schemas.microsoft.com/office/drawing/2014/main" id="{12247FB7-DDBA-9FB6-5B3F-6DAAA6C1045C}"/>
                </a:ext>
              </a:extLst>
            </p:cNvPr>
            <p:cNvSpPr/>
            <p:nvPr/>
          </p:nvSpPr>
          <p:spPr>
            <a:xfrm>
              <a:off x="4666938" y="3030225"/>
              <a:ext cx="38100" cy="62675"/>
            </a:xfrm>
            <a:custGeom>
              <a:avLst/>
              <a:gdLst/>
              <a:ahLst/>
              <a:cxnLst/>
              <a:rect l="l" t="t" r="r" b="b"/>
              <a:pathLst>
                <a:path w="1524" h="2507" extrusionOk="0">
                  <a:moveTo>
                    <a:pt x="1523" y="1"/>
                  </a:moveTo>
                  <a:lnTo>
                    <a:pt x="1523" y="1"/>
                  </a:lnTo>
                  <a:cubicBezTo>
                    <a:pt x="0" y="407"/>
                    <a:pt x="25" y="2507"/>
                    <a:pt x="25" y="2507"/>
                  </a:cubicBezTo>
                  <a:lnTo>
                    <a:pt x="1523" y="1"/>
                  </a:ln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6" name="Google Shape;7689;p42">
              <a:extLst>
                <a:ext uri="{FF2B5EF4-FFF2-40B4-BE49-F238E27FC236}">
                  <a16:creationId xmlns:a16="http://schemas.microsoft.com/office/drawing/2014/main" id="{1A66A4EF-95DC-9FF1-3B34-998E6481881F}"/>
                </a:ext>
              </a:extLst>
            </p:cNvPr>
            <p:cNvSpPr/>
            <p:nvPr/>
          </p:nvSpPr>
          <p:spPr>
            <a:xfrm>
              <a:off x="4507613" y="3361725"/>
              <a:ext cx="357625" cy="179275"/>
            </a:xfrm>
            <a:custGeom>
              <a:avLst/>
              <a:gdLst/>
              <a:ahLst/>
              <a:cxnLst/>
              <a:rect l="l" t="t" r="r" b="b"/>
              <a:pathLst>
                <a:path w="14305" h="7171" extrusionOk="0">
                  <a:moveTo>
                    <a:pt x="1244" y="1"/>
                  </a:moveTo>
                  <a:lnTo>
                    <a:pt x="1" y="720"/>
                  </a:lnTo>
                  <a:lnTo>
                    <a:pt x="13008" y="7171"/>
                  </a:lnTo>
                  <a:lnTo>
                    <a:pt x="14304" y="6296"/>
                  </a:lnTo>
                  <a:lnTo>
                    <a:pt x="124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7" name="Google Shape;7690;p42">
              <a:extLst>
                <a:ext uri="{FF2B5EF4-FFF2-40B4-BE49-F238E27FC236}">
                  <a16:creationId xmlns:a16="http://schemas.microsoft.com/office/drawing/2014/main" id="{727E6A03-641D-5E42-2D5D-EEE7E5914336}"/>
                </a:ext>
              </a:extLst>
            </p:cNvPr>
            <p:cNvSpPr/>
            <p:nvPr/>
          </p:nvSpPr>
          <p:spPr>
            <a:xfrm>
              <a:off x="4858913" y="3402200"/>
              <a:ext cx="304300" cy="174125"/>
            </a:xfrm>
            <a:custGeom>
              <a:avLst/>
              <a:gdLst/>
              <a:ahLst/>
              <a:cxnLst/>
              <a:rect l="l" t="t" r="r" b="b"/>
              <a:pathLst>
                <a:path w="12172" h="6965" extrusionOk="0">
                  <a:moveTo>
                    <a:pt x="9777" y="1"/>
                  </a:moveTo>
                  <a:cubicBezTo>
                    <a:pt x="9777" y="1"/>
                    <a:pt x="3" y="4066"/>
                    <a:pt x="1" y="5104"/>
                  </a:cubicBezTo>
                  <a:lnTo>
                    <a:pt x="2720" y="6965"/>
                  </a:lnTo>
                  <a:lnTo>
                    <a:pt x="12172" y="615"/>
                  </a:lnTo>
                  <a:lnTo>
                    <a:pt x="9777"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8" name="Google Shape;7691;p42">
              <a:extLst>
                <a:ext uri="{FF2B5EF4-FFF2-40B4-BE49-F238E27FC236}">
                  <a16:creationId xmlns:a16="http://schemas.microsoft.com/office/drawing/2014/main" id="{EE3B0211-7240-7220-4C3D-D20E376339CD}"/>
                </a:ext>
              </a:extLst>
            </p:cNvPr>
            <p:cNvSpPr/>
            <p:nvPr/>
          </p:nvSpPr>
          <p:spPr>
            <a:xfrm>
              <a:off x="4832163" y="3519075"/>
              <a:ext cx="94925" cy="30900"/>
            </a:xfrm>
            <a:custGeom>
              <a:avLst/>
              <a:gdLst/>
              <a:ahLst/>
              <a:cxnLst/>
              <a:rect l="l" t="t" r="r" b="b"/>
              <a:pathLst>
                <a:path w="3797" h="1236" extrusionOk="0">
                  <a:moveTo>
                    <a:pt x="1320" y="1"/>
                  </a:moveTo>
                  <a:lnTo>
                    <a:pt x="149" y="132"/>
                  </a:lnTo>
                  <a:cubicBezTo>
                    <a:pt x="149" y="132"/>
                    <a:pt x="1" y="1068"/>
                    <a:pt x="1923" y="1217"/>
                  </a:cubicBezTo>
                  <a:cubicBezTo>
                    <a:pt x="2088" y="1230"/>
                    <a:pt x="2237" y="1236"/>
                    <a:pt x="2371" y="1236"/>
                  </a:cubicBezTo>
                  <a:cubicBezTo>
                    <a:pt x="3797" y="1236"/>
                    <a:pt x="3562" y="581"/>
                    <a:pt x="3562" y="581"/>
                  </a:cubicBezTo>
                  <a:lnTo>
                    <a:pt x="1320" y="1"/>
                  </a:ln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9" name="Google Shape;7692;p42">
              <a:extLst>
                <a:ext uri="{FF2B5EF4-FFF2-40B4-BE49-F238E27FC236}">
                  <a16:creationId xmlns:a16="http://schemas.microsoft.com/office/drawing/2014/main" id="{FCFEA590-2F78-1415-1C0E-C5D12175BCDF}"/>
                </a:ext>
              </a:extLst>
            </p:cNvPr>
            <p:cNvSpPr/>
            <p:nvPr/>
          </p:nvSpPr>
          <p:spPr>
            <a:xfrm>
              <a:off x="4393913" y="3359750"/>
              <a:ext cx="778575" cy="578625"/>
            </a:xfrm>
            <a:custGeom>
              <a:avLst/>
              <a:gdLst/>
              <a:ahLst/>
              <a:cxnLst/>
              <a:rect l="l" t="t" r="r" b="b"/>
              <a:pathLst>
                <a:path w="31143" h="23145" extrusionOk="0">
                  <a:moveTo>
                    <a:pt x="3535" y="0"/>
                  </a:moveTo>
                  <a:lnTo>
                    <a:pt x="1" y="16145"/>
                  </a:lnTo>
                  <a:cubicBezTo>
                    <a:pt x="1" y="16145"/>
                    <a:pt x="13218" y="22517"/>
                    <a:pt x="14212" y="23019"/>
                  </a:cubicBezTo>
                  <a:cubicBezTo>
                    <a:pt x="14388" y="23108"/>
                    <a:pt x="14588" y="23144"/>
                    <a:pt x="14798" y="23144"/>
                  </a:cubicBezTo>
                  <a:cubicBezTo>
                    <a:pt x="15778" y="23144"/>
                    <a:pt x="16979" y="22354"/>
                    <a:pt x="16979" y="22354"/>
                  </a:cubicBezTo>
                  <a:lnTo>
                    <a:pt x="21212" y="20226"/>
                  </a:lnTo>
                  <a:lnTo>
                    <a:pt x="27182" y="17222"/>
                  </a:lnTo>
                  <a:lnTo>
                    <a:pt x="29567" y="8120"/>
                  </a:lnTo>
                  <a:lnTo>
                    <a:pt x="31143" y="1720"/>
                  </a:lnTo>
                  <a:lnTo>
                    <a:pt x="21093" y="6956"/>
                  </a:lnTo>
                  <a:cubicBezTo>
                    <a:pt x="21093" y="6956"/>
                    <a:pt x="21329" y="7610"/>
                    <a:pt x="19903" y="7610"/>
                  </a:cubicBezTo>
                  <a:cubicBezTo>
                    <a:pt x="19769" y="7610"/>
                    <a:pt x="19619" y="7604"/>
                    <a:pt x="19454" y="7592"/>
                  </a:cubicBezTo>
                  <a:cubicBezTo>
                    <a:pt x="17533" y="7443"/>
                    <a:pt x="17680" y="6506"/>
                    <a:pt x="17680" y="6506"/>
                  </a:cubicBezTo>
                  <a:lnTo>
                    <a:pt x="3535" y="0"/>
                  </a:lnTo>
                  <a:close/>
                </a:path>
              </a:pathLst>
            </a:custGeom>
            <a:solidFill>
              <a:srgbClr val="86D3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0" name="Google Shape;7693;p42">
              <a:extLst>
                <a:ext uri="{FF2B5EF4-FFF2-40B4-BE49-F238E27FC236}">
                  <a16:creationId xmlns:a16="http://schemas.microsoft.com/office/drawing/2014/main" id="{34D1AFAE-99C2-FEC3-5B8D-E8B1E8A03F68}"/>
                </a:ext>
              </a:extLst>
            </p:cNvPr>
            <p:cNvSpPr/>
            <p:nvPr/>
          </p:nvSpPr>
          <p:spPr>
            <a:xfrm>
              <a:off x="4411813" y="3460925"/>
              <a:ext cx="64300" cy="52875"/>
            </a:xfrm>
            <a:custGeom>
              <a:avLst/>
              <a:gdLst/>
              <a:ahLst/>
              <a:cxnLst/>
              <a:rect l="l" t="t" r="r" b="b"/>
              <a:pathLst>
                <a:path w="2572" h="2115" extrusionOk="0">
                  <a:moveTo>
                    <a:pt x="609" y="0"/>
                  </a:moveTo>
                  <a:cubicBezTo>
                    <a:pt x="179" y="0"/>
                    <a:pt x="5" y="450"/>
                    <a:pt x="3" y="992"/>
                  </a:cubicBezTo>
                  <a:cubicBezTo>
                    <a:pt x="0" y="1711"/>
                    <a:pt x="1892" y="2115"/>
                    <a:pt x="1892" y="2115"/>
                  </a:cubicBezTo>
                  <a:cubicBezTo>
                    <a:pt x="1892" y="2115"/>
                    <a:pt x="2572" y="1876"/>
                    <a:pt x="2344" y="1434"/>
                  </a:cubicBezTo>
                  <a:cubicBezTo>
                    <a:pt x="2148" y="1051"/>
                    <a:pt x="1700" y="478"/>
                    <a:pt x="1115" y="156"/>
                  </a:cubicBezTo>
                  <a:cubicBezTo>
                    <a:pt x="917" y="48"/>
                    <a:pt x="749" y="0"/>
                    <a:pt x="60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1" name="Google Shape;7694;p42">
              <a:extLst>
                <a:ext uri="{FF2B5EF4-FFF2-40B4-BE49-F238E27FC236}">
                  <a16:creationId xmlns:a16="http://schemas.microsoft.com/office/drawing/2014/main" id="{3533C2E5-2FC5-E43D-A454-A2C8719BEC6A}"/>
                </a:ext>
              </a:extLst>
            </p:cNvPr>
            <p:cNvSpPr/>
            <p:nvPr/>
          </p:nvSpPr>
          <p:spPr>
            <a:xfrm>
              <a:off x="4421188" y="3492150"/>
              <a:ext cx="47675" cy="22275"/>
            </a:xfrm>
            <a:custGeom>
              <a:avLst/>
              <a:gdLst/>
              <a:ahLst/>
              <a:cxnLst/>
              <a:rect l="l" t="t" r="r" b="b"/>
              <a:pathLst>
                <a:path w="1907" h="891" extrusionOk="0">
                  <a:moveTo>
                    <a:pt x="89" y="0"/>
                  </a:moveTo>
                  <a:cubicBezTo>
                    <a:pt x="32" y="0"/>
                    <a:pt x="0" y="16"/>
                    <a:pt x="3" y="51"/>
                  </a:cubicBezTo>
                  <a:cubicBezTo>
                    <a:pt x="3" y="51"/>
                    <a:pt x="1442" y="803"/>
                    <a:pt x="1680" y="877"/>
                  </a:cubicBezTo>
                  <a:cubicBezTo>
                    <a:pt x="1709" y="887"/>
                    <a:pt x="1735" y="891"/>
                    <a:pt x="1756" y="891"/>
                  </a:cubicBezTo>
                  <a:cubicBezTo>
                    <a:pt x="1907" y="891"/>
                    <a:pt x="1875" y="689"/>
                    <a:pt x="1826" y="641"/>
                  </a:cubicBezTo>
                  <a:cubicBezTo>
                    <a:pt x="1778" y="593"/>
                    <a:pt x="446" y="0"/>
                    <a:pt x="89" y="0"/>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2" name="Google Shape;7695;p42">
              <a:extLst>
                <a:ext uri="{FF2B5EF4-FFF2-40B4-BE49-F238E27FC236}">
                  <a16:creationId xmlns:a16="http://schemas.microsoft.com/office/drawing/2014/main" id="{CB6CBF85-8CA8-7F0B-6AC1-70BEBBCDBA69}"/>
                </a:ext>
              </a:extLst>
            </p:cNvPr>
            <p:cNvSpPr/>
            <p:nvPr/>
          </p:nvSpPr>
          <p:spPr>
            <a:xfrm>
              <a:off x="4814013" y="3583325"/>
              <a:ext cx="110150" cy="339400"/>
            </a:xfrm>
            <a:custGeom>
              <a:avLst/>
              <a:gdLst/>
              <a:ahLst/>
              <a:cxnLst/>
              <a:rect l="l" t="t" r="r" b="b"/>
              <a:pathLst>
                <a:path w="4406" h="13576" extrusionOk="0">
                  <a:moveTo>
                    <a:pt x="3692" y="0"/>
                  </a:moveTo>
                  <a:lnTo>
                    <a:pt x="0" y="13576"/>
                  </a:lnTo>
                  <a:lnTo>
                    <a:pt x="4405" y="11280"/>
                  </a:lnTo>
                  <a:lnTo>
                    <a:pt x="3175" y="9659"/>
                  </a:lnTo>
                  <a:lnTo>
                    <a:pt x="3692" y="0"/>
                  </a:ln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3" name="Google Shape;7696;p42">
              <a:extLst>
                <a:ext uri="{FF2B5EF4-FFF2-40B4-BE49-F238E27FC236}">
                  <a16:creationId xmlns:a16="http://schemas.microsoft.com/office/drawing/2014/main" id="{4BAC2C2B-0E05-A124-ED5A-F3D4959C6187}"/>
                </a:ext>
              </a:extLst>
            </p:cNvPr>
            <p:cNvSpPr/>
            <p:nvPr/>
          </p:nvSpPr>
          <p:spPr>
            <a:xfrm>
              <a:off x="5073413" y="3562675"/>
              <a:ext cx="59650" cy="227625"/>
            </a:xfrm>
            <a:custGeom>
              <a:avLst/>
              <a:gdLst/>
              <a:ahLst/>
              <a:cxnLst/>
              <a:rect l="l" t="t" r="r" b="b"/>
              <a:pathLst>
                <a:path w="2386" h="9105" extrusionOk="0">
                  <a:moveTo>
                    <a:pt x="2385" y="1"/>
                  </a:moveTo>
                  <a:cubicBezTo>
                    <a:pt x="2385" y="1"/>
                    <a:pt x="1434" y="314"/>
                    <a:pt x="1035" y="1119"/>
                  </a:cubicBezTo>
                  <a:cubicBezTo>
                    <a:pt x="909" y="1374"/>
                    <a:pt x="917" y="2020"/>
                    <a:pt x="917" y="2020"/>
                  </a:cubicBezTo>
                  <a:cubicBezTo>
                    <a:pt x="917" y="2020"/>
                    <a:pt x="374" y="2411"/>
                    <a:pt x="499" y="2976"/>
                  </a:cubicBezTo>
                  <a:cubicBezTo>
                    <a:pt x="623" y="3540"/>
                    <a:pt x="891" y="3947"/>
                    <a:pt x="891" y="3947"/>
                  </a:cubicBezTo>
                  <a:lnTo>
                    <a:pt x="0" y="9104"/>
                  </a:lnTo>
                  <a:lnTo>
                    <a:pt x="0" y="9104"/>
                  </a:lnTo>
                  <a:lnTo>
                    <a:pt x="2385" y="1"/>
                  </a:ln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4" name="Google Shape;7697;p42">
              <a:extLst>
                <a:ext uri="{FF2B5EF4-FFF2-40B4-BE49-F238E27FC236}">
                  <a16:creationId xmlns:a16="http://schemas.microsoft.com/office/drawing/2014/main" id="{D59FC366-8EEA-EFC2-5D30-B6EE1E388376}"/>
                </a:ext>
              </a:extLst>
            </p:cNvPr>
            <p:cNvSpPr/>
            <p:nvPr/>
          </p:nvSpPr>
          <p:spPr>
            <a:xfrm>
              <a:off x="4403988" y="3558575"/>
              <a:ext cx="31150" cy="102875"/>
            </a:xfrm>
            <a:custGeom>
              <a:avLst/>
              <a:gdLst/>
              <a:ahLst/>
              <a:cxnLst/>
              <a:rect l="l" t="t" r="r" b="b"/>
              <a:pathLst>
                <a:path w="1246" h="4115" extrusionOk="0">
                  <a:moveTo>
                    <a:pt x="330" y="1"/>
                  </a:moveTo>
                  <a:lnTo>
                    <a:pt x="330" y="1"/>
                  </a:lnTo>
                  <a:cubicBezTo>
                    <a:pt x="8" y="680"/>
                    <a:pt x="0" y="3316"/>
                    <a:pt x="476" y="4115"/>
                  </a:cubicBezTo>
                  <a:lnTo>
                    <a:pt x="1246" y="68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5" name="Google Shape;7698;p42">
              <a:extLst>
                <a:ext uri="{FF2B5EF4-FFF2-40B4-BE49-F238E27FC236}">
                  <a16:creationId xmlns:a16="http://schemas.microsoft.com/office/drawing/2014/main" id="{5166EA57-7B2D-6AC8-DDF4-73AB22941227}"/>
                </a:ext>
              </a:extLst>
            </p:cNvPr>
            <p:cNvSpPr/>
            <p:nvPr/>
          </p:nvSpPr>
          <p:spPr>
            <a:xfrm>
              <a:off x="4407888" y="3558575"/>
              <a:ext cx="27300" cy="102875"/>
            </a:xfrm>
            <a:custGeom>
              <a:avLst/>
              <a:gdLst/>
              <a:ahLst/>
              <a:cxnLst/>
              <a:rect l="l" t="t" r="r" b="b"/>
              <a:pathLst>
                <a:path w="1092" h="4115" extrusionOk="0">
                  <a:moveTo>
                    <a:pt x="175" y="1"/>
                  </a:moveTo>
                  <a:lnTo>
                    <a:pt x="175" y="1"/>
                  </a:lnTo>
                  <a:cubicBezTo>
                    <a:pt x="175" y="1"/>
                    <a:pt x="1" y="285"/>
                    <a:pt x="325" y="777"/>
                  </a:cubicBezTo>
                  <a:cubicBezTo>
                    <a:pt x="449" y="966"/>
                    <a:pt x="687" y="1162"/>
                    <a:pt x="687" y="1162"/>
                  </a:cubicBezTo>
                  <a:lnTo>
                    <a:pt x="321" y="4115"/>
                  </a:lnTo>
                  <a:lnTo>
                    <a:pt x="1091" y="682"/>
                  </a:lnTo>
                  <a:lnTo>
                    <a:pt x="175" y="1"/>
                  </a:ln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6" name="Google Shape;7699;p42">
              <a:extLst>
                <a:ext uri="{FF2B5EF4-FFF2-40B4-BE49-F238E27FC236}">
                  <a16:creationId xmlns:a16="http://schemas.microsoft.com/office/drawing/2014/main" id="{91BF6C2D-8AF9-7C5B-AC40-46A68069453F}"/>
                </a:ext>
              </a:extLst>
            </p:cNvPr>
            <p:cNvSpPr/>
            <p:nvPr/>
          </p:nvSpPr>
          <p:spPr>
            <a:xfrm>
              <a:off x="4397863" y="3536600"/>
              <a:ext cx="60825" cy="40400"/>
            </a:xfrm>
            <a:custGeom>
              <a:avLst/>
              <a:gdLst/>
              <a:ahLst/>
              <a:cxnLst/>
              <a:rect l="l" t="t" r="r" b="b"/>
              <a:pathLst>
                <a:path w="2433" h="1616" extrusionOk="0">
                  <a:moveTo>
                    <a:pt x="1" y="0"/>
                  </a:moveTo>
                  <a:lnTo>
                    <a:pt x="1" y="0"/>
                  </a:lnTo>
                  <a:cubicBezTo>
                    <a:pt x="96" y="800"/>
                    <a:pt x="303" y="1494"/>
                    <a:pt x="1343" y="1610"/>
                  </a:cubicBezTo>
                  <a:cubicBezTo>
                    <a:pt x="1375" y="1614"/>
                    <a:pt x="1405" y="1616"/>
                    <a:pt x="1436" y="1616"/>
                  </a:cubicBezTo>
                  <a:cubicBezTo>
                    <a:pt x="1779" y="1616"/>
                    <a:pt x="2063" y="1405"/>
                    <a:pt x="2240" y="1232"/>
                  </a:cubicBezTo>
                  <a:cubicBezTo>
                    <a:pt x="2363" y="1112"/>
                    <a:pt x="2432" y="1010"/>
                    <a:pt x="2432" y="1010"/>
                  </a:cubicBezTo>
                  <a:cubicBezTo>
                    <a:pt x="2432" y="1010"/>
                    <a:pt x="1540" y="857"/>
                    <a:pt x="1010" y="563"/>
                  </a:cubicBezTo>
                  <a:cubicBezTo>
                    <a:pt x="359" y="201"/>
                    <a:pt x="1" y="0"/>
                    <a:pt x="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7" name="Google Shape;7700;p42">
              <a:extLst>
                <a:ext uri="{FF2B5EF4-FFF2-40B4-BE49-F238E27FC236}">
                  <a16:creationId xmlns:a16="http://schemas.microsoft.com/office/drawing/2014/main" id="{7EBED9D7-0B9E-D6A1-11D4-31649590352F}"/>
                </a:ext>
              </a:extLst>
            </p:cNvPr>
            <p:cNvSpPr/>
            <p:nvPr/>
          </p:nvSpPr>
          <p:spPr>
            <a:xfrm>
              <a:off x="4413288" y="3547725"/>
              <a:ext cx="45350" cy="20175"/>
            </a:xfrm>
            <a:custGeom>
              <a:avLst/>
              <a:gdLst/>
              <a:ahLst/>
              <a:cxnLst/>
              <a:rect l="l" t="t" r="r" b="b"/>
              <a:pathLst>
                <a:path w="1814" h="807" extrusionOk="0">
                  <a:moveTo>
                    <a:pt x="122" y="1"/>
                  </a:moveTo>
                  <a:cubicBezTo>
                    <a:pt x="1" y="1"/>
                    <a:pt x="444" y="389"/>
                    <a:pt x="893" y="603"/>
                  </a:cubicBezTo>
                  <a:cubicBezTo>
                    <a:pt x="1249" y="771"/>
                    <a:pt x="1435" y="807"/>
                    <a:pt x="1530" y="807"/>
                  </a:cubicBezTo>
                  <a:cubicBezTo>
                    <a:pt x="1603" y="807"/>
                    <a:pt x="1622" y="786"/>
                    <a:pt x="1622" y="786"/>
                  </a:cubicBezTo>
                  <a:cubicBezTo>
                    <a:pt x="1745" y="666"/>
                    <a:pt x="1814" y="564"/>
                    <a:pt x="1814" y="564"/>
                  </a:cubicBezTo>
                  <a:cubicBezTo>
                    <a:pt x="1814" y="564"/>
                    <a:pt x="922" y="410"/>
                    <a:pt x="392" y="117"/>
                  </a:cubicBezTo>
                  <a:cubicBezTo>
                    <a:pt x="243" y="35"/>
                    <a:pt x="158" y="1"/>
                    <a:pt x="122" y="1"/>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8" name="Google Shape;7701;p42">
              <a:extLst>
                <a:ext uri="{FF2B5EF4-FFF2-40B4-BE49-F238E27FC236}">
                  <a16:creationId xmlns:a16="http://schemas.microsoft.com/office/drawing/2014/main" id="{3E94F823-79B2-2577-9D0B-889A2FED1AEB}"/>
                </a:ext>
              </a:extLst>
            </p:cNvPr>
            <p:cNvSpPr/>
            <p:nvPr/>
          </p:nvSpPr>
          <p:spPr>
            <a:xfrm>
              <a:off x="4391388" y="3512825"/>
              <a:ext cx="90900" cy="49750"/>
            </a:xfrm>
            <a:custGeom>
              <a:avLst/>
              <a:gdLst/>
              <a:ahLst/>
              <a:cxnLst/>
              <a:rect l="l" t="t" r="r" b="b"/>
              <a:pathLst>
                <a:path w="3636" h="1990" extrusionOk="0">
                  <a:moveTo>
                    <a:pt x="576" y="1"/>
                  </a:moveTo>
                  <a:cubicBezTo>
                    <a:pt x="508" y="1"/>
                    <a:pt x="446" y="11"/>
                    <a:pt x="392" y="33"/>
                  </a:cubicBezTo>
                  <a:cubicBezTo>
                    <a:pt x="1" y="190"/>
                    <a:pt x="260" y="951"/>
                    <a:pt x="260" y="951"/>
                  </a:cubicBezTo>
                  <a:cubicBezTo>
                    <a:pt x="260" y="951"/>
                    <a:pt x="618" y="1152"/>
                    <a:pt x="1269" y="1513"/>
                  </a:cubicBezTo>
                  <a:cubicBezTo>
                    <a:pt x="1656" y="1727"/>
                    <a:pt x="2254" y="1989"/>
                    <a:pt x="2726" y="1989"/>
                  </a:cubicBezTo>
                  <a:cubicBezTo>
                    <a:pt x="2899" y="1989"/>
                    <a:pt x="3055" y="1954"/>
                    <a:pt x="3177" y="1869"/>
                  </a:cubicBezTo>
                  <a:cubicBezTo>
                    <a:pt x="3635" y="1551"/>
                    <a:pt x="2993" y="1060"/>
                    <a:pt x="2277" y="699"/>
                  </a:cubicBezTo>
                  <a:cubicBezTo>
                    <a:pt x="1660" y="388"/>
                    <a:pt x="998" y="1"/>
                    <a:pt x="57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9" name="Google Shape;7702;p42">
              <a:extLst>
                <a:ext uri="{FF2B5EF4-FFF2-40B4-BE49-F238E27FC236}">
                  <a16:creationId xmlns:a16="http://schemas.microsoft.com/office/drawing/2014/main" id="{B52C0DB0-5D70-641A-E5B4-65C884E8F97D}"/>
                </a:ext>
              </a:extLst>
            </p:cNvPr>
            <p:cNvSpPr/>
            <p:nvPr/>
          </p:nvSpPr>
          <p:spPr>
            <a:xfrm>
              <a:off x="4419338" y="3522125"/>
              <a:ext cx="57425" cy="28025"/>
            </a:xfrm>
            <a:custGeom>
              <a:avLst/>
              <a:gdLst/>
              <a:ahLst/>
              <a:cxnLst/>
              <a:rect l="l" t="t" r="r" b="b"/>
              <a:pathLst>
                <a:path w="2297" h="1121" extrusionOk="0">
                  <a:moveTo>
                    <a:pt x="1" y="0"/>
                  </a:moveTo>
                  <a:cubicBezTo>
                    <a:pt x="202" y="329"/>
                    <a:pt x="1895" y="1118"/>
                    <a:pt x="2096" y="1121"/>
                  </a:cubicBezTo>
                  <a:cubicBezTo>
                    <a:pt x="2296" y="1121"/>
                    <a:pt x="2006" y="882"/>
                    <a:pt x="1805" y="663"/>
                  </a:cubicBezTo>
                  <a:cubicBezTo>
                    <a:pt x="1605" y="443"/>
                    <a:pt x="1" y="0"/>
                    <a:pt x="1" y="0"/>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0" name="Google Shape;7703;p42">
              <a:extLst>
                <a:ext uri="{FF2B5EF4-FFF2-40B4-BE49-F238E27FC236}">
                  <a16:creationId xmlns:a16="http://schemas.microsoft.com/office/drawing/2014/main" id="{0E2D850A-704C-4062-D604-ABF26059CAD5}"/>
                </a:ext>
              </a:extLst>
            </p:cNvPr>
            <p:cNvSpPr/>
            <p:nvPr/>
          </p:nvSpPr>
          <p:spPr>
            <a:xfrm>
              <a:off x="4396438" y="3485675"/>
              <a:ext cx="96475" cy="59625"/>
            </a:xfrm>
            <a:custGeom>
              <a:avLst/>
              <a:gdLst/>
              <a:ahLst/>
              <a:cxnLst/>
              <a:rect l="l" t="t" r="r" b="b"/>
              <a:pathLst>
                <a:path w="3859" h="2385" extrusionOk="0">
                  <a:moveTo>
                    <a:pt x="595" y="0"/>
                  </a:moveTo>
                  <a:cubicBezTo>
                    <a:pt x="307" y="0"/>
                    <a:pt x="1" y="730"/>
                    <a:pt x="190" y="1119"/>
                  </a:cubicBezTo>
                  <a:cubicBezTo>
                    <a:pt x="383" y="1520"/>
                    <a:pt x="2728" y="2341"/>
                    <a:pt x="2988" y="2383"/>
                  </a:cubicBezTo>
                  <a:cubicBezTo>
                    <a:pt x="2994" y="2384"/>
                    <a:pt x="3000" y="2384"/>
                    <a:pt x="3006" y="2384"/>
                  </a:cubicBezTo>
                  <a:cubicBezTo>
                    <a:pt x="3277" y="2384"/>
                    <a:pt x="3858" y="1569"/>
                    <a:pt x="2904" y="1138"/>
                  </a:cubicBezTo>
                  <a:cubicBezTo>
                    <a:pt x="1926" y="695"/>
                    <a:pt x="618" y="2"/>
                    <a:pt x="618" y="2"/>
                  </a:cubicBezTo>
                  <a:cubicBezTo>
                    <a:pt x="610" y="1"/>
                    <a:pt x="603" y="0"/>
                    <a:pt x="59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1" name="Google Shape;7704;p42">
              <a:extLst>
                <a:ext uri="{FF2B5EF4-FFF2-40B4-BE49-F238E27FC236}">
                  <a16:creationId xmlns:a16="http://schemas.microsoft.com/office/drawing/2014/main" id="{00177C3E-8A72-C0E6-67A2-90936FC453D9}"/>
                </a:ext>
              </a:extLst>
            </p:cNvPr>
            <p:cNvSpPr/>
            <p:nvPr/>
          </p:nvSpPr>
          <p:spPr>
            <a:xfrm>
              <a:off x="5095438" y="3621300"/>
              <a:ext cx="58225" cy="27350"/>
            </a:xfrm>
            <a:custGeom>
              <a:avLst/>
              <a:gdLst/>
              <a:ahLst/>
              <a:cxnLst/>
              <a:rect l="l" t="t" r="r" b="b"/>
              <a:pathLst>
                <a:path w="2329" h="1094" extrusionOk="0">
                  <a:moveTo>
                    <a:pt x="2043" y="0"/>
                  </a:moveTo>
                  <a:lnTo>
                    <a:pt x="2043" y="0"/>
                  </a:lnTo>
                  <a:cubicBezTo>
                    <a:pt x="2043" y="0"/>
                    <a:pt x="0" y="281"/>
                    <a:pt x="126" y="696"/>
                  </a:cubicBezTo>
                  <a:cubicBezTo>
                    <a:pt x="206" y="959"/>
                    <a:pt x="606" y="1094"/>
                    <a:pt x="1035" y="1094"/>
                  </a:cubicBezTo>
                  <a:cubicBezTo>
                    <a:pt x="1283" y="1094"/>
                    <a:pt x="1542" y="1048"/>
                    <a:pt x="1753" y="956"/>
                  </a:cubicBezTo>
                  <a:cubicBezTo>
                    <a:pt x="2328" y="703"/>
                    <a:pt x="2234" y="384"/>
                    <a:pt x="2043"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2" name="Google Shape;7705;p42">
              <a:extLst>
                <a:ext uri="{FF2B5EF4-FFF2-40B4-BE49-F238E27FC236}">
                  <a16:creationId xmlns:a16="http://schemas.microsoft.com/office/drawing/2014/main" id="{FE61127C-F63F-69E4-D04C-0EAFE05E4067}"/>
                </a:ext>
              </a:extLst>
            </p:cNvPr>
            <p:cNvSpPr/>
            <p:nvPr/>
          </p:nvSpPr>
          <p:spPr>
            <a:xfrm>
              <a:off x="5098588" y="3625950"/>
              <a:ext cx="44150" cy="15525"/>
            </a:xfrm>
            <a:custGeom>
              <a:avLst/>
              <a:gdLst/>
              <a:ahLst/>
              <a:cxnLst/>
              <a:rect l="l" t="t" r="r" b="b"/>
              <a:pathLst>
                <a:path w="1766" h="621" extrusionOk="0">
                  <a:moveTo>
                    <a:pt x="1572" y="1"/>
                  </a:moveTo>
                  <a:cubicBezTo>
                    <a:pt x="1201" y="1"/>
                    <a:pt x="0" y="510"/>
                    <a:pt x="0" y="510"/>
                  </a:cubicBezTo>
                  <a:cubicBezTo>
                    <a:pt x="0" y="510"/>
                    <a:pt x="219" y="621"/>
                    <a:pt x="491" y="621"/>
                  </a:cubicBezTo>
                  <a:cubicBezTo>
                    <a:pt x="551" y="621"/>
                    <a:pt x="614" y="615"/>
                    <a:pt x="678" y="602"/>
                  </a:cubicBezTo>
                  <a:cubicBezTo>
                    <a:pt x="1029" y="526"/>
                    <a:pt x="1766" y="237"/>
                    <a:pt x="1675" y="38"/>
                  </a:cubicBezTo>
                  <a:cubicBezTo>
                    <a:pt x="1663" y="12"/>
                    <a:pt x="1627" y="1"/>
                    <a:pt x="1572" y="1"/>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3" name="Google Shape;7706;p42">
              <a:extLst>
                <a:ext uri="{FF2B5EF4-FFF2-40B4-BE49-F238E27FC236}">
                  <a16:creationId xmlns:a16="http://schemas.microsoft.com/office/drawing/2014/main" id="{3B66EE30-8087-D8CF-6D5A-4E508FD419DE}"/>
                </a:ext>
              </a:extLst>
            </p:cNvPr>
            <p:cNvSpPr/>
            <p:nvPr/>
          </p:nvSpPr>
          <p:spPr>
            <a:xfrm>
              <a:off x="5076313" y="3592025"/>
              <a:ext cx="83825" cy="46575"/>
            </a:xfrm>
            <a:custGeom>
              <a:avLst/>
              <a:gdLst/>
              <a:ahLst/>
              <a:cxnLst/>
              <a:rect l="l" t="t" r="r" b="b"/>
              <a:pathLst>
                <a:path w="3353" h="1863" extrusionOk="0">
                  <a:moveTo>
                    <a:pt x="3085" y="0"/>
                  </a:moveTo>
                  <a:cubicBezTo>
                    <a:pt x="2666" y="0"/>
                    <a:pt x="801" y="846"/>
                    <a:pt x="801" y="846"/>
                  </a:cubicBezTo>
                  <a:cubicBezTo>
                    <a:pt x="513" y="1006"/>
                    <a:pt x="1" y="1545"/>
                    <a:pt x="383" y="1802"/>
                  </a:cubicBezTo>
                  <a:cubicBezTo>
                    <a:pt x="445" y="1845"/>
                    <a:pt x="559" y="1863"/>
                    <a:pt x="705" y="1863"/>
                  </a:cubicBezTo>
                  <a:cubicBezTo>
                    <a:pt x="1451" y="1863"/>
                    <a:pt x="3057" y="1390"/>
                    <a:pt x="3192" y="1204"/>
                  </a:cubicBezTo>
                  <a:cubicBezTo>
                    <a:pt x="3352" y="982"/>
                    <a:pt x="3292" y="215"/>
                    <a:pt x="3163" y="24"/>
                  </a:cubicBezTo>
                  <a:cubicBezTo>
                    <a:pt x="3152" y="8"/>
                    <a:pt x="3125" y="0"/>
                    <a:pt x="308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4" name="Google Shape;7707;p42">
              <a:extLst>
                <a:ext uri="{FF2B5EF4-FFF2-40B4-BE49-F238E27FC236}">
                  <a16:creationId xmlns:a16="http://schemas.microsoft.com/office/drawing/2014/main" id="{1ACB5D32-987F-7776-27E8-57357C3030B9}"/>
                </a:ext>
              </a:extLst>
            </p:cNvPr>
            <p:cNvSpPr/>
            <p:nvPr/>
          </p:nvSpPr>
          <p:spPr>
            <a:xfrm>
              <a:off x="5086888" y="3594000"/>
              <a:ext cx="65575" cy="30500"/>
            </a:xfrm>
            <a:custGeom>
              <a:avLst/>
              <a:gdLst/>
              <a:ahLst/>
              <a:cxnLst/>
              <a:rect l="l" t="t" r="r" b="b"/>
              <a:pathLst>
                <a:path w="2623" h="1220" extrusionOk="0">
                  <a:moveTo>
                    <a:pt x="2623" y="1"/>
                  </a:moveTo>
                  <a:lnTo>
                    <a:pt x="378" y="767"/>
                  </a:lnTo>
                  <a:cubicBezTo>
                    <a:pt x="9" y="878"/>
                    <a:pt x="0" y="1219"/>
                    <a:pt x="391" y="1219"/>
                  </a:cubicBezTo>
                  <a:cubicBezTo>
                    <a:pt x="398" y="1219"/>
                    <a:pt x="406" y="1219"/>
                    <a:pt x="414" y="1219"/>
                  </a:cubicBezTo>
                  <a:cubicBezTo>
                    <a:pt x="827" y="1205"/>
                    <a:pt x="2360" y="796"/>
                    <a:pt x="2623" y="1"/>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5" name="Google Shape;7708;p42">
              <a:extLst>
                <a:ext uri="{FF2B5EF4-FFF2-40B4-BE49-F238E27FC236}">
                  <a16:creationId xmlns:a16="http://schemas.microsoft.com/office/drawing/2014/main" id="{3F7A028B-DD67-5E88-55D0-D024BD8FA6FD}"/>
                </a:ext>
              </a:extLst>
            </p:cNvPr>
            <p:cNvSpPr/>
            <p:nvPr/>
          </p:nvSpPr>
          <p:spPr>
            <a:xfrm>
              <a:off x="5089238" y="3566950"/>
              <a:ext cx="68600" cy="51750"/>
            </a:xfrm>
            <a:custGeom>
              <a:avLst/>
              <a:gdLst/>
              <a:ahLst/>
              <a:cxnLst/>
              <a:rect l="l" t="t" r="r" b="b"/>
              <a:pathLst>
                <a:path w="2744" h="2070" extrusionOk="0">
                  <a:moveTo>
                    <a:pt x="2437" y="1"/>
                  </a:moveTo>
                  <a:cubicBezTo>
                    <a:pt x="2153" y="1"/>
                    <a:pt x="0" y="1355"/>
                    <a:pt x="59" y="1880"/>
                  </a:cubicBezTo>
                  <a:cubicBezTo>
                    <a:pt x="75" y="2018"/>
                    <a:pt x="192" y="2069"/>
                    <a:pt x="365" y="2069"/>
                  </a:cubicBezTo>
                  <a:cubicBezTo>
                    <a:pt x="671" y="2069"/>
                    <a:pt x="1152" y="1910"/>
                    <a:pt x="1559" y="1790"/>
                  </a:cubicBezTo>
                  <a:cubicBezTo>
                    <a:pt x="2198" y="1600"/>
                    <a:pt x="2550" y="1345"/>
                    <a:pt x="2646" y="1027"/>
                  </a:cubicBezTo>
                  <a:cubicBezTo>
                    <a:pt x="2743" y="709"/>
                    <a:pt x="2618" y="101"/>
                    <a:pt x="2459" y="5"/>
                  </a:cubicBezTo>
                  <a:cubicBezTo>
                    <a:pt x="2454" y="2"/>
                    <a:pt x="2447" y="1"/>
                    <a:pt x="243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6" name="Google Shape;7709;p42">
              <a:extLst>
                <a:ext uri="{FF2B5EF4-FFF2-40B4-BE49-F238E27FC236}">
                  <a16:creationId xmlns:a16="http://schemas.microsoft.com/office/drawing/2014/main" id="{4F3D02C2-D4A9-AA73-6BFD-02C6A05E95A8}"/>
                </a:ext>
              </a:extLst>
            </p:cNvPr>
            <p:cNvSpPr/>
            <p:nvPr/>
          </p:nvSpPr>
          <p:spPr>
            <a:xfrm>
              <a:off x="5110063" y="3569475"/>
              <a:ext cx="39400" cy="27475"/>
            </a:xfrm>
            <a:custGeom>
              <a:avLst/>
              <a:gdLst/>
              <a:ahLst/>
              <a:cxnLst/>
              <a:rect l="l" t="t" r="r" b="b"/>
              <a:pathLst>
                <a:path w="1576" h="1099" extrusionOk="0">
                  <a:moveTo>
                    <a:pt x="1576" y="0"/>
                  </a:moveTo>
                  <a:lnTo>
                    <a:pt x="122" y="793"/>
                  </a:lnTo>
                  <a:cubicBezTo>
                    <a:pt x="118" y="822"/>
                    <a:pt x="1" y="1099"/>
                    <a:pt x="251" y="1099"/>
                  </a:cubicBezTo>
                  <a:cubicBezTo>
                    <a:pt x="257" y="1099"/>
                    <a:pt x="264" y="1098"/>
                    <a:pt x="271" y="1098"/>
                  </a:cubicBezTo>
                  <a:cubicBezTo>
                    <a:pt x="547" y="1084"/>
                    <a:pt x="1575" y="0"/>
                    <a:pt x="1576" y="0"/>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7" name="Google Shape;7710;p42">
              <a:extLst>
                <a:ext uri="{FF2B5EF4-FFF2-40B4-BE49-F238E27FC236}">
                  <a16:creationId xmlns:a16="http://schemas.microsoft.com/office/drawing/2014/main" id="{16B25744-C461-8CE1-2E6E-3C325FE25F8D}"/>
                </a:ext>
              </a:extLst>
            </p:cNvPr>
            <p:cNvSpPr/>
            <p:nvPr/>
          </p:nvSpPr>
          <p:spPr>
            <a:xfrm>
              <a:off x="5110713" y="3539900"/>
              <a:ext cx="52000" cy="50925"/>
            </a:xfrm>
            <a:custGeom>
              <a:avLst/>
              <a:gdLst/>
              <a:ahLst/>
              <a:cxnLst/>
              <a:rect l="l" t="t" r="r" b="b"/>
              <a:pathLst>
                <a:path w="2080" h="2037" extrusionOk="0">
                  <a:moveTo>
                    <a:pt x="1027" y="1"/>
                  </a:moveTo>
                  <a:cubicBezTo>
                    <a:pt x="194" y="1082"/>
                    <a:pt x="0" y="1785"/>
                    <a:pt x="96" y="1976"/>
                  </a:cubicBezTo>
                  <a:cubicBezTo>
                    <a:pt x="116" y="2017"/>
                    <a:pt x="161" y="2036"/>
                    <a:pt x="224" y="2036"/>
                  </a:cubicBezTo>
                  <a:cubicBezTo>
                    <a:pt x="451" y="2036"/>
                    <a:pt x="917" y="1786"/>
                    <a:pt x="1343" y="1438"/>
                  </a:cubicBezTo>
                  <a:cubicBezTo>
                    <a:pt x="1887" y="993"/>
                    <a:pt x="2080" y="675"/>
                    <a:pt x="2017" y="450"/>
                  </a:cubicBezTo>
                  <a:cubicBezTo>
                    <a:pt x="1953" y="225"/>
                    <a:pt x="1027" y="1"/>
                    <a:pt x="102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8" name="Google Shape;7711;p42">
              <a:extLst>
                <a:ext uri="{FF2B5EF4-FFF2-40B4-BE49-F238E27FC236}">
                  <a16:creationId xmlns:a16="http://schemas.microsoft.com/office/drawing/2014/main" id="{627E8770-DD9D-14D9-7D15-C25714C85991}"/>
                </a:ext>
              </a:extLst>
            </p:cNvPr>
            <p:cNvSpPr/>
            <p:nvPr/>
          </p:nvSpPr>
          <p:spPr>
            <a:xfrm>
              <a:off x="4738888" y="3542525"/>
              <a:ext cx="88100" cy="352950"/>
            </a:xfrm>
            <a:custGeom>
              <a:avLst/>
              <a:gdLst/>
              <a:ahLst/>
              <a:cxnLst/>
              <a:rect l="l" t="t" r="r" b="b"/>
              <a:pathLst>
                <a:path w="3524" h="14118" fill="none" extrusionOk="0">
                  <a:moveTo>
                    <a:pt x="0" y="14117"/>
                  </a:moveTo>
                  <a:lnTo>
                    <a:pt x="3524" y="1"/>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 name="Google Shape;7712;p42">
              <a:extLst>
                <a:ext uri="{FF2B5EF4-FFF2-40B4-BE49-F238E27FC236}">
                  <a16:creationId xmlns:a16="http://schemas.microsoft.com/office/drawing/2014/main" id="{7147BB11-8A12-64AA-6164-0498035F5A58}"/>
                </a:ext>
              </a:extLst>
            </p:cNvPr>
            <p:cNvSpPr/>
            <p:nvPr/>
          </p:nvSpPr>
          <p:spPr>
            <a:xfrm>
              <a:off x="4818913" y="3553200"/>
              <a:ext cx="97475" cy="354125"/>
            </a:xfrm>
            <a:custGeom>
              <a:avLst/>
              <a:gdLst/>
              <a:ahLst/>
              <a:cxnLst/>
              <a:rect l="l" t="t" r="r" b="b"/>
              <a:pathLst>
                <a:path w="3899" h="14165" fill="none" extrusionOk="0">
                  <a:moveTo>
                    <a:pt x="1" y="14165"/>
                  </a:moveTo>
                  <a:lnTo>
                    <a:pt x="3899" y="0"/>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 name="Google Shape;7713;p42">
              <a:extLst>
                <a:ext uri="{FF2B5EF4-FFF2-40B4-BE49-F238E27FC236}">
                  <a16:creationId xmlns:a16="http://schemas.microsoft.com/office/drawing/2014/main" id="{C8D7094B-BA8B-7537-9150-BCFB21EECC4A}"/>
                </a:ext>
              </a:extLst>
            </p:cNvPr>
            <p:cNvSpPr/>
            <p:nvPr/>
          </p:nvSpPr>
          <p:spPr>
            <a:xfrm>
              <a:off x="4881838" y="3427150"/>
              <a:ext cx="199700" cy="103225"/>
            </a:xfrm>
            <a:custGeom>
              <a:avLst/>
              <a:gdLst/>
              <a:ahLst/>
              <a:cxnLst/>
              <a:rect l="l" t="t" r="r" b="b"/>
              <a:pathLst>
                <a:path w="7988" h="4129" fill="none" extrusionOk="0">
                  <a:moveTo>
                    <a:pt x="0" y="4128"/>
                  </a:moveTo>
                  <a:lnTo>
                    <a:pt x="7988" y="1"/>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 name="Google Shape;7714;p42">
              <a:extLst>
                <a:ext uri="{FF2B5EF4-FFF2-40B4-BE49-F238E27FC236}">
                  <a16:creationId xmlns:a16="http://schemas.microsoft.com/office/drawing/2014/main" id="{EA5A57C5-17C8-73A1-13C3-17506EDE386F}"/>
                </a:ext>
              </a:extLst>
            </p:cNvPr>
            <p:cNvSpPr/>
            <p:nvPr/>
          </p:nvSpPr>
          <p:spPr>
            <a:xfrm>
              <a:off x="4703138" y="3450625"/>
              <a:ext cx="155850" cy="79175"/>
            </a:xfrm>
            <a:custGeom>
              <a:avLst/>
              <a:gdLst/>
              <a:ahLst/>
              <a:cxnLst/>
              <a:rect l="l" t="t" r="r" b="b"/>
              <a:pathLst>
                <a:path w="6234" h="3167" fill="none" extrusionOk="0">
                  <a:moveTo>
                    <a:pt x="1" y="1"/>
                  </a:moveTo>
                  <a:cubicBezTo>
                    <a:pt x="1" y="1"/>
                    <a:pt x="4884" y="2323"/>
                    <a:pt x="6233" y="3167"/>
                  </a:cubicBez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 name="Google Shape;7715;p42">
              <a:extLst>
                <a:ext uri="{FF2B5EF4-FFF2-40B4-BE49-F238E27FC236}">
                  <a16:creationId xmlns:a16="http://schemas.microsoft.com/office/drawing/2014/main" id="{A40DCAEB-BED3-00EC-36A9-3D6D48831760}"/>
                </a:ext>
              </a:extLst>
            </p:cNvPr>
            <p:cNvSpPr/>
            <p:nvPr/>
          </p:nvSpPr>
          <p:spPr>
            <a:xfrm>
              <a:off x="4539388" y="3385050"/>
              <a:ext cx="296525" cy="137375"/>
            </a:xfrm>
            <a:custGeom>
              <a:avLst/>
              <a:gdLst/>
              <a:ahLst/>
              <a:cxnLst/>
              <a:rect l="l" t="t" r="r" b="b"/>
              <a:pathLst>
                <a:path w="11861" h="5495" fill="none" extrusionOk="0">
                  <a:moveTo>
                    <a:pt x="11861" y="5494"/>
                  </a:moveTo>
                  <a:lnTo>
                    <a:pt x="0" y="0"/>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 name="Google Shape;7716;p42">
              <a:extLst>
                <a:ext uri="{FF2B5EF4-FFF2-40B4-BE49-F238E27FC236}">
                  <a16:creationId xmlns:a16="http://schemas.microsoft.com/office/drawing/2014/main" id="{A39B03E1-9956-821D-2440-25AB7E57C71F}"/>
                </a:ext>
              </a:extLst>
            </p:cNvPr>
            <p:cNvSpPr/>
            <p:nvPr/>
          </p:nvSpPr>
          <p:spPr>
            <a:xfrm>
              <a:off x="4914188" y="3436600"/>
              <a:ext cx="193600" cy="99600"/>
            </a:xfrm>
            <a:custGeom>
              <a:avLst/>
              <a:gdLst/>
              <a:ahLst/>
              <a:cxnLst/>
              <a:rect l="l" t="t" r="r" b="b"/>
              <a:pathLst>
                <a:path w="7744" h="3984" fill="none" extrusionOk="0">
                  <a:moveTo>
                    <a:pt x="1" y="3984"/>
                  </a:moveTo>
                  <a:lnTo>
                    <a:pt x="7744" y="0"/>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 name="Google Shape;7717;p42">
              <a:extLst>
                <a:ext uri="{FF2B5EF4-FFF2-40B4-BE49-F238E27FC236}">
                  <a16:creationId xmlns:a16="http://schemas.microsoft.com/office/drawing/2014/main" id="{62EEE77F-BE27-F8A6-B63F-C62C2738881B}"/>
                </a:ext>
              </a:extLst>
            </p:cNvPr>
            <p:cNvSpPr/>
            <p:nvPr/>
          </p:nvSpPr>
          <p:spPr>
            <a:xfrm>
              <a:off x="4806138" y="3994500"/>
              <a:ext cx="176225" cy="471725"/>
            </a:xfrm>
            <a:custGeom>
              <a:avLst/>
              <a:gdLst/>
              <a:ahLst/>
              <a:cxnLst/>
              <a:rect l="l" t="t" r="r" b="b"/>
              <a:pathLst>
                <a:path w="7049" h="18869" extrusionOk="0">
                  <a:moveTo>
                    <a:pt x="4849" y="0"/>
                  </a:moveTo>
                  <a:cubicBezTo>
                    <a:pt x="3489" y="0"/>
                    <a:pt x="1" y="2868"/>
                    <a:pt x="1" y="2868"/>
                  </a:cubicBezTo>
                  <a:lnTo>
                    <a:pt x="1824" y="3761"/>
                  </a:lnTo>
                  <a:cubicBezTo>
                    <a:pt x="1824" y="3761"/>
                    <a:pt x="2517" y="9769"/>
                    <a:pt x="2705" y="11572"/>
                  </a:cubicBezTo>
                  <a:cubicBezTo>
                    <a:pt x="2896" y="13403"/>
                    <a:pt x="3060" y="15360"/>
                    <a:pt x="3375" y="16842"/>
                  </a:cubicBezTo>
                  <a:cubicBezTo>
                    <a:pt x="3622" y="18000"/>
                    <a:pt x="3960" y="18868"/>
                    <a:pt x="4270" y="18868"/>
                  </a:cubicBezTo>
                  <a:cubicBezTo>
                    <a:pt x="4356" y="18868"/>
                    <a:pt x="4439" y="18801"/>
                    <a:pt x="4518" y="18654"/>
                  </a:cubicBezTo>
                  <a:cubicBezTo>
                    <a:pt x="5244" y="17302"/>
                    <a:pt x="6807" y="3958"/>
                    <a:pt x="6901" y="3276"/>
                  </a:cubicBezTo>
                  <a:cubicBezTo>
                    <a:pt x="7048" y="2195"/>
                    <a:pt x="6228" y="192"/>
                    <a:pt x="4966" y="8"/>
                  </a:cubicBezTo>
                  <a:cubicBezTo>
                    <a:pt x="4929" y="3"/>
                    <a:pt x="4890" y="0"/>
                    <a:pt x="484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 name="Google Shape;7718;p42">
              <a:extLst>
                <a:ext uri="{FF2B5EF4-FFF2-40B4-BE49-F238E27FC236}">
                  <a16:creationId xmlns:a16="http://schemas.microsoft.com/office/drawing/2014/main" id="{3A9964FF-D0F9-6163-4239-C4A94D3CDE7A}"/>
                </a:ext>
              </a:extLst>
            </p:cNvPr>
            <p:cNvSpPr/>
            <p:nvPr/>
          </p:nvSpPr>
          <p:spPr>
            <a:xfrm>
              <a:off x="4749438" y="3151125"/>
              <a:ext cx="42325" cy="20500"/>
            </a:xfrm>
            <a:custGeom>
              <a:avLst/>
              <a:gdLst/>
              <a:ahLst/>
              <a:cxnLst/>
              <a:rect l="l" t="t" r="r" b="b"/>
              <a:pathLst>
                <a:path w="1693" h="820" extrusionOk="0">
                  <a:moveTo>
                    <a:pt x="670" y="1"/>
                  </a:moveTo>
                  <a:cubicBezTo>
                    <a:pt x="578" y="1"/>
                    <a:pt x="486" y="14"/>
                    <a:pt x="397" y="42"/>
                  </a:cubicBezTo>
                  <a:cubicBezTo>
                    <a:pt x="252" y="89"/>
                    <a:pt x="77" y="163"/>
                    <a:pt x="26" y="317"/>
                  </a:cubicBezTo>
                  <a:cubicBezTo>
                    <a:pt x="1" y="396"/>
                    <a:pt x="67" y="488"/>
                    <a:pt x="149" y="488"/>
                  </a:cubicBezTo>
                  <a:cubicBezTo>
                    <a:pt x="151" y="488"/>
                    <a:pt x="153" y="488"/>
                    <a:pt x="155" y="487"/>
                  </a:cubicBezTo>
                  <a:cubicBezTo>
                    <a:pt x="281" y="481"/>
                    <a:pt x="376" y="398"/>
                    <a:pt x="498" y="368"/>
                  </a:cubicBezTo>
                  <a:cubicBezTo>
                    <a:pt x="553" y="355"/>
                    <a:pt x="577" y="351"/>
                    <a:pt x="640" y="349"/>
                  </a:cubicBezTo>
                  <a:cubicBezTo>
                    <a:pt x="646" y="348"/>
                    <a:pt x="653" y="348"/>
                    <a:pt x="660" y="348"/>
                  </a:cubicBezTo>
                  <a:cubicBezTo>
                    <a:pt x="706" y="348"/>
                    <a:pt x="757" y="352"/>
                    <a:pt x="782" y="355"/>
                  </a:cubicBezTo>
                  <a:cubicBezTo>
                    <a:pt x="897" y="374"/>
                    <a:pt x="984" y="409"/>
                    <a:pt x="1079" y="466"/>
                  </a:cubicBezTo>
                  <a:cubicBezTo>
                    <a:pt x="1177" y="528"/>
                    <a:pt x="1276" y="568"/>
                    <a:pt x="1350" y="663"/>
                  </a:cubicBezTo>
                  <a:cubicBezTo>
                    <a:pt x="1391" y="713"/>
                    <a:pt x="1420" y="784"/>
                    <a:pt x="1483" y="809"/>
                  </a:cubicBezTo>
                  <a:cubicBezTo>
                    <a:pt x="1499" y="816"/>
                    <a:pt x="1517" y="820"/>
                    <a:pt x="1534" y="820"/>
                  </a:cubicBezTo>
                  <a:cubicBezTo>
                    <a:pt x="1590" y="820"/>
                    <a:pt x="1643" y="784"/>
                    <a:pt x="1659" y="725"/>
                  </a:cubicBezTo>
                  <a:cubicBezTo>
                    <a:pt x="1692" y="603"/>
                    <a:pt x="1543" y="465"/>
                    <a:pt x="1473" y="380"/>
                  </a:cubicBezTo>
                  <a:cubicBezTo>
                    <a:pt x="1432" y="332"/>
                    <a:pt x="1396" y="277"/>
                    <a:pt x="1348" y="232"/>
                  </a:cubicBezTo>
                  <a:cubicBezTo>
                    <a:pt x="1297" y="185"/>
                    <a:pt x="1234" y="150"/>
                    <a:pt x="1174" y="120"/>
                  </a:cubicBezTo>
                  <a:cubicBezTo>
                    <a:pt x="1057" y="63"/>
                    <a:pt x="938" y="26"/>
                    <a:pt x="811" y="10"/>
                  </a:cubicBezTo>
                  <a:cubicBezTo>
                    <a:pt x="764" y="4"/>
                    <a:pt x="717" y="1"/>
                    <a:pt x="670" y="1"/>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 name="Google Shape;7719;p42">
              <a:extLst>
                <a:ext uri="{FF2B5EF4-FFF2-40B4-BE49-F238E27FC236}">
                  <a16:creationId xmlns:a16="http://schemas.microsoft.com/office/drawing/2014/main" id="{028BDDB9-C0CC-FC41-DBB9-4FB0CCDFDD99}"/>
                </a:ext>
              </a:extLst>
            </p:cNvPr>
            <p:cNvSpPr/>
            <p:nvPr/>
          </p:nvSpPr>
          <p:spPr>
            <a:xfrm>
              <a:off x="4632638" y="3127300"/>
              <a:ext cx="30525" cy="19875"/>
            </a:xfrm>
            <a:custGeom>
              <a:avLst/>
              <a:gdLst/>
              <a:ahLst/>
              <a:cxnLst/>
              <a:rect l="l" t="t" r="r" b="b"/>
              <a:pathLst>
                <a:path w="1221" h="795" extrusionOk="0">
                  <a:moveTo>
                    <a:pt x="803" y="345"/>
                  </a:moveTo>
                  <a:lnTo>
                    <a:pt x="803" y="345"/>
                  </a:lnTo>
                  <a:cubicBezTo>
                    <a:pt x="804" y="346"/>
                    <a:pt x="804" y="346"/>
                    <a:pt x="804" y="346"/>
                  </a:cubicBezTo>
                  <a:cubicBezTo>
                    <a:pt x="804" y="346"/>
                    <a:pt x="804" y="345"/>
                    <a:pt x="803" y="345"/>
                  </a:cubicBezTo>
                  <a:close/>
                  <a:moveTo>
                    <a:pt x="734" y="1"/>
                  </a:moveTo>
                  <a:cubicBezTo>
                    <a:pt x="723" y="1"/>
                    <a:pt x="712" y="1"/>
                    <a:pt x="701" y="2"/>
                  </a:cubicBezTo>
                  <a:cubicBezTo>
                    <a:pt x="530" y="13"/>
                    <a:pt x="369" y="89"/>
                    <a:pt x="247" y="209"/>
                  </a:cubicBezTo>
                  <a:cubicBezTo>
                    <a:pt x="142" y="314"/>
                    <a:pt x="0" y="526"/>
                    <a:pt x="105" y="671"/>
                  </a:cubicBezTo>
                  <a:cubicBezTo>
                    <a:pt x="122" y="693"/>
                    <a:pt x="150" y="711"/>
                    <a:pt x="178" y="711"/>
                  </a:cubicBezTo>
                  <a:cubicBezTo>
                    <a:pt x="191" y="711"/>
                    <a:pt x="203" y="708"/>
                    <a:pt x="215" y="700"/>
                  </a:cubicBezTo>
                  <a:cubicBezTo>
                    <a:pt x="307" y="637"/>
                    <a:pt x="340" y="522"/>
                    <a:pt x="419" y="442"/>
                  </a:cubicBezTo>
                  <a:cubicBezTo>
                    <a:pt x="490" y="372"/>
                    <a:pt x="587" y="320"/>
                    <a:pt x="691" y="317"/>
                  </a:cubicBezTo>
                  <a:cubicBezTo>
                    <a:pt x="712" y="317"/>
                    <a:pt x="737" y="317"/>
                    <a:pt x="750" y="321"/>
                  </a:cubicBezTo>
                  <a:cubicBezTo>
                    <a:pt x="761" y="322"/>
                    <a:pt x="772" y="326"/>
                    <a:pt x="783" y="329"/>
                  </a:cubicBezTo>
                  <a:lnTo>
                    <a:pt x="783" y="329"/>
                  </a:lnTo>
                  <a:cubicBezTo>
                    <a:pt x="782" y="329"/>
                    <a:pt x="784" y="330"/>
                    <a:pt x="789" y="334"/>
                  </a:cubicBezTo>
                  <a:cubicBezTo>
                    <a:pt x="788" y="333"/>
                    <a:pt x="788" y="333"/>
                    <a:pt x="788" y="333"/>
                  </a:cubicBezTo>
                  <a:lnTo>
                    <a:pt x="788" y="333"/>
                  </a:lnTo>
                  <a:cubicBezTo>
                    <a:pt x="788" y="333"/>
                    <a:pt x="798" y="341"/>
                    <a:pt x="803" y="345"/>
                  </a:cubicBezTo>
                  <a:lnTo>
                    <a:pt x="803" y="345"/>
                  </a:lnTo>
                  <a:cubicBezTo>
                    <a:pt x="802" y="344"/>
                    <a:pt x="802" y="344"/>
                    <a:pt x="802" y="344"/>
                  </a:cubicBezTo>
                  <a:lnTo>
                    <a:pt x="802" y="344"/>
                  </a:lnTo>
                  <a:cubicBezTo>
                    <a:pt x="801" y="344"/>
                    <a:pt x="815" y="369"/>
                    <a:pt x="819" y="376"/>
                  </a:cubicBezTo>
                  <a:lnTo>
                    <a:pt x="819" y="376"/>
                  </a:lnTo>
                  <a:cubicBezTo>
                    <a:pt x="821" y="383"/>
                    <a:pt x="824" y="393"/>
                    <a:pt x="824" y="396"/>
                  </a:cubicBezTo>
                  <a:lnTo>
                    <a:pt x="833" y="428"/>
                  </a:lnTo>
                  <a:cubicBezTo>
                    <a:pt x="838" y="444"/>
                    <a:pt x="845" y="485"/>
                    <a:pt x="845" y="486"/>
                  </a:cubicBezTo>
                  <a:cubicBezTo>
                    <a:pt x="851" y="532"/>
                    <a:pt x="857" y="613"/>
                    <a:pt x="877" y="673"/>
                  </a:cubicBezTo>
                  <a:cubicBezTo>
                    <a:pt x="905" y="755"/>
                    <a:pt x="974" y="794"/>
                    <a:pt x="1042" y="794"/>
                  </a:cubicBezTo>
                  <a:cubicBezTo>
                    <a:pt x="1126" y="794"/>
                    <a:pt x="1210" y="736"/>
                    <a:pt x="1214" y="626"/>
                  </a:cubicBezTo>
                  <a:cubicBezTo>
                    <a:pt x="1221" y="488"/>
                    <a:pt x="1178" y="310"/>
                    <a:pt x="1102" y="191"/>
                  </a:cubicBezTo>
                  <a:cubicBezTo>
                    <a:pt x="1020" y="64"/>
                    <a:pt x="883" y="1"/>
                    <a:pt x="734" y="1"/>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 name="Google Shape;7720;p42">
              <a:extLst>
                <a:ext uri="{FF2B5EF4-FFF2-40B4-BE49-F238E27FC236}">
                  <a16:creationId xmlns:a16="http://schemas.microsoft.com/office/drawing/2014/main" id="{4A50FEF5-87B7-3B8F-AA8C-C50EC30E706E}"/>
                </a:ext>
              </a:extLst>
            </p:cNvPr>
            <p:cNvSpPr/>
            <p:nvPr/>
          </p:nvSpPr>
          <p:spPr>
            <a:xfrm>
              <a:off x="4648188" y="3197450"/>
              <a:ext cx="125025" cy="88725"/>
            </a:xfrm>
            <a:custGeom>
              <a:avLst/>
              <a:gdLst/>
              <a:ahLst/>
              <a:cxnLst/>
              <a:rect l="l" t="t" r="r" b="b"/>
              <a:pathLst>
                <a:path w="5001" h="3549" extrusionOk="0">
                  <a:moveTo>
                    <a:pt x="1390" y="0"/>
                  </a:moveTo>
                  <a:cubicBezTo>
                    <a:pt x="952" y="0"/>
                    <a:pt x="500" y="45"/>
                    <a:pt x="45" y="151"/>
                  </a:cubicBezTo>
                  <a:cubicBezTo>
                    <a:pt x="45" y="151"/>
                    <a:pt x="1" y="3281"/>
                    <a:pt x="2432" y="3536"/>
                  </a:cubicBezTo>
                  <a:cubicBezTo>
                    <a:pt x="2519" y="3545"/>
                    <a:pt x="2603" y="3549"/>
                    <a:pt x="2685" y="3549"/>
                  </a:cubicBezTo>
                  <a:cubicBezTo>
                    <a:pt x="3013" y="3549"/>
                    <a:pt x="3295" y="3478"/>
                    <a:pt x="3540" y="3356"/>
                  </a:cubicBezTo>
                  <a:cubicBezTo>
                    <a:pt x="4046" y="3105"/>
                    <a:pt x="4384" y="2646"/>
                    <a:pt x="4605" y="2190"/>
                  </a:cubicBezTo>
                  <a:cubicBezTo>
                    <a:pt x="4923" y="1530"/>
                    <a:pt x="5000" y="874"/>
                    <a:pt x="5000" y="874"/>
                  </a:cubicBezTo>
                  <a:cubicBezTo>
                    <a:pt x="4326" y="559"/>
                    <a:pt x="2947" y="0"/>
                    <a:pt x="1390"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 name="Google Shape;7721;p42">
              <a:extLst>
                <a:ext uri="{FF2B5EF4-FFF2-40B4-BE49-F238E27FC236}">
                  <a16:creationId xmlns:a16="http://schemas.microsoft.com/office/drawing/2014/main" id="{6F9E2FE8-B4BD-BF8C-946F-5E94AFEBF478}"/>
                </a:ext>
              </a:extLst>
            </p:cNvPr>
            <p:cNvSpPr/>
            <p:nvPr/>
          </p:nvSpPr>
          <p:spPr>
            <a:xfrm>
              <a:off x="4702663" y="3248325"/>
              <a:ext cx="60600" cy="37925"/>
            </a:xfrm>
            <a:custGeom>
              <a:avLst/>
              <a:gdLst/>
              <a:ahLst/>
              <a:cxnLst/>
              <a:rect l="l" t="t" r="r" b="b"/>
              <a:pathLst>
                <a:path w="2424" h="1517" extrusionOk="0">
                  <a:moveTo>
                    <a:pt x="1497" y="0"/>
                  </a:moveTo>
                  <a:cubicBezTo>
                    <a:pt x="1199" y="0"/>
                    <a:pt x="882" y="60"/>
                    <a:pt x="638" y="251"/>
                  </a:cubicBezTo>
                  <a:cubicBezTo>
                    <a:pt x="1" y="751"/>
                    <a:pt x="252" y="1503"/>
                    <a:pt x="252" y="1503"/>
                  </a:cubicBezTo>
                  <a:cubicBezTo>
                    <a:pt x="339" y="1512"/>
                    <a:pt x="423" y="1517"/>
                    <a:pt x="505" y="1517"/>
                  </a:cubicBezTo>
                  <a:cubicBezTo>
                    <a:pt x="833" y="1517"/>
                    <a:pt x="1115" y="1444"/>
                    <a:pt x="1360" y="1324"/>
                  </a:cubicBezTo>
                  <a:cubicBezTo>
                    <a:pt x="1867" y="1073"/>
                    <a:pt x="2203" y="615"/>
                    <a:pt x="2424" y="158"/>
                  </a:cubicBezTo>
                  <a:cubicBezTo>
                    <a:pt x="2424" y="158"/>
                    <a:pt x="1984" y="0"/>
                    <a:pt x="1497" y="0"/>
                  </a:cubicBezTo>
                  <a:close/>
                </a:path>
              </a:pathLst>
            </a:custGeom>
            <a:solidFill>
              <a:srgbClr val="D7AEA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 name="Google Shape;7722;p42">
              <a:extLst>
                <a:ext uri="{FF2B5EF4-FFF2-40B4-BE49-F238E27FC236}">
                  <a16:creationId xmlns:a16="http://schemas.microsoft.com/office/drawing/2014/main" id="{CB7838B9-4ED4-A3B5-B4ED-99F6731A3563}"/>
                </a:ext>
              </a:extLst>
            </p:cNvPr>
            <p:cNvSpPr/>
            <p:nvPr/>
          </p:nvSpPr>
          <p:spPr>
            <a:xfrm>
              <a:off x="4623138" y="3088975"/>
              <a:ext cx="59400" cy="26125"/>
            </a:xfrm>
            <a:custGeom>
              <a:avLst/>
              <a:gdLst/>
              <a:ahLst/>
              <a:cxnLst/>
              <a:rect l="l" t="t" r="r" b="b"/>
              <a:pathLst>
                <a:path w="2376" h="1045" extrusionOk="0">
                  <a:moveTo>
                    <a:pt x="1256" y="1"/>
                  </a:moveTo>
                  <a:cubicBezTo>
                    <a:pt x="1165" y="1"/>
                    <a:pt x="1076" y="9"/>
                    <a:pt x="989" y="27"/>
                  </a:cubicBezTo>
                  <a:cubicBezTo>
                    <a:pt x="759" y="74"/>
                    <a:pt x="536" y="225"/>
                    <a:pt x="372" y="384"/>
                  </a:cubicBezTo>
                  <a:cubicBezTo>
                    <a:pt x="209" y="543"/>
                    <a:pt x="86" y="739"/>
                    <a:pt x="17" y="957"/>
                  </a:cubicBezTo>
                  <a:cubicBezTo>
                    <a:pt x="1" y="1007"/>
                    <a:pt x="45" y="1044"/>
                    <a:pt x="89" y="1044"/>
                  </a:cubicBezTo>
                  <a:cubicBezTo>
                    <a:pt x="112" y="1044"/>
                    <a:pt x="135" y="1034"/>
                    <a:pt x="150" y="1010"/>
                  </a:cubicBezTo>
                  <a:cubicBezTo>
                    <a:pt x="247" y="846"/>
                    <a:pt x="383" y="708"/>
                    <a:pt x="547" y="610"/>
                  </a:cubicBezTo>
                  <a:cubicBezTo>
                    <a:pt x="627" y="561"/>
                    <a:pt x="712" y="524"/>
                    <a:pt x="803" y="498"/>
                  </a:cubicBezTo>
                  <a:cubicBezTo>
                    <a:pt x="847" y="485"/>
                    <a:pt x="894" y="475"/>
                    <a:pt x="939" y="466"/>
                  </a:cubicBezTo>
                  <a:cubicBezTo>
                    <a:pt x="958" y="462"/>
                    <a:pt x="1047" y="453"/>
                    <a:pt x="1075" y="452"/>
                  </a:cubicBezTo>
                  <a:cubicBezTo>
                    <a:pt x="1119" y="447"/>
                    <a:pt x="1162" y="444"/>
                    <a:pt x="1205" y="444"/>
                  </a:cubicBezTo>
                  <a:cubicBezTo>
                    <a:pt x="1339" y="444"/>
                    <a:pt x="1470" y="471"/>
                    <a:pt x="1616" y="529"/>
                  </a:cubicBezTo>
                  <a:cubicBezTo>
                    <a:pt x="1627" y="534"/>
                    <a:pt x="1639" y="538"/>
                    <a:pt x="1649" y="544"/>
                  </a:cubicBezTo>
                  <a:cubicBezTo>
                    <a:pt x="1674" y="557"/>
                    <a:pt x="1699" y="570"/>
                    <a:pt x="1724" y="585"/>
                  </a:cubicBezTo>
                  <a:cubicBezTo>
                    <a:pt x="1767" y="607"/>
                    <a:pt x="1809" y="633"/>
                    <a:pt x="1849" y="660"/>
                  </a:cubicBezTo>
                  <a:cubicBezTo>
                    <a:pt x="1848" y="660"/>
                    <a:pt x="1874" y="679"/>
                    <a:pt x="1884" y="685"/>
                  </a:cubicBezTo>
                  <a:lnTo>
                    <a:pt x="1884" y="685"/>
                  </a:lnTo>
                  <a:cubicBezTo>
                    <a:pt x="1910" y="707"/>
                    <a:pt x="1938" y="727"/>
                    <a:pt x="1967" y="746"/>
                  </a:cubicBezTo>
                  <a:cubicBezTo>
                    <a:pt x="2020" y="784"/>
                    <a:pt x="2074" y="807"/>
                    <a:pt x="2137" y="824"/>
                  </a:cubicBezTo>
                  <a:cubicBezTo>
                    <a:pt x="2155" y="829"/>
                    <a:pt x="2172" y="832"/>
                    <a:pt x="2188" y="832"/>
                  </a:cubicBezTo>
                  <a:cubicBezTo>
                    <a:pt x="2301" y="832"/>
                    <a:pt x="2375" y="717"/>
                    <a:pt x="2355" y="605"/>
                  </a:cubicBezTo>
                  <a:cubicBezTo>
                    <a:pt x="2310" y="334"/>
                    <a:pt x="1987" y="172"/>
                    <a:pt x="1752" y="87"/>
                  </a:cubicBezTo>
                  <a:cubicBezTo>
                    <a:pt x="1595" y="31"/>
                    <a:pt x="1425" y="1"/>
                    <a:pt x="1256" y="1"/>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 name="Google Shape;7723;p42">
              <a:extLst>
                <a:ext uri="{FF2B5EF4-FFF2-40B4-BE49-F238E27FC236}">
                  <a16:creationId xmlns:a16="http://schemas.microsoft.com/office/drawing/2014/main" id="{49270B85-18E7-A4C1-35D7-5A97A4186817}"/>
                </a:ext>
              </a:extLst>
            </p:cNvPr>
            <p:cNvSpPr/>
            <p:nvPr/>
          </p:nvSpPr>
          <p:spPr>
            <a:xfrm>
              <a:off x="4584138" y="3058825"/>
              <a:ext cx="120525" cy="134125"/>
            </a:xfrm>
            <a:custGeom>
              <a:avLst/>
              <a:gdLst/>
              <a:ahLst/>
              <a:cxnLst/>
              <a:rect l="l" t="t" r="r" b="b"/>
              <a:pathLst>
                <a:path w="4821" h="5365" extrusionOk="0">
                  <a:moveTo>
                    <a:pt x="2955" y="546"/>
                  </a:moveTo>
                  <a:cubicBezTo>
                    <a:pt x="2964" y="548"/>
                    <a:pt x="2973" y="549"/>
                    <a:pt x="2982" y="550"/>
                  </a:cubicBezTo>
                  <a:lnTo>
                    <a:pt x="2982" y="550"/>
                  </a:lnTo>
                  <a:cubicBezTo>
                    <a:pt x="2973" y="549"/>
                    <a:pt x="2964" y="548"/>
                    <a:pt x="2955" y="546"/>
                  </a:cubicBezTo>
                  <a:close/>
                  <a:moveTo>
                    <a:pt x="2653" y="554"/>
                  </a:moveTo>
                  <a:cubicBezTo>
                    <a:pt x="2642" y="555"/>
                    <a:pt x="2630" y="557"/>
                    <a:pt x="2619" y="558"/>
                  </a:cubicBezTo>
                  <a:cubicBezTo>
                    <a:pt x="2631" y="556"/>
                    <a:pt x="2642" y="555"/>
                    <a:pt x="2653" y="554"/>
                  </a:cubicBezTo>
                  <a:close/>
                  <a:moveTo>
                    <a:pt x="3913" y="1081"/>
                  </a:moveTo>
                  <a:cubicBezTo>
                    <a:pt x="3918" y="1089"/>
                    <a:pt x="3924" y="1096"/>
                    <a:pt x="3929" y="1103"/>
                  </a:cubicBezTo>
                  <a:lnTo>
                    <a:pt x="3929" y="1103"/>
                  </a:lnTo>
                  <a:cubicBezTo>
                    <a:pt x="3924" y="1096"/>
                    <a:pt x="3918" y="1089"/>
                    <a:pt x="3913" y="1081"/>
                  </a:cubicBezTo>
                  <a:close/>
                  <a:moveTo>
                    <a:pt x="3936" y="1112"/>
                  </a:moveTo>
                  <a:cubicBezTo>
                    <a:pt x="3942" y="1120"/>
                    <a:pt x="3949" y="1128"/>
                    <a:pt x="3956" y="1137"/>
                  </a:cubicBezTo>
                  <a:cubicBezTo>
                    <a:pt x="3949" y="1128"/>
                    <a:pt x="3942" y="1120"/>
                    <a:pt x="3936" y="1112"/>
                  </a:cubicBezTo>
                  <a:close/>
                  <a:moveTo>
                    <a:pt x="4252" y="1920"/>
                  </a:moveTo>
                  <a:lnTo>
                    <a:pt x="4252" y="1920"/>
                  </a:lnTo>
                  <a:cubicBezTo>
                    <a:pt x="4254" y="1935"/>
                    <a:pt x="4257" y="1951"/>
                    <a:pt x="4259" y="1966"/>
                  </a:cubicBezTo>
                  <a:cubicBezTo>
                    <a:pt x="4256" y="1951"/>
                    <a:pt x="4254" y="1936"/>
                    <a:pt x="4252" y="1920"/>
                  </a:cubicBezTo>
                  <a:close/>
                  <a:moveTo>
                    <a:pt x="791" y="2104"/>
                  </a:moveTo>
                  <a:cubicBezTo>
                    <a:pt x="786" y="2116"/>
                    <a:pt x="781" y="2127"/>
                    <a:pt x="776" y="2138"/>
                  </a:cubicBezTo>
                  <a:lnTo>
                    <a:pt x="776" y="2138"/>
                  </a:lnTo>
                  <a:cubicBezTo>
                    <a:pt x="781" y="2127"/>
                    <a:pt x="786" y="2115"/>
                    <a:pt x="791" y="2104"/>
                  </a:cubicBezTo>
                  <a:close/>
                  <a:moveTo>
                    <a:pt x="583" y="2823"/>
                  </a:moveTo>
                  <a:cubicBezTo>
                    <a:pt x="581" y="2836"/>
                    <a:pt x="580" y="2850"/>
                    <a:pt x="578" y="2863"/>
                  </a:cubicBezTo>
                  <a:lnTo>
                    <a:pt x="578" y="2863"/>
                  </a:lnTo>
                  <a:cubicBezTo>
                    <a:pt x="579" y="2850"/>
                    <a:pt x="581" y="2836"/>
                    <a:pt x="583" y="2823"/>
                  </a:cubicBezTo>
                  <a:close/>
                  <a:moveTo>
                    <a:pt x="4035" y="3310"/>
                  </a:moveTo>
                  <a:cubicBezTo>
                    <a:pt x="4035" y="3312"/>
                    <a:pt x="4034" y="3314"/>
                    <a:pt x="4033" y="3316"/>
                  </a:cubicBezTo>
                  <a:cubicBezTo>
                    <a:pt x="4034" y="3314"/>
                    <a:pt x="4035" y="3312"/>
                    <a:pt x="4035" y="3310"/>
                  </a:cubicBezTo>
                  <a:close/>
                  <a:moveTo>
                    <a:pt x="578" y="3560"/>
                  </a:moveTo>
                  <a:cubicBezTo>
                    <a:pt x="579" y="3570"/>
                    <a:pt x="581" y="3581"/>
                    <a:pt x="582" y="3592"/>
                  </a:cubicBezTo>
                  <a:lnTo>
                    <a:pt x="582" y="3592"/>
                  </a:lnTo>
                  <a:cubicBezTo>
                    <a:pt x="581" y="3581"/>
                    <a:pt x="579" y="3571"/>
                    <a:pt x="578" y="3560"/>
                  </a:cubicBezTo>
                  <a:close/>
                  <a:moveTo>
                    <a:pt x="685" y="4042"/>
                  </a:moveTo>
                  <a:cubicBezTo>
                    <a:pt x="688" y="4049"/>
                    <a:pt x="691" y="4056"/>
                    <a:pt x="694" y="4063"/>
                  </a:cubicBezTo>
                  <a:lnTo>
                    <a:pt x="694" y="4063"/>
                  </a:lnTo>
                  <a:cubicBezTo>
                    <a:pt x="691" y="4056"/>
                    <a:pt x="688" y="4049"/>
                    <a:pt x="685" y="4042"/>
                  </a:cubicBezTo>
                  <a:close/>
                  <a:moveTo>
                    <a:pt x="701" y="4078"/>
                  </a:moveTo>
                  <a:cubicBezTo>
                    <a:pt x="705" y="4088"/>
                    <a:pt x="709" y="4097"/>
                    <a:pt x="713" y="4107"/>
                  </a:cubicBezTo>
                  <a:cubicBezTo>
                    <a:pt x="709" y="4098"/>
                    <a:pt x="705" y="4088"/>
                    <a:pt x="701" y="4078"/>
                  </a:cubicBezTo>
                  <a:close/>
                  <a:moveTo>
                    <a:pt x="3558" y="4104"/>
                  </a:moveTo>
                  <a:cubicBezTo>
                    <a:pt x="3553" y="4111"/>
                    <a:pt x="3547" y="4117"/>
                    <a:pt x="3542" y="4124"/>
                  </a:cubicBezTo>
                  <a:lnTo>
                    <a:pt x="3542" y="4124"/>
                  </a:lnTo>
                  <a:cubicBezTo>
                    <a:pt x="3547" y="4117"/>
                    <a:pt x="3553" y="4111"/>
                    <a:pt x="3558" y="4104"/>
                  </a:cubicBezTo>
                  <a:close/>
                  <a:moveTo>
                    <a:pt x="965" y="4405"/>
                  </a:moveTo>
                  <a:cubicBezTo>
                    <a:pt x="971" y="4410"/>
                    <a:pt x="977" y="4414"/>
                    <a:pt x="983" y="4419"/>
                  </a:cubicBezTo>
                  <a:lnTo>
                    <a:pt x="983" y="4419"/>
                  </a:lnTo>
                  <a:cubicBezTo>
                    <a:pt x="977" y="4414"/>
                    <a:pt x="971" y="4410"/>
                    <a:pt x="965" y="4405"/>
                  </a:cubicBezTo>
                  <a:close/>
                  <a:moveTo>
                    <a:pt x="2301" y="4810"/>
                  </a:moveTo>
                  <a:cubicBezTo>
                    <a:pt x="2292" y="4812"/>
                    <a:pt x="2283" y="4813"/>
                    <a:pt x="2274" y="4814"/>
                  </a:cubicBezTo>
                  <a:cubicBezTo>
                    <a:pt x="2283" y="4813"/>
                    <a:pt x="2292" y="4811"/>
                    <a:pt x="2301" y="4810"/>
                  </a:cubicBezTo>
                  <a:close/>
                  <a:moveTo>
                    <a:pt x="1878" y="4812"/>
                  </a:moveTo>
                  <a:cubicBezTo>
                    <a:pt x="1886" y="4813"/>
                    <a:pt x="1895" y="4814"/>
                    <a:pt x="1903" y="4815"/>
                  </a:cubicBezTo>
                  <a:cubicBezTo>
                    <a:pt x="1894" y="4814"/>
                    <a:pt x="1886" y="4813"/>
                    <a:pt x="1878" y="4812"/>
                  </a:cubicBezTo>
                  <a:close/>
                  <a:moveTo>
                    <a:pt x="2831" y="544"/>
                  </a:moveTo>
                  <a:cubicBezTo>
                    <a:pt x="2888" y="544"/>
                    <a:pt x="2945" y="547"/>
                    <a:pt x="3001" y="553"/>
                  </a:cubicBezTo>
                  <a:lnTo>
                    <a:pt x="3001" y="553"/>
                  </a:lnTo>
                  <a:cubicBezTo>
                    <a:pt x="3117" y="572"/>
                    <a:pt x="3229" y="605"/>
                    <a:pt x="3337" y="649"/>
                  </a:cubicBezTo>
                  <a:lnTo>
                    <a:pt x="3337" y="649"/>
                  </a:lnTo>
                  <a:cubicBezTo>
                    <a:pt x="3459" y="705"/>
                    <a:pt x="3575" y="774"/>
                    <a:pt x="3682" y="855"/>
                  </a:cubicBezTo>
                  <a:lnTo>
                    <a:pt x="3682" y="855"/>
                  </a:lnTo>
                  <a:cubicBezTo>
                    <a:pt x="3773" y="930"/>
                    <a:pt x="3857" y="1015"/>
                    <a:pt x="3932" y="1107"/>
                  </a:cubicBezTo>
                  <a:lnTo>
                    <a:pt x="3932" y="1107"/>
                  </a:lnTo>
                  <a:cubicBezTo>
                    <a:pt x="4005" y="1207"/>
                    <a:pt x="4068" y="1314"/>
                    <a:pt x="4118" y="1428"/>
                  </a:cubicBezTo>
                  <a:lnTo>
                    <a:pt x="4118" y="1428"/>
                  </a:lnTo>
                  <a:cubicBezTo>
                    <a:pt x="4114" y="1418"/>
                    <a:pt x="4110" y="1408"/>
                    <a:pt x="4107" y="1398"/>
                  </a:cubicBezTo>
                  <a:lnTo>
                    <a:pt x="4107" y="1398"/>
                  </a:lnTo>
                  <a:cubicBezTo>
                    <a:pt x="4115" y="1417"/>
                    <a:pt x="4122" y="1435"/>
                    <a:pt x="4129" y="1453"/>
                  </a:cubicBezTo>
                  <a:lnTo>
                    <a:pt x="4129" y="1453"/>
                  </a:lnTo>
                  <a:cubicBezTo>
                    <a:pt x="4126" y="1445"/>
                    <a:pt x="4122" y="1436"/>
                    <a:pt x="4118" y="1428"/>
                  </a:cubicBezTo>
                  <a:lnTo>
                    <a:pt x="4118" y="1428"/>
                  </a:lnTo>
                  <a:cubicBezTo>
                    <a:pt x="4122" y="1437"/>
                    <a:pt x="4126" y="1447"/>
                    <a:pt x="4131" y="1457"/>
                  </a:cubicBezTo>
                  <a:lnTo>
                    <a:pt x="4131" y="1457"/>
                  </a:lnTo>
                  <a:cubicBezTo>
                    <a:pt x="4130" y="1456"/>
                    <a:pt x="4130" y="1455"/>
                    <a:pt x="4129" y="1453"/>
                  </a:cubicBezTo>
                  <a:lnTo>
                    <a:pt x="4129" y="1453"/>
                  </a:lnTo>
                  <a:cubicBezTo>
                    <a:pt x="4131" y="1457"/>
                    <a:pt x="4132" y="1460"/>
                    <a:pt x="4134" y="1464"/>
                  </a:cubicBezTo>
                  <a:cubicBezTo>
                    <a:pt x="4133" y="1462"/>
                    <a:pt x="4132" y="1460"/>
                    <a:pt x="4131" y="1457"/>
                  </a:cubicBezTo>
                  <a:lnTo>
                    <a:pt x="4131" y="1457"/>
                  </a:lnTo>
                  <a:cubicBezTo>
                    <a:pt x="4187" y="1603"/>
                    <a:pt x="4226" y="1754"/>
                    <a:pt x="4250" y="1908"/>
                  </a:cubicBezTo>
                  <a:lnTo>
                    <a:pt x="4250" y="1908"/>
                  </a:lnTo>
                  <a:cubicBezTo>
                    <a:pt x="4280" y="2136"/>
                    <a:pt x="4277" y="2364"/>
                    <a:pt x="4246" y="2591"/>
                  </a:cubicBezTo>
                  <a:cubicBezTo>
                    <a:pt x="4248" y="2568"/>
                    <a:pt x="4252" y="2543"/>
                    <a:pt x="4255" y="2519"/>
                  </a:cubicBezTo>
                  <a:lnTo>
                    <a:pt x="4255" y="2519"/>
                  </a:lnTo>
                  <a:cubicBezTo>
                    <a:pt x="4220" y="2772"/>
                    <a:pt x="4151" y="3022"/>
                    <a:pt x="4056" y="3260"/>
                  </a:cubicBezTo>
                  <a:lnTo>
                    <a:pt x="4056" y="3260"/>
                  </a:lnTo>
                  <a:cubicBezTo>
                    <a:pt x="3986" y="3425"/>
                    <a:pt x="3904" y="3582"/>
                    <a:pt x="3813" y="3736"/>
                  </a:cubicBezTo>
                  <a:cubicBezTo>
                    <a:pt x="3777" y="3795"/>
                    <a:pt x="3768" y="3875"/>
                    <a:pt x="3786" y="3942"/>
                  </a:cubicBezTo>
                  <a:lnTo>
                    <a:pt x="3786" y="3942"/>
                  </a:lnTo>
                  <a:cubicBezTo>
                    <a:pt x="3768" y="3943"/>
                    <a:pt x="3751" y="3947"/>
                    <a:pt x="3735" y="3952"/>
                  </a:cubicBezTo>
                  <a:cubicBezTo>
                    <a:pt x="3665" y="3975"/>
                    <a:pt x="3611" y="4015"/>
                    <a:pt x="3572" y="4077"/>
                  </a:cubicBezTo>
                  <a:cubicBezTo>
                    <a:pt x="3559" y="4098"/>
                    <a:pt x="3544" y="4119"/>
                    <a:pt x="3529" y="4140"/>
                  </a:cubicBezTo>
                  <a:lnTo>
                    <a:pt x="3529" y="4140"/>
                  </a:lnTo>
                  <a:cubicBezTo>
                    <a:pt x="3449" y="4236"/>
                    <a:pt x="3357" y="4324"/>
                    <a:pt x="3259" y="4402"/>
                  </a:cubicBezTo>
                  <a:lnTo>
                    <a:pt x="3259" y="4402"/>
                  </a:lnTo>
                  <a:cubicBezTo>
                    <a:pt x="3269" y="4395"/>
                    <a:pt x="3278" y="4387"/>
                    <a:pt x="3288" y="4380"/>
                  </a:cubicBezTo>
                  <a:lnTo>
                    <a:pt x="3288" y="4380"/>
                  </a:lnTo>
                  <a:cubicBezTo>
                    <a:pt x="3278" y="4388"/>
                    <a:pt x="3267" y="4396"/>
                    <a:pt x="3257" y="4404"/>
                  </a:cubicBezTo>
                  <a:lnTo>
                    <a:pt x="3257" y="4404"/>
                  </a:lnTo>
                  <a:cubicBezTo>
                    <a:pt x="3257" y="4403"/>
                    <a:pt x="3258" y="4403"/>
                    <a:pt x="3259" y="4402"/>
                  </a:cubicBezTo>
                  <a:lnTo>
                    <a:pt x="3259" y="4402"/>
                  </a:lnTo>
                  <a:cubicBezTo>
                    <a:pt x="3258" y="4403"/>
                    <a:pt x="3256" y="4404"/>
                    <a:pt x="3255" y="4405"/>
                  </a:cubicBezTo>
                  <a:lnTo>
                    <a:pt x="3255" y="4405"/>
                  </a:lnTo>
                  <a:cubicBezTo>
                    <a:pt x="3256" y="4405"/>
                    <a:pt x="3256" y="4404"/>
                    <a:pt x="3257" y="4404"/>
                  </a:cubicBezTo>
                  <a:lnTo>
                    <a:pt x="3257" y="4404"/>
                  </a:lnTo>
                  <a:cubicBezTo>
                    <a:pt x="3249" y="4410"/>
                    <a:pt x="3241" y="4417"/>
                    <a:pt x="3233" y="4423"/>
                  </a:cubicBezTo>
                  <a:cubicBezTo>
                    <a:pt x="3240" y="4417"/>
                    <a:pt x="3248" y="4411"/>
                    <a:pt x="3255" y="4405"/>
                  </a:cubicBezTo>
                  <a:lnTo>
                    <a:pt x="3255" y="4405"/>
                  </a:lnTo>
                  <a:cubicBezTo>
                    <a:pt x="3115" y="4510"/>
                    <a:pt x="2963" y="4598"/>
                    <a:pt x="2803" y="4670"/>
                  </a:cubicBezTo>
                  <a:lnTo>
                    <a:pt x="2803" y="4670"/>
                  </a:lnTo>
                  <a:cubicBezTo>
                    <a:pt x="2810" y="4666"/>
                    <a:pt x="2818" y="4663"/>
                    <a:pt x="2826" y="4660"/>
                  </a:cubicBezTo>
                  <a:lnTo>
                    <a:pt x="2826" y="4660"/>
                  </a:lnTo>
                  <a:cubicBezTo>
                    <a:pt x="2816" y="4665"/>
                    <a:pt x="2805" y="4669"/>
                    <a:pt x="2795" y="4673"/>
                  </a:cubicBezTo>
                  <a:lnTo>
                    <a:pt x="2795" y="4673"/>
                  </a:lnTo>
                  <a:cubicBezTo>
                    <a:pt x="2798" y="4672"/>
                    <a:pt x="2800" y="4671"/>
                    <a:pt x="2803" y="4670"/>
                  </a:cubicBezTo>
                  <a:lnTo>
                    <a:pt x="2803" y="4670"/>
                  </a:lnTo>
                  <a:cubicBezTo>
                    <a:pt x="2798" y="4672"/>
                    <a:pt x="2793" y="4674"/>
                    <a:pt x="2788" y="4676"/>
                  </a:cubicBezTo>
                  <a:lnTo>
                    <a:pt x="2788" y="4676"/>
                  </a:lnTo>
                  <a:cubicBezTo>
                    <a:pt x="2790" y="4675"/>
                    <a:pt x="2793" y="4674"/>
                    <a:pt x="2795" y="4673"/>
                  </a:cubicBezTo>
                  <a:lnTo>
                    <a:pt x="2795" y="4673"/>
                  </a:lnTo>
                  <a:cubicBezTo>
                    <a:pt x="2784" y="4678"/>
                    <a:pt x="2772" y="4683"/>
                    <a:pt x="2761" y="4688"/>
                  </a:cubicBezTo>
                  <a:cubicBezTo>
                    <a:pt x="2770" y="4684"/>
                    <a:pt x="2779" y="4680"/>
                    <a:pt x="2788" y="4676"/>
                  </a:cubicBezTo>
                  <a:lnTo>
                    <a:pt x="2788" y="4676"/>
                  </a:lnTo>
                  <a:cubicBezTo>
                    <a:pt x="2635" y="4737"/>
                    <a:pt x="2475" y="4783"/>
                    <a:pt x="2313" y="4809"/>
                  </a:cubicBezTo>
                  <a:lnTo>
                    <a:pt x="2313" y="4809"/>
                  </a:lnTo>
                  <a:cubicBezTo>
                    <a:pt x="2237" y="4818"/>
                    <a:pt x="2162" y="4822"/>
                    <a:pt x="2086" y="4822"/>
                  </a:cubicBezTo>
                  <a:cubicBezTo>
                    <a:pt x="2011" y="4822"/>
                    <a:pt x="1935" y="4818"/>
                    <a:pt x="1861" y="4809"/>
                  </a:cubicBezTo>
                  <a:lnTo>
                    <a:pt x="1861" y="4809"/>
                  </a:lnTo>
                  <a:cubicBezTo>
                    <a:pt x="1713" y="4785"/>
                    <a:pt x="1570" y="4745"/>
                    <a:pt x="1433" y="4689"/>
                  </a:cubicBezTo>
                  <a:lnTo>
                    <a:pt x="1433" y="4689"/>
                  </a:lnTo>
                  <a:cubicBezTo>
                    <a:pt x="1272" y="4616"/>
                    <a:pt x="1124" y="4525"/>
                    <a:pt x="983" y="4419"/>
                  </a:cubicBezTo>
                  <a:lnTo>
                    <a:pt x="983" y="4419"/>
                  </a:lnTo>
                  <a:cubicBezTo>
                    <a:pt x="995" y="4428"/>
                    <a:pt x="1007" y="4438"/>
                    <a:pt x="1019" y="4448"/>
                  </a:cubicBezTo>
                  <a:cubicBezTo>
                    <a:pt x="942" y="4388"/>
                    <a:pt x="866" y="4327"/>
                    <a:pt x="803" y="4253"/>
                  </a:cubicBezTo>
                  <a:lnTo>
                    <a:pt x="803" y="4253"/>
                  </a:lnTo>
                  <a:cubicBezTo>
                    <a:pt x="762" y="4197"/>
                    <a:pt x="727" y="4135"/>
                    <a:pt x="698" y="4072"/>
                  </a:cubicBezTo>
                  <a:lnTo>
                    <a:pt x="698" y="4072"/>
                  </a:lnTo>
                  <a:cubicBezTo>
                    <a:pt x="641" y="3925"/>
                    <a:pt x="608" y="3768"/>
                    <a:pt x="585" y="3612"/>
                  </a:cubicBezTo>
                  <a:lnTo>
                    <a:pt x="585" y="3612"/>
                  </a:lnTo>
                  <a:cubicBezTo>
                    <a:pt x="558" y="3409"/>
                    <a:pt x="550" y="3206"/>
                    <a:pt x="564" y="3001"/>
                  </a:cubicBezTo>
                  <a:cubicBezTo>
                    <a:pt x="567" y="2963"/>
                    <a:pt x="571" y="2925"/>
                    <a:pt x="575" y="2887"/>
                  </a:cubicBezTo>
                  <a:lnTo>
                    <a:pt x="575" y="2887"/>
                  </a:lnTo>
                  <a:cubicBezTo>
                    <a:pt x="603" y="2677"/>
                    <a:pt x="653" y="2472"/>
                    <a:pt x="725" y="2273"/>
                  </a:cubicBezTo>
                  <a:cubicBezTo>
                    <a:pt x="738" y="2237"/>
                    <a:pt x="751" y="2202"/>
                    <a:pt x="765" y="2167"/>
                  </a:cubicBezTo>
                  <a:lnTo>
                    <a:pt x="765" y="2167"/>
                  </a:lnTo>
                  <a:cubicBezTo>
                    <a:pt x="765" y="2167"/>
                    <a:pt x="765" y="2168"/>
                    <a:pt x="764" y="2168"/>
                  </a:cubicBezTo>
                  <a:cubicBezTo>
                    <a:pt x="846" y="1972"/>
                    <a:pt x="949" y="1787"/>
                    <a:pt x="1069" y="1610"/>
                  </a:cubicBezTo>
                  <a:cubicBezTo>
                    <a:pt x="1095" y="1573"/>
                    <a:pt x="1120" y="1536"/>
                    <a:pt x="1147" y="1500"/>
                  </a:cubicBezTo>
                  <a:lnTo>
                    <a:pt x="1147" y="1500"/>
                  </a:lnTo>
                  <a:cubicBezTo>
                    <a:pt x="1143" y="1506"/>
                    <a:pt x="1138" y="1512"/>
                    <a:pt x="1133" y="1518"/>
                  </a:cubicBezTo>
                  <a:cubicBezTo>
                    <a:pt x="1142" y="1506"/>
                    <a:pt x="1151" y="1495"/>
                    <a:pt x="1161" y="1483"/>
                  </a:cubicBezTo>
                  <a:lnTo>
                    <a:pt x="1161" y="1483"/>
                  </a:lnTo>
                  <a:cubicBezTo>
                    <a:pt x="1156" y="1489"/>
                    <a:pt x="1152" y="1494"/>
                    <a:pt x="1147" y="1500"/>
                  </a:cubicBezTo>
                  <a:lnTo>
                    <a:pt x="1147" y="1500"/>
                  </a:lnTo>
                  <a:cubicBezTo>
                    <a:pt x="1156" y="1489"/>
                    <a:pt x="1165" y="1478"/>
                    <a:pt x="1174" y="1467"/>
                  </a:cubicBezTo>
                  <a:lnTo>
                    <a:pt x="1174" y="1467"/>
                  </a:lnTo>
                  <a:cubicBezTo>
                    <a:pt x="1169" y="1472"/>
                    <a:pt x="1165" y="1478"/>
                    <a:pt x="1161" y="1483"/>
                  </a:cubicBezTo>
                  <a:lnTo>
                    <a:pt x="1161" y="1483"/>
                  </a:lnTo>
                  <a:cubicBezTo>
                    <a:pt x="1166" y="1477"/>
                    <a:pt x="1171" y="1470"/>
                    <a:pt x="1176" y="1464"/>
                  </a:cubicBezTo>
                  <a:lnTo>
                    <a:pt x="1176" y="1464"/>
                  </a:lnTo>
                  <a:cubicBezTo>
                    <a:pt x="1175" y="1465"/>
                    <a:pt x="1174" y="1466"/>
                    <a:pt x="1174" y="1467"/>
                  </a:cubicBezTo>
                  <a:lnTo>
                    <a:pt x="1174" y="1467"/>
                  </a:lnTo>
                  <a:cubicBezTo>
                    <a:pt x="1303" y="1307"/>
                    <a:pt x="1449" y="1159"/>
                    <a:pt x="1609" y="1030"/>
                  </a:cubicBezTo>
                  <a:lnTo>
                    <a:pt x="1609" y="1030"/>
                  </a:lnTo>
                  <a:cubicBezTo>
                    <a:pt x="1609" y="1030"/>
                    <a:pt x="1609" y="1030"/>
                    <a:pt x="1609" y="1030"/>
                  </a:cubicBezTo>
                  <a:cubicBezTo>
                    <a:pt x="1609" y="1030"/>
                    <a:pt x="1609" y="1030"/>
                    <a:pt x="1609" y="1030"/>
                  </a:cubicBezTo>
                  <a:lnTo>
                    <a:pt x="1609" y="1030"/>
                  </a:lnTo>
                  <a:cubicBezTo>
                    <a:pt x="1609" y="1030"/>
                    <a:pt x="1609" y="1030"/>
                    <a:pt x="1609" y="1030"/>
                  </a:cubicBezTo>
                  <a:lnTo>
                    <a:pt x="1609" y="1030"/>
                  </a:lnTo>
                  <a:cubicBezTo>
                    <a:pt x="1612" y="1027"/>
                    <a:pt x="1616" y="1024"/>
                    <a:pt x="1619" y="1021"/>
                  </a:cubicBezTo>
                  <a:lnTo>
                    <a:pt x="1619" y="1021"/>
                  </a:lnTo>
                  <a:cubicBezTo>
                    <a:pt x="1616" y="1024"/>
                    <a:pt x="1612" y="1027"/>
                    <a:pt x="1609" y="1030"/>
                  </a:cubicBezTo>
                  <a:lnTo>
                    <a:pt x="1609" y="1030"/>
                  </a:lnTo>
                  <a:cubicBezTo>
                    <a:pt x="1621" y="1020"/>
                    <a:pt x="1633" y="1010"/>
                    <a:pt x="1645" y="1001"/>
                  </a:cubicBezTo>
                  <a:lnTo>
                    <a:pt x="1645" y="1001"/>
                  </a:lnTo>
                  <a:cubicBezTo>
                    <a:pt x="1636" y="1008"/>
                    <a:pt x="1628" y="1015"/>
                    <a:pt x="1619" y="1021"/>
                  </a:cubicBezTo>
                  <a:lnTo>
                    <a:pt x="1619" y="1021"/>
                  </a:lnTo>
                  <a:cubicBezTo>
                    <a:pt x="1786" y="895"/>
                    <a:pt x="1966" y="786"/>
                    <a:pt x="2157" y="699"/>
                  </a:cubicBezTo>
                  <a:lnTo>
                    <a:pt x="2157" y="699"/>
                  </a:lnTo>
                  <a:cubicBezTo>
                    <a:pt x="2151" y="702"/>
                    <a:pt x="2146" y="704"/>
                    <a:pt x="2140" y="707"/>
                  </a:cubicBezTo>
                  <a:cubicBezTo>
                    <a:pt x="2146" y="704"/>
                    <a:pt x="2153" y="701"/>
                    <a:pt x="2159" y="699"/>
                  </a:cubicBezTo>
                  <a:lnTo>
                    <a:pt x="2159" y="699"/>
                  </a:lnTo>
                  <a:cubicBezTo>
                    <a:pt x="2159" y="699"/>
                    <a:pt x="2158" y="699"/>
                    <a:pt x="2157" y="699"/>
                  </a:cubicBezTo>
                  <a:lnTo>
                    <a:pt x="2157" y="699"/>
                  </a:lnTo>
                  <a:cubicBezTo>
                    <a:pt x="2160" y="698"/>
                    <a:pt x="2164" y="697"/>
                    <a:pt x="2167" y="695"/>
                  </a:cubicBezTo>
                  <a:lnTo>
                    <a:pt x="2167" y="695"/>
                  </a:lnTo>
                  <a:cubicBezTo>
                    <a:pt x="2164" y="696"/>
                    <a:pt x="2162" y="698"/>
                    <a:pt x="2159" y="699"/>
                  </a:cubicBezTo>
                  <a:lnTo>
                    <a:pt x="2159" y="699"/>
                  </a:lnTo>
                  <a:cubicBezTo>
                    <a:pt x="2174" y="692"/>
                    <a:pt x="2189" y="685"/>
                    <a:pt x="2204" y="679"/>
                  </a:cubicBezTo>
                  <a:lnTo>
                    <a:pt x="2204" y="679"/>
                  </a:lnTo>
                  <a:cubicBezTo>
                    <a:pt x="2192" y="685"/>
                    <a:pt x="2179" y="690"/>
                    <a:pt x="2167" y="695"/>
                  </a:cubicBezTo>
                  <a:lnTo>
                    <a:pt x="2167" y="695"/>
                  </a:lnTo>
                  <a:cubicBezTo>
                    <a:pt x="2329" y="629"/>
                    <a:pt x="2499" y="578"/>
                    <a:pt x="2672" y="552"/>
                  </a:cubicBezTo>
                  <a:lnTo>
                    <a:pt x="2672" y="552"/>
                  </a:lnTo>
                  <a:cubicBezTo>
                    <a:pt x="2725" y="547"/>
                    <a:pt x="2778" y="544"/>
                    <a:pt x="2831" y="544"/>
                  </a:cubicBezTo>
                  <a:close/>
                  <a:moveTo>
                    <a:pt x="2820" y="0"/>
                  </a:moveTo>
                  <a:cubicBezTo>
                    <a:pt x="2773" y="0"/>
                    <a:pt x="2725" y="2"/>
                    <a:pt x="2677" y="8"/>
                  </a:cubicBezTo>
                  <a:cubicBezTo>
                    <a:pt x="2505" y="25"/>
                    <a:pt x="2335" y="58"/>
                    <a:pt x="2170" y="114"/>
                  </a:cubicBezTo>
                  <a:cubicBezTo>
                    <a:pt x="2029" y="160"/>
                    <a:pt x="1890" y="218"/>
                    <a:pt x="1757" y="286"/>
                  </a:cubicBezTo>
                  <a:cubicBezTo>
                    <a:pt x="1534" y="400"/>
                    <a:pt x="1326" y="549"/>
                    <a:pt x="1138" y="714"/>
                  </a:cubicBezTo>
                  <a:cubicBezTo>
                    <a:pt x="947" y="881"/>
                    <a:pt x="782" y="1074"/>
                    <a:pt x="633" y="1281"/>
                  </a:cubicBezTo>
                  <a:cubicBezTo>
                    <a:pt x="498" y="1470"/>
                    <a:pt x="385" y="1675"/>
                    <a:pt x="292" y="1889"/>
                  </a:cubicBezTo>
                  <a:cubicBezTo>
                    <a:pt x="193" y="2124"/>
                    <a:pt x="113" y="2366"/>
                    <a:pt x="67" y="2618"/>
                  </a:cubicBezTo>
                  <a:cubicBezTo>
                    <a:pt x="21" y="2868"/>
                    <a:pt x="1" y="3126"/>
                    <a:pt x="16" y="3379"/>
                  </a:cubicBezTo>
                  <a:cubicBezTo>
                    <a:pt x="25" y="3522"/>
                    <a:pt x="45" y="3663"/>
                    <a:pt x="67" y="3805"/>
                  </a:cubicBezTo>
                  <a:cubicBezTo>
                    <a:pt x="88" y="3927"/>
                    <a:pt x="115" y="4051"/>
                    <a:pt x="155" y="4168"/>
                  </a:cubicBezTo>
                  <a:cubicBezTo>
                    <a:pt x="183" y="4246"/>
                    <a:pt x="215" y="4323"/>
                    <a:pt x="253" y="4398"/>
                  </a:cubicBezTo>
                  <a:cubicBezTo>
                    <a:pt x="286" y="4461"/>
                    <a:pt x="325" y="4519"/>
                    <a:pt x="369" y="4576"/>
                  </a:cubicBezTo>
                  <a:cubicBezTo>
                    <a:pt x="416" y="4634"/>
                    <a:pt x="463" y="4685"/>
                    <a:pt x="518" y="4735"/>
                  </a:cubicBezTo>
                  <a:cubicBezTo>
                    <a:pt x="590" y="4798"/>
                    <a:pt x="666" y="4858"/>
                    <a:pt x="745" y="4915"/>
                  </a:cubicBezTo>
                  <a:cubicBezTo>
                    <a:pt x="858" y="4997"/>
                    <a:pt x="975" y="5069"/>
                    <a:pt x="1101" y="5131"/>
                  </a:cubicBezTo>
                  <a:cubicBezTo>
                    <a:pt x="1233" y="5194"/>
                    <a:pt x="1370" y="5249"/>
                    <a:pt x="1510" y="5289"/>
                  </a:cubicBezTo>
                  <a:cubicBezTo>
                    <a:pt x="1643" y="5325"/>
                    <a:pt x="1781" y="5347"/>
                    <a:pt x="1919" y="5358"/>
                  </a:cubicBezTo>
                  <a:cubicBezTo>
                    <a:pt x="1974" y="5362"/>
                    <a:pt x="2029" y="5365"/>
                    <a:pt x="2085" y="5365"/>
                  </a:cubicBezTo>
                  <a:cubicBezTo>
                    <a:pt x="2141" y="5365"/>
                    <a:pt x="2197" y="5362"/>
                    <a:pt x="2252" y="5358"/>
                  </a:cubicBezTo>
                  <a:cubicBezTo>
                    <a:pt x="2482" y="5338"/>
                    <a:pt x="2709" y="5289"/>
                    <a:pt x="2925" y="5203"/>
                  </a:cubicBezTo>
                  <a:cubicBezTo>
                    <a:pt x="3123" y="5125"/>
                    <a:pt x="3310" y="5030"/>
                    <a:pt x="3484" y="4906"/>
                  </a:cubicBezTo>
                  <a:cubicBezTo>
                    <a:pt x="3630" y="4803"/>
                    <a:pt x="3774" y="4685"/>
                    <a:pt x="3893" y="4550"/>
                  </a:cubicBezTo>
                  <a:cubicBezTo>
                    <a:pt x="3946" y="4487"/>
                    <a:pt x="3997" y="4423"/>
                    <a:pt x="4042" y="4351"/>
                  </a:cubicBezTo>
                  <a:cubicBezTo>
                    <a:pt x="4077" y="4294"/>
                    <a:pt x="4088" y="4212"/>
                    <a:pt x="4070" y="4146"/>
                  </a:cubicBezTo>
                  <a:lnTo>
                    <a:pt x="4070" y="4146"/>
                  </a:lnTo>
                  <a:cubicBezTo>
                    <a:pt x="4087" y="4144"/>
                    <a:pt x="4104" y="4141"/>
                    <a:pt x="4121" y="4135"/>
                  </a:cubicBezTo>
                  <a:cubicBezTo>
                    <a:pt x="4185" y="4114"/>
                    <a:pt x="4243" y="4072"/>
                    <a:pt x="4280" y="4012"/>
                  </a:cubicBezTo>
                  <a:cubicBezTo>
                    <a:pt x="4443" y="3740"/>
                    <a:pt x="4577" y="3448"/>
                    <a:pt x="4670" y="3147"/>
                  </a:cubicBezTo>
                  <a:cubicBezTo>
                    <a:pt x="4748" y="2891"/>
                    <a:pt x="4796" y="2625"/>
                    <a:pt x="4809" y="2358"/>
                  </a:cubicBezTo>
                  <a:cubicBezTo>
                    <a:pt x="4820" y="2131"/>
                    <a:pt x="4801" y="1902"/>
                    <a:pt x="4757" y="1678"/>
                  </a:cubicBezTo>
                  <a:cubicBezTo>
                    <a:pt x="4719" y="1489"/>
                    <a:pt x="4656" y="1307"/>
                    <a:pt x="4575" y="1132"/>
                  </a:cubicBezTo>
                  <a:cubicBezTo>
                    <a:pt x="4487" y="940"/>
                    <a:pt x="4361" y="763"/>
                    <a:pt x="4214" y="610"/>
                  </a:cubicBezTo>
                  <a:cubicBezTo>
                    <a:pt x="4113" y="505"/>
                    <a:pt x="3997" y="411"/>
                    <a:pt x="3876" y="329"/>
                  </a:cubicBezTo>
                  <a:cubicBezTo>
                    <a:pt x="3755" y="247"/>
                    <a:pt x="3625" y="184"/>
                    <a:pt x="3490" y="129"/>
                  </a:cubicBezTo>
                  <a:cubicBezTo>
                    <a:pt x="3375" y="82"/>
                    <a:pt x="3257" y="48"/>
                    <a:pt x="3133" y="28"/>
                  </a:cubicBezTo>
                  <a:cubicBezTo>
                    <a:pt x="3029" y="11"/>
                    <a:pt x="2925" y="0"/>
                    <a:pt x="2820" y="0"/>
                  </a:cubicBezTo>
                  <a:close/>
                </a:path>
              </a:pathLst>
            </a:custGeom>
            <a:solidFill>
              <a:srgbClr val="E45B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1" name="Google Shape;7724;p42">
              <a:extLst>
                <a:ext uri="{FF2B5EF4-FFF2-40B4-BE49-F238E27FC236}">
                  <a16:creationId xmlns:a16="http://schemas.microsoft.com/office/drawing/2014/main" id="{31A91A78-7939-5848-39FD-4A941135E490}"/>
                </a:ext>
              </a:extLst>
            </p:cNvPr>
            <p:cNvSpPr/>
            <p:nvPr/>
          </p:nvSpPr>
          <p:spPr>
            <a:xfrm>
              <a:off x="4656838" y="3127775"/>
              <a:ext cx="49600" cy="57750"/>
            </a:xfrm>
            <a:custGeom>
              <a:avLst/>
              <a:gdLst/>
              <a:ahLst/>
              <a:cxnLst/>
              <a:rect l="l" t="t" r="r" b="b"/>
              <a:pathLst>
                <a:path w="1984" h="2310" extrusionOk="0">
                  <a:moveTo>
                    <a:pt x="1984" y="1"/>
                  </a:moveTo>
                  <a:cubicBezTo>
                    <a:pt x="1618" y="456"/>
                    <a:pt x="1266" y="913"/>
                    <a:pt x="256" y="1305"/>
                  </a:cubicBezTo>
                  <a:cubicBezTo>
                    <a:pt x="0" y="1405"/>
                    <a:pt x="1083" y="2310"/>
                    <a:pt x="1083" y="2310"/>
                  </a:cubicBezTo>
                  <a:lnTo>
                    <a:pt x="198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2" name="Google Shape;7725;p42">
              <a:extLst>
                <a:ext uri="{FF2B5EF4-FFF2-40B4-BE49-F238E27FC236}">
                  <a16:creationId xmlns:a16="http://schemas.microsoft.com/office/drawing/2014/main" id="{14CE41BB-49D9-327F-8200-5255DA2C1506}"/>
                </a:ext>
              </a:extLst>
            </p:cNvPr>
            <p:cNvSpPr/>
            <p:nvPr/>
          </p:nvSpPr>
          <p:spPr>
            <a:xfrm>
              <a:off x="4659538" y="3125800"/>
              <a:ext cx="49500" cy="61325"/>
            </a:xfrm>
            <a:custGeom>
              <a:avLst/>
              <a:gdLst/>
              <a:ahLst/>
              <a:cxnLst/>
              <a:rect l="l" t="t" r="r" b="b"/>
              <a:pathLst>
                <a:path w="1980" h="2453" extrusionOk="0">
                  <a:moveTo>
                    <a:pt x="210" y="1436"/>
                  </a:moveTo>
                  <a:cubicBezTo>
                    <a:pt x="210" y="1437"/>
                    <a:pt x="211" y="1437"/>
                    <a:pt x="211" y="1438"/>
                  </a:cubicBezTo>
                  <a:lnTo>
                    <a:pt x="211" y="1438"/>
                  </a:lnTo>
                  <a:cubicBezTo>
                    <a:pt x="211" y="1437"/>
                    <a:pt x="210" y="1437"/>
                    <a:pt x="210" y="1436"/>
                  </a:cubicBezTo>
                  <a:close/>
                  <a:moveTo>
                    <a:pt x="213" y="1438"/>
                  </a:moveTo>
                  <a:cubicBezTo>
                    <a:pt x="212" y="1439"/>
                    <a:pt x="212" y="1440"/>
                    <a:pt x="212" y="1441"/>
                  </a:cubicBezTo>
                  <a:lnTo>
                    <a:pt x="212" y="1441"/>
                  </a:lnTo>
                  <a:cubicBezTo>
                    <a:pt x="212" y="1441"/>
                    <a:pt x="212" y="1441"/>
                    <a:pt x="212" y="1441"/>
                  </a:cubicBezTo>
                  <a:lnTo>
                    <a:pt x="212" y="1441"/>
                  </a:lnTo>
                  <a:cubicBezTo>
                    <a:pt x="212" y="1440"/>
                    <a:pt x="212" y="1439"/>
                    <a:pt x="213" y="1438"/>
                  </a:cubicBezTo>
                  <a:close/>
                  <a:moveTo>
                    <a:pt x="212" y="1441"/>
                  </a:moveTo>
                  <a:lnTo>
                    <a:pt x="212" y="1441"/>
                  </a:lnTo>
                  <a:cubicBezTo>
                    <a:pt x="212" y="1441"/>
                    <a:pt x="212" y="1441"/>
                    <a:pt x="212" y="1441"/>
                  </a:cubicBezTo>
                  <a:lnTo>
                    <a:pt x="212" y="1441"/>
                  </a:lnTo>
                  <a:cubicBezTo>
                    <a:pt x="211" y="1442"/>
                    <a:pt x="211" y="1442"/>
                    <a:pt x="211" y="1442"/>
                  </a:cubicBezTo>
                  <a:lnTo>
                    <a:pt x="211" y="1442"/>
                  </a:lnTo>
                  <a:cubicBezTo>
                    <a:pt x="211" y="1442"/>
                    <a:pt x="211" y="1442"/>
                    <a:pt x="212" y="1441"/>
                  </a:cubicBezTo>
                  <a:close/>
                  <a:moveTo>
                    <a:pt x="190" y="1481"/>
                  </a:moveTo>
                  <a:cubicBezTo>
                    <a:pt x="190" y="1482"/>
                    <a:pt x="190" y="1482"/>
                    <a:pt x="190" y="1482"/>
                  </a:cubicBezTo>
                  <a:lnTo>
                    <a:pt x="190" y="1482"/>
                  </a:lnTo>
                  <a:cubicBezTo>
                    <a:pt x="190" y="1482"/>
                    <a:pt x="190" y="1482"/>
                    <a:pt x="190" y="1481"/>
                  </a:cubicBezTo>
                  <a:close/>
                  <a:moveTo>
                    <a:pt x="1873" y="1"/>
                  </a:moveTo>
                  <a:cubicBezTo>
                    <a:pt x="1855" y="1"/>
                    <a:pt x="1836" y="7"/>
                    <a:pt x="1819" y="23"/>
                  </a:cubicBezTo>
                  <a:cubicBezTo>
                    <a:pt x="1718" y="115"/>
                    <a:pt x="1636" y="223"/>
                    <a:pt x="1547" y="324"/>
                  </a:cubicBezTo>
                  <a:cubicBezTo>
                    <a:pt x="1452" y="430"/>
                    <a:pt x="1352" y="533"/>
                    <a:pt x="1245" y="626"/>
                  </a:cubicBezTo>
                  <a:cubicBezTo>
                    <a:pt x="969" y="868"/>
                    <a:pt x="651" y="1055"/>
                    <a:pt x="313" y="1203"/>
                  </a:cubicBezTo>
                  <a:cubicBezTo>
                    <a:pt x="203" y="1252"/>
                    <a:pt x="15" y="1278"/>
                    <a:pt x="6" y="1427"/>
                  </a:cubicBezTo>
                  <a:cubicBezTo>
                    <a:pt x="1" y="1503"/>
                    <a:pt x="40" y="1575"/>
                    <a:pt x="82" y="1637"/>
                  </a:cubicBezTo>
                  <a:cubicBezTo>
                    <a:pt x="204" y="1822"/>
                    <a:pt x="391" y="1971"/>
                    <a:pt x="551" y="2121"/>
                  </a:cubicBezTo>
                  <a:cubicBezTo>
                    <a:pt x="634" y="2198"/>
                    <a:pt x="720" y="2275"/>
                    <a:pt x="807" y="2350"/>
                  </a:cubicBezTo>
                  <a:cubicBezTo>
                    <a:pt x="842" y="2381"/>
                    <a:pt x="910" y="2452"/>
                    <a:pt x="967" y="2452"/>
                  </a:cubicBezTo>
                  <a:cubicBezTo>
                    <a:pt x="969" y="2452"/>
                    <a:pt x="971" y="2452"/>
                    <a:pt x="974" y="2452"/>
                  </a:cubicBezTo>
                  <a:lnTo>
                    <a:pt x="971" y="2451"/>
                  </a:lnTo>
                  <a:lnTo>
                    <a:pt x="971" y="2451"/>
                  </a:lnTo>
                  <a:cubicBezTo>
                    <a:pt x="971" y="2451"/>
                    <a:pt x="971" y="2451"/>
                    <a:pt x="972" y="2451"/>
                  </a:cubicBezTo>
                  <a:cubicBezTo>
                    <a:pt x="1023" y="2451"/>
                    <a:pt x="1069" y="2390"/>
                    <a:pt x="1028" y="2348"/>
                  </a:cubicBezTo>
                  <a:lnTo>
                    <a:pt x="1028" y="2348"/>
                  </a:lnTo>
                  <a:cubicBezTo>
                    <a:pt x="1011" y="2313"/>
                    <a:pt x="976" y="2285"/>
                    <a:pt x="949" y="2261"/>
                  </a:cubicBezTo>
                  <a:cubicBezTo>
                    <a:pt x="884" y="2201"/>
                    <a:pt x="816" y="2143"/>
                    <a:pt x="749" y="2083"/>
                  </a:cubicBezTo>
                  <a:cubicBezTo>
                    <a:pt x="590" y="1936"/>
                    <a:pt x="439" y="1783"/>
                    <a:pt x="311" y="1608"/>
                  </a:cubicBezTo>
                  <a:cubicBezTo>
                    <a:pt x="287" y="1575"/>
                    <a:pt x="262" y="1542"/>
                    <a:pt x="242" y="1507"/>
                  </a:cubicBezTo>
                  <a:cubicBezTo>
                    <a:pt x="236" y="1496"/>
                    <a:pt x="229" y="1485"/>
                    <a:pt x="223" y="1474"/>
                  </a:cubicBezTo>
                  <a:lnTo>
                    <a:pt x="223" y="1474"/>
                  </a:lnTo>
                  <a:cubicBezTo>
                    <a:pt x="256" y="1461"/>
                    <a:pt x="303" y="1435"/>
                    <a:pt x="315" y="1431"/>
                  </a:cubicBezTo>
                  <a:cubicBezTo>
                    <a:pt x="367" y="1410"/>
                    <a:pt x="419" y="1387"/>
                    <a:pt x="469" y="1364"/>
                  </a:cubicBezTo>
                  <a:cubicBezTo>
                    <a:pt x="788" y="1220"/>
                    <a:pt x="1092" y="1039"/>
                    <a:pt x="1356" y="806"/>
                  </a:cubicBezTo>
                  <a:cubicBezTo>
                    <a:pt x="1577" y="613"/>
                    <a:pt x="1799" y="380"/>
                    <a:pt x="1945" y="122"/>
                  </a:cubicBezTo>
                  <a:cubicBezTo>
                    <a:pt x="1980" y="61"/>
                    <a:pt x="1929" y="1"/>
                    <a:pt x="1873" y="1"/>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3" name="Google Shape;7726;p42">
              <a:extLst>
                <a:ext uri="{FF2B5EF4-FFF2-40B4-BE49-F238E27FC236}">
                  <a16:creationId xmlns:a16="http://schemas.microsoft.com/office/drawing/2014/main" id="{0BF2FE6D-16F8-9937-3F65-CCA68343FC2F}"/>
                </a:ext>
              </a:extLst>
            </p:cNvPr>
            <p:cNvSpPr/>
            <p:nvPr/>
          </p:nvSpPr>
          <p:spPr>
            <a:xfrm>
              <a:off x="4722613" y="3087000"/>
              <a:ext cx="127050" cy="135800"/>
            </a:xfrm>
            <a:custGeom>
              <a:avLst/>
              <a:gdLst/>
              <a:ahLst/>
              <a:cxnLst/>
              <a:rect l="l" t="t" r="r" b="b"/>
              <a:pathLst>
                <a:path w="5082" h="5432" extrusionOk="0">
                  <a:moveTo>
                    <a:pt x="2867" y="555"/>
                  </a:moveTo>
                  <a:lnTo>
                    <a:pt x="2867" y="555"/>
                  </a:lnTo>
                  <a:cubicBezTo>
                    <a:pt x="2878" y="557"/>
                    <a:pt x="2889" y="558"/>
                    <a:pt x="2899" y="560"/>
                  </a:cubicBezTo>
                  <a:lnTo>
                    <a:pt x="2899" y="560"/>
                  </a:lnTo>
                  <a:cubicBezTo>
                    <a:pt x="2889" y="558"/>
                    <a:pt x="2878" y="557"/>
                    <a:pt x="2867" y="555"/>
                  </a:cubicBezTo>
                  <a:close/>
                  <a:moveTo>
                    <a:pt x="2384" y="560"/>
                  </a:moveTo>
                  <a:cubicBezTo>
                    <a:pt x="2373" y="562"/>
                    <a:pt x="2362" y="563"/>
                    <a:pt x="2351" y="565"/>
                  </a:cubicBezTo>
                  <a:lnTo>
                    <a:pt x="2351" y="565"/>
                  </a:lnTo>
                  <a:cubicBezTo>
                    <a:pt x="2362" y="563"/>
                    <a:pt x="2373" y="562"/>
                    <a:pt x="2384" y="560"/>
                  </a:cubicBezTo>
                  <a:close/>
                  <a:moveTo>
                    <a:pt x="2910" y="562"/>
                  </a:moveTo>
                  <a:lnTo>
                    <a:pt x="2910" y="562"/>
                  </a:lnTo>
                  <a:cubicBezTo>
                    <a:pt x="2920" y="563"/>
                    <a:pt x="2930" y="564"/>
                    <a:pt x="2939" y="565"/>
                  </a:cubicBezTo>
                  <a:cubicBezTo>
                    <a:pt x="2930" y="564"/>
                    <a:pt x="2920" y="563"/>
                    <a:pt x="2910" y="562"/>
                  </a:cubicBezTo>
                  <a:close/>
                  <a:moveTo>
                    <a:pt x="3376" y="691"/>
                  </a:moveTo>
                  <a:cubicBezTo>
                    <a:pt x="3383" y="693"/>
                    <a:pt x="3389" y="696"/>
                    <a:pt x="3396" y="699"/>
                  </a:cubicBezTo>
                  <a:cubicBezTo>
                    <a:pt x="3389" y="696"/>
                    <a:pt x="3383" y="694"/>
                    <a:pt x="3376" y="691"/>
                  </a:cubicBezTo>
                  <a:close/>
                  <a:moveTo>
                    <a:pt x="3746" y="910"/>
                  </a:moveTo>
                  <a:lnTo>
                    <a:pt x="3746" y="910"/>
                  </a:lnTo>
                  <a:cubicBezTo>
                    <a:pt x="3752" y="915"/>
                    <a:pt x="3757" y="919"/>
                    <a:pt x="3763" y="924"/>
                  </a:cubicBezTo>
                  <a:cubicBezTo>
                    <a:pt x="3757" y="919"/>
                    <a:pt x="3752" y="915"/>
                    <a:pt x="3746" y="910"/>
                  </a:cubicBezTo>
                  <a:close/>
                  <a:moveTo>
                    <a:pt x="1362" y="1084"/>
                  </a:moveTo>
                  <a:lnTo>
                    <a:pt x="1362" y="1084"/>
                  </a:lnTo>
                  <a:cubicBezTo>
                    <a:pt x="1354" y="1095"/>
                    <a:pt x="1346" y="1105"/>
                    <a:pt x="1338" y="1116"/>
                  </a:cubicBezTo>
                  <a:lnTo>
                    <a:pt x="1338" y="1116"/>
                  </a:lnTo>
                  <a:cubicBezTo>
                    <a:pt x="1346" y="1105"/>
                    <a:pt x="1354" y="1095"/>
                    <a:pt x="1362" y="1084"/>
                  </a:cubicBezTo>
                  <a:close/>
                  <a:moveTo>
                    <a:pt x="3977" y="1132"/>
                  </a:moveTo>
                  <a:cubicBezTo>
                    <a:pt x="3983" y="1141"/>
                    <a:pt x="3990" y="1149"/>
                    <a:pt x="3996" y="1158"/>
                  </a:cubicBezTo>
                  <a:lnTo>
                    <a:pt x="3996" y="1158"/>
                  </a:lnTo>
                  <a:cubicBezTo>
                    <a:pt x="3990" y="1150"/>
                    <a:pt x="3983" y="1141"/>
                    <a:pt x="3977" y="1132"/>
                  </a:cubicBezTo>
                  <a:close/>
                  <a:moveTo>
                    <a:pt x="4511" y="2509"/>
                  </a:moveTo>
                  <a:lnTo>
                    <a:pt x="4511" y="2509"/>
                  </a:lnTo>
                  <a:cubicBezTo>
                    <a:pt x="4511" y="2514"/>
                    <a:pt x="4512" y="2520"/>
                    <a:pt x="4513" y="2525"/>
                  </a:cubicBezTo>
                  <a:cubicBezTo>
                    <a:pt x="4512" y="2520"/>
                    <a:pt x="4511" y="2514"/>
                    <a:pt x="4511" y="2509"/>
                  </a:cubicBezTo>
                  <a:close/>
                  <a:moveTo>
                    <a:pt x="4511" y="3261"/>
                  </a:moveTo>
                  <a:lnTo>
                    <a:pt x="4511" y="3261"/>
                  </a:lnTo>
                  <a:cubicBezTo>
                    <a:pt x="4510" y="3271"/>
                    <a:pt x="4509" y="3281"/>
                    <a:pt x="4508" y="3291"/>
                  </a:cubicBezTo>
                  <a:cubicBezTo>
                    <a:pt x="4509" y="3281"/>
                    <a:pt x="4510" y="3271"/>
                    <a:pt x="4511" y="3261"/>
                  </a:cubicBezTo>
                  <a:close/>
                  <a:moveTo>
                    <a:pt x="568" y="3346"/>
                  </a:moveTo>
                  <a:cubicBezTo>
                    <a:pt x="570" y="3362"/>
                    <a:pt x="572" y="3377"/>
                    <a:pt x="573" y="3392"/>
                  </a:cubicBezTo>
                  <a:cubicBezTo>
                    <a:pt x="571" y="3377"/>
                    <a:pt x="569" y="3361"/>
                    <a:pt x="568" y="3346"/>
                  </a:cubicBezTo>
                  <a:close/>
                  <a:moveTo>
                    <a:pt x="3889" y="4444"/>
                  </a:moveTo>
                  <a:cubicBezTo>
                    <a:pt x="3876" y="4455"/>
                    <a:pt x="3862" y="4465"/>
                    <a:pt x="3848" y="4475"/>
                  </a:cubicBezTo>
                  <a:lnTo>
                    <a:pt x="3848" y="4475"/>
                  </a:lnTo>
                  <a:cubicBezTo>
                    <a:pt x="3862" y="4465"/>
                    <a:pt x="3875" y="4455"/>
                    <a:pt x="3889" y="4444"/>
                  </a:cubicBezTo>
                  <a:close/>
                  <a:moveTo>
                    <a:pt x="2831" y="4863"/>
                  </a:moveTo>
                  <a:cubicBezTo>
                    <a:pt x="2817" y="4865"/>
                    <a:pt x="2804" y="4866"/>
                    <a:pt x="2790" y="4868"/>
                  </a:cubicBezTo>
                  <a:cubicBezTo>
                    <a:pt x="2803" y="4866"/>
                    <a:pt x="2817" y="4864"/>
                    <a:pt x="2831" y="4863"/>
                  </a:cubicBezTo>
                  <a:close/>
                  <a:moveTo>
                    <a:pt x="2650" y="546"/>
                  </a:moveTo>
                  <a:cubicBezTo>
                    <a:pt x="2735" y="546"/>
                    <a:pt x="2821" y="551"/>
                    <a:pt x="2905" y="561"/>
                  </a:cubicBezTo>
                  <a:lnTo>
                    <a:pt x="2905" y="561"/>
                  </a:lnTo>
                  <a:cubicBezTo>
                    <a:pt x="3055" y="585"/>
                    <a:pt x="3201" y="623"/>
                    <a:pt x="3342" y="677"/>
                  </a:cubicBezTo>
                  <a:lnTo>
                    <a:pt x="3342" y="677"/>
                  </a:lnTo>
                  <a:cubicBezTo>
                    <a:pt x="3480" y="736"/>
                    <a:pt x="3610" y="810"/>
                    <a:pt x="3730" y="899"/>
                  </a:cubicBezTo>
                  <a:lnTo>
                    <a:pt x="3730" y="899"/>
                  </a:lnTo>
                  <a:cubicBezTo>
                    <a:pt x="3776" y="936"/>
                    <a:pt x="3821" y="974"/>
                    <a:pt x="3864" y="1014"/>
                  </a:cubicBezTo>
                  <a:cubicBezTo>
                    <a:pt x="3872" y="1022"/>
                    <a:pt x="3880" y="1029"/>
                    <a:pt x="3889" y="1036"/>
                  </a:cubicBezTo>
                  <a:lnTo>
                    <a:pt x="3889" y="1036"/>
                  </a:lnTo>
                  <a:cubicBezTo>
                    <a:pt x="3931" y="1078"/>
                    <a:pt x="3969" y="1123"/>
                    <a:pt x="4005" y="1170"/>
                  </a:cubicBezTo>
                  <a:lnTo>
                    <a:pt x="4005" y="1170"/>
                  </a:lnTo>
                  <a:cubicBezTo>
                    <a:pt x="4094" y="1292"/>
                    <a:pt x="4169" y="1422"/>
                    <a:pt x="4235" y="1557"/>
                  </a:cubicBezTo>
                  <a:cubicBezTo>
                    <a:pt x="4253" y="1596"/>
                    <a:pt x="4270" y="1633"/>
                    <a:pt x="4287" y="1671"/>
                  </a:cubicBezTo>
                  <a:lnTo>
                    <a:pt x="4287" y="1671"/>
                  </a:lnTo>
                  <a:cubicBezTo>
                    <a:pt x="4281" y="1658"/>
                    <a:pt x="4276" y="1645"/>
                    <a:pt x="4271" y="1632"/>
                  </a:cubicBezTo>
                  <a:lnTo>
                    <a:pt x="4271" y="1632"/>
                  </a:lnTo>
                  <a:cubicBezTo>
                    <a:pt x="4276" y="1645"/>
                    <a:pt x="4282" y="1659"/>
                    <a:pt x="4288" y="1673"/>
                  </a:cubicBezTo>
                  <a:lnTo>
                    <a:pt x="4288" y="1673"/>
                  </a:lnTo>
                  <a:cubicBezTo>
                    <a:pt x="4288" y="1672"/>
                    <a:pt x="4287" y="1672"/>
                    <a:pt x="4287" y="1671"/>
                  </a:cubicBezTo>
                  <a:lnTo>
                    <a:pt x="4287" y="1671"/>
                  </a:lnTo>
                  <a:cubicBezTo>
                    <a:pt x="4287" y="1672"/>
                    <a:pt x="4288" y="1673"/>
                    <a:pt x="4288" y="1673"/>
                  </a:cubicBezTo>
                  <a:lnTo>
                    <a:pt x="4288" y="1673"/>
                  </a:lnTo>
                  <a:cubicBezTo>
                    <a:pt x="4288" y="1673"/>
                    <a:pt x="4288" y="1673"/>
                    <a:pt x="4288" y="1673"/>
                  </a:cubicBezTo>
                  <a:lnTo>
                    <a:pt x="4288" y="1673"/>
                  </a:lnTo>
                  <a:cubicBezTo>
                    <a:pt x="4291" y="1680"/>
                    <a:pt x="4295" y="1688"/>
                    <a:pt x="4298" y="1696"/>
                  </a:cubicBezTo>
                  <a:cubicBezTo>
                    <a:pt x="4295" y="1688"/>
                    <a:pt x="4291" y="1681"/>
                    <a:pt x="4288" y="1673"/>
                  </a:cubicBezTo>
                  <a:lnTo>
                    <a:pt x="4288" y="1673"/>
                  </a:lnTo>
                  <a:cubicBezTo>
                    <a:pt x="4372" y="1880"/>
                    <a:pt x="4435" y="2096"/>
                    <a:pt x="4478" y="2317"/>
                  </a:cubicBezTo>
                  <a:cubicBezTo>
                    <a:pt x="4489" y="2374"/>
                    <a:pt x="4499" y="2432"/>
                    <a:pt x="4508" y="2490"/>
                  </a:cubicBezTo>
                  <a:lnTo>
                    <a:pt x="4508" y="2490"/>
                  </a:lnTo>
                  <a:cubicBezTo>
                    <a:pt x="4533" y="2694"/>
                    <a:pt x="4540" y="2900"/>
                    <a:pt x="4527" y="3107"/>
                  </a:cubicBezTo>
                  <a:cubicBezTo>
                    <a:pt x="4523" y="3149"/>
                    <a:pt x="4519" y="3192"/>
                    <a:pt x="4514" y="3235"/>
                  </a:cubicBezTo>
                  <a:lnTo>
                    <a:pt x="4514" y="3235"/>
                  </a:lnTo>
                  <a:cubicBezTo>
                    <a:pt x="4493" y="3393"/>
                    <a:pt x="4457" y="3550"/>
                    <a:pt x="4403" y="3702"/>
                  </a:cubicBezTo>
                  <a:cubicBezTo>
                    <a:pt x="4392" y="3735"/>
                    <a:pt x="4380" y="3768"/>
                    <a:pt x="4367" y="3800"/>
                  </a:cubicBezTo>
                  <a:lnTo>
                    <a:pt x="4367" y="3800"/>
                  </a:lnTo>
                  <a:cubicBezTo>
                    <a:pt x="4307" y="3934"/>
                    <a:pt x="4233" y="4063"/>
                    <a:pt x="4145" y="4181"/>
                  </a:cubicBezTo>
                  <a:lnTo>
                    <a:pt x="4145" y="4181"/>
                  </a:lnTo>
                  <a:cubicBezTo>
                    <a:pt x="4056" y="4292"/>
                    <a:pt x="3952" y="4394"/>
                    <a:pt x="3839" y="4482"/>
                  </a:cubicBezTo>
                  <a:lnTo>
                    <a:pt x="3839" y="4482"/>
                  </a:lnTo>
                  <a:cubicBezTo>
                    <a:pt x="3726" y="4563"/>
                    <a:pt x="3605" y="4631"/>
                    <a:pt x="3478" y="4688"/>
                  </a:cubicBezTo>
                  <a:lnTo>
                    <a:pt x="3478" y="4688"/>
                  </a:lnTo>
                  <a:cubicBezTo>
                    <a:pt x="3483" y="4686"/>
                    <a:pt x="3489" y="4684"/>
                    <a:pt x="3495" y="4681"/>
                  </a:cubicBezTo>
                  <a:lnTo>
                    <a:pt x="3495" y="4681"/>
                  </a:lnTo>
                  <a:cubicBezTo>
                    <a:pt x="3488" y="4684"/>
                    <a:pt x="3481" y="4687"/>
                    <a:pt x="3474" y="4690"/>
                  </a:cubicBezTo>
                  <a:lnTo>
                    <a:pt x="3474" y="4690"/>
                  </a:lnTo>
                  <a:cubicBezTo>
                    <a:pt x="3476" y="4690"/>
                    <a:pt x="3477" y="4689"/>
                    <a:pt x="3478" y="4688"/>
                  </a:cubicBezTo>
                  <a:lnTo>
                    <a:pt x="3478" y="4688"/>
                  </a:lnTo>
                  <a:cubicBezTo>
                    <a:pt x="3474" y="4690"/>
                    <a:pt x="3471" y="4691"/>
                    <a:pt x="3467" y="4693"/>
                  </a:cubicBezTo>
                  <a:lnTo>
                    <a:pt x="3467" y="4693"/>
                  </a:lnTo>
                  <a:cubicBezTo>
                    <a:pt x="3470" y="4692"/>
                    <a:pt x="3472" y="4691"/>
                    <a:pt x="3474" y="4690"/>
                  </a:cubicBezTo>
                  <a:lnTo>
                    <a:pt x="3474" y="4690"/>
                  </a:lnTo>
                  <a:cubicBezTo>
                    <a:pt x="3460" y="4697"/>
                    <a:pt x="3445" y="4703"/>
                    <a:pt x="3430" y="4709"/>
                  </a:cubicBezTo>
                  <a:cubicBezTo>
                    <a:pt x="3443" y="4703"/>
                    <a:pt x="3455" y="4698"/>
                    <a:pt x="3467" y="4693"/>
                  </a:cubicBezTo>
                  <a:lnTo>
                    <a:pt x="3467" y="4693"/>
                  </a:lnTo>
                  <a:cubicBezTo>
                    <a:pt x="3305" y="4760"/>
                    <a:pt x="3135" y="4807"/>
                    <a:pt x="2963" y="4839"/>
                  </a:cubicBezTo>
                  <a:cubicBezTo>
                    <a:pt x="2923" y="4847"/>
                    <a:pt x="2884" y="4854"/>
                    <a:pt x="2844" y="4861"/>
                  </a:cubicBezTo>
                  <a:lnTo>
                    <a:pt x="2844" y="4861"/>
                  </a:lnTo>
                  <a:cubicBezTo>
                    <a:pt x="2688" y="4881"/>
                    <a:pt x="2531" y="4892"/>
                    <a:pt x="2373" y="4892"/>
                  </a:cubicBezTo>
                  <a:cubicBezTo>
                    <a:pt x="2297" y="4892"/>
                    <a:pt x="2220" y="4889"/>
                    <a:pt x="2143" y="4883"/>
                  </a:cubicBezTo>
                  <a:cubicBezTo>
                    <a:pt x="2105" y="4881"/>
                    <a:pt x="2067" y="4878"/>
                    <a:pt x="2029" y="4874"/>
                  </a:cubicBezTo>
                  <a:lnTo>
                    <a:pt x="2029" y="4874"/>
                  </a:lnTo>
                  <a:cubicBezTo>
                    <a:pt x="2031" y="4874"/>
                    <a:pt x="2032" y="4874"/>
                    <a:pt x="2033" y="4875"/>
                  </a:cubicBezTo>
                  <a:cubicBezTo>
                    <a:pt x="2031" y="4874"/>
                    <a:pt x="2029" y="4874"/>
                    <a:pt x="2026" y="4874"/>
                  </a:cubicBezTo>
                  <a:lnTo>
                    <a:pt x="2026" y="4874"/>
                  </a:lnTo>
                  <a:cubicBezTo>
                    <a:pt x="2027" y="4874"/>
                    <a:pt x="2028" y="4874"/>
                    <a:pt x="2029" y="4874"/>
                  </a:cubicBezTo>
                  <a:lnTo>
                    <a:pt x="2029" y="4874"/>
                  </a:lnTo>
                  <a:cubicBezTo>
                    <a:pt x="2022" y="4873"/>
                    <a:pt x="2014" y="4872"/>
                    <a:pt x="2007" y="4871"/>
                  </a:cubicBezTo>
                  <a:lnTo>
                    <a:pt x="2007" y="4871"/>
                  </a:lnTo>
                  <a:cubicBezTo>
                    <a:pt x="2013" y="4872"/>
                    <a:pt x="2020" y="4873"/>
                    <a:pt x="2026" y="4874"/>
                  </a:cubicBezTo>
                  <a:lnTo>
                    <a:pt x="2026" y="4874"/>
                  </a:lnTo>
                  <a:cubicBezTo>
                    <a:pt x="2004" y="4871"/>
                    <a:pt x="1982" y="4868"/>
                    <a:pt x="1960" y="4864"/>
                  </a:cubicBezTo>
                  <a:lnTo>
                    <a:pt x="1960" y="4864"/>
                  </a:lnTo>
                  <a:cubicBezTo>
                    <a:pt x="1975" y="4867"/>
                    <a:pt x="1991" y="4869"/>
                    <a:pt x="2007" y="4871"/>
                  </a:cubicBezTo>
                  <a:lnTo>
                    <a:pt x="2007" y="4871"/>
                  </a:lnTo>
                  <a:cubicBezTo>
                    <a:pt x="1838" y="4846"/>
                    <a:pt x="1672" y="4805"/>
                    <a:pt x="1513" y="4743"/>
                  </a:cubicBezTo>
                  <a:lnTo>
                    <a:pt x="1513" y="4743"/>
                  </a:lnTo>
                  <a:cubicBezTo>
                    <a:pt x="1394" y="4691"/>
                    <a:pt x="1282" y="4627"/>
                    <a:pt x="1177" y="4549"/>
                  </a:cubicBezTo>
                  <a:lnTo>
                    <a:pt x="1177" y="4549"/>
                  </a:lnTo>
                  <a:cubicBezTo>
                    <a:pt x="1086" y="4475"/>
                    <a:pt x="1004" y="4391"/>
                    <a:pt x="930" y="4300"/>
                  </a:cubicBezTo>
                  <a:lnTo>
                    <a:pt x="930" y="4300"/>
                  </a:lnTo>
                  <a:cubicBezTo>
                    <a:pt x="862" y="4208"/>
                    <a:pt x="804" y="4110"/>
                    <a:pt x="754" y="4006"/>
                  </a:cubicBezTo>
                  <a:cubicBezTo>
                    <a:pt x="747" y="3993"/>
                    <a:pt x="740" y="3980"/>
                    <a:pt x="734" y="3967"/>
                  </a:cubicBezTo>
                  <a:lnTo>
                    <a:pt x="734" y="3967"/>
                  </a:lnTo>
                  <a:cubicBezTo>
                    <a:pt x="735" y="3969"/>
                    <a:pt x="736" y="3972"/>
                    <a:pt x="737" y="3975"/>
                  </a:cubicBezTo>
                  <a:cubicBezTo>
                    <a:pt x="734" y="3968"/>
                    <a:pt x="732" y="3961"/>
                    <a:pt x="729" y="3955"/>
                  </a:cubicBezTo>
                  <a:lnTo>
                    <a:pt x="729" y="3955"/>
                  </a:lnTo>
                  <a:cubicBezTo>
                    <a:pt x="731" y="3959"/>
                    <a:pt x="732" y="3963"/>
                    <a:pt x="734" y="3967"/>
                  </a:cubicBezTo>
                  <a:lnTo>
                    <a:pt x="734" y="3967"/>
                  </a:lnTo>
                  <a:cubicBezTo>
                    <a:pt x="729" y="3952"/>
                    <a:pt x="723" y="3938"/>
                    <a:pt x="716" y="3923"/>
                  </a:cubicBezTo>
                  <a:lnTo>
                    <a:pt x="716" y="3923"/>
                  </a:lnTo>
                  <a:cubicBezTo>
                    <a:pt x="720" y="3933"/>
                    <a:pt x="725" y="3944"/>
                    <a:pt x="729" y="3955"/>
                  </a:cubicBezTo>
                  <a:lnTo>
                    <a:pt x="729" y="3955"/>
                  </a:lnTo>
                  <a:cubicBezTo>
                    <a:pt x="723" y="3940"/>
                    <a:pt x="717" y="3925"/>
                    <a:pt x="711" y="3910"/>
                  </a:cubicBezTo>
                  <a:lnTo>
                    <a:pt x="711" y="3910"/>
                  </a:lnTo>
                  <a:cubicBezTo>
                    <a:pt x="713" y="3915"/>
                    <a:pt x="714" y="3919"/>
                    <a:pt x="716" y="3923"/>
                  </a:cubicBezTo>
                  <a:lnTo>
                    <a:pt x="716" y="3923"/>
                  </a:lnTo>
                  <a:cubicBezTo>
                    <a:pt x="658" y="3773"/>
                    <a:pt x="616" y="3618"/>
                    <a:pt x="586" y="3460"/>
                  </a:cubicBezTo>
                  <a:cubicBezTo>
                    <a:pt x="579" y="3415"/>
                    <a:pt x="572" y="3372"/>
                    <a:pt x="566" y="3327"/>
                  </a:cubicBezTo>
                  <a:lnTo>
                    <a:pt x="566" y="3327"/>
                  </a:lnTo>
                  <a:cubicBezTo>
                    <a:pt x="552" y="3202"/>
                    <a:pt x="545" y="3076"/>
                    <a:pt x="545" y="2950"/>
                  </a:cubicBezTo>
                  <a:cubicBezTo>
                    <a:pt x="545" y="2850"/>
                    <a:pt x="551" y="2751"/>
                    <a:pt x="558" y="2652"/>
                  </a:cubicBezTo>
                  <a:cubicBezTo>
                    <a:pt x="559" y="2640"/>
                    <a:pt x="561" y="2627"/>
                    <a:pt x="562" y="2614"/>
                  </a:cubicBezTo>
                  <a:lnTo>
                    <a:pt x="562" y="2614"/>
                  </a:lnTo>
                  <a:cubicBezTo>
                    <a:pt x="583" y="2490"/>
                    <a:pt x="624" y="2367"/>
                    <a:pt x="671" y="2249"/>
                  </a:cubicBezTo>
                  <a:lnTo>
                    <a:pt x="671" y="2249"/>
                  </a:lnTo>
                  <a:cubicBezTo>
                    <a:pt x="741" y="2084"/>
                    <a:pt x="826" y="1927"/>
                    <a:pt x="918" y="1772"/>
                  </a:cubicBezTo>
                  <a:cubicBezTo>
                    <a:pt x="1007" y="1620"/>
                    <a:pt x="1099" y="1469"/>
                    <a:pt x="1195" y="1322"/>
                  </a:cubicBezTo>
                  <a:cubicBezTo>
                    <a:pt x="1236" y="1258"/>
                    <a:pt x="1279" y="1196"/>
                    <a:pt x="1324" y="1135"/>
                  </a:cubicBezTo>
                  <a:lnTo>
                    <a:pt x="1324" y="1135"/>
                  </a:lnTo>
                  <a:cubicBezTo>
                    <a:pt x="1406" y="1031"/>
                    <a:pt x="1495" y="933"/>
                    <a:pt x="1598" y="850"/>
                  </a:cubicBezTo>
                  <a:lnTo>
                    <a:pt x="1598" y="850"/>
                  </a:lnTo>
                  <a:cubicBezTo>
                    <a:pt x="1683" y="787"/>
                    <a:pt x="1777" y="734"/>
                    <a:pt x="1874" y="691"/>
                  </a:cubicBezTo>
                  <a:lnTo>
                    <a:pt x="1874" y="691"/>
                  </a:lnTo>
                  <a:cubicBezTo>
                    <a:pt x="1863" y="695"/>
                    <a:pt x="1852" y="700"/>
                    <a:pt x="1840" y="704"/>
                  </a:cubicBezTo>
                  <a:cubicBezTo>
                    <a:pt x="1853" y="699"/>
                    <a:pt x="1867" y="693"/>
                    <a:pt x="1880" y="688"/>
                  </a:cubicBezTo>
                  <a:lnTo>
                    <a:pt x="1880" y="688"/>
                  </a:lnTo>
                  <a:cubicBezTo>
                    <a:pt x="1878" y="689"/>
                    <a:pt x="1876" y="690"/>
                    <a:pt x="1874" y="691"/>
                  </a:cubicBezTo>
                  <a:lnTo>
                    <a:pt x="1874" y="691"/>
                  </a:lnTo>
                  <a:cubicBezTo>
                    <a:pt x="1877" y="690"/>
                    <a:pt x="1879" y="689"/>
                    <a:pt x="1881" y="688"/>
                  </a:cubicBezTo>
                  <a:lnTo>
                    <a:pt x="1881" y="688"/>
                  </a:lnTo>
                  <a:cubicBezTo>
                    <a:pt x="1881" y="688"/>
                    <a:pt x="1880" y="688"/>
                    <a:pt x="1880" y="688"/>
                  </a:cubicBezTo>
                  <a:lnTo>
                    <a:pt x="1880" y="688"/>
                  </a:lnTo>
                  <a:cubicBezTo>
                    <a:pt x="1883" y="687"/>
                    <a:pt x="1886" y="685"/>
                    <a:pt x="1890" y="684"/>
                  </a:cubicBezTo>
                  <a:lnTo>
                    <a:pt x="1890" y="684"/>
                  </a:lnTo>
                  <a:cubicBezTo>
                    <a:pt x="1887" y="685"/>
                    <a:pt x="1884" y="687"/>
                    <a:pt x="1881" y="688"/>
                  </a:cubicBezTo>
                  <a:lnTo>
                    <a:pt x="1881" y="688"/>
                  </a:lnTo>
                  <a:cubicBezTo>
                    <a:pt x="2029" y="630"/>
                    <a:pt x="2185" y="590"/>
                    <a:pt x="2342" y="566"/>
                  </a:cubicBezTo>
                  <a:lnTo>
                    <a:pt x="2342" y="566"/>
                  </a:lnTo>
                  <a:cubicBezTo>
                    <a:pt x="2444" y="553"/>
                    <a:pt x="2547" y="546"/>
                    <a:pt x="2650" y="546"/>
                  </a:cubicBezTo>
                  <a:close/>
                  <a:moveTo>
                    <a:pt x="2641" y="1"/>
                  </a:moveTo>
                  <a:cubicBezTo>
                    <a:pt x="2553" y="1"/>
                    <a:pt x="2465" y="5"/>
                    <a:pt x="2376" y="15"/>
                  </a:cubicBezTo>
                  <a:cubicBezTo>
                    <a:pt x="2146" y="40"/>
                    <a:pt x="1915" y="84"/>
                    <a:pt x="1699" y="174"/>
                  </a:cubicBezTo>
                  <a:cubicBezTo>
                    <a:pt x="1584" y="223"/>
                    <a:pt x="1470" y="275"/>
                    <a:pt x="1366" y="344"/>
                  </a:cubicBezTo>
                  <a:cubicBezTo>
                    <a:pt x="1260" y="415"/>
                    <a:pt x="1161" y="496"/>
                    <a:pt x="1074" y="588"/>
                  </a:cubicBezTo>
                  <a:cubicBezTo>
                    <a:pt x="911" y="758"/>
                    <a:pt x="779" y="956"/>
                    <a:pt x="654" y="1156"/>
                  </a:cubicBezTo>
                  <a:cubicBezTo>
                    <a:pt x="537" y="1346"/>
                    <a:pt x="417" y="1537"/>
                    <a:pt x="312" y="1738"/>
                  </a:cubicBezTo>
                  <a:cubicBezTo>
                    <a:pt x="200" y="1952"/>
                    <a:pt x="103" y="2180"/>
                    <a:pt x="48" y="2418"/>
                  </a:cubicBezTo>
                  <a:cubicBezTo>
                    <a:pt x="29" y="2501"/>
                    <a:pt x="21" y="2585"/>
                    <a:pt x="13" y="2671"/>
                  </a:cubicBezTo>
                  <a:cubicBezTo>
                    <a:pt x="3" y="2775"/>
                    <a:pt x="0" y="2881"/>
                    <a:pt x="2" y="2986"/>
                  </a:cubicBezTo>
                  <a:cubicBezTo>
                    <a:pt x="3" y="3157"/>
                    <a:pt x="21" y="3327"/>
                    <a:pt x="46" y="3498"/>
                  </a:cubicBezTo>
                  <a:cubicBezTo>
                    <a:pt x="71" y="3669"/>
                    <a:pt x="110" y="3841"/>
                    <a:pt x="169" y="4005"/>
                  </a:cubicBezTo>
                  <a:cubicBezTo>
                    <a:pt x="241" y="4203"/>
                    <a:pt x="331" y="4394"/>
                    <a:pt x="453" y="4564"/>
                  </a:cubicBezTo>
                  <a:cubicBezTo>
                    <a:pt x="525" y="4660"/>
                    <a:pt x="598" y="4755"/>
                    <a:pt x="686" y="4838"/>
                  </a:cubicBezTo>
                  <a:cubicBezTo>
                    <a:pt x="776" y="4925"/>
                    <a:pt x="876" y="5003"/>
                    <a:pt x="981" y="5073"/>
                  </a:cubicBezTo>
                  <a:cubicBezTo>
                    <a:pt x="1094" y="5147"/>
                    <a:pt x="1216" y="5204"/>
                    <a:pt x="1340" y="5254"/>
                  </a:cubicBezTo>
                  <a:cubicBezTo>
                    <a:pt x="1457" y="5302"/>
                    <a:pt x="1576" y="5338"/>
                    <a:pt x="1700" y="5365"/>
                  </a:cubicBezTo>
                  <a:cubicBezTo>
                    <a:pt x="1917" y="5412"/>
                    <a:pt x="2138" y="5432"/>
                    <a:pt x="2360" y="5432"/>
                  </a:cubicBezTo>
                  <a:cubicBezTo>
                    <a:pt x="2468" y="5432"/>
                    <a:pt x="2577" y="5427"/>
                    <a:pt x="2684" y="5418"/>
                  </a:cubicBezTo>
                  <a:cubicBezTo>
                    <a:pt x="3005" y="5392"/>
                    <a:pt x="3327" y="5334"/>
                    <a:pt x="3624" y="5210"/>
                  </a:cubicBezTo>
                  <a:cubicBezTo>
                    <a:pt x="3763" y="5153"/>
                    <a:pt x="3897" y="5090"/>
                    <a:pt x="4023" y="5010"/>
                  </a:cubicBezTo>
                  <a:cubicBezTo>
                    <a:pt x="4141" y="4934"/>
                    <a:pt x="4252" y="4848"/>
                    <a:pt x="4355" y="4753"/>
                  </a:cubicBezTo>
                  <a:cubicBezTo>
                    <a:pt x="4533" y="4586"/>
                    <a:pt x="4684" y="4381"/>
                    <a:pt x="4793" y="4162"/>
                  </a:cubicBezTo>
                  <a:cubicBezTo>
                    <a:pt x="4902" y="3943"/>
                    <a:pt x="4981" y="3710"/>
                    <a:pt x="5021" y="3470"/>
                  </a:cubicBezTo>
                  <a:cubicBezTo>
                    <a:pt x="5064" y="3227"/>
                    <a:pt x="5082" y="2978"/>
                    <a:pt x="5069" y="2731"/>
                  </a:cubicBezTo>
                  <a:cubicBezTo>
                    <a:pt x="5057" y="2485"/>
                    <a:pt x="5020" y="2238"/>
                    <a:pt x="4962" y="2000"/>
                  </a:cubicBezTo>
                  <a:cubicBezTo>
                    <a:pt x="4907" y="1775"/>
                    <a:pt x="4826" y="1556"/>
                    <a:pt x="4730" y="1343"/>
                  </a:cubicBezTo>
                  <a:cubicBezTo>
                    <a:pt x="4653" y="1172"/>
                    <a:pt x="4558" y="1007"/>
                    <a:pt x="4445" y="857"/>
                  </a:cubicBezTo>
                  <a:cubicBezTo>
                    <a:pt x="4387" y="779"/>
                    <a:pt x="4326" y="701"/>
                    <a:pt x="4253" y="631"/>
                  </a:cubicBezTo>
                  <a:lnTo>
                    <a:pt x="4253" y="631"/>
                  </a:lnTo>
                  <a:cubicBezTo>
                    <a:pt x="4252" y="630"/>
                    <a:pt x="4251" y="628"/>
                    <a:pt x="4249" y="627"/>
                  </a:cubicBezTo>
                  <a:lnTo>
                    <a:pt x="4249" y="627"/>
                  </a:lnTo>
                  <a:cubicBezTo>
                    <a:pt x="4249" y="627"/>
                    <a:pt x="4249" y="627"/>
                    <a:pt x="4249" y="627"/>
                  </a:cubicBezTo>
                  <a:cubicBezTo>
                    <a:pt x="4248" y="626"/>
                    <a:pt x="4247" y="625"/>
                    <a:pt x="4246" y="624"/>
                  </a:cubicBezTo>
                  <a:lnTo>
                    <a:pt x="4246" y="624"/>
                  </a:lnTo>
                  <a:cubicBezTo>
                    <a:pt x="3923" y="315"/>
                    <a:pt x="3502" y="106"/>
                    <a:pt x="3060" y="35"/>
                  </a:cubicBezTo>
                  <a:cubicBezTo>
                    <a:pt x="2921" y="13"/>
                    <a:pt x="2781" y="1"/>
                    <a:pt x="2641" y="1"/>
                  </a:cubicBezTo>
                  <a:close/>
                </a:path>
              </a:pathLst>
            </a:custGeom>
            <a:solidFill>
              <a:srgbClr val="E45B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4" name="Google Shape;7727;p42">
              <a:extLst>
                <a:ext uri="{FF2B5EF4-FFF2-40B4-BE49-F238E27FC236}">
                  <a16:creationId xmlns:a16="http://schemas.microsoft.com/office/drawing/2014/main" id="{9C05A5F5-9CFB-53D6-D845-40817966D86C}"/>
                </a:ext>
              </a:extLst>
            </p:cNvPr>
            <p:cNvSpPr/>
            <p:nvPr/>
          </p:nvSpPr>
          <p:spPr>
            <a:xfrm>
              <a:off x="4696638" y="3118600"/>
              <a:ext cx="32725" cy="27150"/>
            </a:xfrm>
            <a:custGeom>
              <a:avLst/>
              <a:gdLst/>
              <a:ahLst/>
              <a:cxnLst/>
              <a:rect l="l" t="t" r="r" b="b"/>
              <a:pathLst>
                <a:path w="1309" h="1086" fill="none" extrusionOk="0">
                  <a:moveTo>
                    <a:pt x="1" y="318"/>
                  </a:moveTo>
                  <a:cubicBezTo>
                    <a:pt x="1" y="318"/>
                    <a:pt x="513" y="0"/>
                    <a:pt x="1308" y="1086"/>
                  </a:cubicBezTo>
                </a:path>
              </a:pathLst>
            </a:custGeom>
            <a:solidFill>
              <a:srgbClr val="E45B1C"/>
            </a:solidFill>
            <a:ln w="13600" cap="flat" cmpd="sng">
              <a:solidFill>
                <a:srgbClr val="B95138"/>
              </a:solidFill>
              <a:prstDash val="solid"/>
              <a:miter lim="126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5" name="Google Shape;7728;p42">
              <a:extLst>
                <a:ext uri="{FF2B5EF4-FFF2-40B4-BE49-F238E27FC236}">
                  <a16:creationId xmlns:a16="http://schemas.microsoft.com/office/drawing/2014/main" id="{10BA7514-0C6D-BFE9-AF3F-F731654AF005}"/>
                </a:ext>
              </a:extLst>
            </p:cNvPr>
            <p:cNvSpPr/>
            <p:nvPr/>
          </p:nvSpPr>
          <p:spPr>
            <a:xfrm>
              <a:off x="4933913" y="3918950"/>
              <a:ext cx="75175" cy="133200"/>
            </a:xfrm>
            <a:custGeom>
              <a:avLst/>
              <a:gdLst/>
              <a:ahLst/>
              <a:cxnLst/>
              <a:rect l="l" t="t" r="r" b="b"/>
              <a:pathLst>
                <a:path w="3007" h="5328" extrusionOk="0">
                  <a:moveTo>
                    <a:pt x="0" y="0"/>
                  </a:moveTo>
                  <a:lnTo>
                    <a:pt x="0" y="0"/>
                  </a:lnTo>
                  <a:cubicBezTo>
                    <a:pt x="1221" y="2173"/>
                    <a:pt x="1590" y="4249"/>
                    <a:pt x="1778" y="4816"/>
                  </a:cubicBezTo>
                  <a:cubicBezTo>
                    <a:pt x="1892" y="5157"/>
                    <a:pt x="2312" y="5328"/>
                    <a:pt x="2629" y="5328"/>
                  </a:cubicBezTo>
                  <a:cubicBezTo>
                    <a:pt x="2839" y="5328"/>
                    <a:pt x="3003" y="5253"/>
                    <a:pt x="3004" y="5103"/>
                  </a:cubicBezTo>
                  <a:cubicBezTo>
                    <a:pt x="3006" y="4725"/>
                    <a:pt x="1" y="2"/>
                    <a:pt x="0" y="0"/>
                  </a:cubicBezTo>
                  <a:close/>
                </a:path>
              </a:pathLst>
            </a:custGeom>
            <a:solidFill>
              <a:srgbClr val="2D2D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6" name="Google Shape;7729;p42">
              <a:extLst>
                <a:ext uri="{FF2B5EF4-FFF2-40B4-BE49-F238E27FC236}">
                  <a16:creationId xmlns:a16="http://schemas.microsoft.com/office/drawing/2014/main" id="{E4962B95-4671-0C79-B176-2C05CB53D631}"/>
                </a:ext>
              </a:extLst>
            </p:cNvPr>
            <p:cNvSpPr/>
            <p:nvPr/>
          </p:nvSpPr>
          <p:spPr>
            <a:xfrm>
              <a:off x="4513713" y="3928600"/>
              <a:ext cx="81150" cy="111225"/>
            </a:xfrm>
            <a:custGeom>
              <a:avLst/>
              <a:gdLst/>
              <a:ahLst/>
              <a:cxnLst/>
              <a:rect l="l" t="t" r="r" b="b"/>
              <a:pathLst>
                <a:path w="3246" h="4449" extrusionOk="0">
                  <a:moveTo>
                    <a:pt x="0" y="0"/>
                  </a:moveTo>
                  <a:cubicBezTo>
                    <a:pt x="0" y="1"/>
                    <a:pt x="338" y="1149"/>
                    <a:pt x="742" y="2310"/>
                  </a:cubicBezTo>
                  <a:cubicBezTo>
                    <a:pt x="1140" y="3447"/>
                    <a:pt x="1602" y="4187"/>
                    <a:pt x="2120" y="4391"/>
                  </a:cubicBezTo>
                  <a:cubicBezTo>
                    <a:pt x="2231" y="4434"/>
                    <a:pt x="2395" y="4448"/>
                    <a:pt x="2564" y="4448"/>
                  </a:cubicBezTo>
                  <a:cubicBezTo>
                    <a:pt x="2896" y="4448"/>
                    <a:pt x="3246" y="4393"/>
                    <a:pt x="3246" y="4393"/>
                  </a:cubicBezTo>
                  <a:cubicBezTo>
                    <a:pt x="1198" y="2581"/>
                    <a:pt x="0" y="1"/>
                    <a:pt x="0" y="0"/>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47" name="Google Shape;502;p33">
            <a:extLst>
              <a:ext uri="{FF2B5EF4-FFF2-40B4-BE49-F238E27FC236}">
                <a16:creationId xmlns:a16="http://schemas.microsoft.com/office/drawing/2014/main" id="{2BF758CA-6736-11B7-D329-9E280E09577E}"/>
              </a:ext>
            </a:extLst>
          </p:cNvPr>
          <p:cNvGrpSpPr/>
          <p:nvPr/>
        </p:nvGrpSpPr>
        <p:grpSpPr>
          <a:xfrm>
            <a:off x="4360359" y="1464246"/>
            <a:ext cx="4085924" cy="2740435"/>
            <a:chOff x="309900" y="238100"/>
            <a:chExt cx="7048350" cy="5237800"/>
          </a:xfrm>
          <a:solidFill>
            <a:schemeClr val="accent1">
              <a:lumMod val="40000"/>
              <a:lumOff val="60000"/>
            </a:schemeClr>
          </a:solidFill>
        </p:grpSpPr>
        <p:sp>
          <p:nvSpPr>
            <p:cNvPr id="148" name="Google Shape;503;p33">
              <a:extLst>
                <a:ext uri="{FF2B5EF4-FFF2-40B4-BE49-F238E27FC236}">
                  <a16:creationId xmlns:a16="http://schemas.microsoft.com/office/drawing/2014/main" id="{B2D3F925-9084-B42C-D931-7C17F1D1DF05}"/>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504;p33">
              <a:extLst>
                <a:ext uri="{FF2B5EF4-FFF2-40B4-BE49-F238E27FC236}">
                  <a16:creationId xmlns:a16="http://schemas.microsoft.com/office/drawing/2014/main" id="{1C202580-C8BA-EF7D-1897-0B6510CEAB5E}"/>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505;p33">
              <a:extLst>
                <a:ext uri="{FF2B5EF4-FFF2-40B4-BE49-F238E27FC236}">
                  <a16:creationId xmlns:a16="http://schemas.microsoft.com/office/drawing/2014/main" id="{9014AF3C-B1C5-B786-04CF-448D9060157F}"/>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506;p33">
              <a:extLst>
                <a:ext uri="{FF2B5EF4-FFF2-40B4-BE49-F238E27FC236}">
                  <a16:creationId xmlns:a16="http://schemas.microsoft.com/office/drawing/2014/main" id="{18E61C2E-E820-2EC4-E279-B6B6E1D15BEC}"/>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507;p33">
              <a:extLst>
                <a:ext uri="{FF2B5EF4-FFF2-40B4-BE49-F238E27FC236}">
                  <a16:creationId xmlns:a16="http://schemas.microsoft.com/office/drawing/2014/main" id="{FC5F5921-77B0-983F-6CDF-5A7ACFAA684B}"/>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508;p33">
              <a:extLst>
                <a:ext uri="{FF2B5EF4-FFF2-40B4-BE49-F238E27FC236}">
                  <a16:creationId xmlns:a16="http://schemas.microsoft.com/office/drawing/2014/main" id="{BD8E91A4-7212-0C68-66B2-D04F0F4E3E01}"/>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509;p33">
              <a:extLst>
                <a:ext uri="{FF2B5EF4-FFF2-40B4-BE49-F238E27FC236}">
                  <a16:creationId xmlns:a16="http://schemas.microsoft.com/office/drawing/2014/main" id="{E4179917-6697-3C31-AE81-857B732F7967}"/>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510;p33">
              <a:extLst>
                <a:ext uri="{FF2B5EF4-FFF2-40B4-BE49-F238E27FC236}">
                  <a16:creationId xmlns:a16="http://schemas.microsoft.com/office/drawing/2014/main" id="{162A9814-D626-1759-CF13-E561E007F77C}"/>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511;p33">
              <a:extLst>
                <a:ext uri="{FF2B5EF4-FFF2-40B4-BE49-F238E27FC236}">
                  <a16:creationId xmlns:a16="http://schemas.microsoft.com/office/drawing/2014/main" id="{385B5334-5C30-C0CE-47B7-94BF6F2A590B}"/>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7" name="TextBox 354">
            <a:extLst>
              <a:ext uri="{FF2B5EF4-FFF2-40B4-BE49-F238E27FC236}">
                <a16:creationId xmlns:a16="http://schemas.microsoft.com/office/drawing/2014/main" id="{C8F6E85D-6264-8DF1-09CD-975015B8AA25}"/>
              </a:ext>
            </a:extLst>
          </p:cNvPr>
          <p:cNvSpPr txBox="1"/>
          <p:nvPr/>
        </p:nvSpPr>
        <p:spPr>
          <a:xfrm>
            <a:off x="4966828" y="2346645"/>
            <a:ext cx="3091996" cy="95410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a:latin typeface="+mj-lt"/>
              </a:rPr>
              <a:t>HS biết cách đọc diễn cảm</a:t>
            </a:r>
            <a:endParaRPr lang="en-US" sz="2800">
              <a:latin typeface="+mj-lt"/>
            </a:endParaRPr>
          </a:p>
        </p:txBody>
      </p:sp>
    </p:spTree>
    <p:extLst>
      <p:ext uri="{BB962C8B-B14F-4D97-AF65-F5344CB8AC3E}">
        <p14:creationId xmlns:p14="http://schemas.microsoft.com/office/powerpoint/2010/main" val="2212173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7"/>
                                        </p:tgtEl>
                                        <p:attrNameLst>
                                          <p:attrName>style.visibility</p:attrName>
                                        </p:attrNameLst>
                                      </p:cBhvr>
                                      <p:to>
                                        <p:strVal val="visible"/>
                                      </p:to>
                                    </p:set>
                                    <p:anim calcmode="lin" valueType="num">
                                      <p:cBhvr>
                                        <p:cTn id="13" dur="1000" fill="hold"/>
                                        <p:tgtEl>
                                          <p:spTgt spid="157"/>
                                        </p:tgtEl>
                                        <p:attrNameLst>
                                          <p:attrName>ppt_w</p:attrName>
                                        </p:attrNameLst>
                                      </p:cBhvr>
                                      <p:tavLst>
                                        <p:tav tm="0">
                                          <p:val>
                                            <p:fltVal val="0"/>
                                          </p:val>
                                        </p:tav>
                                        <p:tav tm="100000">
                                          <p:val>
                                            <p:strVal val="#ppt_w"/>
                                          </p:val>
                                        </p:tav>
                                      </p:tavLst>
                                    </p:anim>
                                    <p:anim calcmode="lin" valueType="num">
                                      <p:cBhvr>
                                        <p:cTn id="14" dur="1000" fill="hold"/>
                                        <p:tgtEl>
                                          <p:spTgt spid="157"/>
                                        </p:tgtEl>
                                        <p:attrNameLst>
                                          <p:attrName>ppt_h</p:attrName>
                                        </p:attrNameLst>
                                      </p:cBhvr>
                                      <p:tavLst>
                                        <p:tav tm="0">
                                          <p:val>
                                            <p:fltVal val="0"/>
                                          </p:val>
                                        </p:tav>
                                        <p:tav tm="100000">
                                          <p:val>
                                            <p:strVal val="#ppt_h"/>
                                          </p:val>
                                        </p:tav>
                                      </p:tavLst>
                                    </p:anim>
                                    <p:anim calcmode="lin" valueType="num">
                                      <p:cBhvr>
                                        <p:cTn id="15" dur="1000" fill="hold"/>
                                        <p:tgtEl>
                                          <p:spTgt spid="157"/>
                                        </p:tgtEl>
                                        <p:attrNameLst>
                                          <p:attrName>style.rotation</p:attrName>
                                        </p:attrNameLst>
                                      </p:cBhvr>
                                      <p:tavLst>
                                        <p:tav tm="0">
                                          <p:val>
                                            <p:fltVal val="90"/>
                                          </p:val>
                                        </p:tav>
                                        <p:tav tm="100000">
                                          <p:val>
                                            <p:fltVal val="0"/>
                                          </p:val>
                                        </p:tav>
                                      </p:tavLst>
                                    </p:anim>
                                    <p:animEffect transition="in" filter="fade">
                                      <p:cBhvr>
                                        <p:cTn id="16" dur="1000"/>
                                        <p:tgtEl>
                                          <p:spTgt spid="157"/>
                                        </p:tgtEl>
                                      </p:cBhvr>
                                    </p:animEffect>
                                  </p:childTnLst>
                                </p:cTn>
                              </p:par>
                              <p:par>
                                <p:cTn id="17" presetID="31" presetClass="entr" presetSubtype="0" fill="hold" nodeType="withEffect">
                                  <p:stCondLst>
                                    <p:cond delay="0"/>
                                  </p:stCondLst>
                                  <p:childTnLst>
                                    <p:set>
                                      <p:cBhvr>
                                        <p:cTn id="18" dur="1" fill="hold">
                                          <p:stCondLst>
                                            <p:cond delay="0"/>
                                          </p:stCondLst>
                                        </p:cTn>
                                        <p:tgtEl>
                                          <p:spTgt spid="147"/>
                                        </p:tgtEl>
                                        <p:attrNameLst>
                                          <p:attrName>style.visibility</p:attrName>
                                        </p:attrNameLst>
                                      </p:cBhvr>
                                      <p:to>
                                        <p:strVal val="visible"/>
                                      </p:to>
                                    </p:set>
                                    <p:anim calcmode="lin" valueType="num">
                                      <p:cBhvr>
                                        <p:cTn id="19" dur="1000" fill="hold"/>
                                        <p:tgtEl>
                                          <p:spTgt spid="147"/>
                                        </p:tgtEl>
                                        <p:attrNameLst>
                                          <p:attrName>ppt_w</p:attrName>
                                        </p:attrNameLst>
                                      </p:cBhvr>
                                      <p:tavLst>
                                        <p:tav tm="0">
                                          <p:val>
                                            <p:fltVal val="0"/>
                                          </p:val>
                                        </p:tav>
                                        <p:tav tm="100000">
                                          <p:val>
                                            <p:strVal val="#ppt_w"/>
                                          </p:val>
                                        </p:tav>
                                      </p:tavLst>
                                    </p:anim>
                                    <p:anim calcmode="lin" valueType="num">
                                      <p:cBhvr>
                                        <p:cTn id="20" dur="1000" fill="hold"/>
                                        <p:tgtEl>
                                          <p:spTgt spid="147"/>
                                        </p:tgtEl>
                                        <p:attrNameLst>
                                          <p:attrName>ppt_h</p:attrName>
                                        </p:attrNameLst>
                                      </p:cBhvr>
                                      <p:tavLst>
                                        <p:tav tm="0">
                                          <p:val>
                                            <p:fltVal val="0"/>
                                          </p:val>
                                        </p:tav>
                                        <p:tav tm="100000">
                                          <p:val>
                                            <p:strVal val="#ppt_h"/>
                                          </p:val>
                                        </p:tav>
                                      </p:tavLst>
                                    </p:anim>
                                    <p:anim calcmode="lin" valueType="num">
                                      <p:cBhvr>
                                        <p:cTn id="21" dur="1000" fill="hold"/>
                                        <p:tgtEl>
                                          <p:spTgt spid="147"/>
                                        </p:tgtEl>
                                        <p:attrNameLst>
                                          <p:attrName>style.rotation</p:attrName>
                                        </p:attrNameLst>
                                      </p:cBhvr>
                                      <p:tavLst>
                                        <p:tav tm="0">
                                          <p:val>
                                            <p:fltVal val="90"/>
                                          </p:val>
                                        </p:tav>
                                        <p:tav tm="100000">
                                          <p:val>
                                            <p:fltVal val="0"/>
                                          </p:val>
                                        </p:tav>
                                      </p:tavLst>
                                    </p:anim>
                                    <p:animEffect transition="in" filter="fade">
                                      <p:cBhvr>
                                        <p:cTn id="22"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593641" y="1136383"/>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026276" y="399390"/>
            <a:ext cx="6717300"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2. Tìm hiểu chung</a:t>
            </a:r>
            <a:endParaRPr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图片 11">
            <a:extLst>
              <a:ext uri="{FF2B5EF4-FFF2-40B4-BE49-F238E27FC236}">
                <a16:creationId xmlns:a16="http://schemas.microsoft.com/office/drawing/2014/main" id="{4E5A9255-FF46-B024-9E25-6F4C029BB2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276" y="2462999"/>
            <a:ext cx="3409951" cy="2577931"/>
          </a:xfrm>
          <a:prstGeom prst="rect">
            <a:avLst/>
          </a:prstGeom>
        </p:spPr>
      </p:pic>
      <p:pic>
        <p:nvPicPr>
          <p:cNvPr id="48" name="图片 9" descr="0c5d450a7306911101ae9ac82e2f0242">
            <a:extLst>
              <a:ext uri="{FF2B5EF4-FFF2-40B4-BE49-F238E27FC236}">
                <a16:creationId xmlns:a16="http://schemas.microsoft.com/office/drawing/2014/main" id="{56A4269D-F922-5E1F-633A-80C2A212A2E7}"/>
              </a:ext>
            </a:extLst>
          </p:cNvPr>
          <p:cNvPicPr>
            <a:picLocks noChangeAspect="1"/>
          </p:cNvPicPr>
          <p:nvPr/>
        </p:nvPicPr>
        <p:blipFill>
          <a:blip r:embed="rId5"/>
          <a:stretch>
            <a:fillRect/>
          </a:stretch>
        </p:blipFill>
        <p:spPr>
          <a:xfrm>
            <a:off x="4935010" y="1515387"/>
            <a:ext cx="3556132" cy="2748137"/>
          </a:xfrm>
          <a:prstGeom prst="rect">
            <a:avLst/>
          </a:prstGeom>
        </p:spPr>
      </p:pic>
      <p:sp>
        <p:nvSpPr>
          <p:cNvPr id="49" name="文本框 15">
            <a:extLst>
              <a:ext uri="{FF2B5EF4-FFF2-40B4-BE49-F238E27FC236}">
                <a16:creationId xmlns:a16="http://schemas.microsoft.com/office/drawing/2014/main" id="{007D51A9-B0B7-A84D-3F39-1C0C68438B8F}"/>
              </a:ext>
            </a:extLst>
          </p:cNvPr>
          <p:cNvSpPr txBox="1"/>
          <p:nvPr/>
        </p:nvSpPr>
        <p:spPr>
          <a:xfrm>
            <a:off x="5571376" y="486965"/>
            <a:ext cx="2450711" cy="297004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500" i="1">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Trình bày vài thông tin về tác phẩm</a:t>
            </a:r>
            <a:endParaRPr lang="en-US" sz="287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288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593641" y="1136383"/>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186266" y="385485"/>
            <a:ext cx="6717300"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2. Tìm hiểu chung</a:t>
            </a:r>
            <a:endParaRPr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705;p40">
            <a:extLst>
              <a:ext uri="{FF2B5EF4-FFF2-40B4-BE49-F238E27FC236}">
                <a16:creationId xmlns:a16="http://schemas.microsoft.com/office/drawing/2014/main" id="{8AFE4836-48DD-BC26-FDCE-F93F3998289A}"/>
              </a:ext>
            </a:extLst>
          </p:cNvPr>
          <p:cNvSpPr/>
          <p:nvPr/>
        </p:nvSpPr>
        <p:spPr>
          <a:xfrm>
            <a:off x="6296133" y="1452641"/>
            <a:ext cx="245400" cy="245400"/>
          </a:xfrm>
          <a:prstGeom prst="star4">
            <a:avLst>
              <a:gd name="adj" fmla="val 125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06;p40">
            <a:extLst>
              <a:ext uri="{FF2B5EF4-FFF2-40B4-BE49-F238E27FC236}">
                <a16:creationId xmlns:a16="http://schemas.microsoft.com/office/drawing/2014/main" id="{4BD791F7-DF1E-D02A-649A-A72A79D68823}"/>
              </a:ext>
            </a:extLst>
          </p:cNvPr>
          <p:cNvSpPr/>
          <p:nvPr/>
        </p:nvSpPr>
        <p:spPr>
          <a:xfrm>
            <a:off x="3321598" y="3303099"/>
            <a:ext cx="245400" cy="245400"/>
          </a:xfrm>
          <a:prstGeom prst="star4">
            <a:avLst>
              <a:gd name="adj" fmla="val 125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07;p40">
            <a:extLst>
              <a:ext uri="{FF2B5EF4-FFF2-40B4-BE49-F238E27FC236}">
                <a16:creationId xmlns:a16="http://schemas.microsoft.com/office/drawing/2014/main" id="{83D961CB-DA88-0AE5-128F-D6BD09322218}"/>
              </a:ext>
            </a:extLst>
          </p:cNvPr>
          <p:cNvSpPr/>
          <p:nvPr/>
        </p:nvSpPr>
        <p:spPr>
          <a:xfrm>
            <a:off x="5960898" y="3712299"/>
            <a:ext cx="245400" cy="245400"/>
          </a:xfrm>
          <a:prstGeom prst="star4">
            <a:avLst>
              <a:gd name="adj" fmla="val 12500"/>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75;p51">
            <a:extLst>
              <a:ext uri="{FF2B5EF4-FFF2-40B4-BE49-F238E27FC236}">
                <a16:creationId xmlns:a16="http://schemas.microsoft.com/office/drawing/2014/main" id="{69D6B433-12AB-930C-D132-B28CDD37386F}"/>
              </a:ext>
            </a:extLst>
          </p:cNvPr>
          <p:cNvSpPr/>
          <p:nvPr/>
        </p:nvSpPr>
        <p:spPr>
          <a:xfrm rot="5400000" flipH="1">
            <a:off x="4753848" y="2398394"/>
            <a:ext cx="1062423" cy="3436125"/>
          </a:xfrm>
          <a:custGeom>
            <a:avLst/>
            <a:gdLst/>
            <a:ahLst/>
            <a:cxnLst/>
            <a:rect l="l" t="t" r="r" b="b"/>
            <a:pathLst>
              <a:path w="22401" h="24636" extrusionOk="0">
                <a:moveTo>
                  <a:pt x="21608" y="0"/>
                </a:moveTo>
                <a:cubicBezTo>
                  <a:pt x="21593" y="0"/>
                  <a:pt x="21577" y="0"/>
                  <a:pt x="21561" y="1"/>
                </a:cubicBezTo>
                <a:lnTo>
                  <a:pt x="772" y="1282"/>
                </a:lnTo>
                <a:cubicBezTo>
                  <a:pt x="334" y="1310"/>
                  <a:pt x="1" y="1686"/>
                  <a:pt x="27" y="2124"/>
                </a:cubicBezTo>
                <a:lnTo>
                  <a:pt x="1949" y="23889"/>
                </a:lnTo>
                <a:cubicBezTo>
                  <a:pt x="1974" y="24311"/>
                  <a:pt x="2322" y="24635"/>
                  <a:pt x="2738" y="24635"/>
                </a:cubicBezTo>
                <a:cubicBezTo>
                  <a:pt x="2755" y="24635"/>
                  <a:pt x="2772" y="24634"/>
                  <a:pt x="2789" y="24633"/>
                </a:cubicBezTo>
                <a:lnTo>
                  <a:pt x="21615" y="23483"/>
                </a:lnTo>
                <a:cubicBezTo>
                  <a:pt x="22060" y="23456"/>
                  <a:pt x="22394" y="23067"/>
                  <a:pt x="22357" y="22624"/>
                </a:cubicBezTo>
                <a:lnTo>
                  <a:pt x="22400" y="730"/>
                </a:lnTo>
                <a:cubicBezTo>
                  <a:pt x="22365" y="316"/>
                  <a:pt x="22018" y="0"/>
                  <a:pt x="21608" y="0"/>
                </a:cubicBezTo>
                <a:close/>
              </a:path>
            </a:pathLst>
          </a:custGeom>
          <a:solidFill>
            <a:srgbClr val="FFFFFF"/>
          </a:solidFill>
          <a:ln>
            <a:noFill/>
          </a:ln>
          <a:effectLst>
            <a:outerShdw dist="85725" dir="3480000" algn="bl" rotWithShape="0">
              <a:srgbClr val="FCDB8B"/>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8176;p51">
            <a:extLst>
              <a:ext uri="{FF2B5EF4-FFF2-40B4-BE49-F238E27FC236}">
                <a16:creationId xmlns:a16="http://schemas.microsoft.com/office/drawing/2014/main" id="{9A3346D1-885B-2D47-E0AA-7EE7CEBBC5D6}"/>
              </a:ext>
            </a:extLst>
          </p:cNvPr>
          <p:cNvSpPr/>
          <p:nvPr/>
        </p:nvSpPr>
        <p:spPr>
          <a:xfrm flipH="1">
            <a:off x="5824984" y="3165077"/>
            <a:ext cx="1538951" cy="502921"/>
          </a:xfrm>
          <a:custGeom>
            <a:avLst/>
            <a:gdLst/>
            <a:ahLst/>
            <a:cxnLst/>
            <a:rect l="l" t="t" r="r" b="b"/>
            <a:pathLst>
              <a:path w="13902" h="4499" extrusionOk="0">
                <a:moveTo>
                  <a:pt x="1246" y="0"/>
                </a:moveTo>
                <a:cubicBezTo>
                  <a:pt x="1246" y="4"/>
                  <a:pt x="1248" y="8"/>
                  <a:pt x="1248" y="11"/>
                </a:cubicBezTo>
                <a:cubicBezTo>
                  <a:pt x="1245" y="328"/>
                  <a:pt x="975" y="584"/>
                  <a:pt x="641" y="584"/>
                </a:cubicBezTo>
                <a:cubicBezTo>
                  <a:pt x="640" y="584"/>
                  <a:pt x="638" y="584"/>
                  <a:pt x="636" y="584"/>
                </a:cubicBezTo>
                <a:cubicBezTo>
                  <a:pt x="426" y="582"/>
                  <a:pt x="134" y="326"/>
                  <a:pt x="134" y="326"/>
                </a:cubicBezTo>
                <a:lnTo>
                  <a:pt x="31" y="473"/>
                </a:lnTo>
                <a:lnTo>
                  <a:pt x="3" y="3837"/>
                </a:lnTo>
                <a:cubicBezTo>
                  <a:pt x="0" y="4145"/>
                  <a:pt x="265" y="4398"/>
                  <a:pt x="594" y="4399"/>
                </a:cubicBezTo>
                <a:lnTo>
                  <a:pt x="13275" y="4499"/>
                </a:lnTo>
                <a:cubicBezTo>
                  <a:pt x="13278" y="4499"/>
                  <a:pt x="13280" y="4499"/>
                  <a:pt x="13283" y="4499"/>
                </a:cubicBezTo>
                <a:cubicBezTo>
                  <a:pt x="13608" y="4499"/>
                  <a:pt x="13874" y="4252"/>
                  <a:pt x="13875" y="3945"/>
                </a:cubicBezTo>
                <a:lnTo>
                  <a:pt x="13901" y="631"/>
                </a:lnTo>
                <a:cubicBezTo>
                  <a:pt x="13901" y="631"/>
                  <a:pt x="13855" y="507"/>
                  <a:pt x="13820" y="507"/>
                </a:cubicBezTo>
                <a:cubicBezTo>
                  <a:pt x="13817" y="507"/>
                  <a:pt x="13813" y="509"/>
                  <a:pt x="13809" y="512"/>
                </a:cubicBezTo>
                <a:cubicBezTo>
                  <a:pt x="13699" y="618"/>
                  <a:pt x="13551" y="683"/>
                  <a:pt x="13387" y="683"/>
                </a:cubicBezTo>
                <a:cubicBezTo>
                  <a:pt x="13384" y="683"/>
                  <a:pt x="13381" y="683"/>
                  <a:pt x="13378" y="683"/>
                </a:cubicBezTo>
                <a:cubicBezTo>
                  <a:pt x="13043" y="680"/>
                  <a:pt x="12774" y="419"/>
                  <a:pt x="12776" y="101"/>
                </a:cubicBezTo>
                <a:cubicBezTo>
                  <a:pt x="12776" y="97"/>
                  <a:pt x="12777" y="93"/>
                  <a:pt x="12777" y="90"/>
                </a:cubicBezTo>
                <a:lnTo>
                  <a:pt x="12169" y="86"/>
                </a:lnTo>
                <a:lnTo>
                  <a:pt x="12169" y="86"/>
                </a:lnTo>
                <a:cubicBezTo>
                  <a:pt x="12169" y="88"/>
                  <a:pt x="12170" y="93"/>
                  <a:pt x="12170" y="96"/>
                </a:cubicBezTo>
                <a:cubicBezTo>
                  <a:pt x="12166" y="413"/>
                  <a:pt x="11898" y="669"/>
                  <a:pt x="11565" y="669"/>
                </a:cubicBezTo>
                <a:cubicBezTo>
                  <a:pt x="11563" y="669"/>
                  <a:pt x="11560" y="669"/>
                  <a:pt x="11558" y="669"/>
                </a:cubicBezTo>
                <a:cubicBezTo>
                  <a:pt x="11224" y="665"/>
                  <a:pt x="10954" y="405"/>
                  <a:pt x="10955" y="87"/>
                </a:cubicBezTo>
                <a:cubicBezTo>
                  <a:pt x="10955" y="83"/>
                  <a:pt x="10957" y="80"/>
                  <a:pt x="10957" y="76"/>
                </a:cubicBezTo>
                <a:lnTo>
                  <a:pt x="10348" y="71"/>
                </a:lnTo>
                <a:lnTo>
                  <a:pt x="10348" y="71"/>
                </a:lnTo>
                <a:cubicBezTo>
                  <a:pt x="10348" y="75"/>
                  <a:pt x="10349" y="80"/>
                  <a:pt x="10349" y="82"/>
                </a:cubicBezTo>
                <a:cubicBezTo>
                  <a:pt x="10347" y="400"/>
                  <a:pt x="10077" y="655"/>
                  <a:pt x="9742" y="655"/>
                </a:cubicBezTo>
                <a:cubicBezTo>
                  <a:pt x="9740" y="655"/>
                  <a:pt x="9739" y="655"/>
                  <a:pt x="9737" y="655"/>
                </a:cubicBezTo>
                <a:cubicBezTo>
                  <a:pt x="9403" y="651"/>
                  <a:pt x="9133" y="391"/>
                  <a:pt x="9135" y="73"/>
                </a:cubicBezTo>
                <a:cubicBezTo>
                  <a:pt x="9135" y="69"/>
                  <a:pt x="9136" y="64"/>
                  <a:pt x="9136" y="62"/>
                </a:cubicBezTo>
                <a:lnTo>
                  <a:pt x="8528" y="57"/>
                </a:lnTo>
                <a:lnTo>
                  <a:pt x="8528" y="57"/>
                </a:lnTo>
                <a:cubicBezTo>
                  <a:pt x="8528" y="61"/>
                  <a:pt x="8529" y="64"/>
                  <a:pt x="8529" y="68"/>
                </a:cubicBezTo>
                <a:cubicBezTo>
                  <a:pt x="8526" y="385"/>
                  <a:pt x="8256" y="641"/>
                  <a:pt x="7922" y="641"/>
                </a:cubicBezTo>
                <a:cubicBezTo>
                  <a:pt x="7921" y="641"/>
                  <a:pt x="7919" y="641"/>
                  <a:pt x="7917" y="641"/>
                </a:cubicBezTo>
                <a:cubicBezTo>
                  <a:pt x="7583" y="637"/>
                  <a:pt x="7313" y="377"/>
                  <a:pt x="7314" y="58"/>
                </a:cubicBezTo>
                <a:cubicBezTo>
                  <a:pt x="7314" y="56"/>
                  <a:pt x="7316" y="51"/>
                  <a:pt x="7316" y="48"/>
                </a:cubicBezTo>
                <a:lnTo>
                  <a:pt x="6707" y="43"/>
                </a:lnTo>
                <a:lnTo>
                  <a:pt x="6707" y="43"/>
                </a:lnTo>
                <a:cubicBezTo>
                  <a:pt x="6707" y="45"/>
                  <a:pt x="6709" y="51"/>
                  <a:pt x="6709" y="54"/>
                </a:cubicBezTo>
                <a:cubicBezTo>
                  <a:pt x="6706" y="370"/>
                  <a:pt x="6436" y="626"/>
                  <a:pt x="6104" y="626"/>
                </a:cubicBezTo>
                <a:cubicBezTo>
                  <a:pt x="6101" y="626"/>
                  <a:pt x="6099" y="626"/>
                  <a:pt x="6097" y="626"/>
                </a:cubicBezTo>
                <a:cubicBezTo>
                  <a:pt x="5762" y="623"/>
                  <a:pt x="5492" y="363"/>
                  <a:pt x="5495" y="44"/>
                </a:cubicBezTo>
                <a:cubicBezTo>
                  <a:pt x="5495" y="42"/>
                  <a:pt x="5496" y="37"/>
                  <a:pt x="5496" y="33"/>
                </a:cubicBezTo>
                <a:lnTo>
                  <a:pt x="4886" y="29"/>
                </a:lnTo>
                <a:lnTo>
                  <a:pt x="4886" y="29"/>
                </a:lnTo>
                <a:cubicBezTo>
                  <a:pt x="4886" y="32"/>
                  <a:pt x="4889" y="37"/>
                  <a:pt x="4889" y="39"/>
                </a:cubicBezTo>
                <a:cubicBezTo>
                  <a:pt x="4885" y="356"/>
                  <a:pt x="4617" y="612"/>
                  <a:pt x="4284" y="612"/>
                </a:cubicBezTo>
                <a:cubicBezTo>
                  <a:pt x="4282" y="612"/>
                  <a:pt x="4279" y="612"/>
                  <a:pt x="4277" y="612"/>
                </a:cubicBezTo>
                <a:cubicBezTo>
                  <a:pt x="3943" y="610"/>
                  <a:pt x="3672" y="348"/>
                  <a:pt x="3674" y="30"/>
                </a:cubicBezTo>
                <a:cubicBezTo>
                  <a:pt x="3674" y="27"/>
                  <a:pt x="3675" y="23"/>
                  <a:pt x="3675" y="19"/>
                </a:cubicBezTo>
                <a:lnTo>
                  <a:pt x="3067" y="14"/>
                </a:lnTo>
                <a:lnTo>
                  <a:pt x="3067" y="14"/>
                </a:lnTo>
                <a:cubicBezTo>
                  <a:pt x="3067" y="18"/>
                  <a:pt x="3068" y="23"/>
                  <a:pt x="3068" y="25"/>
                </a:cubicBezTo>
                <a:cubicBezTo>
                  <a:pt x="3066" y="343"/>
                  <a:pt x="2794" y="598"/>
                  <a:pt x="2461" y="598"/>
                </a:cubicBezTo>
                <a:cubicBezTo>
                  <a:pt x="2459" y="598"/>
                  <a:pt x="2458" y="598"/>
                  <a:pt x="2456" y="598"/>
                </a:cubicBezTo>
                <a:cubicBezTo>
                  <a:pt x="2122" y="594"/>
                  <a:pt x="1852" y="334"/>
                  <a:pt x="1854" y="16"/>
                </a:cubicBezTo>
                <a:cubicBezTo>
                  <a:pt x="1854" y="13"/>
                  <a:pt x="1855" y="8"/>
                  <a:pt x="1855" y="5"/>
                </a:cubicBezTo>
                <a:lnTo>
                  <a:pt x="1246" y="0"/>
                </a:lnTo>
                <a:close/>
              </a:path>
            </a:pathLst>
          </a:custGeom>
          <a:solidFill>
            <a:srgbClr val="86D3B1"/>
          </a:solidFill>
          <a:ln>
            <a:noFill/>
          </a:ln>
          <a:effectLst>
            <a:outerShdw dist="66675" dir="3060000" algn="bl" rotWithShape="0">
              <a:srgbClr val="191919"/>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8177;p51">
            <a:extLst>
              <a:ext uri="{FF2B5EF4-FFF2-40B4-BE49-F238E27FC236}">
                <a16:creationId xmlns:a16="http://schemas.microsoft.com/office/drawing/2014/main" id="{713EE9D9-2BDA-87DC-5459-2977E033D1F1}"/>
              </a:ext>
            </a:extLst>
          </p:cNvPr>
          <p:cNvSpPr/>
          <p:nvPr/>
        </p:nvSpPr>
        <p:spPr>
          <a:xfrm rot="-5400000">
            <a:off x="5899600" y="469982"/>
            <a:ext cx="1062423" cy="3583054"/>
          </a:xfrm>
          <a:custGeom>
            <a:avLst/>
            <a:gdLst/>
            <a:ahLst/>
            <a:cxnLst/>
            <a:rect l="l" t="t" r="r" b="b"/>
            <a:pathLst>
              <a:path w="22401" h="24636" extrusionOk="0">
                <a:moveTo>
                  <a:pt x="21608" y="0"/>
                </a:moveTo>
                <a:cubicBezTo>
                  <a:pt x="21593" y="0"/>
                  <a:pt x="21577" y="0"/>
                  <a:pt x="21561" y="1"/>
                </a:cubicBezTo>
                <a:lnTo>
                  <a:pt x="772" y="1282"/>
                </a:lnTo>
                <a:cubicBezTo>
                  <a:pt x="334" y="1310"/>
                  <a:pt x="1" y="1686"/>
                  <a:pt x="27" y="2124"/>
                </a:cubicBezTo>
                <a:lnTo>
                  <a:pt x="1949" y="23889"/>
                </a:lnTo>
                <a:cubicBezTo>
                  <a:pt x="1974" y="24311"/>
                  <a:pt x="2322" y="24635"/>
                  <a:pt x="2738" y="24635"/>
                </a:cubicBezTo>
                <a:cubicBezTo>
                  <a:pt x="2755" y="24635"/>
                  <a:pt x="2772" y="24634"/>
                  <a:pt x="2789" y="24633"/>
                </a:cubicBezTo>
                <a:lnTo>
                  <a:pt x="21615" y="23483"/>
                </a:lnTo>
                <a:cubicBezTo>
                  <a:pt x="22060" y="23456"/>
                  <a:pt x="22394" y="23067"/>
                  <a:pt x="22357" y="22624"/>
                </a:cubicBezTo>
                <a:lnTo>
                  <a:pt x="22400" y="730"/>
                </a:lnTo>
                <a:cubicBezTo>
                  <a:pt x="22365" y="316"/>
                  <a:pt x="22018" y="0"/>
                  <a:pt x="21608" y="0"/>
                </a:cubicBezTo>
                <a:close/>
              </a:path>
            </a:pathLst>
          </a:custGeom>
          <a:solidFill>
            <a:srgbClr val="FFFFFF"/>
          </a:solidFill>
          <a:ln>
            <a:noFill/>
          </a:ln>
          <a:effectLst>
            <a:outerShdw dist="85725" dir="3480000" algn="bl" rotWithShape="0">
              <a:srgbClr val="FCDB8B"/>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8178;p51">
            <a:extLst>
              <a:ext uri="{FF2B5EF4-FFF2-40B4-BE49-F238E27FC236}">
                <a16:creationId xmlns:a16="http://schemas.microsoft.com/office/drawing/2014/main" id="{F8FC82B0-D099-7286-05B2-8A5A2E92CA13}"/>
              </a:ext>
            </a:extLst>
          </p:cNvPr>
          <p:cNvSpPr/>
          <p:nvPr/>
        </p:nvSpPr>
        <p:spPr>
          <a:xfrm>
            <a:off x="4367235" y="1425988"/>
            <a:ext cx="1538951" cy="502921"/>
          </a:xfrm>
          <a:custGeom>
            <a:avLst/>
            <a:gdLst/>
            <a:ahLst/>
            <a:cxnLst/>
            <a:rect l="l" t="t" r="r" b="b"/>
            <a:pathLst>
              <a:path w="13902" h="4499" extrusionOk="0">
                <a:moveTo>
                  <a:pt x="1246" y="0"/>
                </a:moveTo>
                <a:cubicBezTo>
                  <a:pt x="1246" y="4"/>
                  <a:pt x="1248" y="8"/>
                  <a:pt x="1248" y="11"/>
                </a:cubicBezTo>
                <a:cubicBezTo>
                  <a:pt x="1245" y="328"/>
                  <a:pt x="975" y="584"/>
                  <a:pt x="641" y="584"/>
                </a:cubicBezTo>
                <a:cubicBezTo>
                  <a:pt x="640" y="584"/>
                  <a:pt x="638" y="584"/>
                  <a:pt x="636" y="584"/>
                </a:cubicBezTo>
                <a:cubicBezTo>
                  <a:pt x="426" y="582"/>
                  <a:pt x="134" y="326"/>
                  <a:pt x="134" y="326"/>
                </a:cubicBezTo>
                <a:lnTo>
                  <a:pt x="31" y="473"/>
                </a:lnTo>
                <a:lnTo>
                  <a:pt x="3" y="3837"/>
                </a:lnTo>
                <a:cubicBezTo>
                  <a:pt x="0" y="4145"/>
                  <a:pt x="265" y="4398"/>
                  <a:pt x="594" y="4399"/>
                </a:cubicBezTo>
                <a:lnTo>
                  <a:pt x="13275" y="4499"/>
                </a:lnTo>
                <a:cubicBezTo>
                  <a:pt x="13278" y="4499"/>
                  <a:pt x="13280" y="4499"/>
                  <a:pt x="13283" y="4499"/>
                </a:cubicBezTo>
                <a:cubicBezTo>
                  <a:pt x="13608" y="4499"/>
                  <a:pt x="13874" y="4252"/>
                  <a:pt x="13875" y="3945"/>
                </a:cubicBezTo>
                <a:lnTo>
                  <a:pt x="13901" y="631"/>
                </a:lnTo>
                <a:cubicBezTo>
                  <a:pt x="13901" y="631"/>
                  <a:pt x="13855" y="507"/>
                  <a:pt x="13820" y="507"/>
                </a:cubicBezTo>
                <a:cubicBezTo>
                  <a:pt x="13817" y="507"/>
                  <a:pt x="13813" y="509"/>
                  <a:pt x="13809" y="512"/>
                </a:cubicBezTo>
                <a:cubicBezTo>
                  <a:pt x="13699" y="618"/>
                  <a:pt x="13551" y="683"/>
                  <a:pt x="13387" y="683"/>
                </a:cubicBezTo>
                <a:cubicBezTo>
                  <a:pt x="13384" y="683"/>
                  <a:pt x="13381" y="683"/>
                  <a:pt x="13378" y="683"/>
                </a:cubicBezTo>
                <a:cubicBezTo>
                  <a:pt x="13043" y="680"/>
                  <a:pt x="12774" y="419"/>
                  <a:pt x="12776" y="101"/>
                </a:cubicBezTo>
                <a:cubicBezTo>
                  <a:pt x="12776" y="97"/>
                  <a:pt x="12777" y="93"/>
                  <a:pt x="12777" y="90"/>
                </a:cubicBezTo>
                <a:lnTo>
                  <a:pt x="12169" y="86"/>
                </a:lnTo>
                <a:lnTo>
                  <a:pt x="12169" y="86"/>
                </a:lnTo>
                <a:cubicBezTo>
                  <a:pt x="12169" y="88"/>
                  <a:pt x="12170" y="93"/>
                  <a:pt x="12170" y="96"/>
                </a:cubicBezTo>
                <a:cubicBezTo>
                  <a:pt x="12166" y="413"/>
                  <a:pt x="11898" y="669"/>
                  <a:pt x="11565" y="669"/>
                </a:cubicBezTo>
                <a:cubicBezTo>
                  <a:pt x="11563" y="669"/>
                  <a:pt x="11560" y="669"/>
                  <a:pt x="11558" y="669"/>
                </a:cubicBezTo>
                <a:cubicBezTo>
                  <a:pt x="11224" y="665"/>
                  <a:pt x="10954" y="405"/>
                  <a:pt x="10955" y="87"/>
                </a:cubicBezTo>
                <a:cubicBezTo>
                  <a:pt x="10955" y="83"/>
                  <a:pt x="10957" y="80"/>
                  <a:pt x="10957" y="76"/>
                </a:cubicBezTo>
                <a:lnTo>
                  <a:pt x="10348" y="71"/>
                </a:lnTo>
                <a:lnTo>
                  <a:pt x="10348" y="71"/>
                </a:lnTo>
                <a:cubicBezTo>
                  <a:pt x="10348" y="75"/>
                  <a:pt x="10349" y="80"/>
                  <a:pt x="10349" y="82"/>
                </a:cubicBezTo>
                <a:cubicBezTo>
                  <a:pt x="10347" y="400"/>
                  <a:pt x="10077" y="655"/>
                  <a:pt x="9742" y="655"/>
                </a:cubicBezTo>
                <a:cubicBezTo>
                  <a:pt x="9740" y="655"/>
                  <a:pt x="9739" y="655"/>
                  <a:pt x="9737" y="655"/>
                </a:cubicBezTo>
                <a:cubicBezTo>
                  <a:pt x="9403" y="651"/>
                  <a:pt x="9133" y="391"/>
                  <a:pt x="9135" y="73"/>
                </a:cubicBezTo>
                <a:cubicBezTo>
                  <a:pt x="9135" y="69"/>
                  <a:pt x="9136" y="64"/>
                  <a:pt x="9136" y="62"/>
                </a:cubicBezTo>
                <a:lnTo>
                  <a:pt x="8528" y="57"/>
                </a:lnTo>
                <a:lnTo>
                  <a:pt x="8528" y="57"/>
                </a:lnTo>
                <a:cubicBezTo>
                  <a:pt x="8528" y="61"/>
                  <a:pt x="8529" y="64"/>
                  <a:pt x="8529" y="68"/>
                </a:cubicBezTo>
                <a:cubicBezTo>
                  <a:pt x="8526" y="385"/>
                  <a:pt x="8256" y="641"/>
                  <a:pt x="7922" y="641"/>
                </a:cubicBezTo>
                <a:cubicBezTo>
                  <a:pt x="7921" y="641"/>
                  <a:pt x="7919" y="641"/>
                  <a:pt x="7917" y="641"/>
                </a:cubicBezTo>
                <a:cubicBezTo>
                  <a:pt x="7583" y="637"/>
                  <a:pt x="7313" y="377"/>
                  <a:pt x="7314" y="58"/>
                </a:cubicBezTo>
                <a:cubicBezTo>
                  <a:pt x="7314" y="56"/>
                  <a:pt x="7316" y="51"/>
                  <a:pt x="7316" y="48"/>
                </a:cubicBezTo>
                <a:lnTo>
                  <a:pt x="6707" y="43"/>
                </a:lnTo>
                <a:lnTo>
                  <a:pt x="6707" y="43"/>
                </a:lnTo>
                <a:cubicBezTo>
                  <a:pt x="6707" y="45"/>
                  <a:pt x="6709" y="51"/>
                  <a:pt x="6709" y="54"/>
                </a:cubicBezTo>
                <a:cubicBezTo>
                  <a:pt x="6706" y="370"/>
                  <a:pt x="6436" y="626"/>
                  <a:pt x="6104" y="626"/>
                </a:cubicBezTo>
                <a:cubicBezTo>
                  <a:pt x="6101" y="626"/>
                  <a:pt x="6099" y="626"/>
                  <a:pt x="6097" y="626"/>
                </a:cubicBezTo>
                <a:cubicBezTo>
                  <a:pt x="5762" y="623"/>
                  <a:pt x="5492" y="363"/>
                  <a:pt x="5495" y="44"/>
                </a:cubicBezTo>
                <a:cubicBezTo>
                  <a:pt x="5495" y="42"/>
                  <a:pt x="5496" y="37"/>
                  <a:pt x="5496" y="33"/>
                </a:cubicBezTo>
                <a:lnTo>
                  <a:pt x="4886" y="29"/>
                </a:lnTo>
                <a:lnTo>
                  <a:pt x="4886" y="29"/>
                </a:lnTo>
                <a:cubicBezTo>
                  <a:pt x="4886" y="32"/>
                  <a:pt x="4889" y="37"/>
                  <a:pt x="4889" y="39"/>
                </a:cubicBezTo>
                <a:cubicBezTo>
                  <a:pt x="4885" y="356"/>
                  <a:pt x="4617" y="612"/>
                  <a:pt x="4284" y="612"/>
                </a:cubicBezTo>
                <a:cubicBezTo>
                  <a:pt x="4282" y="612"/>
                  <a:pt x="4279" y="612"/>
                  <a:pt x="4277" y="612"/>
                </a:cubicBezTo>
                <a:cubicBezTo>
                  <a:pt x="3943" y="610"/>
                  <a:pt x="3672" y="348"/>
                  <a:pt x="3674" y="30"/>
                </a:cubicBezTo>
                <a:cubicBezTo>
                  <a:pt x="3674" y="27"/>
                  <a:pt x="3675" y="23"/>
                  <a:pt x="3675" y="19"/>
                </a:cubicBezTo>
                <a:lnTo>
                  <a:pt x="3067" y="14"/>
                </a:lnTo>
                <a:lnTo>
                  <a:pt x="3067" y="14"/>
                </a:lnTo>
                <a:cubicBezTo>
                  <a:pt x="3067" y="18"/>
                  <a:pt x="3068" y="23"/>
                  <a:pt x="3068" y="25"/>
                </a:cubicBezTo>
                <a:cubicBezTo>
                  <a:pt x="3066" y="343"/>
                  <a:pt x="2794" y="598"/>
                  <a:pt x="2461" y="598"/>
                </a:cubicBezTo>
                <a:cubicBezTo>
                  <a:pt x="2459" y="598"/>
                  <a:pt x="2458" y="598"/>
                  <a:pt x="2456" y="598"/>
                </a:cubicBezTo>
                <a:cubicBezTo>
                  <a:pt x="2122" y="594"/>
                  <a:pt x="1852" y="334"/>
                  <a:pt x="1854" y="16"/>
                </a:cubicBezTo>
                <a:cubicBezTo>
                  <a:pt x="1854" y="13"/>
                  <a:pt x="1855" y="8"/>
                  <a:pt x="1855" y="5"/>
                </a:cubicBezTo>
                <a:lnTo>
                  <a:pt x="1246" y="0"/>
                </a:lnTo>
                <a:close/>
              </a:path>
            </a:pathLst>
          </a:custGeom>
          <a:solidFill>
            <a:srgbClr val="0086F7"/>
          </a:solidFill>
          <a:ln>
            <a:noFill/>
          </a:ln>
          <a:effectLst>
            <a:outerShdw dist="66675" dir="3060000" algn="bl" rotWithShape="0">
              <a:srgbClr val="191919"/>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8183;p51">
            <a:extLst>
              <a:ext uri="{FF2B5EF4-FFF2-40B4-BE49-F238E27FC236}">
                <a16:creationId xmlns:a16="http://schemas.microsoft.com/office/drawing/2014/main" id="{A8ECC6C2-E698-F507-A925-CE59E0C40313}"/>
              </a:ext>
            </a:extLst>
          </p:cNvPr>
          <p:cNvSpPr txBox="1">
            <a:spLocks/>
          </p:cNvSpPr>
          <p:nvPr/>
        </p:nvSpPr>
        <p:spPr>
          <a:xfrm>
            <a:off x="5962509" y="3218329"/>
            <a:ext cx="1371600" cy="365700"/>
          </a:xfrm>
          <a:prstGeom prst="rect">
            <a:avLst/>
          </a:prstGeom>
          <a:noFill/>
          <a:ln>
            <a:noFill/>
          </a:ln>
          <a:effectLst>
            <a:outerShdw dist="38100" dir="282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500"/>
              <a:buFont typeface="Archivo Black"/>
              <a:buNone/>
              <a:defRPr sz="2000" b="0" i="0" u="none" strike="noStrike" cap="none">
                <a:solidFill>
                  <a:srgbClr val="FFFFFF"/>
                </a:solidFill>
                <a:latin typeface="Archivo Black"/>
                <a:ea typeface="Archivo Black"/>
                <a:cs typeface="Archivo Black"/>
                <a:sym typeface="Archivo Black"/>
              </a:defRPr>
            </a:lvl1pPr>
            <a:lvl2pPr marR="0" lvl="1"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2pPr>
            <a:lvl3pPr marR="0" lvl="2"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3pPr>
            <a:lvl4pPr marR="0" lvl="3"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4pPr>
            <a:lvl5pPr marR="0" lvl="4"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5pPr>
            <a:lvl6pPr marR="0" lvl="5"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6pPr>
            <a:lvl7pPr marR="0" lvl="6"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7pPr>
            <a:lvl8pPr marR="0" lvl="7"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8pPr>
            <a:lvl9pPr marR="0" lvl="8"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9pPr>
          </a:lstStyle>
          <a:p>
            <a:pPr marL="0" marR="0" lvl="0" indent="0" algn="ctr" defTabSz="914400" rtl="0" eaLnBrk="1" fontAlgn="auto" latinLnBrk="0" hangingPunct="1">
              <a:lnSpc>
                <a:spcPct val="100000"/>
              </a:lnSpc>
              <a:spcBef>
                <a:spcPts val="0"/>
              </a:spcBef>
              <a:spcAft>
                <a:spcPts val="0"/>
              </a:spcAft>
              <a:buClr>
                <a:srgbClr val="FFFFFF"/>
              </a:buClr>
              <a:buSzPts val="2500"/>
              <a:buFont typeface="Archivo Black"/>
              <a:buNone/>
              <a:tabLst/>
              <a:defRPr/>
            </a:pPr>
            <a:r>
              <a:rPr lang="en-US" sz="2800">
                <a:solidFill>
                  <a:srgbClr val="191919"/>
                </a:solidFill>
                <a:latin typeface="Times New Roman" panose="02020603050405020304" pitchFamily="18" charset="0"/>
                <a:cs typeface="Times New Roman" panose="02020603050405020304" pitchFamily="18" charset="0"/>
              </a:rPr>
              <a:t>PTBĐ</a:t>
            </a:r>
            <a:endParaRPr kumimoji="0" lang="en-US" sz="2800" b="0" i="0" u="none" strike="noStrike" kern="0" cap="none" spc="0" normalizeH="0" baseline="0" noProof="0">
              <a:ln>
                <a:noFill/>
              </a:ln>
              <a:solidFill>
                <a:srgbClr val="191919"/>
              </a:solidFill>
              <a:effectLst/>
              <a:uLnTx/>
              <a:uFillTx/>
              <a:latin typeface="Times New Roman" panose="02020603050405020304" pitchFamily="18" charset="0"/>
              <a:cs typeface="Times New Roman" panose="02020603050405020304" pitchFamily="18" charset="0"/>
              <a:sym typeface="Archivo Black"/>
            </a:endParaRPr>
          </a:p>
        </p:txBody>
      </p:sp>
      <p:pic>
        <p:nvPicPr>
          <p:cNvPr id="67" name="Google Shape;516;p33">
            <a:extLst>
              <a:ext uri="{FF2B5EF4-FFF2-40B4-BE49-F238E27FC236}">
                <a16:creationId xmlns:a16="http://schemas.microsoft.com/office/drawing/2014/main" id="{07788275-78E6-4EB4-E65E-B2A79B961AE3}"/>
              </a:ext>
            </a:extLst>
          </p:cNvPr>
          <p:cNvPicPr preferRelativeResize="0"/>
          <p:nvPr/>
        </p:nvPicPr>
        <p:blipFill>
          <a:blip r:embed="rId4">
            <a:alphaModFix/>
          </a:blip>
          <a:stretch>
            <a:fillRect/>
          </a:stretch>
        </p:blipFill>
        <p:spPr>
          <a:xfrm>
            <a:off x="898525" y="1534700"/>
            <a:ext cx="1751018" cy="3495178"/>
          </a:xfrm>
          <a:prstGeom prst="rect">
            <a:avLst/>
          </a:prstGeom>
          <a:noFill/>
          <a:ln>
            <a:noFill/>
          </a:ln>
        </p:spPr>
      </p:pic>
      <p:sp>
        <p:nvSpPr>
          <p:cNvPr id="68" name="Google Shape;8183;p51">
            <a:extLst>
              <a:ext uri="{FF2B5EF4-FFF2-40B4-BE49-F238E27FC236}">
                <a16:creationId xmlns:a16="http://schemas.microsoft.com/office/drawing/2014/main" id="{450EF8CB-E061-1802-D6D0-1BB0CC2AC117}"/>
              </a:ext>
            </a:extLst>
          </p:cNvPr>
          <p:cNvSpPr txBox="1">
            <a:spLocks/>
          </p:cNvSpPr>
          <p:nvPr/>
        </p:nvSpPr>
        <p:spPr>
          <a:xfrm>
            <a:off x="4356796" y="1531305"/>
            <a:ext cx="1371600" cy="365700"/>
          </a:xfrm>
          <a:prstGeom prst="rect">
            <a:avLst/>
          </a:prstGeom>
          <a:noFill/>
          <a:ln>
            <a:noFill/>
          </a:ln>
          <a:effectLst>
            <a:outerShdw dist="38100" dir="282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500"/>
              <a:buFont typeface="Archivo Black"/>
              <a:buNone/>
              <a:defRPr sz="2000" b="0" i="0" u="none" strike="noStrike" cap="none">
                <a:solidFill>
                  <a:srgbClr val="FFFFFF"/>
                </a:solidFill>
                <a:latin typeface="Archivo Black"/>
                <a:ea typeface="Archivo Black"/>
                <a:cs typeface="Archivo Black"/>
                <a:sym typeface="Archivo Black"/>
              </a:defRPr>
            </a:lvl1pPr>
            <a:lvl2pPr marR="0" lvl="1"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2pPr>
            <a:lvl3pPr marR="0" lvl="2"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3pPr>
            <a:lvl4pPr marR="0" lvl="3"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4pPr>
            <a:lvl5pPr marR="0" lvl="4"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5pPr>
            <a:lvl6pPr marR="0" lvl="5"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6pPr>
            <a:lvl7pPr marR="0" lvl="6"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7pPr>
            <a:lvl8pPr marR="0" lvl="7"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8pPr>
            <a:lvl9pPr marR="0" lvl="8" algn="ctr" rtl="0">
              <a:lnSpc>
                <a:spcPct val="100000"/>
              </a:lnSpc>
              <a:spcBef>
                <a:spcPts val="0"/>
              </a:spcBef>
              <a:spcAft>
                <a:spcPts val="0"/>
              </a:spcAft>
              <a:buClr>
                <a:srgbClr val="FFFFFF"/>
              </a:buClr>
              <a:buSzPts val="2500"/>
              <a:buFont typeface="Archivo Black"/>
              <a:buNone/>
              <a:defRPr sz="2500" b="0" i="0" u="none" strike="noStrike" cap="none">
                <a:solidFill>
                  <a:srgbClr val="FFFFFF"/>
                </a:solidFill>
                <a:latin typeface="Archivo Black"/>
                <a:ea typeface="Archivo Black"/>
                <a:cs typeface="Archivo Black"/>
                <a:sym typeface="Archivo Black"/>
              </a:defRPr>
            </a:lvl9pPr>
          </a:lstStyle>
          <a:p>
            <a:pPr marL="0" marR="0" lvl="0" indent="0" algn="ctr" defTabSz="914400" rtl="0" eaLnBrk="1" fontAlgn="auto" latinLnBrk="0" hangingPunct="1">
              <a:lnSpc>
                <a:spcPct val="100000"/>
              </a:lnSpc>
              <a:spcBef>
                <a:spcPts val="0"/>
              </a:spcBef>
              <a:spcAft>
                <a:spcPts val="0"/>
              </a:spcAft>
              <a:buClr>
                <a:srgbClr val="FFFFFF"/>
              </a:buClr>
              <a:buSzPts val="2500"/>
              <a:buFont typeface="Archivo Black"/>
              <a:buNone/>
              <a:tabLst/>
              <a:defRPr/>
            </a:pPr>
            <a:r>
              <a:rPr kumimoji="0" lang="en-US" sz="2800" b="0" i="0" u="none" strike="noStrike" kern="0" cap="none" spc="0" normalizeH="0" baseline="0" noProof="0">
                <a:ln>
                  <a:noFill/>
                </a:ln>
                <a:solidFill>
                  <a:srgbClr val="191919"/>
                </a:solidFill>
                <a:effectLst/>
                <a:uLnTx/>
                <a:uFillTx/>
                <a:latin typeface="Times New Roman" panose="02020603050405020304" pitchFamily="18" charset="0"/>
                <a:cs typeface="Times New Roman" panose="02020603050405020304" pitchFamily="18" charset="0"/>
                <a:sym typeface="Archivo Black"/>
              </a:rPr>
              <a:t>Thể</a:t>
            </a:r>
            <a:r>
              <a:rPr kumimoji="0" lang="en-US" sz="2800" b="0" i="0" u="none" strike="noStrike" kern="0" cap="none" spc="0" normalizeH="0" noProof="0">
                <a:ln>
                  <a:noFill/>
                </a:ln>
                <a:solidFill>
                  <a:srgbClr val="191919"/>
                </a:solidFill>
                <a:effectLst/>
                <a:uLnTx/>
                <a:uFillTx/>
                <a:latin typeface="Times New Roman" panose="02020603050405020304" pitchFamily="18" charset="0"/>
                <a:cs typeface="Times New Roman" panose="02020603050405020304" pitchFamily="18" charset="0"/>
                <a:sym typeface="Archivo Black"/>
              </a:rPr>
              <a:t> loại</a:t>
            </a:r>
            <a:endParaRPr kumimoji="0" lang="en-US" sz="2800" b="0" i="0" u="none" strike="noStrike" kern="0" cap="none" spc="0" normalizeH="0" baseline="0" noProof="0">
              <a:ln>
                <a:noFill/>
              </a:ln>
              <a:solidFill>
                <a:srgbClr val="191919"/>
              </a:solidFill>
              <a:effectLst/>
              <a:uLnTx/>
              <a:uFillTx/>
              <a:latin typeface="Times New Roman" panose="02020603050405020304" pitchFamily="18" charset="0"/>
              <a:cs typeface="Times New Roman" panose="02020603050405020304" pitchFamily="18" charset="0"/>
              <a:sym typeface="Archivo Black"/>
            </a:endParaRPr>
          </a:p>
        </p:txBody>
      </p:sp>
      <p:sp>
        <p:nvSpPr>
          <p:cNvPr id="69" name="TextBox 68">
            <a:extLst>
              <a:ext uri="{FF2B5EF4-FFF2-40B4-BE49-F238E27FC236}">
                <a16:creationId xmlns:a16="http://schemas.microsoft.com/office/drawing/2014/main" id="{FC7AA0AE-EFC6-BB50-1AAF-00B8F1F1BF1C}"/>
              </a:ext>
            </a:extLst>
          </p:cNvPr>
          <p:cNvSpPr txBox="1"/>
          <p:nvPr/>
        </p:nvSpPr>
        <p:spPr>
          <a:xfrm>
            <a:off x="5205603" y="2027721"/>
            <a:ext cx="4257011" cy="523220"/>
          </a:xfrm>
          <a:prstGeom prst="rect">
            <a:avLst/>
          </a:prstGeom>
          <a:noFill/>
        </p:spPr>
        <p:txBody>
          <a:bodyPr wrap="square">
            <a:spAutoFit/>
          </a:bodyPr>
          <a:lstStyle/>
          <a:p>
            <a:r>
              <a:rPr lang="vi-VN" sz="2800">
                <a:latin typeface="Times New Roman" panose="02020603050405020304" pitchFamily="18" charset="0"/>
                <a:cs typeface="Times New Roman" panose="02020603050405020304" pitchFamily="18" charset="0"/>
              </a:rPr>
              <a:t>Văn bản thông </a:t>
            </a:r>
            <a:r>
              <a:rPr lang="en-US" sz="2800">
                <a:latin typeface="Times New Roman" panose="02020603050405020304" pitchFamily="18" charset="0"/>
                <a:cs typeface="Times New Roman" panose="02020603050405020304" pitchFamily="18" charset="0"/>
              </a:rPr>
              <a:t>tin</a:t>
            </a:r>
          </a:p>
        </p:txBody>
      </p:sp>
      <p:sp>
        <p:nvSpPr>
          <p:cNvPr id="70" name="TextBox 69">
            <a:extLst>
              <a:ext uri="{FF2B5EF4-FFF2-40B4-BE49-F238E27FC236}">
                <a16:creationId xmlns:a16="http://schemas.microsoft.com/office/drawing/2014/main" id="{BE8F2CCF-47C3-FEC7-80D1-AF6B1E6D3097}"/>
              </a:ext>
            </a:extLst>
          </p:cNvPr>
          <p:cNvSpPr txBox="1"/>
          <p:nvPr/>
        </p:nvSpPr>
        <p:spPr>
          <a:xfrm>
            <a:off x="4219668" y="3825607"/>
            <a:ext cx="3403159" cy="523220"/>
          </a:xfrm>
          <a:prstGeom prst="rect">
            <a:avLst/>
          </a:prstGeom>
          <a:noFill/>
        </p:spPr>
        <p:txBody>
          <a:bodyPr wrap="square">
            <a:spAutoFit/>
          </a:bodyPr>
          <a:lstStyle/>
          <a:p>
            <a:r>
              <a:rPr lang="vi-VN" sz="2800">
                <a:latin typeface="+mj-lt"/>
              </a:rPr>
              <a:t>thuyết minh</a:t>
            </a:r>
            <a:endParaRPr lang="en-US" sz="2800">
              <a:latin typeface="+mj-lt"/>
            </a:endParaRPr>
          </a:p>
        </p:txBody>
      </p:sp>
    </p:spTree>
    <p:extLst>
      <p:ext uri="{BB962C8B-B14F-4D97-AF65-F5344CB8AC3E}">
        <p14:creationId xmlns:p14="http://schemas.microsoft.com/office/powerpoint/2010/main" val="557950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barn(inVertical)">
                                      <p:cBhvr>
                                        <p:cTn id="13" dur="500"/>
                                        <p:tgtEl>
                                          <p:spTgt spid="6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arn(inVertical)">
                                      <p:cBhvr>
                                        <p:cTn id="16" dur="5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barn(inVertical)">
                                      <p:cBhvr>
                                        <p:cTn id="21" dur="500"/>
                                        <p:tgtEl>
                                          <p:spTgt spid="6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arn(inVertical)">
                                      <p:cBhvr>
                                        <p:cTn id="24" dur="500"/>
                                        <p:tgtEl>
                                          <p:spTgt spid="6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pic>
        <p:nvPicPr>
          <p:cNvPr id="44" name="Picture 43">
            <a:extLst>
              <a:ext uri="{FF2B5EF4-FFF2-40B4-BE49-F238E27FC236}">
                <a16:creationId xmlns:a16="http://schemas.microsoft.com/office/drawing/2014/main" id="{B240C73D-4345-63D6-877F-92AB35CCC050}"/>
              </a:ext>
            </a:extLst>
          </p:cNvPr>
          <p:cNvPicPr>
            <a:picLocks noChangeAspect="1"/>
          </p:cNvPicPr>
          <p:nvPr/>
        </p:nvPicPr>
        <p:blipFill>
          <a:blip r:embed="rId3"/>
          <a:stretch>
            <a:fillRect/>
          </a:stretch>
        </p:blipFill>
        <p:spPr>
          <a:xfrm>
            <a:off x="0" y="1255"/>
            <a:ext cx="9144000" cy="5140990"/>
          </a:xfrm>
          <a:prstGeom prst="rect">
            <a:avLst/>
          </a:prstGeom>
        </p:spPr>
      </p:pic>
      <p:cxnSp>
        <p:nvCxnSpPr>
          <p:cNvPr id="45" name="Google Shape;425;p6">
            <a:extLst>
              <a:ext uri="{FF2B5EF4-FFF2-40B4-BE49-F238E27FC236}">
                <a16:creationId xmlns:a16="http://schemas.microsoft.com/office/drawing/2014/main" id="{DE588B5D-40C6-2A40-2AEC-570B4497B918}"/>
              </a:ext>
            </a:extLst>
          </p:cNvPr>
          <p:cNvCxnSpPr>
            <a:cxnSpLocks/>
          </p:cNvCxnSpPr>
          <p:nvPr/>
        </p:nvCxnSpPr>
        <p:spPr>
          <a:xfrm>
            <a:off x="2593641" y="1136383"/>
            <a:ext cx="3582570" cy="0"/>
          </a:xfrm>
          <a:prstGeom prst="straightConnector1">
            <a:avLst/>
          </a:prstGeom>
          <a:noFill/>
          <a:ln w="28575" cap="rnd" cmpd="sng">
            <a:solidFill>
              <a:schemeClr val="accent5"/>
            </a:solidFill>
            <a:prstDash val="solid"/>
            <a:round/>
            <a:headEnd type="none" w="med" len="med"/>
            <a:tailEnd type="none" w="med" len="med"/>
          </a:ln>
        </p:spPr>
      </p:cxnSp>
      <p:sp>
        <p:nvSpPr>
          <p:cNvPr id="47" name="Google Shape;2088;p36">
            <a:extLst>
              <a:ext uri="{FF2B5EF4-FFF2-40B4-BE49-F238E27FC236}">
                <a16:creationId xmlns:a16="http://schemas.microsoft.com/office/drawing/2014/main" id="{1638F9CF-4FAC-7288-56EA-65E1181963B6}"/>
              </a:ext>
            </a:extLst>
          </p:cNvPr>
          <p:cNvSpPr txBox="1">
            <a:spLocks noGrp="1"/>
          </p:cNvSpPr>
          <p:nvPr>
            <p:ph type="title" idx="2"/>
          </p:nvPr>
        </p:nvSpPr>
        <p:spPr>
          <a:xfrm>
            <a:off x="1026276" y="399390"/>
            <a:ext cx="6717300" cy="90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*Bố cục</a:t>
            </a:r>
            <a:endParaRPr b="1">
              <a:latin typeface="Times New Roman" panose="02020603050405020304" pitchFamily="18" charset="0"/>
              <a:cs typeface="Times New Roman" panose="02020603050405020304" pitchFamily="18" charset="0"/>
            </a:endParaRPr>
          </a:p>
        </p:txBody>
      </p:sp>
      <p:sp>
        <p:nvSpPr>
          <p:cNvPr id="2" name="Google Shape;1240;p19">
            <a:extLst>
              <a:ext uri="{FF2B5EF4-FFF2-40B4-BE49-F238E27FC236}">
                <a16:creationId xmlns:a16="http://schemas.microsoft.com/office/drawing/2014/main" id="{18687F88-76A7-9FBA-274D-029AFEC6EE7B}"/>
              </a:ext>
            </a:extLst>
          </p:cNvPr>
          <p:cNvSpPr/>
          <p:nvPr/>
        </p:nvSpPr>
        <p:spPr>
          <a:xfrm flipH="1">
            <a:off x="332437" y="1199400"/>
            <a:ext cx="839825" cy="475500"/>
          </a:xfrm>
          <a:custGeom>
            <a:avLst/>
            <a:gdLst/>
            <a:ahLst/>
            <a:cxnLst/>
            <a:rect l="l" t="t" r="r" b="b"/>
            <a:pathLst>
              <a:path w="33593" h="19020" extrusionOk="0">
                <a:moveTo>
                  <a:pt x="15312" y="0"/>
                </a:moveTo>
                <a:cubicBezTo>
                  <a:pt x="14683" y="0"/>
                  <a:pt x="14092" y="1641"/>
                  <a:pt x="14092" y="1641"/>
                </a:cubicBezTo>
                <a:cubicBezTo>
                  <a:pt x="14092" y="1641"/>
                  <a:pt x="14435" y="25"/>
                  <a:pt x="13648" y="25"/>
                </a:cubicBezTo>
                <a:cubicBezTo>
                  <a:pt x="13624" y="25"/>
                  <a:pt x="13599" y="27"/>
                  <a:pt x="13573" y="30"/>
                </a:cubicBezTo>
                <a:cubicBezTo>
                  <a:pt x="12689" y="134"/>
                  <a:pt x="12533" y="2422"/>
                  <a:pt x="12533" y="2422"/>
                </a:cubicBezTo>
                <a:cubicBezTo>
                  <a:pt x="12362" y="1836"/>
                  <a:pt x="12076" y="1548"/>
                  <a:pt x="11810" y="1548"/>
                </a:cubicBezTo>
                <a:cubicBezTo>
                  <a:pt x="11510" y="1548"/>
                  <a:pt x="11236" y="1914"/>
                  <a:pt x="11181" y="2631"/>
                </a:cubicBezTo>
                <a:cubicBezTo>
                  <a:pt x="11076" y="3983"/>
                  <a:pt x="12273" y="10482"/>
                  <a:pt x="12273" y="10482"/>
                </a:cubicBezTo>
                <a:cubicBezTo>
                  <a:pt x="11566" y="9882"/>
                  <a:pt x="10850" y="9706"/>
                  <a:pt x="10252" y="9706"/>
                </a:cubicBezTo>
                <a:cubicBezTo>
                  <a:pt x="9400" y="9706"/>
                  <a:pt x="8789" y="10065"/>
                  <a:pt x="8789" y="10065"/>
                </a:cubicBezTo>
                <a:cubicBezTo>
                  <a:pt x="8789" y="10065"/>
                  <a:pt x="7816" y="9909"/>
                  <a:pt x="6537" y="9909"/>
                </a:cubicBezTo>
                <a:cubicBezTo>
                  <a:pt x="5256" y="9909"/>
                  <a:pt x="3668" y="10065"/>
                  <a:pt x="2444" y="10690"/>
                </a:cubicBezTo>
                <a:cubicBezTo>
                  <a:pt x="0" y="11939"/>
                  <a:pt x="105" y="14486"/>
                  <a:pt x="105" y="14486"/>
                </a:cubicBezTo>
                <a:cubicBezTo>
                  <a:pt x="1867" y="13517"/>
                  <a:pt x="6206" y="13443"/>
                  <a:pt x="7490" y="13443"/>
                </a:cubicBezTo>
                <a:cubicBezTo>
                  <a:pt x="7721" y="13443"/>
                  <a:pt x="7853" y="13446"/>
                  <a:pt x="7853" y="13446"/>
                </a:cubicBezTo>
                <a:cubicBezTo>
                  <a:pt x="8477" y="14288"/>
                  <a:pt x="9288" y="14456"/>
                  <a:pt x="9837" y="14456"/>
                </a:cubicBezTo>
                <a:cubicBezTo>
                  <a:pt x="10203" y="14456"/>
                  <a:pt x="10453" y="14381"/>
                  <a:pt x="10453" y="14381"/>
                </a:cubicBezTo>
                <a:cubicBezTo>
                  <a:pt x="11233" y="15371"/>
                  <a:pt x="13313" y="17087"/>
                  <a:pt x="14977" y="17346"/>
                </a:cubicBezTo>
                <a:cubicBezTo>
                  <a:pt x="15531" y="17433"/>
                  <a:pt x="16386" y="17462"/>
                  <a:pt x="17280" y="17462"/>
                </a:cubicBezTo>
                <a:cubicBezTo>
                  <a:pt x="19067" y="17462"/>
                  <a:pt x="21008" y="17346"/>
                  <a:pt x="21008" y="17346"/>
                </a:cubicBezTo>
                <a:lnTo>
                  <a:pt x="21008" y="17346"/>
                </a:lnTo>
                <a:cubicBezTo>
                  <a:pt x="21008" y="17346"/>
                  <a:pt x="19292" y="18905"/>
                  <a:pt x="19656" y="19010"/>
                </a:cubicBezTo>
                <a:cubicBezTo>
                  <a:pt x="19679" y="19016"/>
                  <a:pt x="19703" y="19019"/>
                  <a:pt x="19728" y="19019"/>
                </a:cubicBezTo>
                <a:cubicBezTo>
                  <a:pt x="20104" y="19019"/>
                  <a:pt x="20732" y="18321"/>
                  <a:pt x="21269" y="18127"/>
                </a:cubicBezTo>
                <a:cubicBezTo>
                  <a:pt x="21841" y="17918"/>
                  <a:pt x="23088" y="17554"/>
                  <a:pt x="23452" y="16930"/>
                </a:cubicBezTo>
                <a:cubicBezTo>
                  <a:pt x="23816" y="16306"/>
                  <a:pt x="22412" y="16203"/>
                  <a:pt x="22412" y="16203"/>
                </a:cubicBezTo>
                <a:cubicBezTo>
                  <a:pt x="22412" y="16203"/>
                  <a:pt x="24649" y="15214"/>
                  <a:pt x="25220" y="14954"/>
                </a:cubicBezTo>
                <a:cubicBezTo>
                  <a:pt x="25256" y="14938"/>
                  <a:pt x="25312" y="14931"/>
                  <a:pt x="25387" y="14931"/>
                </a:cubicBezTo>
                <a:cubicBezTo>
                  <a:pt x="26361" y="14931"/>
                  <a:pt x="30439" y="16203"/>
                  <a:pt x="31781" y="16203"/>
                </a:cubicBezTo>
                <a:cubicBezTo>
                  <a:pt x="31992" y="16203"/>
                  <a:pt x="32136" y="16172"/>
                  <a:pt x="32189" y="16099"/>
                </a:cubicBezTo>
                <a:cubicBezTo>
                  <a:pt x="32605" y="15526"/>
                  <a:pt x="31304" y="14902"/>
                  <a:pt x="31304" y="14902"/>
                </a:cubicBezTo>
                <a:cubicBezTo>
                  <a:pt x="31304" y="14902"/>
                  <a:pt x="33593" y="14642"/>
                  <a:pt x="33333" y="13966"/>
                </a:cubicBezTo>
                <a:cubicBezTo>
                  <a:pt x="33171" y="13548"/>
                  <a:pt x="31992" y="13468"/>
                  <a:pt x="31118" y="13468"/>
                </a:cubicBezTo>
                <a:cubicBezTo>
                  <a:pt x="30582" y="13468"/>
                  <a:pt x="30161" y="13498"/>
                  <a:pt x="30161" y="13498"/>
                </a:cubicBezTo>
                <a:cubicBezTo>
                  <a:pt x="30161" y="13498"/>
                  <a:pt x="31929" y="12874"/>
                  <a:pt x="31408" y="12562"/>
                </a:cubicBezTo>
                <a:cubicBezTo>
                  <a:pt x="31338" y="12520"/>
                  <a:pt x="31185" y="12501"/>
                  <a:pt x="30971" y="12501"/>
                </a:cubicBezTo>
                <a:cubicBezTo>
                  <a:pt x="29618" y="12501"/>
                  <a:pt x="25835" y="13238"/>
                  <a:pt x="25116" y="13238"/>
                </a:cubicBezTo>
                <a:cubicBezTo>
                  <a:pt x="24285" y="13238"/>
                  <a:pt x="22225" y="12109"/>
                  <a:pt x="22225" y="12109"/>
                </a:cubicBezTo>
                <a:cubicBezTo>
                  <a:pt x="22225" y="12109"/>
                  <a:pt x="24128" y="11625"/>
                  <a:pt x="24337" y="11210"/>
                </a:cubicBezTo>
                <a:cubicBezTo>
                  <a:pt x="24544" y="10794"/>
                  <a:pt x="23921" y="10587"/>
                  <a:pt x="23921" y="10587"/>
                </a:cubicBezTo>
                <a:lnTo>
                  <a:pt x="23921" y="10587"/>
                </a:lnTo>
                <a:cubicBezTo>
                  <a:pt x="23921" y="10587"/>
                  <a:pt x="23942" y="10588"/>
                  <a:pt x="23979" y="10588"/>
                </a:cubicBezTo>
                <a:cubicBezTo>
                  <a:pt x="24185" y="10588"/>
                  <a:pt x="24880" y="10551"/>
                  <a:pt x="25013" y="10065"/>
                </a:cubicBezTo>
                <a:cubicBezTo>
                  <a:pt x="25168" y="9490"/>
                  <a:pt x="24180" y="9286"/>
                  <a:pt x="24180" y="9286"/>
                </a:cubicBezTo>
                <a:cubicBezTo>
                  <a:pt x="24180" y="9286"/>
                  <a:pt x="25325" y="9183"/>
                  <a:pt x="25480" y="8610"/>
                </a:cubicBezTo>
                <a:cubicBezTo>
                  <a:pt x="25582" y="8239"/>
                  <a:pt x="25224" y="8174"/>
                  <a:pt x="24960" y="8174"/>
                </a:cubicBezTo>
                <a:cubicBezTo>
                  <a:pt x="24817" y="8174"/>
                  <a:pt x="24701" y="8193"/>
                  <a:pt x="24701" y="8193"/>
                </a:cubicBezTo>
                <a:cubicBezTo>
                  <a:pt x="24701" y="8193"/>
                  <a:pt x="25896" y="7258"/>
                  <a:pt x="25689" y="6477"/>
                </a:cubicBezTo>
                <a:cubicBezTo>
                  <a:pt x="25616" y="6206"/>
                  <a:pt x="25417" y="6118"/>
                  <a:pt x="25189" y="6118"/>
                </a:cubicBezTo>
                <a:cubicBezTo>
                  <a:pt x="24762" y="6118"/>
                  <a:pt x="24233" y="6427"/>
                  <a:pt x="24233" y="6427"/>
                </a:cubicBezTo>
                <a:cubicBezTo>
                  <a:pt x="24233" y="6427"/>
                  <a:pt x="25896" y="4918"/>
                  <a:pt x="25273" y="4502"/>
                </a:cubicBezTo>
                <a:cubicBezTo>
                  <a:pt x="25184" y="4442"/>
                  <a:pt x="25084" y="4417"/>
                  <a:pt x="24978" y="4417"/>
                </a:cubicBezTo>
                <a:cubicBezTo>
                  <a:pt x="24345" y="4417"/>
                  <a:pt x="23504" y="5334"/>
                  <a:pt x="23504" y="5334"/>
                </a:cubicBezTo>
                <a:lnTo>
                  <a:pt x="24076" y="4502"/>
                </a:lnTo>
                <a:lnTo>
                  <a:pt x="24285" y="3983"/>
                </a:lnTo>
                <a:cubicBezTo>
                  <a:pt x="24443" y="3586"/>
                  <a:pt x="24631" y="3251"/>
                  <a:pt x="24163" y="3251"/>
                </a:cubicBezTo>
                <a:cubicBezTo>
                  <a:pt x="24016" y="3251"/>
                  <a:pt x="23803" y="3284"/>
                  <a:pt x="23504" y="3359"/>
                </a:cubicBezTo>
                <a:cubicBezTo>
                  <a:pt x="22257" y="3671"/>
                  <a:pt x="19813" y="7831"/>
                  <a:pt x="19813" y="7831"/>
                </a:cubicBezTo>
                <a:cubicBezTo>
                  <a:pt x="19708" y="7362"/>
                  <a:pt x="19292" y="7244"/>
                  <a:pt x="19292" y="7244"/>
                </a:cubicBezTo>
                <a:cubicBezTo>
                  <a:pt x="19292" y="7244"/>
                  <a:pt x="19813" y="7103"/>
                  <a:pt x="19813" y="6322"/>
                </a:cubicBezTo>
                <a:cubicBezTo>
                  <a:pt x="19813" y="5889"/>
                  <a:pt x="19556" y="5792"/>
                  <a:pt x="19327" y="5792"/>
                </a:cubicBezTo>
                <a:cubicBezTo>
                  <a:pt x="19145" y="5792"/>
                  <a:pt x="18980" y="5854"/>
                  <a:pt x="18980" y="5854"/>
                </a:cubicBezTo>
                <a:cubicBezTo>
                  <a:pt x="18980" y="5854"/>
                  <a:pt x="19656" y="5490"/>
                  <a:pt x="19501" y="4970"/>
                </a:cubicBezTo>
                <a:cubicBezTo>
                  <a:pt x="19430" y="4733"/>
                  <a:pt x="19208" y="4669"/>
                  <a:pt x="18987" y="4669"/>
                </a:cubicBezTo>
                <a:cubicBezTo>
                  <a:pt x="18723" y="4669"/>
                  <a:pt x="18461" y="4761"/>
                  <a:pt x="18461" y="4761"/>
                </a:cubicBezTo>
                <a:cubicBezTo>
                  <a:pt x="18461" y="4761"/>
                  <a:pt x="19397" y="3878"/>
                  <a:pt x="19241" y="3254"/>
                </a:cubicBezTo>
                <a:cubicBezTo>
                  <a:pt x="19179" y="3005"/>
                  <a:pt x="18999" y="2930"/>
                  <a:pt x="18807" y="2930"/>
                </a:cubicBezTo>
                <a:cubicBezTo>
                  <a:pt x="18519" y="2930"/>
                  <a:pt x="18201" y="3098"/>
                  <a:pt x="18201" y="3098"/>
                </a:cubicBezTo>
                <a:cubicBezTo>
                  <a:pt x="18201" y="3098"/>
                  <a:pt x="18980" y="2058"/>
                  <a:pt x="18409" y="1641"/>
                </a:cubicBezTo>
                <a:cubicBezTo>
                  <a:pt x="18324" y="1580"/>
                  <a:pt x="18231" y="1554"/>
                  <a:pt x="18132" y="1554"/>
                </a:cubicBezTo>
                <a:cubicBezTo>
                  <a:pt x="17566" y="1554"/>
                  <a:pt x="16848" y="2422"/>
                  <a:pt x="16848" y="2422"/>
                </a:cubicBezTo>
                <a:cubicBezTo>
                  <a:pt x="16848" y="2422"/>
                  <a:pt x="17109" y="1330"/>
                  <a:pt x="16848" y="654"/>
                </a:cubicBezTo>
                <a:cubicBezTo>
                  <a:pt x="16787" y="494"/>
                  <a:pt x="16708" y="433"/>
                  <a:pt x="16623" y="433"/>
                </a:cubicBezTo>
                <a:cubicBezTo>
                  <a:pt x="16350" y="433"/>
                  <a:pt x="16017" y="1070"/>
                  <a:pt x="16017" y="1070"/>
                </a:cubicBezTo>
                <a:cubicBezTo>
                  <a:pt x="16017" y="1070"/>
                  <a:pt x="16121" y="290"/>
                  <a:pt x="15445" y="26"/>
                </a:cubicBezTo>
                <a:cubicBezTo>
                  <a:pt x="15401" y="8"/>
                  <a:pt x="15356" y="0"/>
                  <a:pt x="1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41;p19">
            <a:extLst>
              <a:ext uri="{FF2B5EF4-FFF2-40B4-BE49-F238E27FC236}">
                <a16:creationId xmlns:a16="http://schemas.microsoft.com/office/drawing/2014/main" id="{9ED3424C-3900-2659-7268-31F2323D0923}"/>
              </a:ext>
            </a:extLst>
          </p:cNvPr>
          <p:cNvGrpSpPr/>
          <p:nvPr/>
        </p:nvGrpSpPr>
        <p:grpSpPr>
          <a:xfrm rot="5400000">
            <a:off x="8313250" y="2381286"/>
            <a:ext cx="1145650" cy="700230"/>
            <a:chOff x="3182725" y="919500"/>
            <a:chExt cx="1712225" cy="1046525"/>
          </a:xfrm>
        </p:grpSpPr>
        <p:sp>
          <p:nvSpPr>
            <p:cNvPr id="4" name="Google Shape;1242;p19">
              <a:extLst>
                <a:ext uri="{FF2B5EF4-FFF2-40B4-BE49-F238E27FC236}">
                  <a16:creationId xmlns:a16="http://schemas.microsoft.com/office/drawing/2014/main" id="{FC257142-FD76-28E4-D1F9-F42DA76C42E2}"/>
                </a:ext>
              </a:extLst>
            </p:cNvPr>
            <p:cNvSpPr/>
            <p:nvPr/>
          </p:nvSpPr>
          <p:spPr>
            <a:xfrm>
              <a:off x="3731825" y="931775"/>
              <a:ext cx="428475" cy="1034250"/>
            </a:xfrm>
            <a:custGeom>
              <a:avLst/>
              <a:gdLst/>
              <a:ahLst/>
              <a:cxnLst/>
              <a:rect l="l" t="t" r="r" b="b"/>
              <a:pathLst>
                <a:path w="17139" h="41370" extrusionOk="0">
                  <a:moveTo>
                    <a:pt x="14191" y="0"/>
                  </a:moveTo>
                  <a:lnTo>
                    <a:pt x="11119" y="114"/>
                  </a:lnTo>
                  <a:cubicBezTo>
                    <a:pt x="11119" y="114"/>
                    <a:pt x="3803" y="7384"/>
                    <a:pt x="2752" y="10592"/>
                  </a:cubicBezTo>
                  <a:cubicBezTo>
                    <a:pt x="1703" y="13799"/>
                    <a:pt x="1085" y="16290"/>
                    <a:pt x="1472" y="17593"/>
                  </a:cubicBezTo>
                  <a:cubicBezTo>
                    <a:pt x="1570" y="17923"/>
                    <a:pt x="1868" y="18037"/>
                    <a:pt x="2259" y="18037"/>
                  </a:cubicBezTo>
                  <a:cubicBezTo>
                    <a:pt x="3154" y="18037"/>
                    <a:pt x="4533" y="17434"/>
                    <a:pt x="5084" y="17434"/>
                  </a:cubicBezTo>
                  <a:cubicBezTo>
                    <a:pt x="5242" y="17434"/>
                    <a:pt x="5332" y="17484"/>
                    <a:pt x="5323" y="17612"/>
                  </a:cubicBezTo>
                  <a:cubicBezTo>
                    <a:pt x="5268" y="18379"/>
                    <a:pt x="1077" y="19093"/>
                    <a:pt x="538" y="21686"/>
                  </a:cubicBezTo>
                  <a:cubicBezTo>
                    <a:pt x="0" y="24266"/>
                    <a:pt x="506" y="27094"/>
                    <a:pt x="1298" y="27094"/>
                  </a:cubicBezTo>
                  <a:cubicBezTo>
                    <a:pt x="1302" y="27094"/>
                    <a:pt x="1305" y="27094"/>
                    <a:pt x="1309" y="27094"/>
                  </a:cubicBezTo>
                  <a:cubicBezTo>
                    <a:pt x="2074" y="27067"/>
                    <a:pt x="5093" y="23381"/>
                    <a:pt x="5823" y="23381"/>
                  </a:cubicBezTo>
                  <a:cubicBezTo>
                    <a:pt x="5854" y="23381"/>
                    <a:pt x="5882" y="23387"/>
                    <a:pt x="5904" y="23402"/>
                  </a:cubicBezTo>
                  <a:cubicBezTo>
                    <a:pt x="6450" y="23748"/>
                    <a:pt x="1617" y="30695"/>
                    <a:pt x="1662" y="32498"/>
                  </a:cubicBezTo>
                  <a:cubicBezTo>
                    <a:pt x="1709" y="34300"/>
                    <a:pt x="2948" y="38566"/>
                    <a:pt x="4254" y="39577"/>
                  </a:cubicBezTo>
                  <a:cubicBezTo>
                    <a:pt x="4350" y="39652"/>
                    <a:pt x="4434" y="39686"/>
                    <a:pt x="4507" y="39686"/>
                  </a:cubicBezTo>
                  <a:cubicBezTo>
                    <a:pt x="5364" y="39686"/>
                    <a:pt x="4671" y="34883"/>
                    <a:pt x="5173" y="34883"/>
                  </a:cubicBezTo>
                  <a:cubicBezTo>
                    <a:pt x="5204" y="34883"/>
                    <a:pt x="5239" y="34902"/>
                    <a:pt x="5280" y="34941"/>
                  </a:cubicBezTo>
                  <a:cubicBezTo>
                    <a:pt x="6039" y="35667"/>
                    <a:pt x="5052" y="41369"/>
                    <a:pt x="6266" y="41369"/>
                  </a:cubicBezTo>
                  <a:cubicBezTo>
                    <a:pt x="7479" y="41368"/>
                    <a:pt x="8039" y="39400"/>
                    <a:pt x="8548" y="37662"/>
                  </a:cubicBezTo>
                  <a:cubicBezTo>
                    <a:pt x="9059" y="35922"/>
                    <a:pt x="8157" y="26277"/>
                    <a:pt x="9236" y="25173"/>
                  </a:cubicBezTo>
                  <a:cubicBezTo>
                    <a:pt x="9301" y="25106"/>
                    <a:pt x="9363" y="25075"/>
                    <a:pt x="9424" y="25075"/>
                  </a:cubicBezTo>
                  <a:cubicBezTo>
                    <a:pt x="10356" y="25075"/>
                    <a:pt x="10775" y="32559"/>
                    <a:pt x="11911" y="32559"/>
                  </a:cubicBezTo>
                  <a:cubicBezTo>
                    <a:pt x="11921" y="32559"/>
                    <a:pt x="11930" y="32559"/>
                    <a:pt x="11940" y="32558"/>
                  </a:cubicBezTo>
                  <a:cubicBezTo>
                    <a:pt x="13172" y="32423"/>
                    <a:pt x="13781" y="28197"/>
                    <a:pt x="13902" y="26871"/>
                  </a:cubicBezTo>
                  <a:cubicBezTo>
                    <a:pt x="14024" y="25546"/>
                    <a:pt x="10469" y="17677"/>
                    <a:pt x="11391" y="16329"/>
                  </a:cubicBezTo>
                  <a:cubicBezTo>
                    <a:pt x="11459" y="16229"/>
                    <a:pt x="11533" y="16183"/>
                    <a:pt x="11612" y="16183"/>
                  </a:cubicBezTo>
                  <a:cubicBezTo>
                    <a:pt x="12597" y="16183"/>
                    <a:pt x="14345" y="23422"/>
                    <a:pt x="15402" y="23422"/>
                  </a:cubicBezTo>
                  <a:cubicBezTo>
                    <a:pt x="15403" y="23422"/>
                    <a:pt x="15404" y="23422"/>
                    <a:pt x="15405" y="23422"/>
                  </a:cubicBezTo>
                  <a:cubicBezTo>
                    <a:pt x="16546" y="23409"/>
                    <a:pt x="16967" y="20510"/>
                    <a:pt x="17052" y="18362"/>
                  </a:cubicBezTo>
                  <a:cubicBezTo>
                    <a:pt x="17139" y="16212"/>
                    <a:pt x="14191" y="0"/>
                    <a:pt x="14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43;p19">
              <a:extLst>
                <a:ext uri="{FF2B5EF4-FFF2-40B4-BE49-F238E27FC236}">
                  <a16:creationId xmlns:a16="http://schemas.microsoft.com/office/drawing/2014/main" id="{F185AF71-5EAB-F422-2D5E-5DC5ABE6A7D2}"/>
                </a:ext>
              </a:extLst>
            </p:cNvPr>
            <p:cNvSpPr/>
            <p:nvPr/>
          </p:nvSpPr>
          <p:spPr>
            <a:xfrm>
              <a:off x="3864950" y="974150"/>
              <a:ext cx="204650" cy="806975"/>
            </a:xfrm>
            <a:custGeom>
              <a:avLst/>
              <a:gdLst/>
              <a:ahLst/>
              <a:cxnLst/>
              <a:rect l="l" t="t" r="r" b="b"/>
              <a:pathLst>
                <a:path w="8186" h="32279" extrusionOk="0">
                  <a:moveTo>
                    <a:pt x="7895" y="0"/>
                  </a:moveTo>
                  <a:cubicBezTo>
                    <a:pt x="7806" y="0"/>
                    <a:pt x="7716" y="40"/>
                    <a:pt x="7657" y="126"/>
                  </a:cubicBezTo>
                  <a:cubicBezTo>
                    <a:pt x="6269" y="2163"/>
                    <a:pt x="5539" y="4695"/>
                    <a:pt x="4739" y="7005"/>
                  </a:cubicBezTo>
                  <a:cubicBezTo>
                    <a:pt x="3786" y="9749"/>
                    <a:pt x="3114" y="12633"/>
                    <a:pt x="2453" y="15459"/>
                  </a:cubicBezTo>
                  <a:cubicBezTo>
                    <a:pt x="1166" y="20964"/>
                    <a:pt x="470" y="26576"/>
                    <a:pt x="4" y="32204"/>
                  </a:cubicBezTo>
                  <a:cubicBezTo>
                    <a:pt x="0" y="32251"/>
                    <a:pt x="41" y="32279"/>
                    <a:pt x="81" y="32279"/>
                  </a:cubicBezTo>
                  <a:cubicBezTo>
                    <a:pt x="111" y="32279"/>
                    <a:pt x="140" y="32263"/>
                    <a:pt x="148" y="32228"/>
                  </a:cubicBezTo>
                  <a:cubicBezTo>
                    <a:pt x="1477" y="26815"/>
                    <a:pt x="3022" y="21460"/>
                    <a:pt x="4424" y="16067"/>
                  </a:cubicBezTo>
                  <a:cubicBezTo>
                    <a:pt x="5102" y="13458"/>
                    <a:pt x="5791" y="10851"/>
                    <a:pt x="6527" y="8259"/>
                  </a:cubicBezTo>
                  <a:cubicBezTo>
                    <a:pt x="7244" y="5731"/>
                    <a:pt x="8083" y="2920"/>
                    <a:pt x="8178" y="286"/>
                  </a:cubicBezTo>
                  <a:cubicBezTo>
                    <a:pt x="8186" y="107"/>
                    <a:pt x="8042" y="0"/>
                    <a:pt x="7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4;p19">
              <a:extLst>
                <a:ext uri="{FF2B5EF4-FFF2-40B4-BE49-F238E27FC236}">
                  <a16:creationId xmlns:a16="http://schemas.microsoft.com/office/drawing/2014/main" id="{793B2870-E06C-CC15-AE13-3616720623EC}"/>
                </a:ext>
              </a:extLst>
            </p:cNvPr>
            <p:cNvSpPr/>
            <p:nvPr/>
          </p:nvSpPr>
          <p:spPr>
            <a:xfrm>
              <a:off x="3182725" y="919500"/>
              <a:ext cx="909950" cy="453150"/>
            </a:xfrm>
            <a:custGeom>
              <a:avLst/>
              <a:gdLst/>
              <a:ahLst/>
              <a:cxnLst/>
              <a:rect l="l" t="t" r="r" b="b"/>
              <a:pathLst>
                <a:path w="36398" h="18126" extrusionOk="0">
                  <a:moveTo>
                    <a:pt x="36398" y="1"/>
                  </a:moveTo>
                  <a:lnTo>
                    <a:pt x="36398" y="1"/>
                  </a:lnTo>
                  <a:cubicBezTo>
                    <a:pt x="33648" y="3067"/>
                    <a:pt x="23483" y="9899"/>
                    <a:pt x="15542" y="10218"/>
                  </a:cubicBezTo>
                  <a:cubicBezTo>
                    <a:pt x="7600" y="10539"/>
                    <a:pt x="131" y="10608"/>
                    <a:pt x="66" y="11246"/>
                  </a:cubicBezTo>
                  <a:cubicBezTo>
                    <a:pt x="0" y="11886"/>
                    <a:pt x="6448" y="15127"/>
                    <a:pt x="7629" y="15359"/>
                  </a:cubicBezTo>
                  <a:cubicBezTo>
                    <a:pt x="7668" y="15367"/>
                    <a:pt x="7708" y="15370"/>
                    <a:pt x="7751" y="15370"/>
                  </a:cubicBezTo>
                  <a:cubicBezTo>
                    <a:pt x="9024" y="15370"/>
                    <a:pt x="12202" y="12162"/>
                    <a:pt x="13288" y="12162"/>
                  </a:cubicBezTo>
                  <a:cubicBezTo>
                    <a:pt x="13290" y="12162"/>
                    <a:pt x="13293" y="12162"/>
                    <a:pt x="13295" y="12162"/>
                  </a:cubicBezTo>
                  <a:cubicBezTo>
                    <a:pt x="14411" y="12176"/>
                    <a:pt x="10125" y="15602"/>
                    <a:pt x="9857" y="16046"/>
                  </a:cubicBezTo>
                  <a:cubicBezTo>
                    <a:pt x="9591" y="16484"/>
                    <a:pt x="12956" y="17850"/>
                    <a:pt x="14576" y="17850"/>
                  </a:cubicBezTo>
                  <a:cubicBezTo>
                    <a:pt x="14597" y="17850"/>
                    <a:pt x="14618" y="17849"/>
                    <a:pt x="14639" y="17849"/>
                  </a:cubicBezTo>
                  <a:cubicBezTo>
                    <a:pt x="16229" y="17814"/>
                    <a:pt x="19935" y="11986"/>
                    <a:pt x="21056" y="11986"/>
                  </a:cubicBezTo>
                  <a:cubicBezTo>
                    <a:pt x="21057" y="11986"/>
                    <a:pt x="21059" y="11986"/>
                    <a:pt x="21060" y="11986"/>
                  </a:cubicBezTo>
                  <a:cubicBezTo>
                    <a:pt x="22176" y="12001"/>
                    <a:pt x="15714" y="17785"/>
                    <a:pt x="16574" y="17985"/>
                  </a:cubicBezTo>
                  <a:cubicBezTo>
                    <a:pt x="16983" y="18080"/>
                    <a:pt x="17398" y="18125"/>
                    <a:pt x="17817" y="18125"/>
                  </a:cubicBezTo>
                  <a:cubicBezTo>
                    <a:pt x="26216" y="18125"/>
                    <a:pt x="36397" y="2"/>
                    <a:pt x="36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5;p19">
              <a:extLst>
                <a:ext uri="{FF2B5EF4-FFF2-40B4-BE49-F238E27FC236}">
                  <a16:creationId xmlns:a16="http://schemas.microsoft.com/office/drawing/2014/main" id="{C61861C7-0E17-9962-4C56-EE7847359459}"/>
                </a:ext>
              </a:extLst>
            </p:cNvPr>
            <p:cNvSpPr/>
            <p:nvPr/>
          </p:nvSpPr>
          <p:spPr>
            <a:xfrm>
              <a:off x="3998400" y="984750"/>
              <a:ext cx="896550" cy="743950"/>
            </a:xfrm>
            <a:custGeom>
              <a:avLst/>
              <a:gdLst/>
              <a:ahLst/>
              <a:cxnLst/>
              <a:rect l="l" t="t" r="r" b="b"/>
              <a:pathLst>
                <a:path w="35862" h="29758" extrusionOk="0">
                  <a:moveTo>
                    <a:pt x="2188" y="1"/>
                  </a:moveTo>
                  <a:cubicBezTo>
                    <a:pt x="2188" y="1"/>
                    <a:pt x="1" y="3276"/>
                    <a:pt x="4892" y="14638"/>
                  </a:cubicBezTo>
                  <a:cubicBezTo>
                    <a:pt x="5463" y="16298"/>
                    <a:pt x="8242" y="20530"/>
                    <a:pt x="8686" y="21289"/>
                  </a:cubicBezTo>
                  <a:cubicBezTo>
                    <a:pt x="9113" y="22021"/>
                    <a:pt x="9450" y="22325"/>
                    <a:pt x="9710" y="22325"/>
                  </a:cubicBezTo>
                  <a:cubicBezTo>
                    <a:pt x="10762" y="22325"/>
                    <a:pt x="10550" y="17346"/>
                    <a:pt x="9953" y="15683"/>
                  </a:cubicBezTo>
                  <a:cubicBezTo>
                    <a:pt x="9660" y="14865"/>
                    <a:pt x="9699" y="14528"/>
                    <a:pt x="9890" y="14528"/>
                  </a:cubicBezTo>
                  <a:cubicBezTo>
                    <a:pt x="10183" y="14528"/>
                    <a:pt x="10834" y="15325"/>
                    <a:pt x="11184" y="16392"/>
                  </a:cubicBezTo>
                  <a:cubicBezTo>
                    <a:pt x="11763" y="18151"/>
                    <a:pt x="12542" y="22677"/>
                    <a:pt x="13505" y="23829"/>
                  </a:cubicBezTo>
                  <a:cubicBezTo>
                    <a:pt x="14355" y="24849"/>
                    <a:pt x="19329" y="27344"/>
                    <a:pt x="20697" y="27344"/>
                  </a:cubicBezTo>
                  <a:cubicBezTo>
                    <a:pt x="20877" y="27344"/>
                    <a:pt x="20995" y="27301"/>
                    <a:pt x="21032" y="27205"/>
                  </a:cubicBezTo>
                  <a:cubicBezTo>
                    <a:pt x="21332" y="26434"/>
                    <a:pt x="17998" y="20209"/>
                    <a:pt x="18734" y="20209"/>
                  </a:cubicBezTo>
                  <a:cubicBezTo>
                    <a:pt x="18784" y="20209"/>
                    <a:pt x="18853" y="20237"/>
                    <a:pt x="18944" y="20299"/>
                  </a:cubicBezTo>
                  <a:cubicBezTo>
                    <a:pt x="20360" y="21263"/>
                    <a:pt x="22624" y="28026"/>
                    <a:pt x="24259" y="28925"/>
                  </a:cubicBezTo>
                  <a:cubicBezTo>
                    <a:pt x="25182" y="29432"/>
                    <a:pt x="27421" y="29758"/>
                    <a:pt x="29242" y="29758"/>
                  </a:cubicBezTo>
                  <a:cubicBezTo>
                    <a:pt x="30647" y="29758"/>
                    <a:pt x="31802" y="29564"/>
                    <a:pt x="31913" y="29110"/>
                  </a:cubicBezTo>
                  <a:cubicBezTo>
                    <a:pt x="32161" y="28101"/>
                    <a:pt x="26344" y="23307"/>
                    <a:pt x="26959" y="23307"/>
                  </a:cubicBezTo>
                  <a:cubicBezTo>
                    <a:pt x="26979" y="23307"/>
                    <a:pt x="27006" y="23313"/>
                    <a:pt x="27041" y="23323"/>
                  </a:cubicBezTo>
                  <a:cubicBezTo>
                    <a:pt x="28124" y="23658"/>
                    <a:pt x="32211" y="27290"/>
                    <a:pt x="33109" y="28226"/>
                  </a:cubicBezTo>
                  <a:cubicBezTo>
                    <a:pt x="33164" y="28284"/>
                    <a:pt x="33224" y="28311"/>
                    <a:pt x="33286" y="28311"/>
                  </a:cubicBezTo>
                  <a:cubicBezTo>
                    <a:pt x="34235" y="28311"/>
                    <a:pt x="35862" y="22015"/>
                    <a:pt x="33924" y="20879"/>
                  </a:cubicBezTo>
                  <a:cubicBezTo>
                    <a:pt x="33269" y="20495"/>
                    <a:pt x="32227" y="20380"/>
                    <a:pt x="31042" y="20380"/>
                  </a:cubicBezTo>
                  <a:cubicBezTo>
                    <a:pt x="29288" y="20380"/>
                    <a:pt x="27220" y="20632"/>
                    <a:pt x="25636" y="20632"/>
                  </a:cubicBezTo>
                  <a:cubicBezTo>
                    <a:pt x="24915" y="20632"/>
                    <a:pt x="24294" y="20579"/>
                    <a:pt x="23848" y="20428"/>
                  </a:cubicBezTo>
                  <a:cubicBezTo>
                    <a:pt x="21759" y="19718"/>
                    <a:pt x="19857" y="18406"/>
                    <a:pt x="21348" y="18273"/>
                  </a:cubicBezTo>
                  <a:cubicBezTo>
                    <a:pt x="21487" y="18261"/>
                    <a:pt x="21674" y="18256"/>
                    <a:pt x="21899" y="18256"/>
                  </a:cubicBezTo>
                  <a:cubicBezTo>
                    <a:pt x="22727" y="18256"/>
                    <a:pt x="24068" y="18322"/>
                    <a:pt x="25401" y="18322"/>
                  </a:cubicBezTo>
                  <a:cubicBezTo>
                    <a:pt x="27602" y="18322"/>
                    <a:pt x="29782" y="18142"/>
                    <a:pt x="29591" y="17190"/>
                  </a:cubicBezTo>
                  <a:cubicBezTo>
                    <a:pt x="29272" y="15594"/>
                    <a:pt x="25585" y="11896"/>
                    <a:pt x="22107" y="11896"/>
                  </a:cubicBezTo>
                  <a:cubicBezTo>
                    <a:pt x="21912" y="11896"/>
                    <a:pt x="21716" y="11908"/>
                    <a:pt x="21523" y="11933"/>
                  </a:cubicBezTo>
                  <a:cubicBezTo>
                    <a:pt x="18190" y="12355"/>
                    <a:pt x="15512" y="14610"/>
                    <a:pt x="13832" y="14610"/>
                  </a:cubicBezTo>
                  <a:cubicBezTo>
                    <a:pt x="13680" y="14610"/>
                    <a:pt x="13536" y="14592"/>
                    <a:pt x="13400" y="14551"/>
                  </a:cubicBezTo>
                  <a:cubicBezTo>
                    <a:pt x="11770" y="14066"/>
                    <a:pt x="9936" y="13172"/>
                    <a:pt x="11187" y="12965"/>
                  </a:cubicBezTo>
                  <a:cubicBezTo>
                    <a:pt x="12437" y="12756"/>
                    <a:pt x="19616" y="11279"/>
                    <a:pt x="18612" y="10047"/>
                  </a:cubicBezTo>
                  <a:cubicBezTo>
                    <a:pt x="17634" y="8848"/>
                    <a:pt x="14556" y="6564"/>
                    <a:pt x="11439" y="6564"/>
                  </a:cubicBezTo>
                  <a:cubicBezTo>
                    <a:pt x="11353" y="6564"/>
                    <a:pt x="11267" y="6566"/>
                    <a:pt x="11181" y="6569"/>
                  </a:cubicBezTo>
                  <a:cubicBezTo>
                    <a:pt x="8129" y="6696"/>
                    <a:pt x="6978" y="8606"/>
                    <a:pt x="6476" y="8606"/>
                  </a:cubicBezTo>
                  <a:cubicBezTo>
                    <a:pt x="6451" y="8606"/>
                    <a:pt x="6428" y="8601"/>
                    <a:pt x="6406" y="8591"/>
                  </a:cubicBezTo>
                  <a:cubicBezTo>
                    <a:pt x="5943" y="8381"/>
                    <a:pt x="7728" y="5373"/>
                    <a:pt x="8463" y="4479"/>
                  </a:cubicBezTo>
                  <a:cubicBezTo>
                    <a:pt x="9201" y="3586"/>
                    <a:pt x="5492" y="586"/>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6;p19">
              <a:extLst>
                <a:ext uri="{FF2B5EF4-FFF2-40B4-BE49-F238E27FC236}">
                  <a16:creationId xmlns:a16="http://schemas.microsoft.com/office/drawing/2014/main" id="{729EC272-8EB2-8969-4B7C-D153D7593AB6}"/>
                </a:ext>
              </a:extLst>
            </p:cNvPr>
            <p:cNvSpPr/>
            <p:nvPr/>
          </p:nvSpPr>
          <p:spPr>
            <a:xfrm>
              <a:off x="4037225" y="980025"/>
              <a:ext cx="598725" cy="560425"/>
            </a:xfrm>
            <a:custGeom>
              <a:avLst/>
              <a:gdLst/>
              <a:ahLst/>
              <a:cxnLst/>
              <a:rect l="l" t="t" r="r" b="b"/>
              <a:pathLst>
                <a:path w="23949" h="22417" extrusionOk="0">
                  <a:moveTo>
                    <a:pt x="930" y="1"/>
                  </a:moveTo>
                  <a:cubicBezTo>
                    <a:pt x="650" y="1"/>
                    <a:pt x="380" y="210"/>
                    <a:pt x="330" y="563"/>
                  </a:cubicBezTo>
                  <a:cubicBezTo>
                    <a:pt x="0" y="2913"/>
                    <a:pt x="1334" y="5732"/>
                    <a:pt x="2284" y="7833"/>
                  </a:cubicBezTo>
                  <a:cubicBezTo>
                    <a:pt x="3376" y="10245"/>
                    <a:pt x="4962" y="12125"/>
                    <a:pt x="7007" y="13783"/>
                  </a:cubicBezTo>
                  <a:cubicBezTo>
                    <a:pt x="9430" y="15747"/>
                    <a:pt x="12377" y="17177"/>
                    <a:pt x="15124" y="18631"/>
                  </a:cubicBezTo>
                  <a:cubicBezTo>
                    <a:pt x="17927" y="20115"/>
                    <a:pt x="20878" y="21312"/>
                    <a:pt x="23849" y="22412"/>
                  </a:cubicBezTo>
                  <a:cubicBezTo>
                    <a:pt x="23857" y="22415"/>
                    <a:pt x="23865" y="22416"/>
                    <a:pt x="23872" y="22416"/>
                  </a:cubicBezTo>
                  <a:cubicBezTo>
                    <a:pt x="23931" y="22416"/>
                    <a:pt x="23949" y="22322"/>
                    <a:pt x="23885" y="22294"/>
                  </a:cubicBezTo>
                  <a:cubicBezTo>
                    <a:pt x="18434" y="19910"/>
                    <a:pt x="12872" y="17063"/>
                    <a:pt x="8357" y="13128"/>
                  </a:cubicBezTo>
                  <a:cubicBezTo>
                    <a:pt x="6413" y="11435"/>
                    <a:pt x="4991" y="9296"/>
                    <a:pt x="3896" y="6981"/>
                  </a:cubicBezTo>
                  <a:cubicBezTo>
                    <a:pt x="2901" y="4877"/>
                    <a:pt x="2683" y="2253"/>
                    <a:pt x="1443" y="305"/>
                  </a:cubicBezTo>
                  <a:cubicBezTo>
                    <a:pt x="1310" y="95"/>
                    <a:pt x="111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47;p19">
            <a:extLst>
              <a:ext uri="{FF2B5EF4-FFF2-40B4-BE49-F238E27FC236}">
                <a16:creationId xmlns:a16="http://schemas.microsoft.com/office/drawing/2014/main" id="{C05EB411-D929-D0AC-DF63-B60AAF139896}"/>
              </a:ext>
            </a:extLst>
          </p:cNvPr>
          <p:cNvGrpSpPr/>
          <p:nvPr/>
        </p:nvGrpSpPr>
        <p:grpSpPr>
          <a:xfrm rot="5400000">
            <a:off x="6588625" y="-11450"/>
            <a:ext cx="960975" cy="983875"/>
            <a:chOff x="1459725" y="3033450"/>
            <a:chExt cx="960975" cy="983875"/>
          </a:xfrm>
        </p:grpSpPr>
        <p:sp>
          <p:nvSpPr>
            <p:cNvPr id="10" name="Google Shape;1248;p19">
              <a:extLst>
                <a:ext uri="{FF2B5EF4-FFF2-40B4-BE49-F238E27FC236}">
                  <a16:creationId xmlns:a16="http://schemas.microsoft.com/office/drawing/2014/main" id="{1A35419E-F0F2-9460-D035-8365C411C47C}"/>
                </a:ext>
              </a:extLst>
            </p:cNvPr>
            <p:cNvSpPr/>
            <p:nvPr/>
          </p:nvSpPr>
          <p:spPr>
            <a:xfrm>
              <a:off x="1459725" y="3033450"/>
              <a:ext cx="677525" cy="983875"/>
            </a:xfrm>
            <a:custGeom>
              <a:avLst/>
              <a:gdLst/>
              <a:ahLst/>
              <a:cxnLst/>
              <a:rect l="l" t="t" r="r" b="b"/>
              <a:pathLst>
                <a:path w="27101" h="39355" extrusionOk="0">
                  <a:moveTo>
                    <a:pt x="26364" y="0"/>
                  </a:moveTo>
                  <a:cubicBezTo>
                    <a:pt x="5731" y="3363"/>
                    <a:pt x="1" y="26670"/>
                    <a:pt x="1" y="26670"/>
                  </a:cubicBezTo>
                  <a:lnTo>
                    <a:pt x="1" y="39355"/>
                  </a:lnTo>
                  <a:cubicBezTo>
                    <a:pt x="10135" y="30587"/>
                    <a:pt x="16430" y="23256"/>
                    <a:pt x="20326" y="17389"/>
                  </a:cubicBezTo>
                  <a:lnTo>
                    <a:pt x="14444" y="12150"/>
                  </a:lnTo>
                  <a:lnTo>
                    <a:pt x="21379" y="15746"/>
                  </a:lnTo>
                  <a:cubicBezTo>
                    <a:pt x="22263" y="14315"/>
                    <a:pt x="22997" y="12981"/>
                    <a:pt x="23608" y="11743"/>
                  </a:cubicBezTo>
                  <a:lnTo>
                    <a:pt x="21626" y="10316"/>
                  </a:lnTo>
                  <a:lnTo>
                    <a:pt x="23906" y="11124"/>
                  </a:lnTo>
                  <a:cubicBezTo>
                    <a:pt x="24304" y="10282"/>
                    <a:pt x="24643" y="9486"/>
                    <a:pt x="24932" y="8738"/>
                  </a:cubicBezTo>
                  <a:lnTo>
                    <a:pt x="22848" y="7336"/>
                  </a:lnTo>
                  <a:lnTo>
                    <a:pt x="25212" y="7986"/>
                  </a:lnTo>
                  <a:cubicBezTo>
                    <a:pt x="27100" y="2685"/>
                    <a:pt x="26364" y="0"/>
                    <a:pt x="2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19">
              <a:extLst>
                <a:ext uri="{FF2B5EF4-FFF2-40B4-BE49-F238E27FC236}">
                  <a16:creationId xmlns:a16="http://schemas.microsoft.com/office/drawing/2014/main" id="{109252BA-967E-0F2A-7559-E2ED667C4384}"/>
                </a:ext>
              </a:extLst>
            </p:cNvPr>
            <p:cNvSpPr/>
            <p:nvPr/>
          </p:nvSpPr>
          <p:spPr>
            <a:xfrm>
              <a:off x="1462325" y="3033450"/>
              <a:ext cx="656525" cy="657075"/>
            </a:xfrm>
            <a:custGeom>
              <a:avLst/>
              <a:gdLst/>
              <a:ahLst/>
              <a:cxnLst/>
              <a:rect l="l" t="t" r="r" b="b"/>
              <a:pathLst>
                <a:path w="26261" h="26283" extrusionOk="0">
                  <a:moveTo>
                    <a:pt x="26260" y="0"/>
                  </a:moveTo>
                  <a:lnTo>
                    <a:pt x="26260" y="0"/>
                  </a:lnTo>
                  <a:cubicBezTo>
                    <a:pt x="7196" y="3108"/>
                    <a:pt x="854" y="23242"/>
                    <a:pt x="0" y="26283"/>
                  </a:cubicBezTo>
                  <a:cubicBezTo>
                    <a:pt x="7" y="26263"/>
                    <a:pt x="7853" y="4888"/>
                    <a:pt x="26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19">
              <a:extLst>
                <a:ext uri="{FF2B5EF4-FFF2-40B4-BE49-F238E27FC236}">
                  <a16:creationId xmlns:a16="http://schemas.microsoft.com/office/drawing/2014/main" id="{E9D28AB4-6613-77A6-05D9-E6EEBAEB53E4}"/>
                </a:ext>
              </a:extLst>
            </p:cNvPr>
            <p:cNvSpPr/>
            <p:nvPr/>
          </p:nvSpPr>
          <p:spPr>
            <a:xfrm>
              <a:off x="1459725" y="3431800"/>
              <a:ext cx="960975" cy="585525"/>
            </a:xfrm>
            <a:custGeom>
              <a:avLst/>
              <a:gdLst/>
              <a:ahLst/>
              <a:cxnLst/>
              <a:rect l="l" t="t" r="r" b="b"/>
              <a:pathLst>
                <a:path w="38439" h="23421" extrusionOk="0">
                  <a:moveTo>
                    <a:pt x="30578" y="0"/>
                  </a:moveTo>
                  <a:cubicBezTo>
                    <a:pt x="12288" y="0"/>
                    <a:pt x="1" y="19140"/>
                    <a:pt x="1" y="19140"/>
                  </a:cubicBezTo>
                  <a:lnTo>
                    <a:pt x="1" y="23421"/>
                  </a:lnTo>
                  <a:cubicBezTo>
                    <a:pt x="11387" y="21586"/>
                    <a:pt x="25217" y="13791"/>
                    <a:pt x="25217" y="13791"/>
                  </a:cubicBezTo>
                  <a:cubicBezTo>
                    <a:pt x="24072" y="12339"/>
                    <a:pt x="23231" y="6915"/>
                    <a:pt x="23231" y="6915"/>
                  </a:cubicBezTo>
                  <a:lnTo>
                    <a:pt x="23231" y="6915"/>
                  </a:lnTo>
                  <a:lnTo>
                    <a:pt x="27129" y="13333"/>
                  </a:lnTo>
                  <a:cubicBezTo>
                    <a:pt x="28657" y="12874"/>
                    <a:pt x="31178" y="11117"/>
                    <a:pt x="31178" y="11117"/>
                  </a:cubicBezTo>
                  <a:lnTo>
                    <a:pt x="28734" y="6074"/>
                  </a:lnTo>
                  <a:lnTo>
                    <a:pt x="31865" y="9570"/>
                  </a:lnTo>
                  <a:lnTo>
                    <a:pt x="33930" y="7831"/>
                  </a:lnTo>
                  <a:lnTo>
                    <a:pt x="35610" y="9570"/>
                  </a:lnTo>
                  <a:cubicBezTo>
                    <a:pt x="37979" y="6497"/>
                    <a:pt x="38438" y="1183"/>
                    <a:pt x="38438" y="1183"/>
                  </a:cubicBezTo>
                  <a:cubicBezTo>
                    <a:pt x="35716" y="361"/>
                    <a:pt x="33091" y="0"/>
                    <a:pt x="3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19">
              <a:extLst>
                <a:ext uri="{FF2B5EF4-FFF2-40B4-BE49-F238E27FC236}">
                  <a16:creationId xmlns:a16="http://schemas.microsoft.com/office/drawing/2014/main" id="{F937C15F-C37E-E1E5-271C-8DCFB038E524}"/>
                </a:ext>
              </a:extLst>
            </p:cNvPr>
            <p:cNvSpPr/>
            <p:nvPr/>
          </p:nvSpPr>
          <p:spPr>
            <a:xfrm>
              <a:off x="1459725" y="3431800"/>
              <a:ext cx="960975" cy="478525"/>
            </a:xfrm>
            <a:custGeom>
              <a:avLst/>
              <a:gdLst/>
              <a:ahLst/>
              <a:cxnLst/>
              <a:rect l="l" t="t" r="r" b="b"/>
              <a:pathLst>
                <a:path w="38439" h="19141" extrusionOk="0">
                  <a:moveTo>
                    <a:pt x="30578" y="0"/>
                  </a:moveTo>
                  <a:cubicBezTo>
                    <a:pt x="12288" y="0"/>
                    <a:pt x="1" y="19140"/>
                    <a:pt x="1" y="19140"/>
                  </a:cubicBezTo>
                  <a:cubicBezTo>
                    <a:pt x="1" y="19140"/>
                    <a:pt x="11918" y="717"/>
                    <a:pt x="32676" y="717"/>
                  </a:cubicBezTo>
                  <a:cubicBezTo>
                    <a:pt x="34527" y="717"/>
                    <a:pt x="36449" y="864"/>
                    <a:pt x="38438" y="1183"/>
                  </a:cubicBezTo>
                  <a:cubicBezTo>
                    <a:pt x="35716" y="361"/>
                    <a:pt x="33091" y="0"/>
                    <a:pt x="30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2;p19">
            <a:extLst>
              <a:ext uri="{FF2B5EF4-FFF2-40B4-BE49-F238E27FC236}">
                <a16:creationId xmlns:a16="http://schemas.microsoft.com/office/drawing/2014/main" id="{5BE20343-2A03-827D-6DBA-82023CC41D15}"/>
              </a:ext>
            </a:extLst>
          </p:cNvPr>
          <p:cNvGrpSpPr/>
          <p:nvPr/>
        </p:nvGrpSpPr>
        <p:grpSpPr>
          <a:xfrm rot="-5400000">
            <a:off x="8209800" y="497875"/>
            <a:ext cx="826650" cy="1041725"/>
            <a:chOff x="2030500" y="3653500"/>
            <a:chExt cx="826650" cy="1041725"/>
          </a:xfrm>
        </p:grpSpPr>
        <p:sp>
          <p:nvSpPr>
            <p:cNvPr id="15" name="Google Shape;1253;p19">
              <a:extLst>
                <a:ext uri="{FF2B5EF4-FFF2-40B4-BE49-F238E27FC236}">
                  <a16:creationId xmlns:a16="http://schemas.microsoft.com/office/drawing/2014/main" id="{12DD81ED-C04A-A12F-1586-819FED5B3E58}"/>
                </a:ext>
              </a:extLst>
            </p:cNvPr>
            <p:cNvSpPr/>
            <p:nvPr/>
          </p:nvSpPr>
          <p:spPr>
            <a:xfrm>
              <a:off x="2217050" y="4355100"/>
              <a:ext cx="389375" cy="212925"/>
            </a:xfrm>
            <a:custGeom>
              <a:avLst/>
              <a:gdLst/>
              <a:ahLst/>
              <a:cxnLst/>
              <a:rect l="l" t="t" r="r" b="b"/>
              <a:pathLst>
                <a:path w="15575" h="8517" extrusionOk="0">
                  <a:moveTo>
                    <a:pt x="9367" y="0"/>
                  </a:moveTo>
                  <a:cubicBezTo>
                    <a:pt x="6107" y="0"/>
                    <a:pt x="2448" y="2083"/>
                    <a:pt x="0" y="3560"/>
                  </a:cubicBezTo>
                  <a:lnTo>
                    <a:pt x="418" y="4218"/>
                  </a:lnTo>
                  <a:cubicBezTo>
                    <a:pt x="1823" y="3417"/>
                    <a:pt x="3579" y="3153"/>
                    <a:pt x="5324" y="3153"/>
                  </a:cubicBezTo>
                  <a:cubicBezTo>
                    <a:pt x="6491" y="3153"/>
                    <a:pt x="7653" y="3271"/>
                    <a:pt x="8701" y="3425"/>
                  </a:cubicBezTo>
                  <a:cubicBezTo>
                    <a:pt x="10381" y="3672"/>
                    <a:pt x="11793" y="4497"/>
                    <a:pt x="13120" y="5549"/>
                  </a:cubicBezTo>
                  <a:cubicBezTo>
                    <a:pt x="13822" y="6105"/>
                    <a:pt x="15482" y="7612"/>
                    <a:pt x="15574" y="8516"/>
                  </a:cubicBezTo>
                  <a:cubicBezTo>
                    <a:pt x="15318" y="5689"/>
                    <a:pt x="14620" y="1508"/>
                    <a:pt x="11546" y="369"/>
                  </a:cubicBezTo>
                  <a:cubicBezTo>
                    <a:pt x="10855" y="112"/>
                    <a:pt x="10122" y="0"/>
                    <a:pt x="9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19">
              <a:extLst>
                <a:ext uri="{FF2B5EF4-FFF2-40B4-BE49-F238E27FC236}">
                  <a16:creationId xmlns:a16="http://schemas.microsoft.com/office/drawing/2014/main" id="{A0381736-77C9-CDC0-D0F1-8F45A1188BBF}"/>
                </a:ext>
              </a:extLst>
            </p:cNvPr>
            <p:cNvSpPr/>
            <p:nvPr/>
          </p:nvSpPr>
          <p:spPr>
            <a:xfrm>
              <a:off x="2275450" y="4210925"/>
              <a:ext cx="354650" cy="240500"/>
            </a:xfrm>
            <a:custGeom>
              <a:avLst/>
              <a:gdLst/>
              <a:ahLst/>
              <a:cxnLst/>
              <a:rect l="l" t="t" r="r" b="b"/>
              <a:pathLst>
                <a:path w="14186" h="9620" extrusionOk="0">
                  <a:moveTo>
                    <a:pt x="6598" y="1"/>
                  </a:moveTo>
                  <a:cubicBezTo>
                    <a:pt x="4132" y="1"/>
                    <a:pt x="1603" y="2060"/>
                    <a:pt x="1" y="3755"/>
                  </a:cubicBezTo>
                  <a:lnTo>
                    <a:pt x="1019" y="4834"/>
                  </a:lnTo>
                  <a:cubicBezTo>
                    <a:pt x="2055" y="4445"/>
                    <a:pt x="3094" y="4270"/>
                    <a:pt x="4119" y="4270"/>
                  </a:cubicBezTo>
                  <a:cubicBezTo>
                    <a:pt x="8009" y="4270"/>
                    <a:pt x="11686" y="6787"/>
                    <a:pt x="14185" y="9619"/>
                  </a:cubicBezTo>
                  <a:cubicBezTo>
                    <a:pt x="14017" y="6011"/>
                    <a:pt x="11927" y="2842"/>
                    <a:pt x="8999" y="772"/>
                  </a:cubicBezTo>
                  <a:cubicBezTo>
                    <a:pt x="8230" y="228"/>
                    <a:pt x="7417" y="1"/>
                    <a:pt x="6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19">
              <a:extLst>
                <a:ext uri="{FF2B5EF4-FFF2-40B4-BE49-F238E27FC236}">
                  <a16:creationId xmlns:a16="http://schemas.microsoft.com/office/drawing/2014/main" id="{C11735AA-9F5E-0204-6D12-087565EB7756}"/>
                </a:ext>
              </a:extLst>
            </p:cNvPr>
            <p:cNvSpPr/>
            <p:nvPr/>
          </p:nvSpPr>
          <p:spPr>
            <a:xfrm>
              <a:off x="2357825" y="4105675"/>
              <a:ext cx="303700" cy="158600"/>
            </a:xfrm>
            <a:custGeom>
              <a:avLst/>
              <a:gdLst/>
              <a:ahLst/>
              <a:cxnLst/>
              <a:rect l="l" t="t" r="r" b="b"/>
              <a:pathLst>
                <a:path w="12148" h="6344" extrusionOk="0">
                  <a:moveTo>
                    <a:pt x="6836" y="0"/>
                  </a:moveTo>
                  <a:cubicBezTo>
                    <a:pt x="4298" y="0"/>
                    <a:pt x="1492" y="1654"/>
                    <a:pt x="0" y="3472"/>
                  </a:cubicBezTo>
                  <a:lnTo>
                    <a:pt x="0" y="3472"/>
                  </a:lnTo>
                  <a:lnTo>
                    <a:pt x="1138" y="2573"/>
                  </a:lnTo>
                  <a:cubicBezTo>
                    <a:pt x="1474" y="2193"/>
                    <a:pt x="2115" y="2060"/>
                    <a:pt x="2854" y="2060"/>
                  </a:cubicBezTo>
                  <a:cubicBezTo>
                    <a:pt x="4213" y="2060"/>
                    <a:pt x="5906" y="2508"/>
                    <a:pt x="6664" y="2694"/>
                  </a:cubicBezTo>
                  <a:cubicBezTo>
                    <a:pt x="8971" y="3257"/>
                    <a:pt x="10303" y="4713"/>
                    <a:pt x="11849" y="6343"/>
                  </a:cubicBezTo>
                  <a:cubicBezTo>
                    <a:pt x="12148" y="3781"/>
                    <a:pt x="10739" y="844"/>
                    <a:pt x="8147" y="163"/>
                  </a:cubicBezTo>
                  <a:cubicBezTo>
                    <a:pt x="7724" y="52"/>
                    <a:pt x="7285" y="0"/>
                    <a:pt x="6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19">
              <a:extLst>
                <a:ext uri="{FF2B5EF4-FFF2-40B4-BE49-F238E27FC236}">
                  <a16:creationId xmlns:a16="http://schemas.microsoft.com/office/drawing/2014/main" id="{FD561309-1188-FEE7-3BED-3E0220ED9C1B}"/>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359" y="3386"/>
                  </a:lnTo>
                  <a:cubicBezTo>
                    <a:pt x="1010" y="2895"/>
                    <a:pt x="2007" y="2721"/>
                    <a:pt x="3033" y="2721"/>
                  </a:cubicBezTo>
                  <a:cubicBezTo>
                    <a:pt x="4138" y="2721"/>
                    <a:pt x="5276" y="2922"/>
                    <a:pt x="6052" y="3147"/>
                  </a:cubicBezTo>
                  <a:cubicBezTo>
                    <a:pt x="7976" y="3702"/>
                    <a:pt x="9693" y="5129"/>
                    <a:pt x="10427" y="7023"/>
                  </a:cubicBezTo>
                  <a:cubicBezTo>
                    <a:pt x="10679" y="4994"/>
                    <a:pt x="10365" y="1189"/>
                    <a:pt x="8147" y="390"/>
                  </a:cubicBezTo>
                  <a:cubicBezTo>
                    <a:pt x="7400" y="121"/>
                    <a:pt x="6672"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19">
              <a:extLst>
                <a:ext uri="{FF2B5EF4-FFF2-40B4-BE49-F238E27FC236}">
                  <a16:creationId xmlns:a16="http://schemas.microsoft.com/office/drawing/2014/main" id="{39591A4B-EB3E-6D54-81B7-F43E4EA050FC}"/>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181" y="2384"/>
                  </a:lnTo>
                  <a:cubicBezTo>
                    <a:pt x="909" y="1856"/>
                    <a:pt x="2367" y="1675"/>
                    <a:pt x="3500" y="1675"/>
                  </a:cubicBezTo>
                  <a:cubicBezTo>
                    <a:pt x="3808" y="1675"/>
                    <a:pt x="4092" y="1689"/>
                    <a:pt x="4331" y="1712"/>
                  </a:cubicBezTo>
                  <a:cubicBezTo>
                    <a:pt x="5785" y="1855"/>
                    <a:pt x="7344" y="2288"/>
                    <a:pt x="8496" y="3096"/>
                  </a:cubicBezTo>
                  <a:cubicBezTo>
                    <a:pt x="8312" y="1547"/>
                    <a:pt x="7541" y="208"/>
                    <a:pt x="5856" y="49"/>
                  </a:cubicBezTo>
                  <a:cubicBezTo>
                    <a:pt x="5520" y="17"/>
                    <a:pt x="5200" y="1"/>
                    <a:pt x="4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19">
              <a:extLst>
                <a:ext uri="{FF2B5EF4-FFF2-40B4-BE49-F238E27FC236}">
                  <a16:creationId xmlns:a16="http://schemas.microsoft.com/office/drawing/2014/main" id="{E3FE15D9-5F62-DF20-E708-A6EC4FBE4E3A}"/>
                </a:ext>
              </a:extLst>
            </p:cNvPr>
            <p:cNvSpPr/>
            <p:nvPr/>
          </p:nvSpPr>
          <p:spPr>
            <a:xfrm>
              <a:off x="2688950" y="3748125"/>
              <a:ext cx="139400" cy="59700"/>
            </a:xfrm>
            <a:custGeom>
              <a:avLst/>
              <a:gdLst/>
              <a:ahLst/>
              <a:cxnLst/>
              <a:rect l="l" t="t" r="r" b="b"/>
              <a:pathLst>
                <a:path w="5576" h="2388" extrusionOk="0">
                  <a:moveTo>
                    <a:pt x="5575" y="1"/>
                  </a:moveTo>
                  <a:cubicBezTo>
                    <a:pt x="3722" y="58"/>
                    <a:pt x="1404" y="459"/>
                    <a:pt x="0" y="1775"/>
                  </a:cubicBezTo>
                  <a:lnTo>
                    <a:pt x="0" y="2387"/>
                  </a:lnTo>
                  <a:cubicBezTo>
                    <a:pt x="813" y="2323"/>
                    <a:pt x="3807" y="1753"/>
                    <a:pt x="5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19">
              <a:extLst>
                <a:ext uri="{FF2B5EF4-FFF2-40B4-BE49-F238E27FC236}">
                  <a16:creationId xmlns:a16="http://schemas.microsoft.com/office/drawing/2014/main" id="{8233A013-84E8-DA17-3A74-54822EF9BCED}"/>
                </a:ext>
              </a:extLst>
            </p:cNvPr>
            <p:cNvSpPr/>
            <p:nvPr/>
          </p:nvSpPr>
          <p:spPr>
            <a:xfrm>
              <a:off x="2712200" y="3653500"/>
              <a:ext cx="45700" cy="114375"/>
            </a:xfrm>
            <a:custGeom>
              <a:avLst/>
              <a:gdLst/>
              <a:ahLst/>
              <a:cxnLst/>
              <a:rect l="l" t="t" r="r" b="b"/>
              <a:pathLst>
                <a:path w="1828" h="4575" extrusionOk="0">
                  <a:moveTo>
                    <a:pt x="1828" y="1"/>
                  </a:moveTo>
                  <a:lnTo>
                    <a:pt x="1828" y="1"/>
                  </a:lnTo>
                  <a:cubicBezTo>
                    <a:pt x="552" y="511"/>
                    <a:pt x="0" y="3463"/>
                    <a:pt x="338" y="4574"/>
                  </a:cubicBezTo>
                  <a:lnTo>
                    <a:pt x="878" y="4034"/>
                  </a:lnTo>
                  <a:cubicBezTo>
                    <a:pt x="1791" y="2930"/>
                    <a:pt x="1509" y="1282"/>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19">
              <a:extLst>
                <a:ext uri="{FF2B5EF4-FFF2-40B4-BE49-F238E27FC236}">
                  <a16:creationId xmlns:a16="http://schemas.microsoft.com/office/drawing/2014/main" id="{B8B37397-C637-26B9-38C7-558C74B1281A}"/>
                </a:ext>
              </a:extLst>
            </p:cNvPr>
            <p:cNvSpPr/>
            <p:nvPr/>
          </p:nvSpPr>
          <p:spPr>
            <a:xfrm>
              <a:off x="2572300" y="3703700"/>
              <a:ext cx="72900" cy="154725"/>
            </a:xfrm>
            <a:custGeom>
              <a:avLst/>
              <a:gdLst/>
              <a:ahLst/>
              <a:cxnLst/>
              <a:rect l="l" t="t" r="r" b="b"/>
              <a:pathLst>
                <a:path w="2916" h="6189" extrusionOk="0">
                  <a:moveTo>
                    <a:pt x="70" y="0"/>
                  </a:moveTo>
                  <a:cubicBezTo>
                    <a:pt x="0" y="1906"/>
                    <a:pt x="267" y="4768"/>
                    <a:pt x="1688" y="6189"/>
                  </a:cubicBezTo>
                  <a:lnTo>
                    <a:pt x="2645" y="5647"/>
                  </a:lnTo>
                  <a:cubicBezTo>
                    <a:pt x="2915" y="4682"/>
                    <a:pt x="2764" y="3571"/>
                    <a:pt x="2311" y="2568"/>
                  </a:cubicBezTo>
                  <a:cubicBezTo>
                    <a:pt x="1971" y="1808"/>
                    <a:pt x="895" y="271"/>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19">
              <a:extLst>
                <a:ext uri="{FF2B5EF4-FFF2-40B4-BE49-F238E27FC236}">
                  <a16:creationId xmlns:a16="http://schemas.microsoft.com/office/drawing/2014/main" id="{5671DF27-EBDE-3F89-EBD3-704ADBD0229B}"/>
                </a:ext>
              </a:extLst>
            </p:cNvPr>
            <p:cNvSpPr/>
            <p:nvPr/>
          </p:nvSpPr>
          <p:spPr>
            <a:xfrm>
              <a:off x="2451175" y="3816925"/>
              <a:ext cx="134350" cy="145525"/>
            </a:xfrm>
            <a:custGeom>
              <a:avLst/>
              <a:gdLst/>
              <a:ahLst/>
              <a:cxnLst/>
              <a:rect l="l" t="t" r="r" b="b"/>
              <a:pathLst>
                <a:path w="5374" h="5821" extrusionOk="0">
                  <a:moveTo>
                    <a:pt x="103" y="1"/>
                  </a:moveTo>
                  <a:cubicBezTo>
                    <a:pt x="69" y="1"/>
                    <a:pt x="35" y="1"/>
                    <a:pt x="1" y="2"/>
                  </a:cubicBezTo>
                  <a:cubicBezTo>
                    <a:pt x="1748" y="1222"/>
                    <a:pt x="2527" y="3742"/>
                    <a:pt x="2536" y="5821"/>
                  </a:cubicBezTo>
                  <a:lnTo>
                    <a:pt x="4327" y="4490"/>
                  </a:lnTo>
                  <a:cubicBezTo>
                    <a:pt x="5374" y="1996"/>
                    <a:pt x="2335"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19">
              <a:extLst>
                <a:ext uri="{FF2B5EF4-FFF2-40B4-BE49-F238E27FC236}">
                  <a16:creationId xmlns:a16="http://schemas.microsoft.com/office/drawing/2014/main" id="{2632A4DC-47CF-1625-00EB-B5114AF388F4}"/>
                </a:ext>
              </a:extLst>
            </p:cNvPr>
            <p:cNvSpPr/>
            <p:nvPr/>
          </p:nvSpPr>
          <p:spPr>
            <a:xfrm>
              <a:off x="2303125" y="3854950"/>
              <a:ext cx="180800" cy="182450"/>
            </a:xfrm>
            <a:custGeom>
              <a:avLst/>
              <a:gdLst/>
              <a:ahLst/>
              <a:cxnLst/>
              <a:rect l="l" t="t" r="r" b="b"/>
              <a:pathLst>
                <a:path w="7232" h="7298" extrusionOk="0">
                  <a:moveTo>
                    <a:pt x="1554" y="1"/>
                  </a:moveTo>
                  <a:cubicBezTo>
                    <a:pt x="951" y="1"/>
                    <a:pt x="396" y="71"/>
                    <a:pt x="1" y="221"/>
                  </a:cubicBezTo>
                  <a:cubicBezTo>
                    <a:pt x="898" y="273"/>
                    <a:pt x="5923" y="3649"/>
                    <a:pt x="5961" y="7297"/>
                  </a:cubicBezTo>
                  <a:lnTo>
                    <a:pt x="7127" y="6882"/>
                  </a:lnTo>
                  <a:cubicBezTo>
                    <a:pt x="7231" y="4616"/>
                    <a:pt x="6877" y="1985"/>
                    <a:pt x="4702" y="679"/>
                  </a:cubicBezTo>
                  <a:cubicBezTo>
                    <a:pt x="3988" y="249"/>
                    <a:pt x="2688"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19">
              <a:extLst>
                <a:ext uri="{FF2B5EF4-FFF2-40B4-BE49-F238E27FC236}">
                  <a16:creationId xmlns:a16="http://schemas.microsoft.com/office/drawing/2014/main" id="{B669143E-4E66-C8AB-7761-C33D14364F58}"/>
                </a:ext>
              </a:extLst>
            </p:cNvPr>
            <p:cNvSpPr/>
            <p:nvPr/>
          </p:nvSpPr>
          <p:spPr>
            <a:xfrm>
              <a:off x="2159125" y="3878225"/>
              <a:ext cx="254650" cy="272625"/>
            </a:xfrm>
            <a:custGeom>
              <a:avLst/>
              <a:gdLst/>
              <a:ahLst/>
              <a:cxnLst/>
              <a:rect l="l" t="t" r="r" b="b"/>
              <a:pathLst>
                <a:path w="10186" h="10905" extrusionOk="0">
                  <a:moveTo>
                    <a:pt x="1015" y="1"/>
                  </a:moveTo>
                  <a:cubicBezTo>
                    <a:pt x="656" y="1"/>
                    <a:pt x="310" y="37"/>
                    <a:pt x="0" y="131"/>
                  </a:cubicBezTo>
                  <a:cubicBezTo>
                    <a:pt x="1319" y="566"/>
                    <a:pt x="2542" y="1829"/>
                    <a:pt x="3480" y="2837"/>
                  </a:cubicBezTo>
                  <a:cubicBezTo>
                    <a:pt x="4447" y="3878"/>
                    <a:pt x="5299" y="4977"/>
                    <a:pt x="6144" y="6108"/>
                  </a:cubicBezTo>
                  <a:cubicBezTo>
                    <a:pt x="7234" y="7568"/>
                    <a:pt x="7892" y="9234"/>
                    <a:pt x="8516" y="10904"/>
                  </a:cubicBezTo>
                  <a:lnTo>
                    <a:pt x="9724" y="9655"/>
                  </a:lnTo>
                  <a:cubicBezTo>
                    <a:pt x="10186" y="8684"/>
                    <a:pt x="9799" y="6786"/>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19">
              <a:extLst>
                <a:ext uri="{FF2B5EF4-FFF2-40B4-BE49-F238E27FC236}">
                  <a16:creationId xmlns:a16="http://schemas.microsoft.com/office/drawing/2014/main" id="{CC74A4E1-F654-CD62-D94C-D3F1A4380B8A}"/>
                </a:ext>
              </a:extLst>
            </p:cNvPr>
            <p:cNvSpPr/>
            <p:nvPr/>
          </p:nvSpPr>
          <p:spPr>
            <a:xfrm>
              <a:off x="2134800" y="3982450"/>
              <a:ext cx="206000" cy="248500"/>
            </a:xfrm>
            <a:custGeom>
              <a:avLst/>
              <a:gdLst/>
              <a:ahLst/>
              <a:cxnLst/>
              <a:rect l="l" t="t" r="r" b="b"/>
              <a:pathLst>
                <a:path w="8240" h="9940" extrusionOk="0">
                  <a:moveTo>
                    <a:pt x="1" y="1"/>
                  </a:moveTo>
                  <a:cubicBezTo>
                    <a:pt x="108" y="23"/>
                    <a:pt x="216" y="46"/>
                    <a:pt x="323" y="69"/>
                  </a:cubicBezTo>
                  <a:lnTo>
                    <a:pt x="323" y="69"/>
                  </a:lnTo>
                  <a:cubicBezTo>
                    <a:pt x="215" y="32"/>
                    <a:pt x="107" y="9"/>
                    <a:pt x="1" y="1"/>
                  </a:cubicBezTo>
                  <a:close/>
                  <a:moveTo>
                    <a:pt x="323" y="69"/>
                  </a:moveTo>
                  <a:lnTo>
                    <a:pt x="323" y="69"/>
                  </a:lnTo>
                  <a:cubicBezTo>
                    <a:pt x="1313" y="406"/>
                    <a:pt x="2355" y="1848"/>
                    <a:pt x="2954" y="2519"/>
                  </a:cubicBezTo>
                  <a:cubicBezTo>
                    <a:pt x="3921" y="3602"/>
                    <a:pt x="4756" y="4775"/>
                    <a:pt x="5537" y="5987"/>
                  </a:cubicBezTo>
                  <a:cubicBezTo>
                    <a:pt x="6388" y="7310"/>
                    <a:pt x="7312" y="8513"/>
                    <a:pt x="7949" y="9939"/>
                  </a:cubicBezTo>
                  <a:lnTo>
                    <a:pt x="8240" y="9191"/>
                  </a:lnTo>
                  <a:cubicBezTo>
                    <a:pt x="8240" y="6715"/>
                    <a:pt x="7087" y="4353"/>
                    <a:pt x="5367" y="2581"/>
                  </a:cubicBezTo>
                  <a:cubicBezTo>
                    <a:pt x="3985" y="1157"/>
                    <a:pt x="2175" y="478"/>
                    <a:pt x="32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19">
              <a:extLst>
                <a:ext uri="{FF2B5EF4-FFF2-40B4-BE49-F238E27FC236}">
                  <a16:creationId xmlns:a16="http://schemas.microsoft.com/office/drawing/2014/main" id="{B300863F-F078-BC9B-7B72-F57DDD2411CF}"/>
                </a:ext>
              </a:extLst>
            </p:cNvPr>
            <p:cNvSpPr/>
            <p:nvPr/>
          </p:nvSpPr>
          <p:spPr>
            <a:xfrm>
              <a:off x="2030500" y="4076750"/>
              <a:ext cx="269600" cy="298850"/>
            </a:xfrm>
            <a:custGeom>
              <a:avLst/>
              <a:gdLst/>
              <a:ahLst/>
              <a:cxnLst/>
              <a:rect l="l" t="t" r="r" b="b"/>
              <a:pathLst>
                <a:path w="10784" h="11954" extrusionOk="0">
                  <a:moveTo>
                    <a:pt x="2620" y="1"/>
                  </a:moveTo>
                  <a:cubicBezTo>
                    <a:pt x="1734" y="1"/>
                    <a:pt x="850" y="135"/>
                    <a:pt x="0" y="257"/>
                  </a:cubicBezTo>
                  <a:cubicBezTo>
                    <a:pt x="569" y="272"/>
                    <a:pt x="1118" y="807"/>
                    <a:pt x="1549" y="1129"/>
                  </a:cubicBezTo>
                  <a:cubicBezTo>
                    <a:pt x="2367" y="1741"/>
                    <a:pt x="3074" y="2444"/>
                    <a:pt x="3793" y="3169"/>
                  </a:cubicBezTo>
                  <a:cubicBezTo>
                    <a:pt x="5066" y="4452"/>
                    <a:pt x="6264" y="5915"/>
                    <a:pt x="7251" y="7428"/>
                  </a:cubicBezTo>
                  <a:cubicBezTo>
                    <a:pt x="7791" y="8254"/>
                    <a:pt x="8374" y="9091"/>
                    <a:pt x="8781" y="9988"/>
                  </a:cubicBezTo>
                  <a:cubicBezTo>
                    <a:pt x="9030" y="10540"/>
                    <a:pt x="9499" y="11354"/>
                    <a:pt x="9498" y="11953"/>
                  </a:cubicBezTo>
                  <a:lnTo>
                    <a:pt x="10289" y="9790"/>
                  </a:lnTo>
                  <a:cubicBezTo>
                    <a:pt x="10784" y="8546"/>
                    <a:pt x="9546" y="6214"/>
                    <a:pt x="8990" y="5001"/>
                  </a:cubicBezTo>
                  <a:cubicBezTo>
                    <a:pt x="8263" y="3414"/>
                    <a:pt x="7174" y="1666"/>
                    <a:pt x="5637" y="756"/>
                  </a:cubicBezTo>
                  <a:cubicBezTo>
                    <a:pt x="4662" y="178"/>
                    <a:pt x="3640" y="1"/>
                    <a:pt x="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19">
              <a:extLst>
                <a:ext uri="{FF2B5EF4-FFF2-40B4-BE49-F238E27FC236}">
                  <a16:creationId xmlns:a16="http://schemas.microsoft.com/office/drawing/2014/main" id="{9E79604A-5DB3-66F7-96D6-9C5E93DDBD7B}"/>
                </a:ext>
              </a:extLst>
            </p:cNvPr>
            <p:cNvSpPr/>
            <p:nvPr/>
          </p:nvSpPr>
          <p:spPr>
            <a:xfrm>
              <a:off x="2588875" y="3858750"/>
              <a:ext cx="134550" cy="37700"/>
            </a:xfrm>
            <a:custGeom>
              <a:avLst/>
              <a:gdLst/>
              <a:ahLst/>
              <a:cxnLst/>
              <a:rect l="l" t="t" r="r" b="b"/>
              <a:pathLst>
                <a:path w="5382" h="1508" extrusionOk="0">
                  <a:moveTo>
                    <a:pt x="3322" y="0"/>
                  </a:moveTo>
                  <a:cubicBezTo>
                    <a:pt x="2079" y="0"/>
                    <a:pt x="794" y="526"/>
                    <a:pt x="1" y="1397"/>
                  </a:cubicBezTo>
                  <a:lnTo>
                    <a:pt x="394" y="1463"/>
                  </a:lnTo>
                  <a:cubicBezTo>
                    <a:pt x="382" y="1488"/>
                    <a:pt x="320" y="1467"/>
                    <a:pt x="368" y="1508"/>
                  </a:cubicBezTo>
                  <a:cubicBezTo>
                    <a:pt x="370" y="1508"/>
                    <a:pt x="372" y="1508"/>
                    <a:pt x="375" y="1508"/>
                  </a:cubicBezTo>
                  <a:cubicBezTo>
                    <a:pt x="2128" y="1508"/>
                    <a:pt x="4661" y="922"/>
                    <a:pt x="5381" y="593"/>
                  </a:cubicBezTo>
                  <a:cubicBezTo>
                    <a:pt x="4784" y="185"/>
                    <a:pt x="406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19">
              <a:extLst>
                <a:ext uri="{FF2B5EF4-FFF2-40B4-BE49-F238E27FC236}">
                  <a16:creationId xmlns:a16="http://schemas.microsoft.com/office/drawing/2014/main" id="{236A3897-07FB-1A67-3553-E1FEF6818A4A}"/>
                </a:ext>
              </a:extLst>
            </p:cNvPr>
            <p:cNvSpPr/>
            <p:nvPr/>
          </p:nvSpPr>
          <p:spPr>
            <a:xfrm>
              <a:off x="2217750" y="4355100"/>
              <a:ext cx="388675" cy="212925"/>
            </a:xfrm>
            <a:custGeom>
              <a:avLst/>
              <a:gdLst/>
              <a:ahLst/>
              <a:cxnLst/>
              <a:rect l="l" t="t" r="r" b="b"/>
              <a:pathLst>
                <a:path w="15547" h="8517" extrusionOk="0">
                  <a:moveTo>
                    <a:pt x="9338" y="0"/>
                  </a:moveTo>
                  <a:cubicBezTo>
                    <a:pt x="6092" y="0"/>
                    <a:pt x="2448" y="2066"/>
                    <a:pt x="0" y="3542"/>
                  </a:cubicBezTo>
                  <a:lnTo>
                    <a:pt x="0" y="3542"/>
                  </a:lnTo>
                  <a:cubicBezTo>
                    <a:pt x="1405" y="3094"/>
                    <a:pt x="2806" y="2644"/>
                    <a:pt x="4227" y="2233"/>
                  </a:cubicBezTo>
                  <a:cubicBezTo>
                    <a:pt x="5696" y="1807"/>
                    <a:pt x="7289" y="1300"/>
                    <a:pt x="8853" y="1300"/>
                  </a:cubicBezTo>
                  <a:cubicBezTo>
                    <a:pt x="9158" y="1300"/>
                    <a:pt x="9463" y="1319"/>
                    <a:pt x="9765" y="1362"/>
                  </a:cubicBezTo>
                  <a:cubicBezTo>
                    <a:pt x="11287" y="1579"/>
                    <a:pt x="12451" y="2568"/>
                    <a:pt x="13267" y="3827"/>
                  </a:cubicBezTo>
                  <a:cubicBezTo>
                    <a:pt x="13824" y="4686"/>
                    <a:pt x="14232" y="5648"/>
                    <a:pt x="14613" y="6595"/>
                  </a:cubicBezTo>
                  <a:cubicBezTo>
                    <a:pt x="14699" y="6808"/>
                    <a:pt x="14779" y="7034"/>
                    <a:pt x="14862" y="7263"/>
                  </a:cubicBezTo>
                  <a:cubicBezTo>
                    <a:pt x="15230" y="7711"/>
                    <a:pt x="15509" y="8161"/>
                    <a:pt x="15546" y="8516"/>
                  </a:cubicBezTo>
                  <a:cubicBezTo>
                    <a:pt x="15290" y="5689"/>
                    <a:pt x="14592" y="1508"/>
                    <a:pt x="11518" y="369"/>
                  </a:cubicBezTo>
                  <a:cubicBezTo>
                    <a:pt x="10826" y="112"/>
                    <a:pt x="10093" y="0"/>
                    <a:pt x="9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19">
              <a:extLst>
                <a:ext uri="{FF2B5EF4-FFF2-40B4-BE49-F238E27FC236}">
                  <a16:creationId xmlns:a16="http://schemas.microsoft.com/office/drawing/2014/main" id="{819AD556-08C0-20E6-9DE9-99A9181EF0A0}"/>
                </a:ext>
              </a:extLst>
            </p:cNvPr>
            <p:cNvSpPr/>
            <p:nvPr/>
          </p:nvSpPr>
          <p:spPr>
            <a:xfrm>
              <a:off x="2288625" y="4210950"/>
              <a:ext cx="341475" cy="240475"/>
            </a:xfrm>
            <a:custGeom>
              <a:avLst/>
              <a:gdLst/>
              <a:ahLst/>
              <a:cxnLst/>
              <a:rect l="l" t="t" r="r" b="b"/>
              <a:pathLst>
                <a:path w="13659" h="9619" extrusionOk="0">
                  <a:moveTo>
                    <a:pt x="6072" y="0"/>
                  </a:moveTo>
                  <a:cubicBezTo>
                    <a:pt x="3875" y="0"/>
                    <a:pt x="1627" y="1636"/>
                    <a:pt x="29" y="3191"/>
                  </a:cubicBezTo>
                  <a:cubicBezTo>
                    <a:pt x="97" y="3605"/>
                    <a:pt x="100" y="3991"/>
                    <a:pt x="1" y="4314"/>
                  </a:cubicBezTo>
                  <a:lnTo>
                    <a:pt x="492" y="4833"/>
                  </a:lnTo>
                  <a:cubicBezTo>
                    <a:pt x="528" y="4819"/>
                    <a:pt x="564" y="4808"/>
                    <a:pt x="601" y="4795"/>
                  </a:cubicBezTo>
                  <a:cubicBezTo>
                    <a:pt x="649" y="4440"/>
                    <a:pt x="642" y="4073"/>
                    <a:pt x="579" y="3644"/>
                  </a:cubicBezTo>
                  <a:cubicBezTo>
                    <a:pt x="557" y="3482"/>
                    <a:pt x="528" y="3320"/>
                    <a:pt x="497" y="3160"/>
                  </a:cubicBezTo>
                  <a:cubicBezTo>
                    <a:pt x="1474" y="2567"/>
                    <a:pt x="2479" y="2020"/>
                    <a:pt x="3554" y="1642"/>
                  </a:cubicBezTo>
                  <a:cubicBezTo>
                    <a:pt x="4229" y="1403"/>
                    <a:pt x="4882" y="1279"/>
                    <a:pt x="5518" y="1279"/>
                  </a:cubicBezTo>
                  <a:cubicBezTo>
                    <a:pt x="6498" y="1279"/>
                    <a:pt x="7437" y="1575"/>
                    <a:pt x="8352" y="2210"/>
                  </a:cubicBezTo>
                  <a:cubicBezTo>
                    <a:pt x="9639" y="3105"/>
                    <a:pt x="10556" y="4660"/>
                    <a:pt x="11245" y="6032"/>
                  </a:cubicBezTo>
                  <a:cubicBezTo>
                    <a:pt x="11584" y="6707"/>
                    <a:pt x="11883" y="7396"/>
                    <a:pt x="12158" y="8095"/>
                  </a:cubicBezTo>
                  <a:cubicBezTo>
                    <a:pt x="12694" y="8583"/>
                    <a:pt x="13198" y="9095"/>
                    <a:pt x="13658" y="9618"/>
                  </a:cubicBezTo>
                  <a:cubicBezTo>
                    <a:pt x="13490" y="6010"/>
                    <a:pt x="11400" y="2841"/>
                    <a:pt x="8472" y="771"/>
                  </a:cubicBezTo>
                  <a:cubicBezTo>
                    <a:pt x="7703" y="227"/>
                    <a:pt x="6891"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19">
              <a:extLst>
                <a:ext uri="{FF2B5EF4-FFF2-40B4-BE49-F238E27FC236}">
                  <a16:creationId xmlns:a16="http://schemas.microsoft.com/office/drawing/2014/main" id="{3203A8BB-ED56-7787-519F-1624B25CCE60}"/>
                </a:ext>
              </a:extLst>
            </p:cNvPr>
            <p:cNvSpPr/>
            <p:nvPr/>
          </p:nvSpPr>
          <p:spPr>
            <a:xfrm>
              <a:off x="2049625" y="4076775"/>
              <a:ext cx="239750" cy="286025"/>
            </a:xfrm>
            <a:custGeom>
              <a:avLst/>
              <a:gdLst/>
              <a:ahLst/>
              <a:cxnLst/>
              <a:rect l="l" t="t" r="r" b="b"/>
              <a:pathLst>
                <a:path w="9590" h="11441" extrusionOk="0">
                  <a:moveTo>
                    <a:pt x="1856" y="0"/>
                  </a:moveTo>
                  <a:cubicBezTo>
                    <a:pt x="1233" y="0"/>
                    <a:pt x="611" y="66"/>
                    <a:pt x="1" y="148"/>
                  </a:cubicBezTo>
                  <a:cubicBezTo>
                    <a:pt x="669" y="274"/>
                    <a:pt x="1324" y="454"/>
                    <a:pt x="1969" y="664"/>
                  </a:cubicBezTo>
                  <a:cubicBezTo>
                    <a:pt x="3381" y="1123"/>
                    <a:pt x="4606" y="1960"/>
                    <a:pt x="5618" y="3042"/>
                  </a:cubicBezTo>
                  <a:cubicBezTo>
                    <a:pt x="6612" y="4104"/>
                    <a:pt x="7103" y="5489"/>
                    <a:pt x="7522" y="6853"/>
                  </a:cubicBezTo>
                  <a:cubicBezTo>
                    <a:pt x="7990" y="8370"/>
                    <a:pt x="8126" y="9982"/>
                    <a:pt x="8875" y="11378"/>
                  </a:cubicBezTo>
                  <a:cubicBezTo>
                    <a:pt x="8886" y="11402"/>
                    <a:pt x="8905" y="11421"/>
                    <a:pt x="8920" y="11441"/>
                  </a:cubicBezTo>
                  <a:lnTo>
                    <a:pt x="9524" y="9789"/>
                  </a:lnTo>
                  <a:cubicBezTo>
                    <a:pt x="9538" y="9753"/>
                    <a:pt x="9550" y="9717"/>
                    <a:pt x="9561" y="9681"/>
                  </a:cubicBezTo>
                  <a:lnTo>
                    <a:pt x="9034" y="9121"/>
                  </a:lnTo>
                  <a:cubicBezTo>
                    <a:pt x="9208" y="8937"/>
                    <a:pt x="9394" y="8748"/>
                    <a:pt x="9589" y="8558"/>
                  </a:cubicBezTo>
                  <a:cubicBezTo>
                    <a:pt x="9388" y="7345"/>
                    <a:pt x="8628" y="5879"/>
                    <a:pt x="8225" y="5000"/>
                  </a:cubicBezTo>
                  <a:cubicBezTo>
                    <a:pt x="7498" y="3413"/>
                    <a:pt x="6409" y="1665"/>
                    <a:pt x="4872" y="755"/>
                  </a:cubicBezTo>
                  <a:cubicBezTo>
                    <a:pt x="3897" y="178"/>
                    <a:pt x="2875"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19">
              <a:extLst>
                <a:ext uri="{FF2B5EF4-FFF2-40B4-BE49-F238E27FC236}">
                  <a16:creationId xmlns:a16="http://schemas.microsoft.com/office/drawing/2014/main" id="{3150F966-67D8-7013-01EC-4CBD1AD9BA4A}"/>
                </a:ext>
              </a:extLst>
            </p:cNvPr>
            <p:cNvSpPr/>
            <p:nvPr/>
          </p:nvSpPr>
          <p:spPr>
            <a:xfrm>
              <a:off x="2398725" y="4105675"/>
              <a:ext cx="262800" cy="158600"/>
            </a:xfrm>
            <a:custGeom>
              <a:avLst/>
              <a:gdLst/>
              <a:ahLst/>
              <a:cxnLst/>
              <a:rect l="l" t="t" r="r" b="b"/>
              <a:pathLst>
                <a:path w="10512" h="6344" extrusionOk="0">
                  <a:moveTo>
                    <a:pt x="5200" y="0"/>
                  </a:moveTo>
                  <a:cubicBezTo>
                    <a:pt x="3416" y="0"/>
                    <a:pt x="1500" y="817"/>
                    <a:pt x="1" y="1934"/>
                  </a:cubicBezTo>
                  <a:cubicBezTo>
                    <a:pt x="1443" y="1229"/>
                    <a:pt x="3036" y="657"/>
                    <a:pt x="4617" y="657"/>
                  </a:cubicBezTo>
                  <a:cubicBezTo>
                    <a:pt x="5028" y="657"/>
                    <a:pt x="5439" y="696"/>
                    <a:pt x="5846" y="781"/>
                  </a:cubicBezTo>
                  <a:cubicBezTo>
                    <a:pt x="8364" y="1310"/>
                    <a:pt x="8971" y="3903"/>
                    <a:pt x="9941" y="6055"/>
                  </a:cubicBezTo>
                  <a:cubicBezTo>
                    <a:pt x="10031" y="6150"/>
                    <a:pt x="10122" y="6247"/>
                    <a:pt x="10213" y="6343"/>
                  </a:cubicBezTo>
                  <a:cubicBezTo>
                    <a:pt x="10512" y="3781"/>
                    <a:pt x="9103" y="844"/>
                    <a:pt x="6511" y="163"/>
                  </a:cubicBezTo>
                  <a:cubicBezTo>
                    <a:pt x="6088" y="52"/>
                    <a:pt x="5648"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19">
              <a:extLst>
                <a:ext uri="{FF2B5EF4-FFF2-40B4-BE49-F238E27FC236}">
                  <a16:creationId xmlns:a16="http://schemas.microsoft.com/office/drawing/2014/main" id="{7656F8A9-E945-1709-CC93-0EF472CAB002}"/>
                </a:ext>
              </a:extLst>
            </p:cNvPr>
            <p:cNvSpPr/>
            <p:nvPr/>
          </p:nvSpPr>
          <p:spPr>
            <a:xfrm>
              <a:off x="2425200" y="4017975"/>
              <a:ext cx="267000" cy="175575"/>
            </a:xfrm>
            <a:custGeom>
              <a:avLst/>
              <a:gdLst/>
              <a:ahLst/>
              <a:cxnLst/>
              <a:rect l="l" t="t" r="r" b="b"/>
              <a:pathLst>
                <a:path w="10680" h="7023" extrusionOk="0">
                  <a:moveTo>
                    <a:pt x="5966" y="1"/>
                  </a:moveTo>
                  <a:cubicBezTo>
                    <a:pt x="3704" y="1"/>
                    <a:pt x="1674" y="1239"/>
                    <a:pt x="1" y="2786"/>
                  </a:cubicBezTo>
                  <a:lnTo>
                    <a:pt x="77" y="2915"/>
                  </a:lnTo>
                  <a:cubicBezTo>
                    <a:pt x="1479" y="2110"/>
                    <a:pt x="2899" y="1259"/>
                    <a:pt x="4475" y="863"/>
                  </a:cubicBezTo>
                  <a:cubicBezTo>
                    <a:pt x="4846" y="769"/>
                    <a:pt x="5193" y="725"/>
                    <a:pt x="5522" y="725"/>
                  </a:cubicBezTo>
                  <a:cubicBezTo>
                    <a:pt x="6628" y="725"/>
                    <a:pt x="7520" y="1233"/>
                    <a:pt x="8371" y="2114"/>
                  </a:cubicBezTo>
                  <a:cubicBezTo>
                    <a:pt x="9513" y="3298"/>
                    <a:pt x="9867" y="4914"/>
                    <a:pt x="10177" y="6475"/>
                  </a:cubicBezTo>
                  <a:cubicBezTo>
                    <a:pt x="10270" y="6654"/>
                    <a:pt x="10355" y="6836"/>
                    <a:pt x="10427" y="7023"/>
                  </a:cubicBezTo>
                  <a:cubicBezTo>
                    <a:pt x="10679" y="4994"/>
                    <a:pt x="10365" y="1189"/>
                    <a:pt x="8147" y="390"/>
                  </a:cubicBezTo>
                  <a:cubicBezTo>
                    <a:pt x="7400" y="121"/>
                    <a:pt x="6672" y="1"/>
                    <a:pt x="5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19">
              <a:extLst>
                <a:ext uri="{FF2B5EF4-FFF2-40B4-BE49-F238E27FC236}">
                  <a16:creationId xmlns:a16="http://schemas.microsoft.com/office/drawing/2014/main" id="{F46EDD44-3E92-B0B0-8D26-FB4087E6A730}"/>
                </a:ext>
              </a:extLst>
            </p:cNvPr>
            <p:cNvSpPr/>
            <p:nvPr/>
          </p:nvSpPr>
          <p:spPr>
            <a:xfrm>
              <a:off x="2501575" y="3939675"/>
              <a:ext cx="212425" cy="77400"/>
            </a:xfrm>
            <a:custGeom>
              <a:avLst/>
              <a:gdLst/>
              <a:ahLst/>
              <a:cxnLst/>
              <a:rect l="l" t="t" r="r" b="b"/>
              <a:pathLst>
                <a:path w="8497" h="3096" extrusionOk="0">
                  <a:moveTo>
                    <a:pt x="4895" y="1"/>
                  </a:moveTo>
                  <a:cubicBezTo>
                    <a:pt x="2943" y="1"/>
                    <a:pt x="1574" y="656"/>
                    <a:pt x="1" y="2025"/>
                  </a:cubicBezTo>
                  <a:lnTo>
                    <a:pt x="22" y="2069"/>
                  </a:lnTo>
                  <a:cubicBezTo>
                    <a:pt x="1205" y="1476"/>
                    <a:pt x="2512" y="1022"/>
                    <a:pt x="3826" y="1022"/>
                  </a:cubicBezTo>
                  <a:cubicBezTo>
                    <a:pt x="4376" y="1022"/>
                    <a:pt x="4927" y="1101"/>
                    <a:pt x="5471" y="1284"/>
                  </a:cubicBezTo>
                  <a:cubicBezTo>
                    <a:pt x="5995" y="1460"/>
                    <a:pt x="6460" y="1885"/>
                    <a:pt x="6877" y="2275"/>
                  </a:cubicBezTo>
                  <a:cubicBezTo>
                    <a:pt x="7463" y="2487"/>
                    <a:pt x="8016" y="2758"/>
                    <a:pt x="8496" y="3096"/>
                  </a:cubicBezTo>
                  <a:cubicBezTo>
                    <a:pt x="8312" y="1547"/>
                    <a:pt x="7541" y="208"/>
                    <a:pt x="5856" y="49"/>
                  </a:cubicBezTo>
                  <a:cubicBezTo>
                    <a:pt x="5520" y="17"/>
                    <a:pt x="5200"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19">
              <a:extLst>
                <a:ext uri="{FF2B5EF4-FFF2-40B4-BE49-F238E27FC236}">
                  <a16:creationId xmlns:a16="http://schemas.microsoft.com/office/drawing/2014/main" id="{0A54ED87-3BD2-DE0A-50DD-797C1A8EE359}"/>
                </a:ext>
              </a:extLst>
            </p:cNvPr>
            <p:cNvSpPr/>
            <p:nvPr/>
          </p:nvSpPr>
          <p:spPr>
            <a:xfrm>
              <a:off x="2588875" y="3858775"/>
              <a:ext cx="134550" cy="34925"/>
            </a:xfrm>
            <a:custGeom>
              <a:avLst/>
              <a:gdLst/>
              <a:ahLst/>
              <a:cxnLst/>
              <a:rect l="l" t="t" r="r" b="b"/>
              <a:pathLst>
                <a:path w="5382" h="1397" extrusionOk="0">
                  <a:moveTo>
                    <a:pt x="3323" y="0"/>
                  </a:moveTo>
                  <a:cubicBezTo>
                    <a:pt x="2718" y="0"/>
                    <a:pt x="2103" y="125"/>
                    <a:pt x="1539" y="353"/>
                  </a:cubicBezTo>
                  <a:cubicBezTo>
                    <a:pt x="1266" y="485"/>
                    <a:pt x="998" y="629"/>
                    <a:pt x="727" y="780"/>
                  </a:cubicBezTo>
                  <a:cubicBezTo>
                    <a:pt x="457" y="958"/>
                    <a:pt x="211" y="1165"/>
                    <a:pt x="1" y="1396"/>
                  </a:cubicBezTo>
                  <a:lnTo>
                    <a:pt x="5" y="1396"/>
                  </a:lnTo>
                  <a:cubicBezTo>
                    <a:pt x="995" y="1226"/>
                    <a:pt x="1912" y="1028"/>
                    <a:pt x="2908" y="1028"/>
                  </a:cubicBezTo>
                  <a:cubicBezTo>
                    <a:pt x="3062" y="1028"/>
                    <a:pt x="3217" y="1033"/>
                    <a:pt x="3375" y="1043"/>
                  </a:cubicBezTo>
                  <a:cubicBezTo>
                    <a:pt x="3499" y="1050"/>
                    <a:pt x="3623" y="1060"/>
                    <a:pt x="3748" y="1072"/>
                  </a:cubicBezTo>
                  <a:cubicBezTo>
                    <a:pt x="4480" y="907"/>
                    <a:pt x="5084" y="729"/>
                    <a:pt x="5381" y="592"/>
                  </a:cubicBezTo>
                  <a:cubicBezTo>
                    <a:pt x="4784" y="185"/>
                    <a:pt x="4061" y="0"/>
                    <a:pt x="3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19">
              <a:extLst>
                <a:ext uri="{FF2B5EF4-FFF2-40B4-BE49-F238E27FC236}">
                  <a16:creationId xmlns:a16="http://schemas.microsoft.com/office/drawing/2014/main" id="{521AC630-4B6D-A25B-20B6-1C12C6A07BD4}"/>
                </a:ext>
              </a:extLst>
            </p:cNvPr>
            <p:cNvSpPr/>
            <p:nvPr/>
          </p:nvSpPr>
          <p:spPr>
            <a:xfrm>
              <a:off x="2688950" y="3748125"/>
              <a:ext cx="139400" cy="50900"/>
            </a:xfrm>
            <a:custGeom>
              <a:avLst/>
              <a:gdLst/>
              <a:ahLst/>
              <a:cxnLst/>
              <a:rect l="l" t="t" r="r" b="b"/>
              <a:pathLst>
                <a:path w="5576" h="2036" extrusionOk="0">
                  <a:moveTo>
                    <a:pt x="5575" y="1"/>
                  </a:moveTo>
                  <a:lnTo>
                    <a:pt x="5575" y="1"/>
                  </a:lnTo>
                  <a:cubicBezTo>
                    <a:pt x="4038" y="49"/>
                    <a:pt x="2184" y="334"/>
                    <a:pt x="796" y="1179"/>
                  </a:cubicBezTo>
                  <a:cubicBezTo>
                    <a:pt x="526" y="1386"/>
                    <a:pt x="263" y="1612"/>
                    <a:pt x="0" y="1854"/>
                  </a:cubicBezTo>
                  <a:lnTo>
                    <a:pt x="0" y="2035"/>
                  </a:lnTo>
                  <a:cubicBezTo>
                    <a:pt x="945" y="1518"/>
                    <a:pt x="2116" y="1290"/>
                    <a:pt x="3166" y="1171"/>
                  </a:cubicBezTo>
                  <a:cubicBezTo>
                    <a:pt x="3448" y="1139"/>
                    <a:pt x="3756" y="1122"/>
                    <a:pt x="4074" y="1104"/>
                  </a:cubicBezTo>
                  <a:cubicBezTo>
                    <a:pt x="4615" y="802"/>
                    <a:pt x="5134" y="439"/>
                    <a:pt x="5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19">
              <a:extLst>
                <a:ext uri="{FF2B5EF4-FFF2-40B4-BE49-F238E27FC236}">
                  <a16:creationId xmlns:a16="http://schemas.microsoft.com/office/drawing/2014/main" id="{F4AEF072-8ED8-425B-79FA-BCB585E38A23}"/>
                </a:ext>
              </a:extLst>
            </p:cNvPr>
            <p:cNvSpPr/>
            <p:nvPr/>
          </p:nvSpPr>
          <p:spPr>
            <a:xfrm>
              <a:off x="2724325" y="3653500"/>
              <a:ext cx="33575" cy="110675"/>
            </a:xfrm>
            <a:custGeom>
              <a:avLst/>
              <a:gdLst/>
              <a:ahLst/>
              <a:cxnLst/>
              <a:rect l="l" t="t" r="r" b="b"/>
              <a:pathLst>
                <a:path w="1343" h="4427" extrusionOk="0">
                  <a:moveTo>
                    <a:pt x="1343" y="1"/>
                  </a:moveTo>
                  <a:lnTo>
                    <a:pt x="1343" y="1"/>
                  </a:lnTo>
                  <a:cubicBezTo>
                    <a:pt x="1052" y="117"/>
                    <a:pt x="798" y="361"/>
                    <a:pt x="586" y="681"/>
                  </a:cubicBezTo>
                  <a:cubicBezTo>
                    <a:pt x="570" y="989"/>
                    <a:pt x="574" y="1288"/>
                    <a:pt x="560" y="1530"/>
                  </a:cubicBezTo>
                  <a:cubicBezTo>
                    <a:pt x="502" y="2547"/>
                    <a:pt x="196" y="3449"/>
                    <a:pt x="0" y="4427"/>
                  </a:cubicBezTo>
                  <a:lnTo>
                    <a:pt x="393" y="4034"/>
                  </a:lnTo>
                  <a:cubicBezTo>
                    <a:pt x="1306" y="2930"/>
                    <a:pt x="1024" y="1282"/>
                    <a:pt x="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19">
              <a:extLst>
                <a:ext uri="{FF2B5EF4-FFF2-40B4-BE49-F238E27FC236}">
                  <a16:creationId xmlns:a16="http://schemas.microsoft.com/office/drawing/2014/main" id="{7877DE3A-E9E7-1B98-32C3-359B34FD31CB}"/>
                </a:ext>
              </a:extLst>
            </p:cNvPr>
            <p:cNvSpPr/>
            <p:nvPr/>
          </p:nvSpPr>
          <p:spPr>
            <a:xfrm>
              <a:off x="2577625" y="3705175"/>
              <a:ext cx="67575" cy="143000"/>
            </a:xfrm>
            <a:custGeom>
              <a:avLst/>
              <a:gdLst/>
              <a:ahLst/>
              <a:cxnLst/>
              <a:rect l="l" t="t" r="r" b="b"/>
              <a:pathLst>
                <a:path w="2703" h="5720" extrusionOk="0">
                  <a:moveTo>
                    <a:pt x="0" y="1"/>
                  </a:moveTo>
                  <a:lnTo>
                    <a:pt x="0" y="1"/>
                  </a:lnTo>
                  <a:cubicBezTo>
                    <a:pt x="340" y="651"/>
                    <a:pt x="926" y="1359"/>
                    <a:pt x="1065" y="1584"/>
                  </a:cubicBezTo>
                  <a:cubicBezTo>
                    <a:pt x="1819" y="2805"/>
                    <a:pt x="2209" y="4287"/>
                    <a:pt x="2199" y="5720"/>
                  </a:cubicBezTo>
                  <a:lnTo>
                    <a:pt x="2432" y="5588"/>
                  </a:lnTo>
                  <a:cubicBezTo>
                    <a:pt x="2702" y="4623"/>
                    <a:pt x="2551" y="3512"/>
                    <a:pt x="2098" y="2509"/>
                  </a:cubicBezTo>
                  <a:cubicBezTo>
                    <a:pt x="1777" y="1793"/>
                    <a:pt x="803" y="3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19">
              <a:extLst>
                <a:ext uri="{FF2B5EF4-FFF2-40B4-BE49-F238E27FC236}">
                  <a16:creationId xmlns:a16="http://schemas.microsoft.com/office/drawing/2014/main" id="{4BF77C22-0D68-8C9A-025B-F3A7D2038EE7}"/>
                </a:ext>
              </a:extLst>
            </p:cNvPr>
            <p:cNvSpPr/>
            <p:nvPr/>
          </p:nvSpPr>
          <p:spPr>
            <a:xfrm>
              <a:off x="2451175" y="3816925"/>
              <a:ext cx="134350" cy="118275"/>
            </a:xfrm>
            <a:custGeom>
              <a:avLst/>
              <a:gdLst/>
              <a:ahLst/>
              <a:cxnLst/>
              <a:rect l="l" t="t" r="r" b="b"/>
              <a:pathLst>
                <a:path w="5374" h="4731" extrusionOk="0">
                  <a:moveTo>
                    <a:pt x="103" y="1"/>
                  </a:moveTo>
                  <a:cubicBezTo>
                    <a:pt x="69" y="1"/>
                    <a:pt x="35" y="1"/>
                    <a:pt x="1" y="2"/>
                  </a:cubicBezTo>
                  <a:cubicBezTo>
                    <a:pt x="418" y="293"/>
                    <a:pt x="778" y="660"/>
                    <a:pt x="1087" y="1074"/>
                  </a:cubicBezTo>
                  <a:cubicBezTo>
                    <a:pt x="1492" y="1257"/>
                    <a:pt x="1894" y="1429"/>
                    <a:pt x="2210" y="1640"/>
                  </a:cubicBezTo>
                  <a:cubicBezTo>
                    <a:pt x="2646" y="1930"/>
                    <a:pt x="2967" y="2447"/>
                    <a:pt x="3284" y="2855"/>
                  </a:cubicBezTo>
                  <a:cubicBezTo>
                    <a:pt x="3693" y="3379"/>
                    <a:pt x="4222" y="4043"/>
                    <a:pt x="4003" y="4731"/>
                  </a:cubicBezTo>
                  <a:lnTo>
                    <a:pt x="4327" y="4490"/>
                  </a:lnTo>
                  <a:cubicBezTo>
                    <a:pt x="5374" y="1996"/>
                    <a:pt x="2335"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19">
              <a:extLst>
                <a:ext uri="{FF2B5EF4-FFF2-40B4-BE49-F238E27FC236}">
                  <a16:creationId xmlns:a16="http://schemas.microsoft.com/office/drawing/2014/main" id="{99A19716-91DE-38FE-E073-E3D94082C151}"/>
                </a:ext>
              </a:extLst>
            </p:cNvPr>
            <p:cNvSpPr/>
            <p:nvPr/>
          </p:nvSpPr>
          <p:spPr>
            <a:xfrm>
              <a:off x="2303125" y="3854950"/>
              <a:ext cx="179100" cy="165425"/>
            </a:xfrm>
            <a:custGeom>
              <a:avLst/>
              <a:gdLst/>
              <a:ahLst/>
              <a:cxnLst/>
              <a:rect l="l" t="t" r="r" b="b"/>
              <a:pathLst>
                <a:path w="7164" h="6617" extrusionOk="0">
                  <a:moveTo>
                    <a:pt x="1554" y="1"/>
                  </a:moveTo>
                  <a:cubicBezTo>
                    <a:pt x="951" y="1"/>
                    <a:pt x="396" y="71"/>
                    <a:pt x="1" y="221"/>
                  </a:cubicBezTo>
                  <a:cubicBezTo>
                    <a:pt x="172" y="231"/>
                    <a:pt x="493" y="363"/>
                    <a:pt x="900" y="592"/>
                  </a:cubicBezTo>
                  <a:cubicBezTo>
                    <a:pt x="1129" y="604"/>
                    <a:pt x="1359" y="612"/>
                    <a:pt x="1582" y="632"/>
                  </a:cubicBezTo>
                  <a:cubicBezTo>
                    <a:pt x="2461" y="716"/>
                    <a:pt x="3334" y="1009"/>
                    <a:pt x="4073" y="1488"/>
                  </a:cubicBezTo>
                  <a:cubicBezTo>
                    <a:pt x="4837" y="1986"/>
                    <a:pt x="5315" y="2804"/>
                    <a:pt x="5771" y="3567"/>
                  </a:cubicBezTo>
                  <a:cubicBezTo>
                    <a:pt x="6337" y="4510"/>
                    <a:pt x="6861" y="5410"/>
                    <a:pt x="6765" y="6548"/>
                  </a:cubicBezTo>
                  <a:cubicBezTo>
                    <a:pt x="6761" y="6592"/>
                    <a:pt x="6798" y="6616"/>
                    <a:pt x="6834" y="6616"/>
                  </a:cubicBezTo>
                  <a:cubicBezTo>
                    <a:pt x="6852" y="6616"/>
                    <a:pt x="6871" y="6610"/>
                    <a:pt x="6884" y="6598"/>
                  </a:cubicBezTo>
                  <a:cubicBezTo>
                    <a:pt x="6978" y="6514"/>
                    <a:pt x="7063" y="6427"/>
                    <a:pt x="7142" y="6336"/>
                  </a:cubicBezTo>
                  <a:cubicBezTo>
                    <a:pt x="7163" y="4206"/>
                    <a:pt x="6704" y="1881"/>
                    <a:pt x="4702" y="679"/>
                  </a:cubicBezTo>
                  <a:cubicBezTo>
                    <a:pt x="3988" y="249"/>
                    <a:pt x="2688" y="1"/>
                    <a:pt x="1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19">
              <a:extLst>
                <a:ext uri="{FF2B5EF4-FFF2-40B4-BE49-F238E27FC236}">
                  <a16:creationId xmlns:a16="http://schemas.microsoft.com/office/drawing/2014/main" id="{8764C686-985E-EB87-558A-423227608857}"/>
                </a:ext>
              </a:extLst>
            </p:cNvPr>
            <p:cNvSpPr/>
            <p:nvPr/>
          </p:nvSpPr>
          <p:spPr>
            <a:xfrm>
              <a:off x="2159125" y="3878225"/>
              <a:ext cx="254100" cy="240050"/>
            </a:xfrm>
            <a:custGeom>
              <a:avLst/>
              <a:gdLst/>
              <a:ahLst/>
              <a:cxnLst/>
              <a:rect l="l" t="t" r="r" b="b"/>
              <a:pathLst>
                <a:path w="10164" h="9602" extrusionOk="0">
                  <a:moveTo>
                    <a:pt x="1015" y="1"/>
                  </a:moveTo>
                  <a:cubicBezTo>
                    <a:pt x="656" y="1"/>
                    <a:pt x="310" y="37"/>
                    <a:pt x="0" y="131"/>
                  </a:cubicBezTo>
                  <a:cubicBezTo>
                    <a:pt x="531" y="306"/>
                    <a:pt x="1044" y="616"/>
                    <a:pt x="1530" y="987"/>
                  </a:cubicBezTo>
                  <a:cubicBezTo>
                    <a:pt x="1539" y="990"/>
                    <a:pt x="1547" y="993"/>
                    <a:pt x="1556" y="995"/>
                  </a:cubicBezTo>
                  <a:cubicBezTo>
                    <a:pt x="2830" y="1419"/>
                    <a:pt x="4050" y="1852"/>
                    <a:pt x="5180" y="2598"/>
                  </a:cubicBezTo>
                  <a:cubicBezTo>
                    <a:pt x="6294" y="3335"/>
                    <a:pt x="7079" y="4503"/>
                    <a:pt x="7882" y="5544"/>
                  </a:cubicBezTo>
                  <a:cubicBezTo>
                    <a:pt x="8833" y="6777"/>
                    <a:pt x="9631" y="7852"/>
                    <a:pt x="9563" y="9488"/>
                  </a:cubicBezTo>
                  <a:cubicBezTo>
                    <a:pt x="9560" y="9564"/>
                    <a:pt x="9614" y="9602"/>
                    <a:pt x="9672" y="9602"/>
                  </a:cubicBezTo>
                  <a:cubicBezTo>
                    <a:pt x="9701" y="9602"/>
                    <a:pt x="9732" y="9592"/>
                    <a:pt x="9756" y="9573"/>
                  </a:cubicBezTo>
                  <a:cubicBezTo>
                    <a:pt x="10163" y="8581"/>
                    <a:pt x="9790" y="6759"/>
                    <a:pt x="9473" y="5783"/>
                  </a:cubicBezTo>
                  <a:cubicBezTo>
                    <a:pt x="9006" y="4344"/>
                    <a:pt x="8272" y="3274"/>
                    <a:pt x="7278" y="2152"/>
                  </a:cubicBezTo>
                  <a:cubicBezTo>
                    <a:pt x="6217" y="956"/>
                    <a:pt x="4916" y="567"/>
                    <a:pt x="3386" y="302"/>
                  </a:cubicBezTo>
                  <a:cubicBezTo>
                    <a:pt x="2689" y="182"/>
                    <a:pt x="1818"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19">
              <a:extLst>
                <a:ext uri="{FF2B5EF4-FFF2-40B4-BE49-F238E27FC236}">
                  <a16:creationId xmlns:a16="http://schemas.microsoft.com/office/drawing/2014/main" id="{1A5B557B-8005-844C-59FA-6A9BF2AFF9A9}"/>
                </a:ext>
              </a:extLst>
            </p:cNvPr>
            <p:cNvSpPr/>
            <p:nvPr/>
          </p:nvSpPr>
          <p:spPr>
            <a:xfrm>
              <a:off x="2185525" y="3996075"/>
              <a:ext cx="155275" cy="222300"/>
            </a:xfrm>
            <a:custGeom>
              <a:avLst/>
              <a:gdLst/>
              <a:ahLst/>
              <a:cxnLst/>
              <a:rect l="l" t="t" r="r" b="b"/>
              <a:pathLst>
                <a:path w="6211" h="8892" extrusionOk="0">
                  <a:moveTo>
                    <a:pt x="1" y="0"/>
                  </a:moveTo>
                  <a:cubicBezTo>
                    <a:pt x="86" y="73"/>
                    <a:pt x="171" y="145"/>
                    <a:pt x="252" y="213"/>
                  </a:cubicBezTo>
                  <a:cubicBezTo>
                    <a:pt x="1125" y="949"/>
                    <a:pt x="1905" y="1777"/>
                    <a:pt x="2666" y="2623"/>
                  </a:cubicBezTo>
                  <a:cubicBezTo>
                    <a:pt x="4175" y="4300"/>
                    <a:pt x="5938" y="6407"/>
                    <a:pt x="6004" y="8771"/>
                  </a:cubicBezTo>
                  <a:cubicBezTo>
                    <a:pt x="6006" y="8842"/>
                    <a:pt x="6059" y="8884"/>
                    <a:pt x="6116" y="8891"/>
                  </a:cubicBezTo>
                  <a:lnTo>
                    <a:pt x="6211" y="8646"/>
                  </a:lnTo>
                  <a:cubicBezTo>
                    <a:pt x="6211" y="6170"/>
                    <a:pt x="5058" y="3808"/>
                    <a:pt x="3338" y="2036"/>
                  </a:cubicBezTo>
                  <a:cubicBezTo>
                    <a:pt x="2387" y="1055"/>
                    <a:pt x="1231" y="4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19">
              <a:extLst>
                <a:ext uri="{FF2B5EF4-FFF2-40B4-BE49-F238E27FC236}">
                  <a16:creationId xmlns:a16="http://schemas.microsoft.com/office/drawing/2014/main" id="{FF8EBE7E-0385-3315-5CA6-93B62411B6B1}"/>
                </a:ext>
              </a:extLst>
            </p:cNvPr>
            <p:cNvSpPr/>
            <p:nvPr/>
          </p:nvSpPr>
          <p:spPr>
            <a:xfrm>
              <a:off x="2139300" y="3669875"/>
              <a:ext cx="717850" cy="1025350"/>
            </a:xfrm>
            <a:custGeom>
              <a:avLst/>
              <a:gdLst/>
              <a:ahLst/>
              <a:cxnLst/>
              <a:rect l="l" t="t" r="r" b="b"/>
              <a:pathLst>
                <a:path w="28714" h="41014" extrusionOk="0">
                  <a:moveTo>
                    <a:pt x="28655" y="1"/>
                  </a:moveTo>
                  <a:cubicBezTo>
                    <a:pt x="28650" y="1"/>
                    <a:pt x="28646" y="2"/>
                    <a:pt x="28641" y="3"/>
                  </a:cubicBezTo>
                  <a:cubicBezTo>
                    <a:pt x="26863" y="656"/>
                    <a:pt x="25317" y="1689"/>
                    <a:pt x="23875" y="2901"/>
                  </a:cubicBezTo>
                  <a:cubicBezTo>
                    <a:pt x="22195" y="4315"/>
                    <a:pt x="20547" y="5777"/>
                    <a:pt x="18957" y="7289"/>
                  </a:cubicBezTo>
                  <a:cubicBezTo>
                    <a:pt x="15769" y="10319"/>
                    <a:pt x="12825" y="13605"/>
                    <a:pt x="10246" y="17168"/>
                  </a:cubicBezTo>
                  <a:cubicBezTo>
                    <a:pt x="7765" y="20599"/>
                    <a:pt x="5788" y="24383"/>
                    <a:pt x="4068" y="28241"/>
                  </a:cubicBezTo>
                  <a:cubicBezTo>
                    <a:pt x="3205" y="30181"/>
                    <a:pt x="2421" y="32156"/>
                    <a:pt x="1681" y="34146"/>
                  </a:cubicBezTo>
                  <a:cubicBezTo>
                    <a:pt x="1309" y="35141"/>
                    <a:pt x="952" y="36144"/>
                    <a:pt x="671" y="37169"/>
                  </a:cubicBezTo>
                  <a:cubicBezTo>
                    <a:pt x="387" y="38211"/>
                    <a:pt x="231" y="39243"/>
                    <a:pt x="62" y="40308"/>
                  </a:cubicBezTo>
                  <a:cubicBezTo>
                    <a:pt x="1" y="40689"/>
                    <a:pt x="328" y="41013"/>
                    <a:pt x="645" y="41013"/>
                  </a:cubicBezTo>
                  <a:cubicBezTo>
                    <a:pt x="805" y="41013"/>
                    <a:pt x="962" y="40931"/>
                    <a:pt x="1066" y="40732"/>
                  </a:cubicBezTo>
                  <a:cubicBezTo>
                    <a:pt x="2004" y="38924"/>
                    <a:pt x="2811" y="37116"/>
                    <a:pt x="3511" y="35200"/>
                  </a:cubicBezTo>
                  <a:cubicBezTo>
                    <a:pt x="4209" y="33291"/>
                    <a:pt x="4955" y="31399"/>
                    <a:pt x="5747" y="29527"/>
                  </a:cubicBezTo>
                  <a:cubicBezTo>
                    <a:pt x="7362" y="25716"/>
                    <a:pt x="9229" y="21982"/>
                    <a:pt x="11421" y="18470"/>
                  </a:cubicBezTo>
                  <a:cubicBezTo>
                    <a:pt x="13684" y="14845"/>
                    <a:pt x="16338" y="11504"/>
                    <a:pt x="19225" y="8357"/>
                  </a:cubicBezTo>
                  <a:cubicBezTo>
                    <a:pt x="20668" y="6783"/>
                    <a:pt x="22208" y="5312"/>
                    <a:pt x="23720" y="3804"/>
                  </a:cubicBezTo>
                  <a:cubicBezTo>
                    <a:pt x="25193" y="2340"/>
                    <a:pt x="26786" y="977"/>
                    <a:pt x="28674" y="83"/>
                  </a:cubicBezTo>
                  <a:cubicBezTo>
                    <a:pt x="28714" y="64"/>
                    <a:pt x="28692" y="1"/>
                    <a:pt x="28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705;p40">
            <a:extLst>
              <a:ext uri="{FF2B5EF4-FFF2-40B4-BE49-F238E27FC236}">
                <a16:creationId xmlns:a16="http://schemas.microsoft.com/office/drawing/2014/main" id="{FCF69C89-F5AD-5003-CA3B-9E3252C814A4}"/>
              </a:ext>
            </a:extLst>
          </p:cNvPr>
          <p:cNvSpPr/>
          <p:nvPr/>
        </p:nvSpPr>
        <p:spPr>
          <a:xfrm>
            <a:off x="5896781" y="1566596"/>
            <a:ext cx="245400" cy="245400"/>
          </a:xfrm>
          <a:prstGeom prst="star4">
            <a:avLst>
              <a:gd name="adj" fmla="val 125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06;p40">
            <a:extLst>
              <a:ext uri="{FF2B5EF4-FFF2-40B4-BE49-F238E27FC236}">
                <a16:creationId xmlns:a16="http://schemas.microsoft.com/office/drawing/2014/main" id="{9DCD0050-26FC-206C-89CC-46FDD012A29B}"/>
              </a:ext>
            </a:extLst>
          </p:cNvPr>
          <p:cNvSpPr/>
          <p:nvPr/>
        </p:nvSpPr>
        <p:spPr>
          <a:xfrm>
            <a:off x="3257481" y="3481021"/>
            <a:ext cx="245400" cy="245400"/>
          </a:xfrm>
          <a:prstGeom prst="star4">
            <a:avLst>
              <a:gd name="adj" fmla="val 125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07;p40">
            <a:extLst>
              <a:ext uri="{FF2B5EF4-FFF2-40B4-BE49-F238E27FC236}">
                <a16:creationId xmlns:a16="http://schemas.microsoft.com/office/drawing/2014/main" id="{4452E4F9-7C90-EA46-00AA-91FDF92FC4A4}"/>
              </a:ext>
            </a:extLst>
          </p:cNvPr>
          <p:cNvSpPr/>
          <p:nvPr/>
        </p:nvSpPr>
        <p:spPr>
          <a:xfrm>
            <a:off x="5896781" y="3890221"/>
            <a:ext cx="245400" cy="245400"/>
          </a:xfrm>
          <a:prstGeom prst="star4">
            <a:avLst>
              <a:gd name="adj" fmla="val 12500"/>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258;p36">
            <a:extLst>
              <a:ext uri="{FF2B5EF4-FFF2-40B4-BE49-F238E27FC236}">
                <a16:creationId xmlns:a16="http://schemas.microsoft.com/office/drawing/2014/main" id="{D79222E0-C9CC-7152-A95F-775BA9AC9445}"/>
              </a:ext>
            </a:extLst>
          </p:cNvPr>
          <p:cNvGrpSpPr/>
          <p:nvPr/>
        </p:nvGrpSpPr>
        <p:grpSpPr>
          <a:xfrm>
            <a:off x="1022130" y="4364309"/>
            <a:ext cx="2011657" cy="457189"/>
            <a:chOff x="692670" y="3310321"/>
            <a:chExt cx="2011657" cy="457189"/>
          </a:xfrm>
        </p:grpSpPr>
        <p:sp>
          <p:nvSpPr>
            <p:cNvPr id="114" name="Google Shape;1259;p36">
              <a:extLst>
                <a:ext uri="{FF2B5EF4-FFF2-40B4-BE49-F238E27FC236}">
                  <a16:creationId xmlns:a16="http://schemas.microsoft.com/office/drawing/2014/main" id="{3578FAE1-2E63-3514-3383-2088C3F8EBB1}"/>
                </a:ext>
              </a:extLst>
            </p:cNvPr>
            <p:cNvSpPr/>
            <p:nvPr/>
          </p:nvSpPr>
          <p:spPr>
            <a:xfrm>
              <a:off x="823966" y="3577725"/>
              <a:ext cx="1713674" cy="189785"/>
            </a:xfrm>
            <a:custGeom>
              <a:avLst/>
              <a:gdLst/>
              <a:ahLst/>
              <a:cxnLst/>
              <a:rect l="l" t="t" r="r" b="b"/>
              <a:pathLst>
                <a:path w="76418" h="9268" extrusionOk="0">
                  <a:moveTo>
                    <a:pt x="1" y="1"/>
                  </a:moveTo>
                  <a:lnTo>
                    <a:pt x="1" y="9267"/>
                  </a:lnTo>
                  <a:lnTo>
                    <a:pt x="76418" y="9267"/>
                  </a:lnTo>
                  <a:lnTo>
                    <a:pt x="76418" y="1"/>
                  </a:lnTo>
                  <a:close/>
                </a:path>
              </a:pathLst>
            </a:cu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260;p36">
              <a:extLst>
                <a:ext uri="{FF2B5EF4-FFF2-40B4-BE49-F238E27FC236}">
                  <a16:creationId xmlns:a16="http://schemas.microsoft.com/office/drawing/2014/main" id="{F29BD344-92B5-CD3E-2F00-2FA79CB8BCC8}"/>
                </a:ext>
              </a:extLst>
            </p:cNvPr>
            <p:cNvSpPr/>
            <p:nvPr/>
          </p:nvSpPr>
          <p:spPr>
            <a:xfrm>
              <a:off x="985602" y="3577725"/>
              <a:ext cx="40432" cy="189785"/>
            </a:xfrm>
            <a:custGeom>
              <a:avLst/>
              <a:gdLst/>
              <a:ahLst/>
              <a:cxnLst/>
              <a:rect l="l" t="t" r="r" b="b"/>
              <a:pathLst>
                <a:path w="1803" h="9268" extrusionOk="0">
                  <a:moveTo>
                    <a:pt x="0" y="1"/>
                  </a:moveTo>
                  <a:lnTo>
                    <a:pt x="0" y="9267"/>
                  </a:lnTo>
                  <a:lnTo>
                    <a:pt x="1802" y="9267"/>
                  </a:lnTo>
                  <a:lnTo>
                    <a:pt x="1802" y="1"/>
                  </a:lnTo>
                  <a:close/>
                </a:path>
              </a:pathLst>
            </a:custGeom>
            <a:solidFill>
              <a:srgbClr val="7D19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261;p36">
              <a:extLst>
                <a:ext uri="{FF2B5EF4-FFF2-40B4-BE49-F238E27FC236}">
                  <a16:creationId xmlns:a16="http://schemas.microsoft.com/office/drawing/2014/main" id="{D7AE5A65-738A-E020-E910-0A920287162F}"/>
                </a:ext>
              </a:extLst>
            </p:cNvPr>
            <p:cNvSpPr/>
            <p:nvPr/>
          </p:nvSpPr>
          <p:spPr>
            <a:xfrm>
              <a:off x="2305986" y="3577725"/>
              <a:ext cx="40432" cy="189785"/>
            </a:xfrm>
            <a:custGeom>
              <a:avLst/>
              <a:gdLst/>
              <a:ahLst/>
              <a:cxnLst/>
              <a:rect l="l" t="t" r="r" b="b"/>
              <a:pathLst>
                <a:path w="1803" h="9268" extrusionOk="0">
                  <a:moveTo>
                    <a:pt x="0" y="1"/>
                  </a:moveTo>
                  <a:lnTo>
                    <a:pt x="0" y="9267"/>
                  </a:lnTo>
                  <a:lnTo>
                    <a:pt x="1802" y="9267"/>
                  </a:lnTo>
                  <a:lnTo>
                    <a:pt x="1802" y="1"/>
                  </a:lnTo>
                  <a:close/>
                </a:path>
              </a:pathLst>
            </a:custGeom>
            <a:solidFill>
              <a:srgbClr val="7D19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262;p36">
              <a:extLst>
                <a:ext uri="{FF2B5EF4-FFF2-40B4-BE49-F238E27FC236}">
                  <a16:creationId xmlns:a16="http://schemas.microsoft.com/office/drawing/2014/main" id="{AED6C0A6-2012-B4B2-FFE9-F6E93F5C4BA3}"/>
                </a:ext>
              </a:extLst>
            </p:cNvPr>
            <p:cNvSpPr/>
            <p:nvPr/>
          </p:nvSpPr>
          <p:spPr>
            <a:xfrm>
              <a:off x="2377408" y="3577725"/>
              <a:ext cx="22403" cy="189785"/>
            </a:xfrm>
            <a:custGeom>
              <a:avLst/>
              <a:gdLst/>
              <a:ahLst/>
              <a:cxnLst/>
              <a:rect l="l" t="t" r="r" b="b"/>
              <a:pathLst>
                <a:path w="999" h="9268" extrusionOk="0">
                  <a:moveTo>
                    <a:pt x="1" y="1"/>
                  </a:moveTo>
                  <a:lnTo>
                    <a:pt x="1" y="9267"/>
                  </a:lnTo>
                  <a:lnTo>
                    <a:pt x="998" y="9267"/>
                  </a:lnTo>
                  <a:lnTo>
                    <a:pt x="998" y="1"/>
                  </a:lnTo>
                  <a:close/>
                </a:path>
              </a:pathLst>
            </a:custGeom>
            <a:solidFill>
              <a:srgbClr val="7D19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263;p36">
              <a:extLst>
                <a:ext uri="{FF2B5EF4-FFF2-40B4-BE49-F238E27FC236}">
                  <a16:creationId xmlns:a16="http://schemas.microsoft.com/office/drawing/2014/main" id="{BAC45077-DF15-E597-4867-DC73F475235C}"/>
                </a:ext>
              </a:extLst>
            </p:cNvPr>
            <p:cNvSpPr/>
            <p:nvPr/>
          </p:nvSpPr>
          <p:spPr>
            <a:xfrm>
              <a:off x="1151544" y="3636352"/>
              <a:ext cx="1033254" cy="72490"/>
            </a:xfrm>
            <a:custGeom>
              <a:avLst/>
              <a:gdLst/>
              <a:ahLst/>
              <a:cxnLst/>
              <a:rect l="l" t="t" r="r" b="b"/>
              <a:pathLst>
                <a:path w="46076" h="3540" extrusionOk="0">
                  <a:moveTo>
                    <a:pt x="1" y="0"/>
                  </a:moveTo>
                  <a:lnTo>
                    <a:pt x="1" y="3540"/>
                  </a:lnTo>
                  <a:lnTo>
                    <a:pt x="46076" y="3540"/>
                  </a:lnTo>
                  <a:lnTo>
                    <a:pt x="46076" y="0"/>
                  </a:lnTo>
                  <a:close/>
                </a:path>
              </a:pathLst>
            </a:custGeom>
            <a:solidFill>
              <a:srgbClr val="7D19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264;p36">
              <a:extLst>
                <a:ext uri="{FF2B5EF4-FFF2-40B4-BE49-F238E27FC236}">
                  <a16:creationId xmlns:a16="http://schemas.microsoft.com/office/drawing/2014/main" id="{DB5F82FD-6893-E8DF-86EA-71A73819B80F}"/>
                </a:ext>
              </a:extLst>
            </p:cNvPr>
            <p:cNvSpPr/>
            <p:nvPr/>
          </p:nvSpPr>
          <p:spPr>
            <a:xfrm>
              <a:off x="692670" y="3310321"/>
              <a:ext cx="2011657" cy="267518"/>
            </a:xfrm>
            <a:custGeom>
              <a:avLst/>
              <a:gdLst/>
              <a:ahLst/>
              <a:cxnLst/>
              <a:rect l="l" t="t" r="r" b="b"/>
              <a:pathLst>
                <a:path w="89706" h="13064" extrusionOk="0">
                  <a:moveTo>
                    <a:pt x="0" y="0"/>
                  </a:moveTo>
                  <a:lnTo>
                    <a:pt x="0" y="13064"/>
                  </a:lnTo>
                  <a:lnTo>
                    <a:pt x="89705" y="13064"/>
                  </a:lnTo>
                  <a:lnTo>
                    <a:pt x="89705" y="0"/>
                  </a:lnTo>
                  <a:close/>
                </a:path>
              </a:pathLst>
            </a:custGeom>
            <a:solidFill>
              <a:srgbClr val="9A03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65;p36">
              <a:extLst>
                <a:ext uri="{FF2B5EF4-FFF2-40B4-BE49-F238E27FC236}">
                  <a16:creationId xmlns:a16="http://schemas.microsoft.com/office/drawing/2014/main" id="{9E245305-1151-887D-EE4E-71B0DCB84169}"/>
                </a:ext>
              </a:extLst>
            </p:cNvPr>
            <p:cNvSpPr/>
            <p:nvPr/>
          </p:nvSpPr>
          <p:spPr>
            <a:xfrm>
              <a:off x="961787" y="3310321"/>
              <a:ext cx="20945" cy="267518"/>
            </a:xfrm>
            <a:custGeom>
              <a:avLst/>
              <a:gdLst/>
              <a:ahLst/>
              <a:cxnLst/>
              <a:rect l="l" t="t" r="r" b="b"/>
              <a:pathLst>
                <a:path w="934" h="13064" extrusionOk="0">
                  <a:moveTo>
                    <a:pt x="0" y="0"/>
                  </a:moveTo>
                  <a:lnTo>
                    <a:pt x="0" y="13064"/>
                  </a:lnTo>
                  <a:lnTo>
                    <a:pt x="934" y="13064"/>
                  </a:lnTo>
                  <a:lnTo>
                    <a:pt x="934" y="0"/>
                  </a:lnTo>
                  <a:close/>
                </a:path>
              </a:pathLst>
            </a:custGeom>
            <a:solidFill>
              <a:srgbClr val="C73B5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66;p36">
              <a:extLst>
                <a:ext uri="{FF2B5EF4-FFF2-40B4-BE49-F238E27FC236}">
                  <a16:creationId xmlns:a16="http://schemas.microsoft.com/office/drawing/2014/main" id="{CDA590BC-E661-EBAA-2266-FEC57651ED92}"/>
                </a:ext>
              </a:extLst>
            </p:cNvPr>
            <p:cNvSpPr/>
            <p:nvPr/>
          </p:nvSpPr>
          <p:spPr>
            <a:xfrm>
              <a:off x="1006525" y="3310321"/>
              <a:ext cx="21663" cy="267518"/>
            </a:xfrm>
            <a:custGeom>
              <a:avLst/>
              <a:gdLst/>
              <a:ahLst/>
              <a:cxnLst/>
              <a:rect l="l" t="t" r="r" b="b"/>
              <a:pathLst>
                <a:path w="966" h="13064" extrusionOk="0">
                  <a:moveTo>
                    <a:pt x="0" y="0"/>
                  </a:moveTo>
                  <a:lnTo>
                    <a:pt x="0" y="13064"/>
                  </a:lnTo>
                  <a:lnTo>
                    <a:pt x="966" y="13064"/>
                  </a:lnTo>
                  <a:lnTo>
                    <a:pt x="966" y="0"/>
                  </a:lnTo>
                  <a:close/>
                </a:path>
              </a:pathLst>
            </a:custGeom>
            <a:solidFill>
              <a:srgbClr val="C73B5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67;p36">
              <a:extLst>
                <a:ext uri="{FF2B5EF4-FFF2-40B4-BE49-F238E27FC236}">
                  <a16:creationId xmlns:a16="http://schemas.microsoft.com/office/drawing/2014/main" id="{715F5AD7-FCD6-B55B-A39C-48DBA701A5F6}"/>
                </a:ext>
              </a:extLst>
            </p:cNvPr>
            <p:cNvSpPr/>
            <p:nvPr/>
          </p:nvSpPr>
          <p:spPr>
            <a:xfrm>
              <a:off x="1619815" y="3310321"/>
              <a:ext cx="21663" cy="267518"/>
            </a:xfrm>
            <a:custGeom>
              <a:avLst/>
              <a:gdLst/>
              <a:ahLst/>
              <a:cxnLst/>
              <a:rect l="l" t="t" r="r" b="b"/>
              <a:pathLst>
                <a:path w="966" h="13064" extrusionOk="0">
                  <a:moveTo>
                    <a:pt x="0" y="0"/>
                  </a:moveTo>
                  <a:lnTo>
                    <a:pt x="0" y="13064"/>
                  </a:lnTo>
                  <a:lnTo>
                    <a:pt x="966" y="13064"/>
                  </a:lnTo>
                  <a:lnTo>
                    <a:pt x="966" y="0"/>
                  </a:lnTo>
                  <a:close/>
                </a:path>
              </a:pathLst>
            </a:custGeom>
            <a:solidFill>
              <a:srgbClr val="C73B5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68;p36">
              <a:extLst>
                <a:ext uri="{FF2B5EF4-FFF2-40B4-BE49-F238E27FC236}">
                  <a16:creationId xmlns:a16="http://schemas.microsoft.com/office/drawing/2014/main" id="{07187D78-B1C8-3039-C027-68DD82F1E40E}"/>
                </a:ext>
              </a:extLst>
            </p:cNvPr>
            <p:cNvSpPr/>
            <p:nvPr/>
          </p:nvSpPr>
          <p:spPr>
            <a:xfrm>
              <a:off x="1665270" y="3310321"/>
              <a:ext cx="20945" cy="267518"/>
            </a:xfrm>
            <a:custGeom>
              <a:avLst/>
              <a:gdLst/>
              <a:ahLst/>
              <a:cxnLst/>
              <a:rect l="l" t="t" r="r" b="b"/>
              <a:pathLst>
                <a:path w="934" h="13064" extrusionOk="0">
                  <a:moveTo>
                    <a:pt x="0" y="0"/>
                  </a:moveTo>
                  <a:lnTo>
                    <a:pt x="0" y="13064"/>
                  </a:lnTo>
                  <a:lnTo>
                    <a:pt x="934" y="13064"/>
                  </a:lnTo>
                  <a:lnTo>
                    <a:pt x="934" y="0"/>
                  </a:lnTo>
                  <a:close/>
                </a:path>
              </a:pathLst>
            </a:custGeom>
            <a:solidFill>
              <a:srgbClr val="C73B5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69;p36">
              <a:extLst>
                <a:ext uri="{FF2B5EF4-FFF2-40B4-BE49-F238E27FC236}">
                  <a16:creationId xmlns:a16="http://schemas.microsoft.com/office/drawing/2014/main" id="{237337BF-CA12-F3AD-471E-122A7855DEE6}"/>
                </a:ext>
              </a:extLst>
            </p:cNvPr>
            <p:cNvSpPr/>
            <p:nvPr/>
          </p:nvSpPr>
          <p:spPr>
            <a:xfrm>
              <a:off x="2278561" y="3310321"/>
              <a:ext cx="20945" cy="267518"/>
            </a:xfrm>
            <a:custGeom>
              <a:avLst/>
              <a:gdLst/>
              <a:ahLst/>
              <a:cxnLst/>
              <a:rect l="l" t="t" r="r" b="b"/>
              <a:pathLst>
                <a:path w="934" h="13064" extrusionOk="0">
                  <a:moveTo>
                    <a:pt x="1" y="0"/>
                  </a:moveTo>
                  <a:lnTo>
                    <a:pt x="1" y="13064"/>
                  </a:lnTo>
                  <a:lnTo>
                    <a:pt x="934" y="13064"/>
                  </a:lnTo>
                  <a:lnTo>
                    <a:pt x="934" y="0"/>
                  </a:lnTo>
                  <a:close/>
                </a:path>
              </a:pathLst>
            </a:custGeom>
            <a:solidFill>
              <a:srgbClr val="C73B5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70;p36">
              <a:extLst>
                <a:ext uri="{FF2B5EF4-FFF2-40B4-BE49-F238E27FC236}">
                  <a16:creationId xmlns:a16="http://schemas.microsoft.com/office/drawing/2014/main" id="{AFE98EB1-2FB3-D1DA-5B5C-A874A47CA71B}"/>
                </a:ext>
              </a:extLst>
            </p:cNvPr>
            <p:cNvSpPr/>
            <p:nvPr/>
          </p:nvSpPr>
          <p:spPr>
            <a:xfrm>
              <a:off x="2323298" y="3310321"/>
              <a:ext cx="21663" cy="267518"/>
            </a:xfrm>
            <a:custGeom>
              <a:avLst/>
              <a:gdLst/>
              <a:ahLst/>
              <a:cxnLst/>
              <a:rect l="l" t="t" r="r" b="b"/>
              <a:pathLst>
                <a:path w="966" h="13064" extrusionOk="0">
                  <a:moveTo>
                    <a:pt x="0" y="0"/>
                  </a:moveTo>
                  <a:lnTo>
                    <a:pt x="0" y="13064"/>
                  </a:lnTo>
                  <a:lnTo>
                    <a:pt x="966" y="13064"/>
                  </a:lnTo>
                  <a:lnTo>
                    <a:pt x="966" y="0"/>
                  </a:lnTo>
                  <a:close/>
                </a:path>
              </a:pathLst>
            </a:custGeom>
            <a:solidFill>
              <a:srgbClr val="C73B5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 name="Google Shape;1271;p36">
            <a:extLst>
              <a:ext uri="{FF2B5EF4-FFF2-40B4-BE49-F238E27FC236}">
                <a16:creationId xmlns:a16="http://schemas.microsoft.com/office/drawing/2014/main" id="{D484FBCC-95D5-7C98-AA39-C6937C876285}"/>
              </a:ext>
            </a:extLst>
          </p:cNvPr>
          <p:cNvGrpSpPr/>
          <p:nvPr/>
        </p:nvGrpSpPr>
        <p:grpSpPr>
          <a:xfrm>
            <a:off x="3693960" y="3905071"/>
            <a:ext cx="2011699" cy="914398"/>
            <a:chOff x="3364500" y="2844027"/>
            <a:chExt cx="2011699" cy="914398"/>
          </a:xfrm>
        </p:grpSpPr>
        <p:sp>
          <p:nvSpPr>
            <p:cNvPr id="127" name="Google Shape;1272;p36">
              <a:extLst>
                <a:ext uri="{FF2B5EF4-FFF2-40B4-BE49-F238E27FC236}">
                  <a16:creationId xmlns:a16="http://schemas.microsoft.com/office/drawing/2014/main" id="{E86487CF-60D0-9832-CD2B-F11322F15C53}"/>
                </a:ext>
              </a:extLst>
            </p:cNvPr>
            <p:cNvSpPr/>
            <p:nvPr/>
          </p:nvSpPr>
          <p:spPr>
            <a:xfrm>
              <a:off x="3752816" y="3305861"/>
              <a:ext cx="1560139" cy="436529"/>
            </a:xfrm>
            <a:custGeom>
              <a:avLst/>
              <a:gdLst/>
              <a:ahLst/>
              <a:cxnLst/>
              <a:rect l="l" t="t" r="r" b="b"/>
              <a:pathLst>
                <a:path w="57917" h="16636" extrusionOk="0">
                  <a:moveTo>
                    <a:pt x="0" y="0"/>
                  </a:moveTo>
                  <a:lnTo>
                    <a:pt x="0" y="16635"/>
                  </a:lnTo>
                  <a:lnTo>
                    <a:pt x="57916" y="16635"/>
                  </a:lnTo>
                  <a:lnTo>
                    <a:pt x="57916" y="14029"/>
                  </a:lnTo>
                  <a:lnTo>
                    <a:pt x="3250" y="14029"/>
                  </a:lnTo>
                  <a:lnTo>
                    <a:pt x="3250" y="2574"/>
                  </a:lnTo>
                  <a:lnTo>
                    <a:pt x="57916" y="2574"/>
                  </a:lnTo>
                  <a:lnTo>
                    <a:pt x="57916" y="0"/>
                  </a:lnTo>
                  <a:close/>
                </a:path>
              </a:pathLst>
            </a:cu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73;p36">
              <a:extLst>
                <a:ext uri="{FF2B5EF4-FFF2-40B4-BE49-F238E27FC236}">
                  <a16:creationId xmlns:a16="http://schemas.microsoft.com/office/drawing/2014/main" id="{61F5E2E7-3C32-640B-5438-018749882364}"/>
                </a:ext>
              </a:extLst>
            </p:cNvPr>
            <p:cNvSpPr/>
            <p:nvPr/>
          </p:nvSpPr>
          <p:spPr>
            <a:xfrm>
              <a:off x="3840365" y="3373404"/>
              <a:ext cx="1412764" cy="300579"/>
            </a:xfrm>
            <a:custGeom>
              <a:avLst/>
              <a:gdLst/>
              <a:ahLst/>
              <a:cxnLst/>
              <a:rect l="l" t="t" r="r" b="b"/>
              <a:pathLst>
                <a:path w="52446" h="11455" extrusionOk="0">
                  <a:moveTo>
                    <a:pt x="0" y="0"/>
                  </a:moveTo>
                  <a:lnTo>
                    <a:pt x="0" y="11455"/>
                  </a:lnTo>
                  <a:lnTo>
                    <a:pt x="52446" y="11455"/>
                  </a:lnTo>
                  <a:cubicBezTo>
                    <a:pt x="52446" y="11455"/>
                    <a:pt x="51255" y="9621"/>
                    <a:pt x="51255" y="5728"/>
                  </a:cubicBezTo>
                  <a:cubicBezTo>
                    <a:pt x="51255" y="1255"/>
                    <a:pt x="52446" y="0"/>
                    <a:pt x="52446"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74;p36">
              <a:extLst>
                <a:ext uri="{FF2B5EF4-FFF2-40B4-BE49-F238E27FC236}">
                  <a16:creationId xmlns:a16="http://schemas.microsoft.com/office/drawing/2014/main" id="{02DE0BAB-49D9-F4D6-1448-EF870BE76981}"/>
                </a:ext>
              </a:extLst>
            </p:cNvPr>
            <p:cNvSpPr/>
            <p:nvPr/>
          </p:nvSpPr>
          <p:spPr>
            <a:xfrm>
              <a:off x="4170575" y="3451076"/>
              <a:ext cx="119656" cy="307349"/>
            </a:xfrm>
            <a:custGeom>
              <a:avLst/>
              <a:gdLst/>
              <a:ahLst/>
              <a:cxnLst/>
              <a:rect l="l" t="t" r="r" b="b"/>
              <a:pathLst>
                <a:path w="4442" h="11713" extrusionOk="0">
                  <a:moveTo>
                    <a:pt x="1" y="1"/>
                  </a:moveTo>
                  <a:lnTo>
                    <a:pt x="1" y="5857"/>
                  </a:lnTo>
                  <a:lnTo>
                    <a:pt x="1" y="11712"/>
                  </a:lnTo>
                  <a:lnTo>
                    <a:pt x="2221" y="10104"/>
                  </a:lnTo>
                  <a:lnTo>
                    <a:pt x="4441" y="11712"/>
                  </a:lnTo>
                  <a:lnTo>
                    <a:pt x="4441" y="5857"/>
                  </a:lnTo>
                  <a:lnTo>
                    <a:pt x="4441" y="1"/>
                  </a:lnTo>
                  <a:close/>
                </a:path>
              </a:pathLst>
            </a:custGeom>
            <a:solidFill>
              <a:srgbClr val="7D19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275;p36">
              <a:extLst>
                <a:ext uri="{FF2B5EF4-FFF2-40B4-BE49-F238E27FC236}">
                  <a16:creationId xmlns:a16="http://schemas.microsoft.com/office/drawing/2014/main" id="{05C0DDA4-9969-BC64-2E0F-4BE7E14FC29C}"/>
                </a:ext>
              </a:extLst>
            </p:cNvPr>
            <p:cNvSpPr/>
            <p:nvPr/>
          </p:nvSpPr>
          <p:spPr>
            <a:xfrm>
              <a:off x="3570794" y="3014565"/>
              <a:ext cx="1805405" cy="295541"/>
            </a:xfrm>
            <a:custGeom>
              <a:avLst/>
              <a:gdLst/>
              <a:ahLst/>
              <a:cxnLst/>
              <a:rect l="l" t="t" r="r" b="b"/>
              <a:pathLst>
                <a:path w="67022" h="11263" extrusionOk="0">
                  <a:moveTo>
                    <a:pt x="0" y="1"/>
                  </a:moveTo>
                  <a:lnTo>
                    <a:pt x="0" y="11262"/>
                  </a:lnTo>
                  <a:lnTo>
                    <a:pt x="67022" y="11262"/>
                  </a:lnTo>
                  <a:lnTo>
                    <a:pt x="67022" y="1"/>
                  </a:lnTo>
                  <a:close/>
                </a:path>
              </a:pathLst>
            </a:custGeom>
            <a:solidFill>
              <a:srgbClr val="9A03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276;p36">
              <a:extLst>
                <a:ext uri="{FF2B5EF4-FFF2-40B4-BE49-F238E27FC236}">
                  <a16:creationId xmlns:a16="http://schemas.microsoft.com/office/drawing/2014/main" id="{66973715-6554-0245-CE4B-3AD6C118CB02}"/>
                </a:ext>
              </a:extLst>
            </p:cNvPr>
            <p:cNvSpPr/>
            <p:nvPr/>
          </p:nvSpPr>
          <p:spPr>
            <a:xfrm>
              <a:off x="3758015" y="3014565"/>
              <a:ext cx="527867" cy="295541"/>
            </a:xfrm>
            <a:custGeom>
              <a:avLst/>
              <a:gdLst/>
              <a:ahLst/>
              <a:cxnLst/>
              <a:rect l="l" t="t" r="r" b="b"/>
              <a:pathLst>
                <a:path w="19596" h="11263" extrusionOk="0">
                  <a:moveTo>
                    <a:pt x="0" y="1"/>
                  </a:moveTo>
                  <a:lnTo>
                    <a:pt x="0" y="11262"/>
                  </a:lnTo>
                  <a:lnTo>
                    <a:pt x="19595" y="11262"/>
                  </a:lnTo>
                  <a:lnTo>
                    <a:pt x="19595" y="1"/>
                  </a:lnTo>
                  <a:close/>
                </a:path>
              </a:pathLst>
            </a:custGeom>
            <a:solidFill>
              <a:srgbClr val="C73B5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277;p36">
              <a:extLst>
                <a:ext uri="{FF2B5EF4-FFF2-40B4-BE49-F238E27FC236}">
                  <a16:creationId xmlns:a16="http://schemas.microsoft.com/office/drawing/2014/main" id="{0E3970DF-9D8A-7A29-956A-DB2264BFF9ED}"/>
                </a:ext>
              </a:extLst>
            </p:cNvPr>
            <p:cNvSpPr/>
            <p:nvPr/>
          </p:nvSpPr>
          <p:spPr>
            <a:xfrm>
              <a:off x="4372531" y="3014565"/>
              <a:ext cx="86712" cy="295541"/>
            </a:xfrm>
            <a:custGeom>
              <a:avLst/>
              <a:gdLst/>
              <a:ahLst/>
              <a:cxnLst/>
              <a:rect l="l" t="t" r="r" b="b"/>
              <a:pathLst>
                <a:path w="3219" h="11263" extrusionOk="0">
                  <a:moveTo>
                    <a:pt x="1" y="1"/>
                  </a:moveTo>
                  <a:lnTo>
                    <a:pt x="1" y="11262"/>
                  </a:lnTo>
                  <a:lnTo>
                    <a:pt x="3218" y="11262"/>
                  </a:lnTo>
                  <a:lnTo>
                    <a:pt x="3218" y="1"/>
                  </a:lnTo>
                  <a:close/>
                </a:path>
              </a:pathLst>
            </a:custGeom>
            <a:solidFill>
              <a:srgbClr val="C73B5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278;p36">
              <a:extLst>
                <a:ext uri="{FF2B5EF4-FFF2-40B4-BE49-F238E27FC236}">
                  <a16:creationId xmlns:a16="http://schemas.microsoft.com/office/drawing/2014/main" id="{E9B42DC1-D325-FF70-B100-390961FC13BD}"/>
                </a:ext>
              </a:extLst>
            </p:cNvPr>
            <p:cNvSpPr/>
            <p:nvPr/>
          </p:nvSpPr>
          <p:spPr>
            <a:xfrm>
              <a:off x="5154335" y="3014565"/>
              <a:ext cx="32110" cy="295541"/>
            </a:xfrm>
            <a:custGeom>
              <a:avLst/>
              <a:gdLst/>
              <a:ahLst/>
              <a:cxnLst/>
              <a:rect l="l" t="t" r="r" b="b"/>
              <a:pathLst>
                <a:path w="1192" h="11263" extrusionOk="0">
                  <a:moveTo>
                    <a:pt x="1" y="1"/>
                  </a:moveTo>
                  <a:lnTo>
                    <a:pt x="1" y="11262"/>
                  </a:lnTo>
                  <a:lnTo>
                    <a:pt x="1191" y="11262"/>
                  </a:lnTo>
                  <a:lnTo>
                    <a:pt x="1191" y="1"/>
                  </a:lnTo>
                  <a:close/>
                </a:path>
              </a:pathLst>
            </a:custGeom>
            <a:solidFill>
              <a:srgbClr val="C73B5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279;p36">
              <a:extLst>
                <a:ext uri="{FF2B5EF4-FFF2-40B4-BE49-F238E27FC236}">
                  <a16:creationId xmlns:a16="http://schemas.microsoft.com/office/drawing/2014/main" id="{7DAE4247-6348-2D62-96F7-2612472D2490}"/>
                </a:ext>
              </a:extLst>
            </p:cNvPr>
            <p:cNvSpPr/>
            <p:nvPr/>
          </p:nvSpPr>
          <p:spPr>
            <a:xfrm>
              <a:off x="3927026" y="3074524"/>
              <a:ext cx="201977" cy="197587"/>
            </a:xfrm>
            <a:custGeom>
              <a:avLst/>
              <a:gdLst/>
              <a:ahLst/>
              <a:cxnLst/>
              <a:rect l="l" t="t" r="r" b="b"/>
              <a:pathLst>
                <a:path w="7498" h="7530" extrusionOk="0">
                  <a:moveTo>
                    <a:pt x="3765" y="0"/>
                  </a:moveTo>
                  <a:cubicBezTo>
                    <a:pt x="1674" y="0"/>
                    <a:pt x="1" y="1706"/>
                    <a:pt x="1" y="3765"/>
                  </a:cubicBezTo>
                  <a:cubicBezTo>
                    <a:pt x="1" y="5824"/>
                    <a:pt x="1674" y="7529"/>
                    <a:pt x="3765" y="7529"/>
                  </a:cubicBezTo>
                  <a:cubicBezTo>
                    <a:pt x="5824" y="7529"/>
                    <a:pt x="7497" y="5824"/>
                    <a:pt x="7497" y="3765"/>
                  </a:cubicBezTo>
                  <a:cubicBezTo>
                    <a:pt x="7497" y="1706"/>
                    <a:pt x="5824" y="0"/>
                    <a:pt x="3765" y="0"/>
                  </a:cubicBezTo>
                  <a:close/>
                </a:path>
              </a:pathLst>
            </a:custGeom>
            <a:solidFill>
              <a:srgbClr val="9A03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280;p36">
              <a:extLst>
                <a:ext uri="{FF2B5EF4-FFF2-40B4-BE49-F238E27FC236}">
                  <a16:creationId xmlns:a16="http://schemas.microsoft.com/office/drawing/2014/main" id="{E0FF24F0-B7E9-E58A-39CE-29CD34023F6F}"/>
                </a:ext>
              </a:extLst>
            </p:cNvPr>
            <p:cNvSpPr/>
            <p:nvPr/>
          </p:nvSpPr>
          <p:spPr>
            <a:xfrm>
              <a:off x="3364500" y="2844027"/>
              <a:ext cx="1805432" cy="167201"/>
            </a:xfrm>
            <a:custGeom>
              <a:avLst/>
              <a:gdLst/>
              <a:ahLst/>
              <a:cxnLst/>
              <a:rect l="l" t="t" r="r" b="b"/>
              <a:pathLst>
                <a:path w="67023" h="6372" extrusionOk="0">
                  <a:moveTo>
                    <a:pt x="1" y="1"/>
                  </a:moveTo>
                  <a:lnTo>
                    <a:pt x="1" y="6371"/>
                  </a:lnTo>
                  <a:lnTo>
                    <a:pt x="67022" y="6371"/>
                  </a:lnTo>
                  <a:lnTo>
                    <a:pt x="67022" y="1"/>
                  </a:lnTo>
                  <a:close/>
                </a:path>
              </a:pathLst>
            </a:custGeom>
            <a:solidFill>
              <a:srgbClr val="E3641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281;p36">
              <a:extLst>
                <a:ext uri="{FF2B5EF4-FFF2-40B4-BE49-F238E27FC236}">
                  <a16:creationId xmlns:a16="http://schemas.microsoft.com/office/drawing/2014/main" id="{742CA836-911F-61A3-0E1C-0564D79B8259}"/>
                </a:ext>
              </a:extLst>
            </p:cNvPr>
            <p:cNvSpPr/>
            <p:nvPr/>
          </p:nvSpPr>
          <p:spPr>
            <a:xfrm>
              <a:off x="3552583" y="2844027"/>
              <a:ext cx="527005" cy="167201"/>
            </a:xfrm>
            <a:custGeom>
              <a:avLst/>
              <a:gdLst/>
              <a:ahLst/>
              <a:cxnLst/>
              <a:rect l="l" t="t" r="r" b="b"/>
              <a:pathLst>
                <a:path w="19564" h="6372" extrusionOk="0">
                  <a:moveTo>
                    <a:pt x="1" y="1"/>
                  </a:moveTo>
                  <a:lnTo>
                    <a:pt x="1" y="6371"/>
                  </a:lnTo>
                  <a:lnTo>
                    <a:pt x="19563" y="6371"/>
                  </a:lnTo>
                  <a:lnTo>
                    <a:pt x="19563" y="1"/>
                  </a:lnTo>
                  <a:close/>
                </a:path>
              </a:pathLst>
            </a:custGeom>
            <a:solidFill>
              <a:srgbClr val="FFA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282;p36">
              <a:extLst>
                <a:ext uri="{FF2B5EF4-FFF2-40B4-BE49-F238E27FC236}">
                  <a16:creationId xmlns:a16="http://schemas.microsoft.com/office/drawing/2014/main" id="{6BDA366D-EB34-3504-F225-C8A0D0508643}"/>
                </a:ext>
              </a:extLst>
            </p:cNvPr>
            <p:cNvSpPr/>
            <p:nvPr/>
          </p:nvSpPr>
          <p:spPr>
            <a:xfrm>
              <a:off x="4166238" y="2844027"/>
              <a:ext cx="86712" cy="167201"/>
            </a:xfrm>
            <a:custGeom>
              <a:avLst/>
              <a:gdLst/>
              <a:ahLst/>
              <a:cxnLst/>
              <a:rect l="l" t="t" r="r" b="b"/>
              <a:pathLst>
                <a:path w="3219" h="6372" extrusionOk="0">
                  <a:moveTo>
                    <a:pt x="1" y="1"/>
                  </a:moveTo>
                  <a:lnTo>
                    <a:pt x="1" y="6371"/>
                  </a:lnTo>
                  <a:lnTo>
                    <a:pt x="3219" y="6371"/>
                  </a:lnTo>
                  <a:lnTo>
                    <a:pt x="3219" y="1"/>
                  </a:lnTo>
                  <a:close/>
                </a:path>
              </a:pathLst>
            </a:custGeom>
            <a:solidFill>
              <a:srgbClr val="FFA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283;p36">
              <a:extLst>
                <a:ext uri="{FF2B5EF4-FFF2-40B4-BE49-F238E27FC236}">
                  <a16:creationId xmlns:a16="http://schemas.microsoft.com/office/drawing/2014/main" id="{A372EC1B-4BE1-9736-5CD3-4B2AA1E97B38}"/>
                </a:ext>
              </a:extLst>
            </p:cNvPr>
            <p:cNvSpPr/>
            <p:nvPr/>
          </p:nvSpPr>
          <p:spPr>
            <a:xfrm>
              <a:off x="4948068" y="2844027"/>
              <a:ext cx="32945" cy="167201"/>
            </a:xfrm>
            <a:custGeom>
              <a:avLst/>
              <a:gdLst/>
              <a:ahLst/>
              <a:cxnLst/>
              <a:rect l="l" t="t" r="r" b="b"/>
              <a:pathLst>
                <a:path w="1223" h="6372" extrusionOk="0">
                  <a:moveTo>
                    <a:pt x="0" y="1"/>
                  </a:moveTo>
                  <a:lnTo>
                    <a:pt x="0" y="6371"/>
                  </a:lnTo>
                  <a:lnTo>
                    <a:pt x="1223" y="6371"/>
                  </a:lnTo>
                  <a:lnTo>
                    <a:pt x="1223" y="1"/>
                  </a:lnTo>
                  <a:close/>
                </a:path>
              </a:pathLst>
            </a:custGeom>
            <a:solidFill>
              <a:srgbClr val="FFA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284;p36">
            <a:extLst>
              <a:ext uri="{FF2B5EF4-FFF2-40B4-BE49-F238E27FC236}">
                <a16:creationId xmlns:a16="http://schemas.microsoft.com/office/drawing/2014/main" id="{465BE31E-5DC2-8471-8871-A911C1932A76}"/>
              </a:ext>
            </a:extLst>
          </p:cNvPr>
          <p:cNvGrpSpPr/>
          <p:nvPr/>
        </p:nvGrpSpPr>
        <p:grpSpPr>
          <a:xfrm>
            <a:off x="6365835" y="3451763"/>
            <a:ext cx="2011696" cy="1371593"/>
            <a:chOff x="6036375" y="2316300"/>
            <a:chExt cx="2011696" cy="1371593"/>
          </a:xfrm>
        </p:grpSpPr>
        <p:sp>
          <p:nvSpPr>
            <p:cNvPr id="140" name="Google Shape;1285;p36">
              <a:extLst>
                <a:ext uri="{FF2B5EF4-FFF2-40B4-BE49-F238E27FC236}">
                  <a16:creationId xmlns:a16="http://schemas.microsoft.com/office/drawing/2014/main" id="{B9363BB0-E338-0D79-B1D5-44505A28B068}"/>
                </a:ext>
              </a:extLst>
            </p:cNvPr>
            <p:cNvSpPr/>
            <p:nvPr/>
          </p:nvSpPr>
          <p:spPr>
            <a:xfrm>
              <a:off x="6036375" y="2316300"/>
              <a:ext cx="1967716" cy="555567"/>
            </a:xfrm>
            <a:custGeom>
              <a:avLst/>
              <a:gdLst/>
              <a:ahLst/>
              <a:cxnLst/>
              <a:rect l="l" t="t" r="r" b="b"/>
              <a:pathLst>
                <a:path w="82048" h="21687" extrusionOk="0">
                  <a:moveTo>
                    <a:pt x="0" y="0"/>
                  </a:moveTo>
                  <a:lnTo>
                    <a:pt x="0" y="21686"/>
                  </a:lnTo>
                  <a:lnTo>
                    <a:pt x="82047" y="21686"/>
                  </a:lnTo>
                  <a:lnTo>
                    <a:pt x="82047" y="0"/>
                  </a:lnTo>
                  <a:close/>
                </a:path>
              </a:pathLst>
            </a:custGeom>
            <a:solidFill>
              <a:srgbClr val="27C2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286;p36">
              <a:extLst>
                <a:ext uri="{FF2B5EF4-FFF2-40B4-BE49-F238E27FC236}">
                  <a16:creationId xmlns:a16="http://schemas.microsoft.com/office/drawing/2014/main" id="{A9F89BB4-5AED-CA44-7D32-D0A783A48DEF}"/>
                </a:ext>
              </a:extLst>
            </p:cNvPr>
            <p:cNvSpPr/>
            <p:nvPr/>
          </p:nvSpPr>
          <p:spPr>
            <a:xfrm>
              <a:off x="6169860" y="2316300"/>
              <a:ext cx="22400" cy="555567"/>
            </a:xfrm>
            <a:custGeom>
              <a:avLst/>
              <a:gdLst/>
              <a:ahLst/>
              <a:cxnLst/>
              <a:rect l="l" t="t" r="r" b="b"/>
              <a:pathLst>
                <a:path w="934" h="21687" extrusionOk="0">
                  <a:moveTo>
                    <a:pt x="0" y="0"/>
                  </a:moveTo>
                  <a:lnTo>
                    <a:pt x="0" y="21686"/>
                  </a:lnTo>
                  <a:lnTo>
                    <a:pt x="934" y="21686"/>
                  </a:lnTo>
                  <a:lnTo>
                    <a:pt x="934" y="0"/>
                  </a:lnTo>
                  <a:close/>
                </a:path>
              </a:pathLst>
            </a:custGeom>
            <a:solidFill>
              <a:srgbClr val="1FA8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287;p36">
              <a:extLst>
                <a:ext uri="{FF2B5EF4-FFF2-40B4-BE49-F238E27FC236}">
                  <a16:creationId xmlns:a16="http://schemas.microsoft.com/office/drawing/2014/main" id="{CE029260-C9AB-B8CF-A4AD-15B4E0865397}"/>
                </a:ext>
              </a:extLst>
            </p:cNvPr>
            <p:cNvSpPr/>
            <p:nvPr/>
          </p:nvSpPr>
          <p:spPr>
            <a:xfrm>
              <a:off x="6217705" y="2316300"/>
              <a:ext cx="22400" cy="555567"/>
            </a:xfrm>
            <a:custGeom>
              <a:avLst/>
              <a:gdLst/>
              <a:ahLst/>
              <a:cxnLst/>
              <a:rect l="l" t="t" r="r" b="b"/>
              <a:pathLst>
                <a:path w="934" h="21687" extrusionOk="0">
                  <a:moveTo>
                    <a:pt x="0" y="0"/>
                  </a:moveTo>
                  <a:lnTo>
                    <a:pt x="0" y="21686"/>
                  </a:lnTo>
                  <a:lnTo>
                    <a:pt x="933" y="21686"/>
                  </a:lnTo>
                  <a:lnTo>
                    <a:pt x="933" y="0"/>
                  </a:lnTo>
                  <a:close/>
                </a:path>
              </a:pathLst>
            </a:custGeom>
            <a:solidFill>
              <a:srgbClr val="1FA8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288;p36">
              <a:extLst>
                <a:ext uri="{FF2B5EF4-FFF2-40B4-BE49-F238E27FC236}">
                  <a16:creationId xmlns:a16="http://schemas.microsoft.com/office/drawing/2014/main" id="{1BFF8123-4D04-27DD-6591-E8D094408947}"/>
                </a:ext>
              </a:extLst>
            </p:cNvPr>
            <p:cNvSpPr/>
            <p:nvPr/>
          </p:nvSpPr>
          <p:spPr>
            <a:xfrm>
              <a:off x="6980077" y="2316300"/>
              <a:ext cx="22400" cy="555567"/>
            </a:xfrm>
            <a:custGeom>
              <a:avLst/>
              <a:gdLst/>
              <a:ahLst/>
              <a:cxnLst/>
              <a:rect l="l" t="t" r="r" b="b"/>
              <a:pathLst>
                <a:path w="934" h="21687" extrusionOk="0">
                  <a:moveTo>
                    <a:pt x="1" y="0"/>
                  </a:moveTo>
                  <a:lnTo>
                    <a:pt x="1" y="21686"/>
                  </a:lnTo>
                  <a:lnTo>
                    <a:pt x="934" y="21686"/>
                  </a:lnTo>
                  <a:lnTo>
                    <a:pt x="934" y="0"/>
                  </a:lnTo>
                  <a:close/>
                </a:path>
              </a:pathLst>
            </a:custGeom>
            <a:solidFill>
              <a:srgbClr val="1FA8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289;p36">
              <a:extLst>
                <a:ext uri="{FF2B5EF4-FFF2-40B4-BE49-F238E27FC236}">
                  <a16:creationId xmlns:a16="http://schemas.microsoft.com/office/drawing/2014/main" id="{1E9FF99D-3413-690A-7BF7-72AECC91152E}"/>
                </a:ext>
              </a:extLst>
            </p:cNvPr>
            <p:cNvSpPr/>
            <p:nvPr/>
          </p:nvSpPr>
          <p:spPr>
            <a:xfrm>
              <a:off x="7027922" y="2316300"/>
              <a:ext cx="22400" cy="555567"/>
            </a:xfrm>
            <a:custGeom>
              <a:avLst/>
              <a:gdLst/>
              <a:ahLst/>
              <a:cxnLst/>
              <a:rect l="l" t="t" r="r" b="b"/>
              <a:pathLst>
                <a:path w="934" h="21687" extrusionOk="0">
                  <a:moveTo>
                    <a:pt x="1" y="0"/>
                  </a:moveTo>
                  <a:lnTo>
                    <a:pt x="1" y="21686"/>
                  </a:lnTo>
                  <a:lnTo>
                    <a:pt x="934" y="21686"/>
                  </a:lnTo>
                  <a:lnTo>
                    <a:pt x="934" y="0"/>
                  </a:lnTo>
                  <a:close/>
                </a:path>
              </a:pathLst>
            </a:custGeom>
            <a:solidFill>
              <a:srgbClr val="1FA8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290;p36">
              <a:extLst>
                <a:ext uri="{FF2B5EF4-FFF2-40B4-BE49-F238E27FC236}">
                  <a16:creationId xmlns:a16="http://schemas.microsoft.com/office/drawing/2014/main" id="{19F039C7-F76B-5174-5DE1-876B96413D4E}"/>
                </a:ext>
              </a:extLst>
            </p:cNvPr>
            <p:cNvSpPr/>
            <p:nvPr/>
          </p:nvSpPr>
          <p:spPr>
            <a:xfrm>
              <a:off x="7790294" y="2316300"/>
              <a:ext cx="22400" cy="555567"/>
            </a:xfrm>
            <a:custGeom>
              <a:avLst/>
              <a:gdLst/>
              <a:ahLst/>
              <a:cxnLst/>
              <a:rect l="l" t="t" r="r" b="b"/>
              <a:pathLst>
                <a:path w="934" h="21687" extrusionOk="0">
                  <a:moveTo>
                    <a:pt x="1" y="0"/>
                  </a:moveTo>
                  <a:lnTo>
                    <a:pt x="1" y="21686"/>
                  </a:lnTo>
                  <a:lnTo>
                    <a:pt x="934" y="21686"/>
                  </a:lnTo>
                  <a:lnTo>
                    <a:pt x="934" y="0"/>
                  </a:lnTo>
                  <a:close/>
                </a:path>
              </a:pathLst>
            </a:custGeom>
            <a:solidFill>
              <a:srgbClr val="1FA8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291;p36">
              <a:extLst>
                <a:ext uri="{FF2B5EF4-FFF2-40B4-BE49-F238E27FC236}">
                  <a16:creationId xmlns:a16="http://schemas.microsoft.com/office/drawing/2014/main" id="{25C8F00D-2E24-BE99-3095-6721793689E5}"/>
                </a:ext>
              </a:extLst>
            </p:cNvPr>
            <p:cNvSpPr/>
            <p:nvPr/>
          </p:nvSpPr>
          <p:spPr>
            <a:xfrm>
              <a:off x="7838138" y="2316300"/>
              <a:ext cx="23167" cy="555567"/>
            </a:xfrm>
            <a:custGeom>
              <a:avLst/>
              <a:gdLst/>
              <a:ahLst/>
              <a:cxnLst/>
              <a:rect l="l" t="t" r="r" b="b"/>
              <a:pathLst>
                <a:path w="966" h="21687" extrusionOk="0">
                  <a:moveTo>
                    <a:pt x="1" y="0"/>
                  </a:moveTo>
                  <a:lnTo>
                    <a:pt x="1" y="21686"/>
                  </a:lnTo>
                  <a:lnTo>
                    <a:pt x="966" y="21686"/>
                  </a:lnTo>
                  <a:lnTo>
                    <a:pt x="966" y="0"/>
                  </a:lnTo>
                  <a:close/>
                </a:path>
              </a:pathLst>
            </a:custGeom>
            <a:solidFill>
              <a:srgbClr val="1FA8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292;p36">
              <a:extLst>
                <a:ext uri="{FF2B5EF4-FFF2-40B4-BE49-F238E27FC236}">
                  <a16:creationId xmlns:a16="http://schemas.microsoft.com/office/drawing/2014/main" id="{807846E7-D4E1-06EB-B456-89A06137CA0B}"/>
                </a:ext>
              </a:extLst>
            </p:cNvPr>
            <p:cNvSpPr/>
            <p:nvPr/>
          </p:nvSpPr>
          <p:spPr>
            <a:xfrm>
              <a:off x="6257060" y="3234534"/>
              <a:ext cx="1582677" cy="201968"/>
            </a:xfrm>
            <a:custGeom>
              <a:avLst/>
              <a:gdLst/>
              <a:ahLst/>
              <a:cxnLst/>
              <a:rect l="l" t="t" r="r" b="b"/>
              <a:pathLst>
                <a:path w="65993" h="7884" extrusionOk="0">
                  <a:moveTo>
                    <a:pt x="0" y="0"/>
                  </a:moveTo>
                  <a:lnTo>
                    <a:pt x="0" y="7883"/>
                  </a:lnTo>
                  <a:lnTo>
                    <a:pt x="65992" y="7883"/>
                  </a:lnTo>
                  <a:lnTo>
                    <a:pt x="65992" y="0"/>
                  </a:lnTo>
                  <a:close/>
                </a:path>
              </a:pathLst>
            </a:custGeom>
            <a:solidFill>
              <a:srgbClr val="9A03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293;p36">
              <a:extLst>
                <a:ext uri="{FF2B5EF4-FFF2-40B4-BE49-F238E27FC236}">
                  <a16:creationId xmlns:a16="http://schemas.microsoft.com/office/drawing/2014/main" id="{D060D3B0-5C5C-40DF-7EAE-82ECC2306D68}"/>
                </a:ext>
              </a:extLst>
            </p:cNvPr>
            <p:cNvSpPr/>
            <p:nvPr/>
          </p:nvSpPr>
          <p:spPr>
            <a:xfrm>
              <a:off x="6480047" y="3234534"/>
              <a:ext cx="18562" cy="201968"/>
            </a:xfrm>
            <a:custGeom>
              <a:avLst/>
              <a:gdLst/>
              <a:ahLst/>
              <a:cxnLst/>
              <a:rect l="l" t="t" r="r" b="b"/>
              <a:pathLst>
                <a:path w="774" h="7884" extrusionOk="0">
                  <a:moveTo>
                    <a:pt x="1" y="0"/>
                  </a:moveTo>
                  <a:lnTo>
                    <a:pt x="1" y="7883"/>
                  </a:lnTo>
                  <a:lnTo>
                    <a:pt x="773" y="7883"/>
                  </a:lnTo>
                  <a:lnTo>
                    <a:pt x="773" y="0"/>
                  </a:lnTo>
                  <a:close/>
                </a:path>
              </a:pathLst>
            </a:custGeom>
            <a:solidFill>
              <a:srgbClr val="B842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294;p36">
              <a:extLst>
                <a:ext uri="{FF2B5EF4-FFF2-40B4-BE49-F238E27FC236}">
                  <a16:creationId xmlns:a16="http://schemas.microsoft.com/office/drawing/2014/main" id="{C17797BC-0AD8-3F39-ACD0-F979E40CCFB4}"/>
                </a:ext>
              </a:extLst>
            </p:cNvPr>
            <p:cNvSpPr/>
            <p:nvPr/>
          </p:nvSpPr>
          <p:spPr>
            <a:xfrm>
              <a:off x="6519402" y="3234534"/>
              <a:ext cx="17771" cy="201968"/>
            </a:xfrm>
            <a:custGeom>
              <a:avLst/>
              <a:gdLst/>
              <a:ahLst/>
              <a:cxnLst/>
              <a:rect l="l" t="t" r="r" b="b"/>
              <a:pathLst>
                <a:path w="741" h="7884" extrusionOk="0">
                  <a:moveTo>
                    <a:pt x="1" y="0"/>
                  </a:moveTo>
                  <a:lnTo>
                    <a:pt x="1" y="7883"/>
                  </a:lnTo>
                  <a:lnTo>
                    <a:pt x="741" y="7883"/>
                  </a:lnTo>
                  <a:lnTo>
                    <a:pt x="741" y="0"/>
                  </a:lnTo>
                  <a:close/>
                </a:path>
              </a:pathLst>
            </a:custGeom>
            <a:solidFill>
              <a:srgbClr val="B842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295;p36">
              <a:extLst>
                <a:ext uri="{FF2B5EF4-FFF2-40B4-BE49-F238E27FC236}">
                  <a16:creationId xmlns:a16="http://schemas.microsoft.com/office/drawing/2014/main" id="{94080DD7-F3DA-1BE1-855B-2F6C2878EECF}"/>
                </a:ext>
              </a:extLst>
            </p:cNvPr>
            <p:cNvSpPr/>
            <p:nvPr/>
          </p:nvSpPr>
          <p:spPr>
            <a:xfrm>
              <a:off x="7016338" y="3234534"/>
              <a:ext cx="17771" cy="201968"/>
            </a:xfrm>
            <a:custGeom>
              <a:avLst/>
              <a:gdLst/>
              <a:ahLst/>
              <a:cxnLst/>
              <a:rect l="l" t="t" r="r" b="b"/>
              <a:pathLst>
                <a:path w="741" h="7884" extrusionOk="0">
                  <a:moveTo>
                    <a:pt x="1" y="0"/>
                  </a:moveTo>
                  <a:lnTo>
                    <a:pt x="1" y="7883"/>
                  </a:lnTo>
                  <a:lnTo>
                    <a:pt x="741" y="7883"/>
                  </a:lnTo>
                  <a:lnTo>
                    <a:pt x="741" y="0"/>
                  </a:lnTo>
                  <a:close/>
                </a:path>
              </a:pathLst>
            </a:custGeom>
            <a:solidFill>
              <a:srgbClr val="B842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296;p36">
              <a:extLst>
                <a:ext uri="{FF2B5EF4-FFF2-40B4-BE49-F238E27FC236}">
                  <a16:creationId xmlns:a16="http://schemas.microsoft.com/office/drawing/2014/main" id="{9926F7DC-A80B-06A8-C463-DE1186B18F07}"/>
                </a:ext>
              </a:extLst>
            </p:cNvPr>
            <p:cNvSpPr/>
            <p:nvPr/>
          </p:nvSpPr>
          <p:spPr>
            <a:xfrm>
              <a:off x="7054926" y="3234534"/>
              <a:ext cx="18538" cy="201968"/>
            </a:xfrm>
            <a:custGeom>
              <a:avLst/>
              <a:gdLst/>
              <a:ahLst/>
              <a:cxnLst/>
              <a:rect l="l" t="t" r="r" b="b"/>
              <a:pathLst>
                <a:path w="773" h="7884" extrusionOk="0">
                  <a:moveTo>
                    <a:pt x="1" y="0"/>
                  </a:moveTo>
                  <a:lnTo>
                    <a:pt x="1" y="7883"/>
                  </a:lnTo>
                  <a:lnTo>
                    <a:pt x="773" y="7883"/>
                  </a:lnTo>
                  <a:lnTo>
                    <a:pt x="773" y="0"/>
                  </a:lnTo>
                  <a:close/>
                </a:path>
              </a:pathLst>
            </a:custGeom>
            <a:solidFill>
              <a:srgbClr val="B842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297;p36">
              <a:extLst>
                <a:ext uri="{FF2B5EF4-FFF2-40B4-BE49-F238E27FC236}">
                  <a16:creationId xmlns:a16="http://schemas.microsoft.com/office/drawing/2014/main" id="{B3619A50-45D8-529C-17D9-C7FB9A1944A5}"/>
                </a:ext>
              </a:extLst>
            </p:cNvPr>
            <p:cNvSpPr/>
            <p:nvPr/>
          </p:nvSpPr>
          <p:spPr>
            <a:xfrm>
              <a:off x="7551862" y="3234534"/>
              <a:ext cx="18538" cy="201968"/>
            </a:xfrm>
            <a:custGeom>
              <a:avLst/>
              <a:gdLst/>
              <a:ahLst/>
              <a:cxnLst/>
              <a:rect l="l" t="t" r="r" b="b"/>
              <a:pathLst>
                <a:path w="773" h="7884" extrusionOk="0">
                  <a:moveTo>
                    <a:pt x="1" y="0"/>
                  </a:moveTo>
                  <a:lnTo>
                    <a:pt x="1" y="7883"/>
                  </a:lnTo>
                  <a:lnTo>
                    <a:pt x="773" y="7883"/>
                  </a:lnTo>
                  <a:lnTo>
                    <a:pt x="773" y="0"/>
                  </a:lnTo>
                  <a:close/>
                </a:path>
              </a:pathLst>
            </a:custGeom>
            <a:solidFill>
              <a:srgbClr val="B842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298;p36">
              <a:extLst>
                <a:ext uri="{FF2B5EF4-FFF2-40B4-BE49-F238E27FC236}">
                  <a16:creationId xmlns:a16="http://schemas.microsoft.com/office/drawing/2014/main" id="{2653CF27-5CA9-972A-CB02-C56764B0AFF6}"/>
                </a:ext>
              </a:extLst>
            </p:cNvPr>
            <p:cNvSpPr/>
            <p:nvPr/>
          </p:nvSpPr>
          <p:spPr>
            <a:xfrm>
              <a:off x="7590449" y="3234534"/>
              <a:ext cx="18538" cy="201968"/>
            </a:xfrm>
            <a:custGeom>
              <a:avLst/>
              <a:gdLst/>
              <a:ahLst/>
              <a:cxnLst/>
              <a:rect l="l" t="t" r="r" b="b"/>
              <a:pathLst>
                <a:path w="773" h="7884" extrusionOk="0">
                  <a:moveTo>
                    <a:pt x="0" y="0"/>
                  </a:moveTo>
                  <a:lnTo>
                    <a:pt x="0" y="7883"/>
                  </a:lnTo>
                  <a:lnTo>
                    <a:pt x="773" y="7883"/>
                  </a:lnTo>
                  <a:lnTo>
                    <a:pt x="773" y="0"/>
                  </a:lnTo>
                  <a:close/>
                </a:path>
              </a:pathLst>
            </a:custGeom>
            <a:solidFill>
              <a:srgbClr val="B842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299;p36">
              <a:extLst>
                <a:ext uri="{FF2B5EF4-FFF2-40B4-BE49-F238E27FC236}">
                  <a16:creationId xmlns:a16="http://schemas.microsoft.com/office/drawing/2014/main" id="{20F973F0-B8CF-276B-B87A-3ADA3AE40A32}"/>
                </a:ext>
              </a:extLst>
            </p:cNvPr>
            <p:cNvSpPr/>
            <p:nvPr/>
          </p:nvSpPr>
          <p:spPr>
            <a:xfrm>
              <a:off x="6294856" y="3434818"/>
              <a:ext cx="1748588" cy="253075"/>
            </a:xfrm>
            <a:custGeom>
              <a:avLst/>
              <a:gdLst/>
              <a:ahLst/>
              <a:cxnLst/>
              <a:rect l="l" t="t" r="r" b="b"/>
              <a:pathLst>
                <a:path w="72911" h="9879" extrusionOk="0">
                  <a:moveTo>
                    <a:pt x="1" y="1"/>
                  </a:moveTo>
                  <a:lnTo>
                    <a:pt x="1" y="9879"/>
                  </a:lnTo>
                  <a:lnTo>
                    <a:pt x="72910" y="9879"/>
                  </a:lnTo>
                  <a:lnTo>
                    <a:pt x="72910" y="1"/>
                  </a:lnTo>
                  <a:close/>
                </a:path>
              </a:pathLst>
            </a:cu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300;p36">
              <a:extLst>
                <a:ext uri="{FF2B5EF4-FFF2-40B4-BE49-F238E27FC236}">
                  <a16:creationId xmlns:a16="http://schemas.microsoft.com/office/drawing/2014/main" id="{C6E92431-805F-9723-75A4-CF637668C5D9}"/>
                </a:ext>
              </a:extLst>
            </p:cNvPr>
            <p:cNvSpPr/>
            <p:nvPr/>
          </p:nvSpPr>
          <p:spPr>
            <a:xfrm>
              <a:off x="6462300" y="3488411"/>
              <a:ext cx="952249" cy="144252"/>
            </a:xfrm>
            <a:custGeom>
              <a:avLst/>
              <a:gdLst/>
              <a:ahLst/>
              <a:cxnLst/>
              <a:rect l="l" t="t" r="r" b="b"/>
              <a:pathLst>
                <a:path w="39706" h="5631" extrusionOk="0">
                  <a:moveTo>
                    <a:pt x="2832" y="0"/>
                  </a:moveTo>
                  <a:cubicBezTo>
                    <a:pt x="1256" y="0"/>
                    <a:pt x="1" y="1287"/>
                    <a:pt x="1" y="2832"/>
                  </a:cubicBezTo>
                  <a:cubicBezTo>
                    <a:pt x="1" y="4376"/>
                    <a:pt x="1256" y="5631"/>
                    <a:pt x="2832" y="5631"/>
                  </a:cubicBezTo>
                  <a:lnTo>
                    <a:pt x="36874" y="5631"/>
                  </a:lnTo>
                  <a:cubicBezTo>
                    <a:pt x="38451" y="5631"/>
                    <a:pt x="39705" y="4376"/>
                    <a:pt x="39705" y="2832"/>
                  </a:cubicBezTo>
                  <a:cubicBezTo>
                    <a:pt x="39705" y="1287"/>
                    <a:pt x="38451" y="0"/>
                    <a:pt x="36874" y="0"/>
                  </a:cubicBezTo>
                  <a:close/>
                </a:path>
              </a:pathLst>
            </a:custGeom>
            <a:solidFill>
              <a:srgbClr val="7D19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301;p36">
              <a:extLst>
                <a:ext uri="{FF2B5EF4-FFF2-40B4-BE49-F238E27FC236}">
                  <a16:creationId xmlns:a16="http://schemas.microsoft.com/office/drawing/2014/main" id="{42E56AC6-6AC9-C8F5-791F-3BE98C1AD72B}"/>
                </a:ext>
              </a:extLst>
            </p:cNvPr>
            <p:cNvSpPr/>
            <p:nvPr/>
          </p:nvSpPr>
          <p:spPr>
            <a:xfrm>
              <a:off x="7475479" y="3490050"/>
              <a:ext cx="47078" cy="145098"/>
            </a:xfrm>
            <a:custGeom>
              <a:avLst/>
              <a:gdLst/>
              <a:ahLst/>
              <a:cxnLst/>
              <a:rect l="l" t="t" r="r" b="b"/>
              <a:pathLst>
                <a:path w="1963" h="5664" extrusionOk="0">
                  <a:moveTo>
                    <a:pt x="998" y="1"/>
                  </a:moveTo>
                  <a:cubicBezTo>
                    <a:pt x="419" y="1"/>
                    <a:pt x="0" y="419"/>
                    <a:pt x="0" y="998"/>
                  </a:cubicBezTo>
                  <a:lnTo>
                    <a:pt x="0" y="4666"/>
                  </a:lnTo>
                  <a:cubicBezTo>
                    <a:pt x="0" y="5213"/>
                    <a:pt x="419" y="5663"/>
                    <a:pt x="998" y="5663"/>
                  </a:cubicBezTo>
                  <a:cubicBezTo>
                    <a:pt x="1545" y="5663"/>
                    <a:pt x="1963" y="5213"/>
                    <a:pt x="1963" y="4666"/>
                  </a:cubicBezTo>
                  <a:lnTo>
                    <a:pt x="1963" y="998"/>
                  </a:lnTo>
                  <a:cubicBezTo>
                    <a:pt x="1963" y="419"/>
                    <a:pt x="1545" y="1"/>
                    <a:pt x="998" y="1"/>
                  </a:cubicBezTo>
                  <a:close/>
                </a:path>
              </a:pathLst>
            </a:custGeom>
            <a:solidFill>
              <a:srgbClr val="7D19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302;p36">
              <a:extLst>
                <a:ext uri="{FF2B5EF4-FFF2-40B4-BE49-F238E27FC236}">
                  <a16:creationId xmlns:a16="http://schemas.microsoft.com/office/drawing/2014/main" id="{8A1B0B91-3671-E2C0-663E-99669ABC0722}"/>
                </a:ext>
              </a:extLst>
            </p:cNvPr>
            <p:cNvSpPr/>
            <p:nvPr/>
          </p:nvSpPr>
          <p:spPr>
            <a:xfrm>
              <a:off x="6413688" y="2871857"/>
              <a:ext cx="1634383" cy="361027"/>
            </a:xfrm>
            <a:custGeom>
              <a:avLst/>
              <a:gdLst/>
              <a:ahLst/>
              <a:cxnLst/>
              <a:rect l="l" t="t" r="r" b="b"/>
              <a:pathLst>
                <a:path w="68149" h="14093" extrusionOk="0">
                  <a:moveTo>
                    <a:pt x="1" y="0"/>
                  </a:moveTo>
                  <a:lnTo>
                    <a:pt x="1" y="14093"/>
                  </a:lnTo>
                  <a:lnTo>
                    <a:pt x="68148" y="14093"/>
                  </a:lnTo>
                  <a:lnTo>
                    <a:pt x="68148" y="0"/>
                  </a:lnTo>
                  <a:close/>
                </a:path>
              </a:pathLst>
            </a:custGeom>
            <a:solidFill>
              <a:srgbClr val="E3641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303;p36">
              <a:extLst>
                <a:ext uri="{FF2B5EF4-FFF2-40B4-BE49-F238E27FC236}">
                  <a16:creationId xmlns:a16="http://schemas.microsoft.com/office/drawing/2014/main" id="{B238F24C-7656-BF4A-0483-C500B04098A5}"/>
                </a:ext>
              </a:extLst>
            </p:cNvPr>
            <p:cNvSpPr/>
            <p:nvPr/>
          </p:nvSpPr>
          <p:spPr>
            <a:xfrm>
              <a:off x="7056484" y="2943562"/>
              <a:ext cx="370410" cy="220925"/>
            </a:xfrm>
            <a:custGeom>
              <a:avLst/>
              <a:gdLst/>
              <a:ahLst/>
              <a:cxnLst/>
              <a:rect l="l" t="t" r="r" b="b"/>
              <a:pathLst>
                <a:path w="15445" h="8624" extrusionOk="0">
                  <a:moveTo>
                    <a:pt x="2864" y="0"/>
                  </a:moveTo>
                  <a:cubicBezTo>
                    <a:pt x="1287" y="0"/>
                    <a:pt x="0" y="1255"/>
                    <a:pt x="0" y="2832"/>
                  </a:cubicBezTo>
                  <a:lnTo>
                    <a:pt x="0" y="5760"/>
                  </a:lnTo>
                  <a:cubicBezTo>
                    <a:pt x="0" y="7369"/>
                    <a:pt x="1287" y="8623"/>
                    <a:pt x="2864" y="8623"/>
                  </a:cubicBezTo>
                  <a:lnTo>
                    <a:pt x="12581" y="8623"/>
                  </a:lnTo>
                  <a:cubicBezTo>
                    <a:pt x="14189" y="8623"/>
                    <a:pt x="15444" y="7369"/>
                    <a:pt x="15444" y="5760"/>
                  </a:cubicBezTo>
                  <a:lnTo>
                    <a:pt x="15444" y="2832"/>
                  </a:lnTo>
                  <a:cubicBezTo>
                    <a:pt x="15444" y="1255"/>
                    <a:pt x="14189" y="0"/>
                    <a:pt x="12581" y="0"/>
                  </a:cubicBezTo>
                  <a:close/>
                </a:path>
              </a:pathLst>
            </a:custGeom>
            <a:solidFill>
              <a:srgbClr val="F0B4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304;p36">
              <a:extLst>
                <a:ext uri="{FF2B5EF4-FFF2-40B4-BE49-F238E27FC236}">
                  <a16:creationId xmlns:a16="http://schemas.microsoft.com/office/drawing/2014/main" id="{5743C136-7572-707F-5A3B-203B47E7ED72}"/>
                </a:ext>
              </a:extLst>
            </p:cNvPr>
            <p:cNvSpPr/>
            <p:nvPr/>
          </p:nvSpPr>
          <p:spPr>
            <a:xfrm>
              <a:off x="6605066" y="2871857"/>
              <a:ext cx="191380" cy="361027"/>
            </a:xfrm>
            <a:custGeom>
              <a:avLst/>
              <a:gdLst/>
              <a:ahLst/>
              <a:cxnLst/>
              <a:rect l="l" t="t" r="r" b="b"/>
              <a:pathLst>
                <a:path w="7980" h="14093" extrusionOk="0">
                  <a:moveTo>
                    <a:pt x="0" y="0"/>
                  </a:moveTo>
                  <a:lnTo>
                    <a:pt x="0" y="14093"/>
                  </a:lnTo>
                  <a:lnTo>
                    <a:pt x="7980" y="14093"/>
                  </a:lnTo>
                  <a:lnTo>
                    <a:pt x="7980" y="0"/>
                  </a:lnTo>
                  <a:close/>
                </a:path>
              </a:pathLst>
            </a:custGeom>
            <a:solidFill>
              <a:srgbClr val="F0B4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305;p36">
              <a:extLst>
                <a:ext uri="{FF2B5EF4-FFF2-40B4-BE49-F238E27FC236}">
                  <a16:creationId xmlns:a16="http://schemas.microsoft.com/office/drawing/2014/main" id="{1E8AA990-AAD1-FE82-A22E-7E3AF4F65044}"/>
                </a:ext>
              </a:extLst>
            </p:cNvPr>
            <p:cNvSpPr/>
            <p:nvPr/>
          </p:nvSpPr>
          <p:spPr>
            <a:xfrm>
              <a:off x="6848127" y="2873496"/>
              <a:ext cx="83363" cy="356929"/>
            </a:xfrm>
            <a:custGeom>
              <a:avLst/>
              <a:gdLst/>
              <a:ahLst/>
              <a:cxnLst/>
              <a:rect l="l" t="t" r="r" b="b"/>
              <a:pathLst>
                <a:path w="3476" h="13933" extrusionOk="0">
                  <a:moveTo>
                    <a:pt x="1" y="1"/>
                  </a:moveTo>
                  <a:lnTo>
                    <a:pt x="1" y="13932"/>
                  </a:lnTo>
                  <a:lnTo>
                    <a:pt x="3476" y="13932"/>
                  </a:lnTo>
                  <a:lnTo>
                    <a:pt x="3476" y="1"/>
                  </a:lnTo>
                  <a:close/>
                </a:path>
              </a:pathLst>
            </a:custGeom>
            <a:solidFill>
              <a:srgbClr val="F0B4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306;p36">
              <a:extLst>
                <a:ext uri="{FF2B5EF4-FFF2-40B4-BE49-F238E27FC236}">
                  <a16:creationId xmlns:a16="http://schemas.microsoft.com/office/drawing/2014/main" id="{F5B5159B-D8AE-E498-075F-DD80F03E3E31}"/>
                </a:ext>
              </a:extLst>
            </p:cNvPr>
            <p:cNvSpPr/>
            <p:nvPr/>
          </p:nvSpPr>
          <p:spPr>
            <a:xfrm>
              <a:off x="7597404" y="2871857"/>
              <a:ext cx="67918" cy="361027"/>
            </a:xfrm>
            <a:custGeom>
              <a:avLst/>
              <a:gdLst/>
              <a:ahLst/>
              <a:cxnLst/>
              <a:rect l="l" t="t" r="r" b="b"/>
              <a:pathLst>
                <a:path w="2832" h="14093" extrusionOk="0">
                  <a:moveTo>
                    <a:pt x="0" y="0"/>
                  </a:moveTo>
                  <a:lnTo>
                    <a:pt x="0" y="14093"/>
                  </a:lnTo>
                  <a:lnTo>
                    <a:pt x="2831" y="14093"/>
                  </a:lnTo>
                  <a:lnTo>
                    <a:pt x="2831" y="0"/>
                  </a:lnTo>
                  <a:close/>
                </a:path>
              </a:pathLst>
            </a:custGeom>
            <a:solidFill>
              <a:srgbClr val="F0B4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307;p36">
              <a:extLst>
                <a:ext uri="{FF2B5EF4-FFF2-40B4-BE49-F238E27FC236}">
                  <a16:creationId xmlns:a16="http://schemas.microsoft.com/office/drawing/2014/main" id="{5B7709CA-DD47-B9A0-C961-8C1DACF32ABC}"/>
                </a:ext>
              </a:extLst>
            </p:cNvPr>
            <p:cNvSpPr/>
            <p:nvPr/>
          </p:nvSpPr>
          <p:spPr>
            <a:xfrm>
              <a:off x="7717004" y="2871857"/>
              <a:ext cx="47869" cy="361027"/>
            </a:xfrm>
            <a:custGeom>
              <a:avLst/>
              <a:gdLst/>
              <a:ahLst/>
              <a:cxnLst/>
              <a:rect l="l" t="t" r="r" b="b"/>
              <a:pathLst>
                <a:path w="1996" h="14093" extrusionOk="0">
                  <a:moveTo>
                    <a:pt x="0" y="0"/>
                  </a:moveTo>
                  <a:lnTo>
                    <a:pt x="0" y="14093"/>
                  </a:lnTo>
                  <a:lnTo>
                    <a:pt x="1995" y="14093"/>
                  </a:lnTo>
                  <a:lnTo>
                    <a:pt x="1995" y="0"/>
                  </a:lnTo>
                  <a:close/>
                </a:path>
              </a:pathLst>
            </a:custGeom>
            <a:solidFill>
              <a:srgbClr val="F0B4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3" name="Google Shape;1308;p36">
            <a:extLst>
              <a:ext uri="{FF2B5EF4-FFF2-40B4-BE49-F238E27FC236}">
                <a16:creationId xmlns:a16="http://schemas.microsoft.com/office/drawing/2014/main" id="{7594CF3F-5397-B6DF-ADC4-934F7DCC4624}"/>
              </a:ext>
            </a:extLst>
          </p:cNvPr>
          <p:cNvGrpSpPr/>
          <p:nvPr/>
        </p:nvGrpSpPr>
        <p:grpSpPr>
          <a:xfrm>
            <a:off x="1156610" y="1972511"/>
            <a:ext cx="1742700" cy="2205300"/>
            <a:chOff x="1028775" y="1884673"/>
            <a:chExt cx="1742700" cy="2205300"/>
          </a:xfrm>
        </p:grpSpPr>
        <p:sp>
          <p:nvSpPr>
            <p:cNvPr id="164" name="Google Shape;1309;p36">
              <a:extLst>
                <a:ext uri="{FF2B5EF4-FFF2-40B4-BE49-F238E27FC236}">
                  <a16:creationId xmlns:a16="http://schemas.microsoft.com/office/drawing/2014/main" id="{44317391-E179-1CFE-9142-B92EB69E34E8}"/>
                </a:ext>
              </a:extLst>
            </p:cNvPr>
            <p:cNvSpPr/>
            <p:nvPr/>
          </p:nvSpPr>
          <p:spPr>
            <a:xfrm>
              <a:off x="1028775" y="1884673"/>
              <a:ext cx="1742700" cy="2205300"/>
            </a:xfrm>
            <a:prstGeom prst="roundRect">
              <a:avLst>
                <a:gd name="adj" fmla="val 6881"/>
              </a:avLst>
            </a:prstGeom>
            <a:solidFill>
              <a:srgbClr val="EFEFE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65" name="Google Shape;1310;p36">
              <a:extLst>
                <a:ext uri="{FF2B5EF4-FFF2-40B4-BE49-F238E27FC236}">
                  <a16:creationId xmlns:a16="http://schemas.microsoft.com/office/drawing/2014/main" id="{5DE228F7-C0FB-8E40-04FB-2A95E246CD11}"/>
                </a:ext>
              </a:extLst>
            </p:cNvPr>
            <p:cNvSpPr/>
            <p:nvPr/>
          </p:nvSpPr>
          <p:spPr>
            <a:xfrm>
              <a:off x="1028775" y="1884673"/>
              <a:ext cx="1742700" cy="662520"/>
            </a:xfrm>
            <a:prstGeom prst="round2SameRect">
              <a:avLst>
                <a:gd name="adj1" fmla="val 16667"/>
                <a:gd name="adj2" fmla="val 0"/>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01</a:t>
              </a:r>
              <a:endParaRPr kumimoji="0" sz="4400" b="1" i="0" u="none" strike="noStrike" kern="0" cap="none" spc="0" normalizeH="0" baseline="0" noProof="0">
                <a:ln>
                  <a:noFill/>
                </a:ln>
                <a:solidFill>
                  <a:schemeClr val="bg1"/>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sp>
        <p:nvSpPr>
          <p:cNvPr id="166" name="Google Shape;1313;p36">
            <a:extLst>
              <a:ext uri="{FF2B5EF4-FFF2-40B4-BE49-F238E27FC236}">
                <a16:creationId xmlns:a16="http://schemas.microsoft.com/office/drawing/2014/main" id="{C240CCEA-CB31-778E-0C7C-397C25BA83F0}"/>
              </a:ext>
            </a:extLst>
          </p:cNvPr>
          <p:cNvSpPr txBox="1"/>
          <p:nvPr/>
        </p:nvSpPr>
        <p:spPr>
          <a:xfrm>
            <a:off x="1072631" y="3058270"/>
            <a:ext cx="1968012" cy="66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1800">
                <a:latin typeface="+mj-lt"/>
              </a:rPr>
              <a:t>Từ đầu đến “thợ sơn tràng chuyên nghiệp”: Giới thiệu về hang Sơn Đoòng và Hồ Khan</a:t>
            </a:r>
            <a:endParaRPr lang="en-US" sz="1800">
              <a:latin typeface="+mj-lt"/>
            </a:endParaRPr>
          </a:p>
        </p:txBody>
      </p:sp>
      <p:sp>
        <p:nvSpPr>
          <p:cNvPr id="167" name="Google Shape;1314;p36">
            <a:extLst>
              <a:ext uri="{FF2B5EF4-FFF2-40B4-BE49-F238E27FC236}">
                <a16:creationId xmlns:a16="http://schemas.microsoft.com/office/drawing/2014/main" id="{E49769D2-782E-7F02-A9A2-144E609DBF83}"/>
              </a:ext>
            </a:extLst>
          </p:cNvPr>
          <p:cNvSpPr/>
          <p:nvPr/>
        </p:nvSpPr>
        <p:spPr>
          <a:xfrm>
            <a:off x="3828460" y="1516761"/>
            <a:ext cx="1742700" cy="2205300"/>
          </a:xfrm>
          <a:prstGeom prst="roundRect">
            <a:avLst>
              <a:gd name="adj" fmla="val 6881"/>
            </a:avLst>
          </a:prstGeom>
          <a:solidFill>
            <a:srgbClr val="EFEFE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315;p36">
            <a:extLst>
              <a:ext uri="{FF2B5EF4-FFF2-40B4-BE49-F238E27FC236}">
                <a16:creationId xmlns:a16="http://schemas.microsoft.com/office/drawing/2014/main" id="{9E891EFB-20C2-AF41-77D4-569E5C3B3F81}"/>
              </a:ext>
            </a:extLst>
          </p:cNvPr>
          <p:cNvSpPr/>
          <p:nvPr/>
        </p:nvSpPr>
        <p:spPr>
          <a:xfrm>
            <a:off x="3828460" y="1516761"/>
            <a:ext cx="1742700" cy="662520"/>
          </a:xfrm>
          <a:prstGeom prst="round2SameRect">
            <a:avLst>
              <a:gd name="adj1" fmla="val 16667"/>
              <a:gd name="adj2" fmla="val 0"/>
            </a:avLst>
          </a:prstGeom>
          <a:solidFill>
            <a:srgbClr val="9A03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defRPr/>
            </a:pPr>
            <a:r>
              <a:rPr lang="en-US" sz="3200" b="1">
                <a:solidFill>
                  <a:schemeClr val="bg1"/>
                </a:solidFill>
                <a:latin typeface="Times New Roman" panose="02020603050405020304" pitchFamily="18" charset="0"/>
                <a:cs typeface="Times New Roman" panose="02020603050405020304" pitchFamily="18" charset="0"/>
              </a:rPr>
              <a:t>02</a:t>
            </a:r>
            <a:endParaRPr kumimoji="0" sz="5400" b="1" i="0" u="none" strike="noStrike" kern="0" cap="none" spc="0" normalizeH="0" baseline="0" noProof="0">
              <a:ln>
                <a:noFill/>
              </a:ln>
              <a:solidFill>
                <a:schemeClr val="bg1"/>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169" name="Google Shape;1318;p36">
            <a:extLst>
              <a:ext uri="{FF2B5EF4-FFF2-40B4-BE49-F238E27FC236}">
                <a16:creationId xmlns:a16="http://schemas.microsoft.com/office/drawing/2014/main" id="{5AB6D864-5505-3E31-4164-7F990BF6201C}"/>
              </a:ext>
            </a:extLst>
          </p:cNvPr>
          <p:cNvSpPr txBox="1"/>
          <p:nvPr/>
        </p:nvSpPr>
        <p:spPr>
          <a:xfrm>
            <a:off x="3749748" y="2600953"/>
            <a:ext cx="1953306" cy="66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1800">
                <a:latin typeface="+mj-lt"/>
              </a:rPr>
              <a:t>Tiếp theo đến “thay đổi cuộc đời của Hồ Khanh”: Sự phát hiện ra hang Sơn Đoòng.</a:t>
            </a:r>
            <a:endParaRPr lang="en-US" sz="1800">
              <a:latin typeface="+mj-lt"/>
            </a:endParaRPr>
          </a:p>
        </p:txBody>
      </p:sp>
      <p:sp>
        <p:nvSpPr>
          <p:cNvPr id="170" name="Google Shape;1319;p36">
            <a:extLst>
              <a:ext uri="{FF2B5EF4-FFF2-40B4-BE49-F238E27FC236}">
                <a16:creationId xmlns:a16="http://schemas.microsoft.com/office/drawing/2014/main" id="{F3674EAD-4A11-9616-E56E-38CB11CB3AF9}"/>
              </a:ext>
            </a:extLst>
          </p:cNvPr>
          <p:cNvSpPr/>
          <p:nvPr/>
        </p:nvSpPr>
        <p:spPr>
          <a:xfrm>
            <a:off x="6500310" y="1060453"/>
            <a:ext cx="1742700" cy="2205300"/>
          </a:xfrm>
          <a:prstGeom prst="roundRect">
            <a:avLst>
              <a:gd name="adj" fmla="val 6881"/>
            </a:avLst>
          </a:prstGeom>
          <a:solidFill>
            <a:srgbClr val="EFEFE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320;p36">
            <a:extLst>
              <a:ext uri="{FF2B5EF4-FFF2-40B4-BE49-F238E27FC236}">
                <a16:creationId xmlns:a16="http://schemas.microsoft.com/office/drawing/2014/main" id="{F7F22348-E9D5-2649-944B-EC964F3578BF}"/>
              </a:ext>
            </a:extLst>
          </p:cNvPr>
          <p:cNvSpPr/>
          <p:nvPr/>
        </p:nvSpPr>
        <p:spPr>
          <a:xfrm>
            <a:off x="6500310" y="1060453"/>
            <a:ext cx="1742700" cy="662520"/>
          </a:xfrm>
          <a:prstGeom prst="round2SameRect">
            <a:avLst>
              <a:gd name="adj1" fmla="val 16667"/>
              <a:gd name="adj2" fmla="val 0"/>
            </a:avLst>
          </a:prstGeom>
          <a:solidFill>
            <a:srgbClr val="E3641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defRPr/>
            </a:pPr>
            <a:r>
              <a:rPr lang="en-US" sz="3200" b="1">
                <a:solidFill>
                  <a:schemeClr val="bg1"/>
                </a:solidFill>
                <a:latin typeface="Times New Roman" panose="02020603050405020304" pitchFamily="18" charset="0"/>
                <a:cs typeface="Times New Roman" panose="02020603050405020304" pitchFamily="18" charset="0"/>
              </a:rPr>
              <a:t>03</a:t>
            </a:r>
            <a:endParaRPr kumimoji="0" sz="5400" b="1" i="0" u="none" strike="noStrike" kern="0" cap="none" spc="0" normalizeH="0" baseline="0" noProof="0">
              <a:ln>
                <a:noFill/>
              </a:ln>
              <a:solidFill>
                <a:schemeClr val="bg1"/>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172" name="Google Shape;1323;p36">
            <a:extLst>
              <a:ext uri="{FF2B5EF4-FFF2-40B4-BE49-F238E27FC236}">
                <a16:creationId xmlns:a16="http://schemas.microsoft.com/office/drawing/2014/main" id="{C2E8C5BD-2C67-7F25-67FE-F61C7DBC9691}"/>
              </a:ext>
            </a:extLst>
          </p:cNvPr>
          <p:cNvSpPr txBox="1"/>
          <p:nvPr/>
        </p:nvSpPr>
        <p:spPr>
          <a:xfrm>
            <a:off x="6449947" y="2033229"/>
            <a:ext cx="1772391" cy="66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1800">
                <a:latin typeface="+mj-lt"/>
              </a:rPr>
              <a:t>Còn lại: Hành trình khám phá hang Sơn Đoòng</a:t>
            </a:r>
            <a:endParaRPr lang="en-US" sz="1800">
              <a:latin typeface="+mj-lt"/>
            </a:endParaRPr>
          </a:p>
        </p:txBody>
      </p:sp>
    </p:spTree>
    <p:extLst>
      <p:ext uri="{BB962C8B-B14F-4D97-AF65-F5344CB8AC3E}">
        <p14:creationId xmlns:p14="http://schemas.microsoft.com/office/powerpoint/2010/main" val="3474874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fltVal val="0"/>
                                          </p:val>
                                        </p:tav>
                                        <p:tav tm="100000">
                                          <p:val>
                                            <p:strVal val="#ppt_w"/>
                                          </p:val>
                                        </p:tav>
                                      </p:tavLst>
                                    </p:anim>
                                    <p:anim calcmode="lin" valueType="num">
                                      <p:cBhvr>
                                        <p:cTn id="8" dur="500" fill="hold"/>
                                        <p:tgtEl>
                                          <p:spTgt spid="111"/>
                                        </p:tgtEl>
                                        <p:attrNameLst>
                                          <p:attrName>ppt_h</p:attrName>
                                        </p:attrNameLst>
                                      </p:cBhvr>
                                      <p:tavLst>
                                        <p:tav tm="0">
                                          <p:val>
                                            <p:fltVal val="0"/>
                                          </p:val>
                                        </p:tav>
                                        <p:tav tm="100000">
                                          <p:val>
                                            <p:strVal val="#ppt_h"/>
                                          </p:val>
                                        </p:tav>
                                      </p:tavLst>
                                    </p:anim>
                                    <p:animEffect transition="in" filter="fade">
                                      <p:cBhvr>
                                        <p:cTn id="9" dur="500"/>
                                        <p:tgtEl>
                                          <p:spTgt spid="111"/>
                                        </p:tgtEl>
                                      </p:cBhvr>
                                    </p:animEffect>
                                  </p:childTnLst>
                                </p:cTn>
                              </p:par>
                              <p:par>
                                <p:cTn id="10" presetID="53" presetClass="entr" presetSubtype="16" fill="hold" nodeType="with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p:cTn id="12" dur="500" fill="hold"/>
                                        <p:tgtEl>
                                          <p:spTgt spid="113"/>
                                        </p:tgtEl>
                                        <p:attrNameLst>
                                          <p:attrName>ppt_w</p:attrName>
                                        </p:attrNameLst>
                                      </p:cBhvr>
                                      <p:tavLst>
                                        <p:tav tm="0">
                                          <p:val>
                                            <p:fltVal val="0"/>
                                          </p:val>
                                        </p:tav>
                                        <p:tav tm="100000">
                                          <p:val>
                                            <p:strVal val="#ppt_w"/>
                                          </p:val>
                                        </p:tav>
                                      </p:tavLst>
                                    </p:anim>
                                    <p:anim calcmode="lin" valueType="num">
                                      <p:cBhvr>
                                        <p:cTn id="13" dur="500" fill="hold"/>
                                        <p:tgtEl>
                                          <p:spTgt spid="113"/>
                                        </p:tgtEl>
                                        <p:attrNameLst>
                                          <p:attrName>ppt_h</p:attrName>
                                        </p:attrNameLst>
                                      </p:cBhvr>
                                      <p:tavLst>
                                        <p:tav tm="0">
                                          <p:val>
                                            <p:fltVal val="0"/>
                                          </p:val>
                                        </p:tav>
                                        <p:tav tm="100000">
                                          <p:val>
                                            <p:strVal val="#ppt_h"/>
                                          </p:val>
                                        </p:tav>
                                      </p:tavLst>
                                    </p:anim>
                                    <p:animEffect transition="in" filter="fade">
                                      <p:cBhvr>
                                        <p:cTn id="14" dur="500"/>
                                        <p:tgtEl>
                                          <p:spTgt spid="113"/>
                                        </p:tgtEl>
                                      </p:cBhvr>
                                    </p:animEffect>
                                  </p:childTnLst>
                                </p:cTn>
                              </p:par>
                              <p:par>
                                <p:cTn id="15" presetID="53" presetClass="entr" presetSubtype="16" fill="hold" nodeType="withEffect">
                                  <p:stCondLst>
                                    <p:cond delay="0"/>
                                  </p:stCondLst>
                                  <p:childTnLst>
                                    <p:set>
                                      <p:cBhvr>
                                        <p:cTn id="16" dur="1" fill="hold">
                                          <p:stCondLst>
                                            <p:cond delay="0"/>
                                          </p:stCondLst>
                                        </p:cTn>
                                        <p:tgtEl>
                                          <p:spTgt spid="163"/>
                                        </p:tgtEl>
                                        <p:attrNameLst>
                                          <p:attrName>style.visibility</p:attrName>
                                        </p:attrNameLst>
                                      </p:cBhvr>
                                      <p:to>
                                        <p:strVal val="visible"/>
                                      </p:to>
                                    </p:set>
                                    <p:anim calcmode="lin" valueType="num">
                                      <p:cBhvr>
                                        <p:cTn id="17" dur="500" fill="hold"/>
                                        <p:tgtEl>
                                          <p:spTgt spid="163"/>
                                        </p:tgtEl>
                                        <p:attrNameLst>
                                          <p:attrName>ppt_w</p:attrName>
                                        </p:attrNameLst>
                                      </p:cBhvr>
                                      <p:tavLst>
                                        <p:tav tm="0">
                                          <p:val>
                                            <p:fltVal val="0"/>
                                          </p:val>
                                        </p:tav>
                                        <p:tav tm="100000">
                                          <p:val>
                                            <p:strVal val="#ppt_w"/>
                                          </p:val>
                                        </p:tav>
                                      </p:tavLst>
                                    </p:anim>
                                    <p:anim calcmode="lin" valueType="num">
                                      <p:cBhvr>
                                        <p:cTn id="18" dur="500" fill="hold"/>
                                        <p:tgtEl>
                                          <p:spTgt spid="163"/>
                                        </p:tgtEl>
                                        <p:attrNameLst>
                                          <p:attrName>ppt_h</p:attrName>
                                        </p:attrNameLst>
                                      </p:cBhvr>
                                      <p:tavLst>
                                        <p:tav tm="0">
                                          <p:val>
                                            <p:fltVal val="0"/>
                                          </p:val>
                                        </p:tav>
                                        <p:tav tm="100000">
                                          <p:val>
                                            <p:strVal val="#ppt_h"/>
                                          </p:val>
                                        </p:tav>
                                      </p:tavLst>
                                    </p:anim>
                                    <p:animEffect transition="in" filter="fade">
                                      <p:cBhvr>
                                        <p:cTn id="19" dur="500"/>
                                        <p:tgtEl>
                                          <p:spTgt spid="16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6"/>
                                        </p:tgtEl>
                                        <p:attrNameLst>
                                          <p:attrName>style.visibility</p:attrName>
                                        </p:attrNameLst>
                                      </p:cBhvr>
                                      <p:to>
                                        <p:strVal val="visible"/>
                                      </p:to>
                                    </p:set>
                                    <p:anim calcmode="lin" valueType="num">
                                      <p:cBhvr>
                                        <p:cTn id="22" dur="500" fill="hold"/>
                                        <p:tgtEl>
                                          <p:spTgt spid="166"/>
                                        </p:tgtEl>
                                        <p:attrNameLst>
                                          <p:attrName>ppt_w</p:attrName>
                                        </p:attrNameLst>
                                      </p:cBhvr>
                                      <p:tavLst>
                                        <p:tav tm="0">
                                          <p:val>
                                            <p:fltVal val="0"/>
                                          </p:val>
                                        </p:tav>
                                        <p:tav tm="100000">
                                          <p:val>
                                            <p:strVal val="#ppt_w"/>
                                          </p:val>
                                        </p:tav>
                                      </p:tavLst>
                                    </p:anim>
                                    <p:anim calcmode="lin" valueType="num">
                                      <p:cBhvr>
                                        <p:cTn id="23" dur="500" fill="hold"/>
                                        <p:tgtEl>
                                          <p:spTgt spid="166"/>
                                        </p:tgtEl>
                                        <p:attrNameLst>
                                          <p:attrName>ppt_h</p:attrName>
                                        </p:attrNameLst>
                                      </p:cBhvr>
                                      <p:tavLst>
                                        <p:tav tm="0">
                                          <p:val>
                                            <p:fltVal val="0"/>
                                          </p:val>
                                        </p:tav>
                                        <p:tav tm="100000">
                                          <p:val>
                                            <p:strVal val="#ppt_h"/>
                                          </p:val>
                                        </p:tav>
                                      </p:tavLst>
                                    </p:anim>
                                    <p:animEffect transition="in" filter="fade">
                                      <p:cBhvr>
                                        <p:cTn id="24" dur="500"/>
                                        <p:tgtEl>
                                          <p:spTgt spid="16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0"/>
                                        </p:tgtEl>
                                        <p:attrNameLst>
                                          <p:attrName>style.visibility</p:attrName>
                                        </p:attrNameLst>
                                      </p:cBhvr>
                                      <p:to>
                                        <p:strVal val="visible"/>
                                      </p:to>
                                    </p:set>
                                    <p:anim calcmode="lin" valueType="num">
                                      <p:cBhvr>
                                        <p:cTn id="29" dur="500" fill="hold"/>
                                        <p:tgtEl>
                                          <p:spTgt spid="110"/>
                                        </p:tgtEl>
                                        <p:attrNameLst>
                                          <p:attrName>ppt_w</p:attrName>
                                        </p:attrNameLst>
                                      </p:cBhvr>
                                      <p:tavLst>
                                        <p:tav tm="0">
                                          <p:val>
                                            <p:fltVal val="0"/>
                                          </p:val>
                                        </p:tav>
                                        <p:tav tm="100000">
                                          <p:val>
                                            <p:strVal val="#ppt_w"/>
                                          </p:val>
                                        </p:tav>
                                      </p:tavLst>
                                    </p:anim>
                                    <p:anim calcmode="lin" valueType="num">
                                      <p:cBhvr>
                                        <p:cTn id="30" dur="500" fill="hold"/>
                                        <p:tgtEl>
                                          <p:spTgt spid="110"/>
                                        </p:tgtEl>
                                        <p:attrNameLst>
                                          <p:attrName>ppt_h</p:attrName>
                                        </p:attrNameLst>
                                      </p:cBhvr>
                                      <p:tavLst>
                                        <p:tav tm="0">
                                          <p:val>
                                            <p:fltVal val="0"/>
                                          </p:val>
                                        </p:tav>
                                        <p:tav tm="100000">
                                          <p:val>
                                            <p:strVal val="#ppt_h"/>
                                          </p:val>
                                        </p:tav>
                                      </p:tavLst>
                                    </p:anim>
                                    <p:animEffect transition="in" filter="fade">
                                      <p:cBhvr>
                                        <p:cTn id="31" dur="500"/>
                                        <p:tgtEl>
                                          <p:spTgt spid="1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500" fill="hold"/>
                                        <p:tgtEl>
                                          <p:spTgt spid="112"/>
                                        </p:tgtEl>
                                        <p:attrNameLst>
                                          <p:attrName>ppt_w</p:attrName>
                                        </p:attrNameLst>
                                      </p:cBhvr>
                                      <p:tavLst>
                                        <p:tav tm="0">
                                          <p:val>
                                            <p:fltVal val="0"/>
                                          </p:val>
                                        </p:tav>
                                        <p:tav tm="100000">
                                          <p:val>
                                            <p:strVal val="#ppt_w"/>
                                          </p:val>
                                        </p:tav>
                                      </p:tavLst>
                                    </p:anim>
                                    <p:anim calcmode="lin" valueType="num">
                                      <p:cBhvr>
                                        <p:cTn id="35" dur="500" fill="hold"/>
                                        <p:tgtEl>
                                          <p:spTgt spid="112"/>
                                        </p:tgtEl>
                                        <p:attrNameLst>
                                          <p:attrName>ppt_h</p:attrName>
                                        </p:attrNameLst>
                                      </p:cBhvr>
                                      <p:tavLst>
                                        <p:tav tm="0">
                                          <p:val>
                                            <p:fltVal val="0"/>
                                          </p:val>
                                        </p:tav>
                                        <p:tav tm="100000">
                                          <p:val>
                                            <p:strVal val="#ppt_h"/>
                                          </p:val>
                                        </p:tav>
                                      </p:tavLst>
                                    </p:anim>
                                    <p:animEffect transition="in" filter="fade">
                                      <p:cBhvr>
                                        <p:cTn id="36" dur="500"/>
                                        <p:tgtEl>
                                          <p:spTgt spid="112"/>
                                        </p:tgtEl>
                                      </p:cBhvr>
                                    </p:animEffect>
                                  </p:childTnLst>
                                </p:cTn>
                              </p:par>
                              <p:par>
                                <p:cTn id="37" presetID="53" presetClass="entr" presetSubtype="16" fill="hold" nodeType="withEffect">
                                  <p:stCondLst>
                                    <p:cond delay="0"/>
                                  </p:stCondLst>
                                  <p:childTnLst>
                                    <p:set>
                                      <p:cBhvr>
                                        <p:cTn id="38" dur="1" fill="hold">
                                          <p:stCondLst>
                                            <p:cond delay="0"/>
                                          </p:stCondLst>
                                        </p:cTn>
                                        <p:tgtEl>
                                          <p:spTgt spid="126"/>
                                        </p:tgtEl>
                                        <p:attrNameLst>
                                          <p:attrName>style.visibility</p:attrName>
                                        </p:attrNameLst>
                                      </p:cBhvr>
                                      <p:to>
                                        <p:strVal val="visible"/>
                                      </p:to>
                                    </p:set>
                                    <p:anim calcmode="lin" valueType="num">
                                      <p:cBhvr>
                                        <p:cTn id="39" dur="500" fill="hold"/>
                                        <p:tgtEl>
                                          <p:spTgt spid="126"/>
                                        </p:tgtEl>
                                        <p:attrNameLst>
                                          <p:attrName>ppt_w</p:attrName>
                                        </p:attrNameLst>
                                      </p:cBhvr>
                                      <p:tavLst>
                                        <p:tav tm="0">
                                          <p:val>
                                            <p:fltVal val="0"/>
                                          </p:val>
                                        </p:tav>
                                        <p:tav tm="100000">
                                          <p:val>
                                            <p:strVal val="#ppt_w"/>
                                          </p:val>
                                        </p:tav>
                                      </p:tavLst>
                                    </p:anim>
                                    <p:anim calcmode="lin" valueType="num">
                                      <p:cBhvr>
                                        <p:cTn id="40" dur="500" fill="hold"/>
                                        <p:tgtEl>
                                          <p:spTgt spid="126"/>
                                        </p:tgtEl>
                                        <p:attrNameLst>
                                          <p:attrName>ppt_h</p:attrName>
                                        </p:attrNameLst>
                                      </p:cBhvr>
                                      <p:tavLst>
                                        <p:tav tm="0">
                                          <p:val>
                                            <p:fltVal val="0"/>
                                          </p:val>
                                        </p:tav>
                                        <p:tav tm="100000">
                                          <p:val>
                                            <p:strVal val="#ppt_h"/>
                                          </p:val>
                                        </p:tav>
                                      </p:tavLst>
                                    </p:anim>
                                    <p:animEffect transition="in" filter="fade">
                                      <p:cBhvr>
                                        <p:cTn id="41" dur="500"/>
                                        <p:tgtEl>
                                          <p:spTgt spid="12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7"/>
                                        </p:tgtEl>
                                        <p:attrNameLst>
                                          <p:attrName>style.visibility</p:attrName>
                                        </p:attrNameLst>
                                      </p:cBhvr>
                                      <p:to>
                                        <p:strVal val="visible"/>
                                      </p:to>
                                    </p:set>
                                    <p:anim calcmode="lin" valueType="num">
                                      <p:cBhvr>
                                        <p:cTn id="44" dur="500" fill="hold"/>
                                        <p:tgtEl>
                                          <p:spTgt spid="167"/>
                                        </p:tgtEl>
                                        <p:attrNameLst>
                                          <p:attrName>ppt_w</p:attrName>
                                        </p:attrNameLst>
                                      </p:cBhvr>
                                      <p:tavLst>
                                        <p:tav tm="0">
                                          <p:val>
                                            <p:fltVal val="0"/>
                                          </p:val>
                                        </p:tav>
                                        <p:tav tm="100000">
                                          <p:val>
                                            <p:strVal val="#ppt_w"/>
                                          </p:val>
                                        </p:tav>
                                      </p:tavLst>
                                    </p:anim>
                                    <p:anim calcmode="lin" valueType="num">
                                      <p:cBhvr>
                                        <p:cTn id="45" dur="500" fill="hold"/>
                                        <p:tgtEl>
                                          <p:spTgt spid="167"/>
                                        </p:tgtEl>
                                        <p:attrNameLst>
                                          <p:attrName>ppt_h</p:attrName>
                                        </p:attrNameLst>
                                      </p:cBhvr>
                                      <p:tavLst>
                                        <p:tav tm="0">
                                          <p:val>
                                            <p:fltVal val="0"/>
                                          </p:val>
                                        </p:tav>
                                        <p:tav tm="100000">
                                          <p:val>
                                            <p:strVal val="#ppt_h"/>
                                          </p:val>
                                        </p:tav>
                                      </p:tavLst>
                                    </p:anim>
                                    <p:animEffect transition="in" filter="fade">
                                      <p:cBhvr>
                                        <p:cTn id="46" dur="500"/>
                                        <p:tgtEl>
                                          <p:spTgt spid="16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68"/>
                                        </p:tgtEl>
                                        <p:attrNameLst>
                                          <p:attrName>style.visibility</p:attrName>
                                        </p:attrNameLst>
                                      </p:cBhvr>
                                      <p:to>
                                        <p:strVal val="visible"/>
                                      </p:to>
                                    </p:set>
                                    <p:anim calcmode="lin" valueType="num">
                                      <p:cBhvr>
                                        <p:cTn id="49" dur="500" fill="hold"/>
                                        <p:tgtEl>
                                          <p:spTgt spid="168"/>
                                        </p:tgtEl>
                                        <p:attrNameLst>
                                          <p:attrName>ppt_w</p:attrName>
                                        </p:attrNameLst>
                                      </p:cBhvr>
                                      <p:tavLst>
                                        <p:tav tm="0">
                                          <p:val>
                                            <p:fltVal val="0"/>
                                          </p:val>
                                        </p:tav>
                                        <p:tav tm="100000">
                                          <p:val>
                                            <p:strVal val="#ppt_w"/>
                                          </p:val>
                                        </p:tav>
                                      </p:tavLst>
                                    </p:anim>
                                    <p:anim calcmode="lin" valueType="num">
                                      <p:cBhvr>
                                        <p:cTn id="50" dur="500" fill="hold"/>
                                        <p:tgtEl>
                                          <p:spTgt spid="168"/>
                                        </p:tgtEl>
                                        <p:attrNameLst>
                                          <p:attrName>ppt_h</p:attrName>
                                        </p:attrNameLst>
                                      </p:cBhvr>
                                      <p:tavLst>
                                        <p:tav tm="0">
                                          <p:val>
                                            <p:fltVal val="0"/>
                                          </p:val>
                                        </p:tav>
                                        <p:tav tm="100000">
                                          <p:val>
                                            <p:strVal val="#ppt_h"/>
                                          </p:val>
                                        </p:tav>
                                      </p:tavLst>
                                    </p:anim>
                                    <p:animEffect transition="in" filter="fade">
                                      <p:cBhvr>
                                        <p:cTn id="51" dur="500"/>
                                        <p:tgtEl>
                                          <p:spTgt spid="16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69"/>
                                        </p:tgtEl>
                                        <p:attrNameLst>
                                          <p:attrName>style.visibility</p:attrName>
                                        </p:attrNameLst>
                                      </p:cBhvr>
                                      <p:to>
                                        <p:strVal val="visible"/>
                                      </p:to>
                                    </p:set>
                                    <p:anim calcmode="lin" valueType="num">
                                      <p:cBhvr>
                                        <p:cTn id="54" dur="500" fill="hold"/>
                                        <p:tgtEl>
                                          <p:spTgt spid="169"/>
                                        </p:tgtEl>
                                        <p:attrNameLst>
                                          <p:attrName>ppt_w</p:attrName>
                                        </p:attrNameLst>
                                      </p:cBhvr>
                                      <p:tavLst>
                                        <p:tav tm="0">
                                          <p:val>
                                            <p:fltVal val="0"/>
                                          </p:val>
                                        </p:tav>
                                        <p:tav tm="100000">
                                          <p:val>
                                            <p:strVal val="#ppt_w"/>
                                          </p:val>
                                        </p:tav>
                                      </p:tavLst>
                                    </p:anim>
                                    <p:anim calcmode="lin" valueType="num">
                                      <p:cBhvr>
                                        <p:cTn id="55" dur="500" fill="hold"/>
                                        <p:tgtEl>
                                          <p:spTgt spid="169"/>
                                        </p:tgtEl>
                                        <p:attrNameLst>
                                          <p:attrName>ppt_h</p:attrName>
                                        </p:attrNameLst>
                                      </p:cBhvr>
                                      <p:tavLst>
                                        <p:tav tm="0">
                                          <p:val>
                                            <p:fltVal val="0"/>
                                          </p:val>
                                        </p:tav>
                                        <p:tav tm="100000">
                                          <p:val>
                                            <p:strVal val="#ppt_h"/>
                                          </p:val>
                                        </p:tav>
                                      </p:tavLst>
                                    </p:anim>
                                    <p:animEffect transition="in" filter="fade">
                                      <p:cBhvr>
                                        <p:cTn id="56" dur="500"/>
                                        <p:tgtEl>
                                          <p:spTgt spid="16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39"/>
                                        </p:tgtEl>
                                        <p:attrNameLst>
                                          <p:attrName>style.visibility</p:attrName>
                                        </p:attrNameLst>
                                      </p:cBhvr>
                                      <p:to>
                                        <p:strVal val="visible"/>
                                      </p:to>
                                    </p:set>
                                    <p:anim calcmode="lin" valueType="num">
                                      <p:cBhvr>
                                        <p:cTn id="61" dur="500" fill="hold"/>
                                        <p:tgtEl>
                                          <p:spTgt spid="139"/>
                                        </p:tgtEl>
                                        <p:attrNameLst>
                                          <p:attrName>ppt_w</p:attrName>
                                        </p:attrNameLst>
                                      </p:cBhvr>
                                      <p:tavLst>
                                        <p:tav tm="0">
                                          <p:val>
                                            <p:fltVal val="0"/>
                                          </p:val>
                                        </p:tav>
                                        <p:tav tm="100000">
                                          <p:val>
                                            <p:strVal val="#ppt_w"/>
                                          </p:val>
                                        </p:tav>
                                      </p:tavLst>
                                    </p:anim>
                                    <p:anim calcmode="lin" valueType="num">
                                      <p:cBhvr>
                                        <p:cTn id="62" dur="500" fill="hold"/>
                                        <p:tgtEl>
                                          <p:spTgt spid="139"/>
                                        </p:tgtEl>
                                        <p:attrNameLst>
                                          <p:attrName>ppt_h</p:attrName>
                                        </p:attrNameLst>
                                      </p:cBhvr>
                                      <p:tavLst>
                                        <p:tav tm="0">
                                          <p:val>
                                            <p:fltVal val="0"/>
                                          </p:val>
                                        </p:tav>
                                        <p:tav tm="100000">
                                          <p:val>
                                            <p:strVal val="#ppt_h"/>
                                          </p:val>
                                        </p:tav>
                                      </p:tavLst>
                                    </p:anim>
                                    <p:animEffect transition="in" filter="fade">
                                      <p:cBhvr>
                                        <p:cTn id="63" dur="500"/>
                                        <p:tgtEl>
                                          <p:spTgt spid="1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0"/>
                                        </p:tgtEl>
                                        <p:attrNameLst>
                                          <p:attrName>style.visibility</p:attrName>
                                        </p:attrNameLst>
                                      </p:cBhvr>
                                      <p:to>
                                        <p:strVal val="visible"/>
                                      </p:to>
                                    </p:set>
                                    <p:anim calcmode="lin" valueType="num">
                                      <p:cBhvr>
                                        <p:cTn id="66" dur="500" fill="hold"/>
                                        <p:tgtEl>
                                          <p:spTgt spid="170"/>
                                        </p:tgtEl>
                                        <p:attrNameLst>
                                          <p:attrName>ppt_w</p:attrName>
                                        </p:attrNameLst>
                                      </p:cBhvr>
                                      <p:tavLst>
                                        <p:tav tm="0">
                                          <p:val>
                                            <p:fltVal val="0"/>
                                          </p:val>
                                        </p:tav>
                                        <p:tav tm="100000">
                                          <p:val>
                                            <p:strVal val="#ppt_w"/>
                                          </p:val>
                                        </p:tav>
                                      </p:tavLst>
                                    </p:anim>
                                    <p:anim calcmode="lin" valueType="num">
                                      <p:cBhvr>
                                        <p:cTn id="67" dur="500" fill="hold"/>
                                        <p:tgtEl>
                                          <p:spTgt spid="170"/>
                                        </p:tgtEl>
                                        <p:attrNameLst>
                                          <p:attrName>ppt_h</p:attrName>
                                        </p:attrNameLst>
                                      </p:cBhvr>
                                      <p:tavLst>
                                        <p:tav tm="0">
                                          <p:val>
                                            <p:fltVal val="0"/>
                                          </p:val>
                                        </p:tav>
                                        <p:tav tm="100000">
                                          <p:val>
                                            <p:strVal val="#ppt_h"/>
                                          </p:val>
                                        </p:tav>
                                      </p:tavLst>
                                    </p:anim>
                                    <p:animEffect transition="in" filter="fade">
                                      <p:cBhvr>
                                        <p:cTn id="68" dur="500"/>
                                        <p:tgtEl>
                                          <p:spTgt spid="17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71"/>
                                        </p:tgtEl>
                                        <p:attrNameLst>
                                          <p:attrName>style.visibility</p:attrName>
                                        </p:attrNameLst>
                                      </p:cBhvr>
                                      <p:to>
                                        <p:strVal val="visible"/>
                                      </p:to>
                                    </p:set>
                                    <p:anim calcmode="lin" valueType="num">
                                      <p:cBhvr>
                                        <p:cTn id="71" dur="500" fill="hold"/>
                                        <p:tgtEl>
                                          <p:spTgt spid="171"/>
                                        </p:tgtEl>
                                        <p:attrNameLst>
                                          <p:attrName>ppt_w</p:attrName>
                                        </p:attrNameLst>
                                      </p:cBhvr>
                                      <p:tavLst>
                                        <p:tav tm="0">
                                          <p:val>
                                            <p:fltVal val="0"/>
                                          </p:val>
                                        </p:tav>
                                        <p:tav tm="100000">
                                          <p:val>
                                            <p:strVal val="#ppt_w"/>
                                          </p:val>
                                        </p:tav>
                                      </p:tavLst>
                                    </p:anim>
                                    <p:anim calcmode="lin" valueType="num">
                                      <p:cBhvr>
                                        <p:cTn id="72" dur="500" fill="hold"/>
                                        <p:tgtEl>
                                          <p:spTgt spid="171"/>
                                        </p:tgtEl>
                                        <p:attrNameLst>
                                          <p:attrName>ppt_h</p:attrName>
                                        </p:attrNameLst>
                                      </p:cBhvr>
                                      <p:tavLst>
                                        <p:tav tm="0">
                                          <p:val>
                                            <p:fltVal val="0"/>
                                          </p:val>
                                        </p:tav>
                                        <p:tav tm="100000">
                                          <p:val>
                                            <p:strVal val="#ppt_h"/>
                                          </p:val>
                                        </p:tav>
                                      </p:tavLst>
                                    </p:anim>
                                    <p:animEffect transition="in" filter="fade">
                                      <p:cBhvr>
                                        <p:cTn id="73" dur="500"/>
                                        <p:tgtEl>
                                          <p:spTgt spid="17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500" fill="hold"/>
                                        <p:tgtEl>
                                          <p:spTgt spid="172"/>
                                        </p:tgtEl>
                                        <p:attrNameLst>
                                          <p:attrName>ppt_w</p:attrName>
                                        </p:attrNameLst>
                                      </p:cBhvr>
                                      <p:tavLst>
                                        <p:tav tm="0">
                                          <p:val>
                                            <p:fltVal val="0"/>
                                          </p:val>
                                        </p:tav>
                                        <p:tav tm="100000">
                                          <p:val>
                                            <p:strVal val="#ppt_w"/>
                                          </p:val>
                                        </p:tav>
                                      </p:tavLst>
                                    </p:anim>
                                    <p:anim calcmode="lin" valueType="num">
                                      <p:cBhvr>
                                        <p:cTn id="77" dur="500" fill="hold"/>
                                        <p:tgtEl>
                                          <p:spTgt spid="172"/>
                                        </p:tgtEl>
                                        <p:attrNameLst>
                                          <p:attrName>ppt_h</p:attrName>
                                        </p:attrNameLst>
                                      </p:cBhvr>
                                      <p:tavLst>
                                        <p:tav tm="0">
                                          <p:val>
                                            <p:fltVal val="0"/>
                                          </p:val>
                                        </p:tav>
                                        <p:tav tm="100000">
                                          <p:val>
                                            <p:strVal val="#ppt_h"/>
                                          </p:val>
                                        </p:tav>
                                      </p:tavLst>
                                    </p:anim>
                                    <p:animEffect transition="in" filter="fade">
                                      <p:cBhvr>
                                        <p:cTn id="78"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66" grpId="0"/>
      <p:bldP spid="167" grpId="0" animBg="1"/>
      <p:bldP spid="168" grpId="0" animBg="1"/>
      <p:bldP spid="169" grpId="0"/>
      <p:bldP spid="170" grpId="0" animBg="1"/>
      <p:bldP spid="171" grpId="0" animBg="1"/>
      <p:bldP spid="172" grpId="0"/>
    </p:bldLst>
  </p:timing>
</p:sld>
</file>

<file path=ppt/theme/theme1.xml><?xml version="1.0" encoding="utf-8"?>
<a:theme xmlns:a="http://schemas.openxmlformats.org/drawingml/2006/main" name="Natural Landmarks In South America Geography Class by Slidesgo">
  <a:themeElements>
    <a:clrScheme name="Simple Light">
      <a:dk1>
        <a:srgbClr val="004C60"/>
      </a:dk1>
      <a:lt1>
        <a:srgbClr val="FEF7EB"/>
      </a:lt1>
      <a:dk2>
        <a:srgbClr val="C99C62"/>
      </a:dk2>
      <a:lt2>
        <a:srgbClr val="A46644"/>
      </a:lt2>
      <a:accent1>
        <a:srgbClr val="A1D1DB"/>
      </a:accent1>
      <a:accent2>
        <a:srgbClr val="8BDC5A"/>
      </a:accent2>
      <a:accent3>
        <a:srgbClr val="6CB24C"/>
      </a:accent3>
      <a:accent4>
        <a:srgbClr val="F8D39F"/>
      </a:accent4>
      <a:accent5>
        <a:srgbClr val="467A3A"/>
      </a:accent5>
      <a:accent6>
        <a:srgbClr val="BC7F5E"/>
      </a:accent6>
      <a:hlink>
        <a:srgbClr val="004C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ience Subject for High School - 9th Grade: Evolution of Life by Slidesgo">
  <a:themeElements>
    <a:clrScheme name="Simple Light">
      <a:dk1>
        <a:srgbClr val="000000"/>
      </a:dk1>
      <a:lt1>
        <a:srgbClr val="FFFFFF"/>
      </a:lt1>
      <a:dk2>
        <a:srgbClr val="2D3E53"/>
      </a:dk2>
      <a:lt2>
        <a:srgbClr val="2C575E"/>
      </a:lt2>
      <a:accent1>
        <a:srgbClr val="48848D"/>
      </a:accent1>
      <a:accent2>
        <a:srgbClr val="2C6A4C"/>
      </a:accent2>
      <a:accent3>
        <a:srgbClr val="53793F"/>
      </a:accent3>
      <a:accent4>
        <a:srgbClr val="92B648"/>
      </a:accent4>
      <a:accent5>
        <a:srgbClr val="B9BE43"/>
      </a:accent5>
      <a:accent6>
        <a:srgbClr val="DDF5F8"/>
      </a:accent6>
      <a:hlink>
        <a:srgbClr val="2D3E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908</Words>
  <Application>Microsoft Office PowerPoint</Application>
  <PresentationFormat>On-screen Show (16:9)</PresentationFormat>
  <Paragraphs>107</Paragraphs>
  <Slides>30</Slides>
  <Notes>30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30</vt:i4>
      </vt:variant>
    </vt:vector>
  </HeadingPairs>
  <TitlesOfParts>
    <vt:vector size="45" baseType="lpstr">
      <vt:lpstr>.VnTime</vt:lpstr>
      <vt:lpstr>Anek Devanagari SemiBold</vt:lpstr>
      <vt:lpstr>Archivo Black</vt:lpstr>
      <vt:lpstr>Arial</vt:lpstr>
      <vt:lpstr>Calibri</vt:lpstr>
      <vt:lpstr>Chango</vt:lpstr>
      <vt:lpstr>Fira Sans Extra Condensed Medium</vt:lpstr>
      <vt:lpstr>Jua</vt:lpstr>
      <vt:lpstr>Montserrat Medium</vt:lpstr>
      <vt:lpstr>Nunito</vt:lpstr>
      <vt:lpstr>Spicy Rice</vt:lpstr>
      <vt:lpstr>Times New Roman</vt:lpstr>
      <vt:lpstr>字魂58号-创中黑</vt:lpstr>
      <vt:lpstr>Natural Landmarks In South America Geography Class by Slidesgo</vt:lpstr>
      <vt:lpstr>Science Subject for High School - 9th Grade: Evolution of Life by Slidesgo</vt:lpstr>
      <vt:lpstr>Dấu ấn  Hồ Khanh</vt:lpstr>
      <vt:lpstr>Hoạt động khởi động</vt:lpstr>
      <vt:lpstr>Hoạt động khởi động</vt:lpstr>
      <vt:lpstr>Hình thành kiến thức</vt:lpstr>
      <vt:lpstr>PowerPoint Presentation</vt:lpstr>
      <vt:lpstr>1. Đọc</vt:lpstr>
      <vt:lpstr>2. Tìm hiểu chung</vt:lpstr>
      <vt:lpstr>2. Tìm hiểu chung</vt:lpstr>
      <vt:lpstr>*Bố cục</vt:lpstr>
      <vt:lpstr>PowerPoint Presentation</vt:lpstr>
      <vt:lpstr>1. Nhan đề</vt:lpstr>
      <vt:lpstr>1. Nhan đề</vt:lpstr>
      <vt:lpstr>1. Nhan đề</vt:lpstr>
      <vt:lpstr>2. Nhân vật Hồ Khanh</vt:lpstr>
      <vt:lpstr>a. Thông tin cơ bản về nhân vật Hồ Khanh</vt:lpstr>
      <vt:lpstr>PowerPoint Presentation</vt:lpstr>
      <vt:lpstr>a. Thông tin cơ bản về nhân vật Hồ Khanh</vt:lpstr>
      <vt:lpstr>b. Thông tin chi tiết thể hiện dấu ấn Hồ Khanh</vt:lpstr>
      <vt:lpstr>b. Thông tin chi tiết thể hiện dấu ấn Hồ Khanh</vt:lpstr>
      <vt:lpstr>c. Thời điểm, sự kiện làm thay đổi cuộc đời Hồ Khanh</vt:lpstr>
      <vt:lpstr>c. Thời điểm, sự kiện làm thay đổi cuộc đời Hồ Khanh</vt:lpstr>
      <vt:lpstr>3. Mở rộng, kết nối</vt:lpstr>
      <vt:lpstr>3. Mở rộng, kết nối</vt:lpstr>
      <vt:lpstr>PowerPoint Presentation</vt:lpstr>
      <vt:lpstr>III. Tổng kết</vt:lpstr>
      <vt:lpstr>1. Nội dung</vt:lpstr>
      <vt:lpstr>2. Nghệ thuật</vt:lpstr>
      <vt:lpstr>Hoạt động luyện tập</vt:lpstr>
      <vt:lpstr>Hoạt động 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Dấu ấn  Hồ Khanh</dc:title>
  <cp:lastModifiedBy>OS</cp:lastModifiedBy>
  <cp:revision>8</cp:revision>
  <dcterms:modified xsi:type="dcterms:W3CDTF">2024-05-21T02:36:33Z</dcterms:modified>
</cp:coreProperties>
</file>