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5"/>
  </p:notesMasterIdLst>
  <p:sldIdLst>
    <p:sldId id="256" r:id="rId2"/>
    <p:sldId id="261" r:id="rId3"/>
    <p:sldId id="263" r:id="rId4"/>
    <p:sldId id="259" r:id="rId5"/>
    <p:sldId id="300" r:id="rId6"/>
    <p:sldId id="299" r:id="rId7"/>
    <p:sldId id="258" r:id="rId8"/>
    <p:sldId id="302" r:id="rId9"/>
    <p:sldId id="265" r:id="rId10"/>
    <p:sldId id="260" r:id="rId11"/>
    <p:sldId id="303" r:id="rId12"/>
    <p:sldId id="301" r:id="rId13"/>
    <p:sldId id="266" r:id="rId14"/>
    <p:sldId id="264" r:id="rId15"/>
    <p:sldId id="304" r:id="rId16"/>
    <p:sldId id="305" r:id="rId17"/>
    <p:sldId id="262" r:id="rId18"/>
    <p:sldId id="306" r:id="rId19"/>
    <p:sldId id="307" r:id="rId20"/>
    <p:sldId id="308" r:id="rId21"/>
    <p:sldId id="273" r:id="rId22"/>
    <p:sldId id="275" r:id="rId23"/>
    <p:sldId id="279" r:id="rId24"/>
  </p:sldIdLst>
  <p:sldSz cx="9144000" cy="5143500" type="screen16x9"/>
  <p:notesSz cx="6858000" cy="9144000"/>
  <p:embeddedFontLst>
    <p:embeddedFont>
      <p:font typeface="Baloo 2" panose="020B0604020202020204" charset="0"/>
      <p:regular r:id="rId26"/>
      <p:bold r:id="rId27"/>
    </p:embeddedFont>
    <p:embeddedFont>
      <p:font typeface="Pangolin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B57DA8-207A-4AD8-A781-542E88E8226E}">
  <a:tblStyle styleId="{8AB57DA8-207A-4AD8-A781-542E88E822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887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88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616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421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08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628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849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281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768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050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1250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64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982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8d170f10cb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8d170f10cb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63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16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40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46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63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8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33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8ea834136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8ea834136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51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  <p:sldLayoutId id="2147483660" r:id="rId10"/>
    <p:sldLayoutId id="2147483661" r:id="rId11"/>
    <p:sldLayoutId id="2147483662" r:id="rId12"/>
    <p:sldLayoutId id="2147483666" r:id="rId13"/>
    <p:sldLayoutId id="214748366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4957115" y="4019944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885123" y="805371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58;p15"/>
          <p:cNvSpPr txBox="1">
            <a:spLocks noGrp="1"/>
          </p:cNvSpPr>
          <p:nvPr>
            <p:ph type="ctrTitle"/>
          </p:nvPr>
        </p:nvSpPr>
        <p:spPr>
          <a:xfrm>
            <a:off x="422885" y="2840478"/>
            <a:ext cx="7468960" cy="17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b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NGỮ</a:t>
            </a:r>
          </a:p>
        </p:txBody>
      </p:sp>
      <p:sp>
        <p:nvSpPr>
          <p:cNvPr id="84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1609326" y="-4876"/>
            <a:ext cx="5960257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662074" y="449602"/>
            <a:ext cx="8199993" cy="445353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544103" y="301899"/>
            <a:ext cx="8199993" cy="445353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89863" y="117377"/>
            <a:ext cx="1396566" cy="1072446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124827" y="763621"/>
            <a:ext cx="7485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Chỉ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thuật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biết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dựa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xác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định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4827" y="1784154"/>
            <a:ext cx="6907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Sam,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chợt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lại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chuyện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tới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tấm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dẫn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đường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chúng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 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thúc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đẩy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bởi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mệnh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có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tính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khải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triết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thành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tưởng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đầu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đại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662074" y="449602"/>
            <a:ext cx="8199993" cy="445353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 rot="-129175">
            <a:off x="544103" y="301899"/>
            <a:ext cx="8199993" cy="445353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89863" y="117377"/>
            <a:ext cx="1396566" cy="1072446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124827" y="763621"/>
            <a:ext cx="7485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Chỉ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thuật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biết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dựa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xác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định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8259" y="1895553"/>
            <a:ext cx="6533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 Con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chứa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hồn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đất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nước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 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với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xuất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in-tơ-nét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cũng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dạng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chỉ là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giấy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in mà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còn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nhìn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màn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489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55;p29"/>
          <p:cNvSpPr/>
          <p:nvPr/>
        </p:nvSpPr>
        <p:spPr>
          <a:xfrm rot="-129175">
            <a:off x="662074" y="449602"/>
            <a:ext cx="8199993" cy="445353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56;p29"/>
          <p:cNvSpPr/>
          <p:nvPr/>
        </p:nvSpPr>
        <p:spPr>
          <a:xfrm rot="-129175">
            <a:off x="545549" y="194393"/>
            <a:ext cx="8199993" cy="445353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dirty="0"/>
          </a:p>
        </p:txBody>
      </p:sp>
      <p:sp>
        <p:nvSpPr>
          <p:cNvPr id="17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362;p29"/>
          <p:cNvGrpSpPr/>
          <p:nvPr/>
        </p:nvGrpSpPr>
        <p:grpSpPr>
          <a:xfrm>
            <a:off x="189863" y="117377"/>
            <a:ext cx="1396566" cy="1072446"/>
            <a:chOff x="3348925" y="3556225"/>
            <a:chExt cx="776300" cy="567650"/>
          </a:xfrm>
        </p:grpSpPr>
        <p:sp>
          <p:nvSpPr>
            <p:cNvPr id="20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551188" y="79107"/>
            <a:ext cx="1996059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6" name="Google Shape;816;p40"/>
          <p:cNvGrpSpPr/>
          <p:nvPr/>
        </p:nvGrpSpPr>
        <p:grpSpPr>
          <a:xfrm>
            <a:off x="1684532" y="1273075"/>
            <a:ext cx="782887" cy="487741"/>
            <a:chOff x="3820375" y="952597"/>
            <a:chExt cx="674514" cy="674514"/>
          </a:xfrm>
        </p:grpSpPr>
        <p:sp>
          <p:nvSpPr>
            <p:cNvPr id="77" name="Google Shape;817;p40"/>
            <p:cNvSpPr/>
            <p:nvPr/>
          </p:nvSpPr>
          <p:spPr>
            <a:xfrm>
              <a:off x="3820375" y="952597"/>
              <a:ext cx="674514" cy="67451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8" name="Google Shape;818;p40"/>
            <p:cNvGrpSpPr/>
            <p:nvPr/>
          </p:nvGrpSpPr>
          <p:grpSpPr>
            <a:xfrm>
              <a:off x="3979501" y="1125529"/>
              <a:ext cx="356284" cy="328628"/>
              <a:chOff x="712875" y="2205450"/>
              <a:chExt cx="233675" cy="215550"/>
            </a:xfrm>
          </p:grpSpPr>
          <p:sp>
            <p:nvSpPr>
              <p:cNvPr id="79" name="Google Shape;819;p40"/>
              <p:cNvSpPr/>
              <p:nvPr/>
            </p:nvSpPr>
            <p:spPr>
              <a:xfrm>
                <a:off x="727450" y="2222125"/>
                <a:ext cx="203325" cy="183675"/>
              </a:xfrm>
              <a:custGeom>
                <a:avLst/>
                <a:gdLst/>
                <a:ahLst/>
                <a:cxnLst/>
                <a:rect l="l" t="t" r="r" b="b"/>
                <a:pathLst>
                  <a:path w="8133" h="7347" extrusionOk="0">
                    <a:moveTo>
                      <a:pt x="3013" y="1"/>
                    </a:moveTo>
                    <a:cubicBezTo>
                      <a:pt x="2894" y="1"/>
                      <a:pt x="2775" y="1"/>
                      <a:pt x="2680" y="48"/>
                    </a:cubicBezTo>
                    <a:cubicBezTo>
                      <a:pt x="2454" y="120"/>
                      <a:pt x="2227" y="120"/>
                      <a:pt x="1989" y="120"/>
                    </a:cubicBezTo>
                    <a:cubicBezTo>
                      <a:pt x="1823" y="120"/>
                      <a:pt x="1668" y="120"/>
                      <a:pt x="1501" y="144"/>
                    </a:cubicBezTo>
                    <a:cubicBezTo>
                      <a:pt x="1037" y="203"/>
                      <a:pt x="691" y="513"/>
                      <a:pt x="334" y="763"/>
                    </a:cubicBezTo>
                    <a:cubicBezTo>
                      <a:pt x="322" y="775"/>
                      <a:pt x="310" y="798"/>
                      <a:pt x="299" y="822"/>
                    </a:cubicBezTo>
                    <a:cubicBezTo>
                      <a:pt x="144" y="1108"/>
                      <a:pt x="1" y="1394"/>
                      <a:pt x="13" y="1715"/>
                    </a:cubicBezTo>
                    <a:cubicBezTo>
                      <a:pt x="25" y="2168"/>
                      <a:pt x="13" y="2608"/>
                      <a:pt x="25" y="3061"/>
                    </a:cubicBezTo>
                    <a:cubicBezTo>
                      <a:pt x="37" y="3418"/>
                      <a:pt x="72" y="3775"/>
                      <a:pt x="120" y="4132"/>
                    </a:cubicBezTo>
                    <a:cubicBezTo>
                      <a:pt x="156" y="4525"/>
                      <a:pt x="310" y="4882"/>
                      <a:pt x="489" y="5239"/>
                    </a:cubicBezTo>
                    <a:cubicBezTo>
                      <a:pt x="537" y="5323"/>
                      <a:pt x="572" y="5406"/>
                      <a:pt x="632" y="5466"/>
                    </a:cubicBezTo>
                    <a:cubicBezTo>
                      <a:pt x="680" y="5513"/>
                      <a:pt x="739" y="5561"/>
                      <a:pt x="799" y="5561"/>
                    </a:cubicBezTo>
                    <a:cubicBezTo>
                      <a:pt x="1016" y="5608"/>
                      <a:pt x="1225" y="5670"/>
                      <a:pt x="1445" y="5670"/>
                    </a:cubicBezTo>
                    <a:cubicBezTo>
                      <a:pt x="1503" y="5670"/>
                      <a:pt x="1561" y="5666"/>
                      <a:pt x="1620" y="5656"/>
                    </a:cubicBezTo>
                    <a:cubicBezTo>
                      <a:pt x="1648" y="5652"/>
                      <a:pt x="1677" y="5651"/>
                      <a:pt x="1707" y="5651"/>
                    </a:cubicBezTo>
                    <a:cubicBezTo>
                      <a:pt x="1766" y="5651"/>
                      <a:pt x="1827" y="5656"/>
                      <a:pt x="1882" y="5656"/>
                    </a:cubicBezTo>
                    <a:cubicBezTo>
                      <a:pt x="2096" y="5680"/>
                      <a:pt x="2180" y="5775"/>
                      <a:pt x="2180" y="5989"/>
                    </a:cubicBezTo>
                    <a:cubicBezTo>
                      <a:pt x="2180" y="6049"/>
                      <a:pt x="2180" y="6120"/>
                      <a:pt x="2168" y="6180"/>
                    </a:cubicBezTo>
                    <a:cubicBezTo>
                      <a:pt x="2084" y="6490"/>
                      <a:pt x="2049" y="6835"/>
                      <a:pt x="1882" y="7121"/>
                    </a:cubicBezTo>
                    <a:cubicBezTo>
                      <a:pt x="1858" y="7168"/>
                      <a:pt x="1858" y="7204"/>
                      <a:pt x="1811" y="7347"/>
                    </a:cubicBezTo>
                    <a:cubicBezTo>
                      <a:pt x="2049" y="7228"/>
                      <a:pt x="2215" y="7132"/>
                      <a:pt x="2358" y="7013"/>
                    </a:cubicBezTo>
                    <a:cubicBezTo>
                      <a:pt x="2573" y="6847"/>
                      <a:pt x="2775" y="6692"/>
                      <a:pt x="3037" y="6597"/>
                    </a:cubicBezTo>
                    <a:cubicBezTo>
                      <a:pt x="3168" y="6537"/>
                      <a:pt x="3275" y="6466"/>
                      <a:pt x="3347" y="6335"/>
                    </a:cubicBezTo>
                    <a:cubicBezTo>
                      <a:pt x="3394" y="6240"/>
                      <a:pt x="3454" y="6156"/>
                      <a:pt x="3513" y="6073"/>
                    </a:cubicBezTo>
                    <a:cubicBezTo>
                      <a:pt x="3608" y="5918"/>
                      <a:pt x="3763" y="5835"/>
                      <a:pt x="3954" y="5823"/>
                    </a:cubicBezTo>
                    <a:lnTo>
                      <a:pt x="4418" y="5823"/>
                    </a:lnTo>
                    <a:cubicBezTo>
                      <a:pt x="4484" y="5820"/>
                      <a:pt x="4549" y="5819"/>
                      <a:pt x="4615" y="5819"/>
                    </a:cubicBezTo>
                    <a:cubicBezTo>
                      <a:pt x="4878" y="5819"/>
                      <a:pt x="5142" y="5835"/>
                      <a:pt x="5406" y="5835"/>
                    </a:cubicBezTo>
                    <a:cubicBezTo>
                      <a:pt x="5737" y="5835"/>
                      <a:pt x="6067" y="5811"/>
                      <a:pt x="6395" y="5704"/>
                    </a:cubicBezTo>
                    <a:cubicBezTo>
                      <a:pt x="6692" y="5704"/>
                      <a:pt x="6966" y="5597"/>
                      <a:pt x="7240" y="5513"/>
                    </a:cubicBezTo>
                    <a:cubicBezTo>
                      <a:pt x="7633" y="5382"/>
                      <a:pt x="7871" y="5120"/>
                      <a:pt x="7978" y="4739"/>
                    </a:cubicBezTo>
                    <a:cubicBezTo>
                      <a:pt x="8061" y="4382"/>
                      <a:pt x="8133" y="4025"/>
                      <a:pt x="8121" y="3656"/>
                    </a:cubicBezTo>
                    <a:cubicBezTo>
                      <a:pt x="8050" y="3323"/>
                      <a:pt x="8050" y="2965"/>
                      <a:pt x="8085" y="2620"/>
                    </a:cubicBezTo>
                    <a:cubicBezTo>
                      <a:pt x="8097" y="2287"/>
                      <a:pt x="7919" y="1989"/>
                      <a:pt x="7942" y="1644"/>
                    </a:cubicBezTo>
                    <a:cubicBezTo>
                      <a:pt x="7942" y="1608"/>
                      <a:pt x="7919" y="1572"/>
                      <a:pt x="7907" y="1537"/>
                    </a:cubicBezTo>
                    <a:cubicBezTo>
                      <a:pt x="7811" y="1358"/>
                      <a:pt x="7740" y="1167"/>
                      <a:pt x="7633" y="989"/>
                    </a:cubicBezTo>
                    <a:cubicBezTo>
                      <a:pt x="7526" y="822"/>
                      <a:pt x="7454" y="632"/>
                      <a:pt x="7288" y="536"/>
                    </a:cubicBezTo>
                    <a:cubicBezTo>
                      <a:pt x="6966" y="358"/>
                      <a:pt x="6633" y="203"/>
                      <a:pt x="6252" y="203"/>
                    </a:cubicBezTo>
                    <a:cubicBezTo>
                      <a:pt x="6192" y="203"/>
                      <a:pt x="6109" y="203"/>
                      <a:pt x="6049" y="179"/>
                    </a:cubicBezTo>
                    <a:cubicBezTo>
                      <a:pt x="5897" y="126"/>
                      <a:pt x="5732" y="119"/>
                      <a:pt x="5574" y="119"/>
                    </a:cubicBezTo>
                    <a:cubicBezTo>
                      <a:pt x="5521" y="119"/>
                      <a:pt x="5469" y="120"/>
                      <a:pt x="5418" y="120"/>
                    </a:cubicBezTo>
                    <a:cubicBezTo>
                      <a:pt x="5337" y="120"/>
                      <a:pt x="5255" y="128"/>
                      <a:pt x="5176" y="128"/>
                    </a:cubicBezTo>
                    <a:cubicBezTo>
                      <a:pt x="5116" y="128"/>
                      <a:pt x="5058" y="123"/>
                      <a:pt x="5002" y="108"/>
                    </a:cubicBezTo>
                    <a:cubicBezTo>
                      <a:pt x="4347" y="1"/>
                      <a:pt x="3668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Google Shape;820;p40"/>
              <p:cNvSpPr/>
              <p:nvPr/>
            </p:nvSpPr>
            <p:spPr>
              <a:xfrm>
                <a:off x="712875" y="2205450"/>
                <a:ext cx="233675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8622" extrusionOk="0">
                    <a:moveTo>
                      <a:pt x="4394" y="7192"/>
                    </a:moveTo>
                    <a:cubicBezTo>
                      <a:pt x="4239" y="7549"/>
                      <a:pt x="3918" y="7716"/>
                      <a:pt x="3620" y="7895"/>
                    </a:cubicBezTo>
                    <a:cubicBezTo>
                      <a:pt x="3346" y="8050"/>
                      <a:pt x="3072" y="8216"/>
                      <a:pt x="2798" y="8395"/>
                    </a:cubicBezTo>
                    <a:cubicBezTo>
                      <a:pt x="2548" y="8573"/>
                      <a:pt x="2263" y="8621"/>
                      <a:pt x="1965" y="8585"/>
                    </a:cubicBezTo>
                    <a:cubicBezTo>
                      <a:pt x="1846" y="8573"/>
                      <a:pt x="1739" y="8526"/>
                      <a:pt x="1667" y="8442"/>
                    </a:cubicBezTo>
                    <a:cubicBezTo>
                      <a:pt x="1548" y="8323"/>
                      <a:pt x="1536" y="8192"/>
                      <a:pt x="1644" y="8073"/>
                    </a:cubicBezTo>
                    <a:cubicBezTo>
                      <a:pt x="1846" y="7823"/>
                      <a:pt x="1977" y="7561"/>
                      <a:pt x="2084" y="7264"/>
                    </a:cubicBezTo>
                    <a:cubicBezTo>
                      <a:pt x="2096" y="7204"/>
                      <a:pt x="2132" y="7145"/>
                      <a:pt x="2144" y="7085"/>
                    </a:cubicBezTo>
                    <a:cubicBezTo>
                      <a:pt x="2156" y="7026"/>
                      <a:pt x="2144" y="6966"/>
                      <a:pt x="2144" y="6895"/>
                    </a:cubicBezTo>
                    <a:cubicBezTo>
                      <a:pt x="1894" y="6859"/>
                      <a:pt x="1655" y="6799"/>
                      <a:pt x="1417" y="6823"/>
                    </a:cubicBezTo>
                    <a:cubicBezTo>
                      <a:pt x="1048" y="6835"/>
                      <a:pt x="810" y="6645"/>
                      <a:pt x="632" y="6359"/>
                    </a:cubicBezTo>
                    <a:cubicBezTo>
                      <a:pt x="358" y="5930"/>
                      <a:pt x="191" y="5430"/>
                      <a:pt x="108" y="4930"/>
                    </a:cubicBezTo>
                    <a:cubicBezTo>
                      <a:pt x="12" y="4418"/>
                      <a:pt x="12" y="3918"/>
                      <a:pt x="12" y="3394"/>
                    </a:cubicBezTo>
                    <a:cubicBezTo>
                      <a:pt x="12" y="3049"/>
                      <a:pt x="36" y="2704"/>
                      <a:pt x="12" y="2346"/>
                    </a:cubicBezTo>
                    <a:cubicBezTo>
                      <a:pt x="0" y="1870"/>
                      <a:pt x="215" y="1489"/>
                      <a:pt x="429" y="1108"/>
                    </a:cubicBezTo>
                    <a:cubicBezTo>
                      <a:pt x="465" y="1049"/>
                      <a:pt x="512" y="1001"/>
                      <a:pt x="572" y="965"/>
                    </a:cubicBezTo>
                    <a:cubicBezTo>
                      <a:pt x="751" y="822"/>
                      <a:pt x="929" y="691"/>
                      <a:pt x="1120" y="549"/>
                    </a:cubicBezTo>
                    <a:cubicBezTo>
                      <a:pt x="1489" y="287"/>
                      <a:pt x="1905" y="168"/>
                      <a:pt x="2370" y="156"/>
                    </a:cubicBezTo>
                    <a:cubicBezTo>
                      <a:pt x="2667" y="156"/>
                      <a:pt x="2965" y="168"/>
                      <a:pt x="3251" y="60"/>
                    </a:cubicBezTo>
                    <a:cubicBezTo>
                      <a:pt x="3275" y="49"/>
                      <a:pt x="3322" y="49"/>
                      <a:pt x="3370" y="49"/>
                    </a:cubicBezTo>
                    <a:cubicBezTo>
                      <a:pt x="4215" y="49"/>
                      <a:pt x="5073" y="1"/>
                      <a:pt x="5930" y="180"/>
                    </a:cubicBezTo>
                    <a:cubicBezTo>
                      <a:pt x="6025" y="191"/>
                      <a:pt x="6132" y="203"/>
                      <a:pt x="6227" y="203"/>
                    </a:cubicBezTo>
                    <a:cubicBezTo>
                      <a:pt x="6418" y="203"/>
                      <a:pt x="6608" y="191"/>
                      <a:pt x="6787" y="299"/>
                    </a:cubicBezTo>
                    <a:cubicBezTo>
                      <a:pt x="6823" y="310"/>
                      <a:pt x="6858" y="322"/>
                      <a:pt x="6906" y="310"/>
                    </a:cubicBezTo>
                    <a:cubicBezTo>
                      <a:pt x="7299" y="263"/>
                      <a:pt x="7632" y="441"/>
                      <a:pt x="7978" y="561"/>
                    </a:cubicBezTo>
                    <a:cubicBezTo>
                      <a:pt x="8228" y="656"/>
                      <a:pt x="8502" y="787"/>
                      <a:pt x="8621" y="1072"/>
                    </a:cubicBezTo>
                    <a:cubicBezTo>
                      <a:pt x="8918" y="1358"/>
                      <a:pt x="8966" y="1775"/>
                      <a:pt x="9156" y="2108"/>
                    </a:cubicBezTo>
                    <a:cubicBezTo>
                      <a:pt x="9180" y="2168"/>
                      <a:pt x="9180" y="2263"/>
                      <a:pt x="9180" y="2335"/>
                    </a:cubicBezTo>
                    <a:cubicBezTo>
                      <a:pt x="9204" y="2394"/>
                      <a:pt x="9180" y="2466"/>
                      <a:pt x="9216" y="2525"/>
                    </a:cubicBezTo>
                    <a:cubicBezTo>
                      <a:pt x="9347" y="2763"/>
                      <a:pt x="9323" y="3025"/>
                      <a:pt x="9323" y="3275"/>
                    </a:cubicBezTo>
                    <a:cubicBezTo>
                      <a:pt x="9323" y="3799"/>
                      <a:pt x="9323" y="4311"/>
                      <a:pt x="9335" y="4847"/>
                    </a:cubicBezTo>
                    <a:cubicBezTo>
                      <a:pt x="9335" y="5002"/>
                      <a:pt x="9335" y="5144"/>
                      <a:pt x="9264" y="5299"/>
                    </a:cubicBezTo>
                    <a:cubicBezTo>
                      <a:pt x="9228" y="5359"/>
                      <a:pt x="9216" y="5442"/>
                      <a:pt x="9216" y="5525"/>
                    </a:cubicBezTo>
                    <a:cubicBezTo>
                      <a:pt x="9216" y="5787"/>
                      <a:pt x="9097" y="6014"/>
                      <a:pt x="8918" y="6204"/>
                    </a:cubicBezTo>
                    <a:cubicBezTo>
                      <a:pt x="8680" y="6478"/>
                      <a:pt x="8406" y="6716"/>
                      <a:pt x="8049" y="6823"/>
                    </a:cubicBezTo>
                    <a:cubicBezTo>
                      <a:pt x="7990" y="6835"/>
                      <a:pt x="7930" y="6883"/>
                      <a:pt x="7871" y="6895"/>
                    </a:cubicBezTo>
                    <a:cubicBezTo>
                      <a:pt x="7632" y="6978"/>
                      <a:pt x="7418" y="7097"/>
                      <a:pt x="7144" y="7085"/>
                    </a:cubicBezTo>
                    <a:cubicBezTo>
                      <a:pt x="7097" y="7085"/>
                      <a:pt x="7037" y="7085"/>
                      <a:pt x="7001" y="7097"/>
                    </a:cubicBezTo>
                    <a:cubicBezTo>
                      <a:pt x="6716" y="7240"/>
                      <a:pt x="6418" y="7192"/>
                      <a:pt x="6132" y="7192"/>
                    </a:cubicBezTo>
                    <a:close/>
                    <a:moveTo>
                      <a:pt x="2358" y="8038"/>
                    </a:moveTo>
                    <a:cubicBezTo>
                      <a:pt x="2596" y="7919"/>
                      <a:pt x="2751" y="7835"/>
                      <a:pt x="2906" y="7716"/>
                    </a:cubicBezTo>
                    <a:cubicBezTo>
                      <a:pt x="3108" y="7549"/>
                      <a:pt x="3322" y="7383"/>
                      <a:pt x="3572" y="7299"/>
                    </a:cubicBezTo>
                    <a:cubicBezTo>
                      <a:pt x="3703" y="7240"/>
                      <a:pt x="3810" y="7157"/>
                      <a:pt x="3882" y="7026"/>
                    </a:cubicBezTo>
                    <a:cubicBezTo>
                      <a:pt x="3930" y="6930"/>
                      <a:pt x="3989" y="6847"/>
                      <a:pt x="4049" y="6776"/>
                    </a:cubicBezTo>
                    <a:cubicBezTo>
                      <a:pt x="4156" y="6609"/>
                      <a:pt x="4299" y="6537"/>
                      <a:pt x="4489" y="6526"/>
                    </a:cubicBezTo>
                    <a:lnTo>
                      <a:pt x="4953" y="6526"/>
                    </a:lnTo>
                    <a:cubicBezTo>
                      <a:pt x="5608" y="6490"/>
                      <a:pt x="6287" y="6609"/>
                      <a:pt x="6942" y="6406"/>
                    </a:cubicBezTo>
                    <a:cubicBezTo>
                      <a:pt x="7239" y="6406"/>
                      <a:pt x="7501" y="6299"/>
                      <a:pt x="7787" y="6204"/>
                    </a:cubicBezTo>
                    <a:cubicBezTo>
                      <a:pt x="8168" y="6073"/>
                      <a:pt x="8406" y="5823"/>
                      <a:pt x="8513" y="5430"/>
                    </a:cubicBezTo>
                    <a:cubicBezTo>
                      <a:pt x="8597" y="5073"/>
                      <a:pt x="8680" y="4716"/>
                      <a:pt x="8668" y="4347"/>
                    </a:cubicBezTo>
                    <a:cubicBezTo>
                      <a:pt x="8633" y="4001"/>
                      <a:pt x="8644" y="3656"/>
                      <a:pt x="8668" y="3323"/>
                    </a:cubicBezTo>
                    <a:cubicBezTo>
                      <a:pt x="8680" y="2977"/>
                      <a:pt x="8502" y="2680"/>
                      <a:pt x="8525" y="2335"/>
                    </a:cubicBezTo>
                    <a:cubicBezTo>
                      <a:pt x="8525" y="2311"/>
                      <a:pt x="8502" y="2263"/>
                      <a:pt x="8478" y="2239"/>
                    </a:cubicBezTo>
                    <a:cubicBezTo>
                      <a:pt x="8394" y="2061"/>
                      <a:pt x="8323" y="1858"/>
                      <a:pt x="8216" y="1680"/>
                    </a:cubicBezTo>
                    <a:cubicBezTo>
                      <a:pt x="8109" y="1525"/>
                      <a:pt x="8037" y="1323"/>
                      <a:pt x="7871" y="1239"/>
                    </a:cubicBezTo>
                    <a:cubicBezTo>
                      <a:pt x="7549" y="1061"/>
                      <a:pt x="7216" y="894"/>
                      <a:pt x="6835" y="894"/>
                    </a:cubicBezTo>
                    <a:cubicBezTo>
                      <a:pt x="6775" y="894"/>
                      <a:pt x="6692" y="894"/>
                      <a:pt x="6632" y="882"/>
                    </a:cubicBezTo>
                    <a:cubicBezTo>
                      <a:pt x="6430" y="811"/>
                      <a:pt x="6204" y="822"/>
                      <a:pt x="6001" y="822"/>
                    </a:cubicBezTo>
                    <a:cubicBezTo>
                      <a:pt x="5858" y="822"/>
                      <a:pt x="5715" y="834"/>
                      <a:pt x="5585" y="811"/>
                    </a:cubicBezTo>
                    <a:cubicBezTo>
                      <a:pt x="4930" y="703"/>
                      <a:pt x="4251" y="703"/>
                      <a:pt x="3596" y="703"/>
                    </a:cubicBezTo>
                    <a:cubicBezTo>
                      <a:pt x="3477" y="703"/>
                      <a:pt x="3358" y="703"/>
                      <a:pt x="3263" y="751"/>
                    </a:cubicBezTo>
                    <a:cubicBezTo>
                      <a:pt x="3037" y="822"/>
                      <a:pt x="2810" y="822"/>
                      <a:pt x="2572" y="822"/>
                    </a:cubicBezTo>
                    <a:cubicBezTo>
                      <a:pt x="2406" y="822"/>
                      <a:pt x="2251" y="822"/>
                      <a:pt x="2084" y="834"/>
                    </a:cubicBezTo>
                    <a:cubicBezTo>
                      <a:pt x="1620" y="894"/>
                      <a:pt x="1274" y="1203"/>
                      <a:pt x="917" y="1465"/>
                    </a:cubicBezTo>
                    <a:cubicBezTo>
                      <a:pt x="905" y="1477"/>
                      <a:pt x="893" y="1489"/>
                      <a:pt x="882" y="1525"/>
                    </a:cubicBezTo>
                    <a:cubicBezTo>
                      <a:pt x="727" y="1799"/>
                      <a:pt x="584" y="2085"/>
                      <a:pt x="596" y="2418"/>
                    </a:cubicBezTo>
                    <a:cubicBezTo>
                      <a:pt x="608" y="2858"/>
                      <a:pt x="596" y="3311"/>
                      <a:pt x="608" y="3751"/>
                    </a:cubicBezTo>
                    <a:cubicBezTo>
                      <a:pt x="620" y="4109"/>
                      <a:pt x="655" y="4466"/>
                      <a:pt x="703" y="4823"/>
                    </a:cubicBezTo>
                    <a:cubicBezTo>
                      <a:pt x="739" y="5228"/>
                      <a:pt x="893" y="5585"/>
                      <a:pt x="1072" y="5942"/>
                    </a:cubicBezTo>
                    <a:cubicBezTo>
                      <a:pt x="1120" y="6014"/>
                      <a:pt x="1155" y="6109"/>
                      <a:pt x="1215" y="6168"/>
                    </a:cubicBezTo>
                    <a:cubicBezTo>
                      <a:pt x="1263" y="6204"/>
                      <a:pt x="1322" y="6252"/>
                      <a:pt x="1382" y="6252"/>
                    </a:cubicBezTo>
                    <a:cubicBezTo>
                      <a:pt x="1655" y="6311"/>
                      <a:pt x="1917" y="6406"/>
                      <a:pt x="2203" y="6359"/>
                    </a:cubicBezTo>
                    <a:cubicBezTo>
                      <a:pt x="2286" y="6335"/>
                      <a:pt x="2382" y="6359"/>
                      <a:pt x="2465" y="6359"/>
                    </a:cubicBezTo>
                    <a:cubicBezTo>
                      <a:pt x="2679" y="6371"/>
                      <a:pt x="2763" y="6478"/>
                      <a:pt x="2763" y="6680"/>
                    </a:cubicBezTo>
                    <a:cubicBezTo>
                      <a:pt x="2763" y="6740"/>
                      <a:pt x="2763" y="6811"/>
                      <a:pt x="2751" y="6883"/>
                    </a:cubicBezTo>
                    <a:cubicBezTo>
                      <a:pt x="2667" y="7192"/>
                      <a:pt x="2632" y="7526"/>
                      <a:pt x="2465" y="7811"/>
                    </a:cubicBezTo>
                    <a:cubicBezTo>
                      <a:pt x="2394" y="7859"/>
                      <a:pt x="2382" y="7907"/>
                      <a:pt x="2358" y="80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Google Shape;821;p40"/>
              <p:cNvSpPr/>
              <p:nvPr/>
            </p:nvSpPr>
            <p:spPr>
              <a:xfrm>
                <a:off x="864975" y="2282550"/>
                <a:ext cx="354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04" extrusionOk="0">
                    <a:moveTo>
                      <a:pt x="774" y="1203"/>
                    </a:moveTo>
                    <a:cubicBezTo>
                      <a:pt x="596" y="1203"/>
                      <a:pt x="417" y="1203"/>
                      <a:pt x="274" y="1072"/>
                    </a:cubicBezTo>
                    <a:cubicBezTo>
                      <a:pt x="1" y="822"/>
                      <a:pt x="36" y="370"/>
                      <a:pt x="346" y="179"/>
                    </a:cubicBezTo>
                    <a:cubicBezTo>
                      <a:pt x="620" y="1"/>
                      <a:pt x="1013" y="48"/>
                      <a:pt x="1227" y="286"/>
                    </a:cubicBezTo>
                    <a:cubicBezTo>
                      <a:pt x="1370" y="441"/>
                      <a:pt x="1417" y="822"/>
                      <a:pt x="1310" y="1001"/>
                    </a:cubicBezTo>
                    <a:cubicBezTo>
                      <a:pt x="1251" y="1096"/>
                      <a:pt x="1167" y="1179"/>
                      <a:pt x="1048" y="1191"/>
                    </a:cubicBezTo>
                    <a:cubicBezTo>
                      <a:pt x="953" y="1203"/>
                      <a:pt x="870" y="1203"/>
                      <a:pt x="774" y="1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Google Shape;822;p40"/>
              <p:cNvSpPr/>
              <p:nvPr/>
            </p:nvSpPr>
            <p:spPr>
              <a:xfrm>
                <a:off x="814075" y="2280175"/>
                <a:ext cx="35450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215" extrusionOk="0">
                    <a:moveTo>
                      <a:pt x="751" y="1191"/>
                    </a:moveTo>
                    <a:cubicBezTo>
                      <a:pt x="513" y="1215"/>
                      <a:pt x="310" y="1131"/>
                      <a:pt x="179" y="941"/>
                    </a:cubicBezTo>
                    <a:cubicBezTo>
                      <a:pt x="1" y="691"/>
                      <a:pt x="60" y="298"/>
                      <a:pt x="310" y="143"/>
                    </a:cubicBezTo>
                    <a:cubicBezTo>
                      <a:pt x="536" y="0"/>
                      <a:pt x="786" y="0"/>
                      <a:pt x="1013" y="96"/>
                    </a:cubicBezTo>
                    <a:cubicBezTo>
                      <a:pt x="1263" y="203"/>
                      <a:pt x="1417" y="774"/>
                      <a:pt x="1251" y="1001"/>
                    </a:cubicBezTo>
                    <a:cubicBezTo>
                      <a:pt x="1203" y="1072"/>
                      <a:pt x="1120" y="1120"/>
                      <a:pt x="1036" y="1155"/>
                    </a:cubicBezTo>
                    <a:cubicBezTo>
                      <a:pt x="953" y="1191"/>
                      <a:pt x="846" y="1191"/>
                      <a:pt x="751" y="11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Google Shape;823;p40"/>
              <p:cNvSpPr/>
              <p:nvPr/>
            </p:nvSpPr>
            <p:spPr>
              <a:xfrm>
                <a:off x="759300" y="2281375"/>
                <a:ext cx="29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63" extrusionOk="0">
                    <a:moveTo>
                      <a:pt x="1191" y="524"/>
                    </a:moveTo>
                    <a:lnTo>
                      <a:pt x="1191" y="762"/>
                    </a:lnTo>
                    <a:cubicBezTo>
                      <a:pt x="1132" y="1179"/>
                      <a:pt x="810" y="1262"/>
                      <a:pt x="525" y="1131"/>
                    </a:cubicBezTo>
                    <a:cubicBezTo>
                      <a:pt x="84" y="941"/>
                      <a:pt x="1" y="488"/>
                      <a:pt x="275" y="167"/>
                    </a:cubicBezTo>
                    <a:cubicBezTo>
                      <a:pt x="346" y="71"/>
                      <a:pt x="453" y="12"/>
                      <a:pt x="572" y="12"/>
                    </a:cubicBezTo>
                    <a:cubicBezTo>
                      <a:pt x="656" y="12"/>
                      <a:pt x="751" y="0"/>
                      <a:pt x="834" y="12"/>
                    </a:cubicBezTo>
                    <a:cubicBezTo>
                      <a:pt x="1049" y="36"/>
                      <a:pt x="1156" y="131"/>
                      <a:pt x="1191" y="3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4" name="Google Shape;824;p40"/>
          <p:cNvSpPr/>
          <p:nvPr/>
        </p:nvSpPr>
        <p:spPr>
          <a:xfrm>
            <a:off x="4781629" y="1226818"/>
            <a:ext cx="782887" cy="48774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Google Shape;826;p40"/>
          <p:cNvSpPr/>
          <p:nvPr/>
        </p:nvSpPr>
        <p:spPr>
          <a:xfrm>
            <a:off x="3269787" y="1233873"/>
            <a:ext cx="782887" cy="48774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Google Shape;827;p40"/>
          <p:cNvSpPr/>
          <p:nvPr/>
        </p:nvSpPr>
        <p:spPr>
          <a:xfrm>
            <a:off x="6711139" y="1212796"/>
            <a:ext cx="782887" cy="48774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Google Shape;835;p40"/>
          <p:cNvGrpSpPr/>
          <p:nvPr/>
        </p:nvGrpSpPr>
        <p:grpSpPr>
          <a:xfrm>
            <a:off x="4889447" y="1305343"/>
            <a:ext cx="436756" cy="330700"/>
            <a:chOff x="2537500" y="2379600"/>
            <a:chExt cx="272100" cy="330700"/>
          </a:xfrm>
        </p:grpSpPr>
        <p:sp>
          <p:nvSpPr>
            <p:cNvPr id="88" name="Google Shape;836;p4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Google Shape;837;p40"/>
            <p:cNvSpPr/>
            <p:nvPr/>
          </p:nvSpPr>
          <p:spPr>
            <a:xfrm>
              <a:off x="2741400" y="2634975"/>
              <a:ext cx="53300" cy="61650"/>
            </a:xfrm>
            <a:custGeom>
              <a:avLst/>
              <a:gdLst/>
              <a:ahLst/>
              <a:cxnLst/>
              <a:rect l="l" t="t" r="r" b="b"/>
              <a:pathLst>
                <a:path w="2132" h="2466" extrusionOk="0">
                  <a:moveTo>
                    <a:pt x="2132" y="2203"/>
                  </a:moveTo>
                  <a:cubicBezTo>
                    <a:pt x="1917" y="2287"/>
                    <a:pt x="1739" y="2382"/>
                    <a:pt x="1560" y="2465"/>
                  </a:cubicBezTo>
                  <a:cubicBezTo>
                    <a:pt x="1477" y="2406"/>
                    <a:pt x="1370" y="2382"/>
                    <a:pt x="1310" y="2299"/>
                  </a:cubicBezTo>
                  <a:cubicBezTo>
                    <a:pt x="1048" y="1989"/>
                    <a:pt x="786" y="1656"/>
                    <a:pt x="524" y="1334"/>
                  </a:cubicBezTo>
                  <a:cubicBezTo>
                    <a:pt x="393" y="1167"/>
                    <a:pt x="251" y="1013"/>
                    <a:pt x="132" y="834"/>
                  </a:cubicBezTo>
                  <a:cubicBezTo>
                    <a:pt x="72" y="751"/>
                    <a:pt x="36" y="655"/>
                    <a:pt x="12" y="560"/>
                  </a:cubicBezTo>
                  <a:cubicBezTo>
                    <a:pt x="1" y="501"/>
                    <a:pt x="48" y="394"/>
                    <a:pt x="96" y="370"/>
                  </a:cubicBezTo>
                  <a:cubicBezTo>
                    <a:pt x="310" y="239"/>
                    <a:pt x="489" y="36"/>
                    <a:pt x="774" y="1"/>
                  </a:cubicBezTo>
                  <a:cubicBezTo>
                    <a:pt x="810" y="24"/>
                    <a:pt x="870" y="36"/>
                    <a:pt x="905" y="84"/>
                  </a:cubicBezTo>
                  <a:cubicBezTo>
                    <a:pt x="953" y="132"/>
                    <a:pt x="1013" y="191"/>
                    <a:pt x="1048" y="251"/>
                  </a:cubicBezTo>
                  <a:cubicBezTo>
                    <a:pt x="1406" y="870"/>
                    <a:pt x="1894" y="1441"/>
                    <a:pt x="2132" y="2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Google Shape;838;p4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Google Shape;839;p40"/>
            <p:cNvSpPr/>
            <p:nvPr/>
          </p:nvSpPr>
          <p:spPr>
            <a:xfrm>
              <a:off x="2717875" y="2603725"/>
              <a:ext cx="19075" cy="15500"/>
            </a:xfrm>
            <a:custGeom>
              <a:avLst/>
              <a:gdLst/>
              <a:ahLst/>
              <a:cxnLst/>
              <a:rect l="l" t="t" r="r" b="b"/>
              <a:pathLst>
                <a:path w="763" h="620" extrusionOk="0">
                  <a:moveTo>
                    <a:pt x="763" y="310"/>
                  </a:moveTo>
                  <a:cubicBezTo>
                    <a:pt x="632" y="441"/>
                    <a:pt x="525" y="620"/>
                    <a:pt x="287" y="620"/>
                  </a:cubicBezTo>
                  <a:cubicBezTo>
                    <a:pt x="144" y="620"/>
                    <a:pt x="49" y="536"/>
                    <a:pt x="1" y="370"/>
                  </a:cubicBezTo>
                  <a:cubicBezTo>
                    <a:pt x="180" y="250"/>
                    <a:pt x="358" y="120"/>
                    <a:pt x="525" y="0"/>
                  </a:cubicBezTo>
                  <a:cubicBezTo>
                    <a:pt x="715" y="36"/>
                    <a:pt x="751" y="155"/>
                    <a:pt x="763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Google Shape;840;p4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Google Shape;841;p4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Google Shape;842;p4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Google Shape;843;p4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Google Shape;848;p40"/>
          <p:cNvGrpSpPr/>
          <p:nvPr/>
        </p:nvGrpSpPr>
        <p:grpSpPr>
          <a:xfrm>
            <a:off x="6803242" y="1349241"/>
            <a:ext cx="487194" cy="204126"/>
            <a:chOff x="6429375" y="2405775"/>
            <a:chExt cx="528050" cy="355125"/>
          </a:xfrm>
        </p:grpSpPr>
        <p:sp>
          <p:nvSpPr>
            <p:cNvPr id="97" name="Google Shape;849;p40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Google Shape;850;p40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Google Shape;851;p40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Google Shape;852;p40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Google Shape;853;p40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Google Shape;854;p40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Google Shape;855;p40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oogle Shape;856;p40"/>
          <p:cNvGrpSpPr/>
          <p:nvPr/>
        </p:nvGrpSpPr>
        <p:grpSpPr>
          <a:xfrm>
            <a:off x="3491989" y="1349567"/>
            <a:ext cx="413501" cy="248552"/>
            <a:chOff x="5845950" y="2548050"/>
            <a:chExt cx="355425" cy="342925"/>
          </a:xfrm>
        </p:grpSpPr>
        <p:sp>
          <p:nvSpPr>
            <p:cNvPr id="105" name="Google Shape;857;p40"/>
            <p:cNvSpPr/>
            <p:nvPr/>
          </p:nvSpPr>
          <p:spPr>
            <a:xfrm>
              <a:off x="5859350" y="2598075"/>
              <a:ext cx="267025" cy="278625"/>
            </a:xfrm>
            <a:custGeom>
              <a:avLst/>
              <a:gdLst/>
              <a:ahLst/>
              <a:cxnLst/>
              <a:rect l="l" t="t" r="r" b="b"/>
              <a:pathLst>
                <a:path w="10681" h="11145" extrusionOk="0">
                  <a:moveTo>
                    <a:pt x="6168" y="5322"/>
                  </a:moveTo>
                  <a:cubicBezTo>
                    <a:pt x="5644" y="4584"/>
                    <a:pt x="5156" y="3870"/>
                    <a:pt x="4620" y="3120"/>
                  </a:cubicBezTo>
                  <a:cubicBezTo>
                    <a:pt x="4144" y="3382"/>
                    <a:pt x="3727" y="3584"/>
                    <a:pt x="3322" y="3834"/>
                  </a:cubicBezTo>
                  <a:cubicBezTo>
                    <a:pt x="3227" y="3894"/>
                    <a:pt x="3227" y="4096"/>
                    <a:pt x="3215" y="4239"/>
                  </a:cubicBezTo>
                  <a:cubicBezTo>
                    <a:pt x="3215" y="4298"/>
                    <a:pt x="3275" y="4370"/>
                    <a:pt x="3322" y="4429"/>
                  </a:cubicBezTo>
                  <a:cubicBezTo>
                    <a:pt x="4096" y="5668"/>
                    <a:pt x="4858" y="6906"/>
                    <a:pt x="5644" y="8120"/>
                  </a:cubicBezTo>
                  <a:cubicBezTo>
                    <a:pt x="5763" y="8311"/>
                    <a:pt x="6001" y="8418"/>
                    <a:pt x="6239" y="8597"/>
                  </a:cubicBezTo>
                  <a:cubicBezTo>
                    <a:pt x="6954" y="7727"/>
                    <a:pt x="7609" y="6918"/>
                    <a:pt x="8263" y="6096"/>
                  </a:cubicBezTo>
                  <a:cubicBezTo>
                    <a:pt x="8918" y="5287"/>
                    <a:pt x="9549" y="4453"/>
                    <a:pt x="10288" y="3524"/>
                  </a:cubicBezTo>
                  <a:cubicBezTo>
                    <a:pt x="10383" y="3763"/>
                    <a:pt x="10478" y="3894"/>
                    <a:pt x="10490" y="4048"/>
                  </a:cubicBezTo>
                  <a:cubicBezTo>
                    <a:pt x="10680" y="5810"/>
                    <a:pt x="10478" y="7549"/>
                    <a:pt x="9514" y="9073"/>
                  </a:cubicBezTo>
                  <a:cubicBezTo>
                    <a:pt x="8740" y="10299"/>
                    <a:pt x="7513" y="10871"/>
                    <a:pt x="6097" y="11037"/>
                  </a:cubicBezTo>
                  <a:cubicBezTo>
                    <a:pt x="5180" y="11144"/>
                    <a:pt x="4251" y="11133"/>
                    <a:pt x="3382" y="10775"/>
                  </a:cubicBezTo>
                  <a:cubicBezTo>
                    <a:pt x="1429" y="9966"/>
                    <a:pt x="358" y="8501"/>
                    <a:pt x="167" y="6394"/>
                  </a:cubicBezTo>
                  <a:cubicBezTo>
                    <a:pt x="1" y="4584"/>
                    <a:pt x="643" y="2989"/>
                    <a:pt x="1798" y="1631"/>
                  </a:cubicBezTo>
                  <a:cubicBezTo>
                    <a:pt x="2858" y="417"/>
                    <a:pt x="4299" y="0"/>
                    <a:pt x="5894" y="191"/>
                  </a:cubicBezTo>
                  <a:cubicBezTo>
                    <a:pt x="6501" y="262"/>
                    <a:pt x="7097" y="357"/>
                    <a:pt x="7716" y="476"/>
                  </a:cubicBezTo>
                  <a:cubicBezTo>
                    <a:pt x="8192" y="560"/>
                    <a:pt x="8621" y="774"/>
                    <a:pt x="8930" y="1179"/>
                  </a:cubicBezTo>
                  <a:cubicBezTo>
                    <a:pt x="9061" y="1334"/>
                    <a:pt x="9121" y="1489"/>
                    <a:pt x="8978" y="1679"/>
                  </a:cubicBezTo>
                  <a:cubicBezTo>
                    <a:pt x="8097" y="2846"/>
                    <a:pt x="7240" y="4013"/>
                    <a:pt x="6370" y="5179"/>
                  </a:cubicBezTo>
                  <a:cubicBezTo>
                    <a:pt x="6358" y="5191"/>
                    <a:pt x="6311" y="5227"/>
                    <a:pt x="6168" y="53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Google Shape;858;p40"/>
            <p:cNvSpPr/>
            <p:nvPr/>
          </p:nvSpPr>
          <p:spPr>
            <a:xfrm>
              <a:off x="5950125" y="2566525"/>
              <a:ext cx="231025" cy="228325"/>
            </a:xfrm>
            <a:custGeom>
              <a:avLst/>
              <a:gdLst/>
              <a:ahLst/>
              <a:cxnLst/>
              <a:rect l="l" t="t" r="r" b="b"/>
              <a:pathLst>
                <a:path w="9241" h="9133" extrusionOk="0">
                  <a:moveTo>
                    <a:pt x="8264" y="0"/>
                  </a:moveTo>
                  <a:cubicBezTo>
                    <a:pt x="8621" y="238"/>
                    <a:pt x="8931" y="441"/>
                    <a:pt x="9240" y="631"/>
                  </a:cubicBezTo>
                  <a:cubicBezTo>
                    <a:pt x="9085" y="1203"/>
                    <a:pt x="3275" y="8549"/>
                    <a:pt x="2549" y="9132"/>
                  </a:cubicBezTo>
                  <a:cubicBezTo>
                    <a:pt x="2418" y="9013"/>
                    <a:pt x="2251" y="8906"/>
                    <a:pt x="2144" y="8763"/>
                  </a:cubicBezTo>
                  <a:cubicBezTo>
                    <a:pt x="1430" y="7680"/>
                    <a:pt x="739" y="6572"/>
                    <a:pt x="1" y="5418"/>
                  </a:cubicBezTo>
                  <a:cubicBezTo>
                    <a:pt x="334" y="5239"/>
                    <a:pt x="561" y="5120"/>
                    <a:pt x="811" y="4977"/>
                  </a:cubicBezTo>
                  <a:cubicBezTo>
                    <a:pt x="1251" y="5239"/>
                    <a:pt x="1406" y="5715"/>
                    <a:pt x="1668" y="6072"/>
                  </a:cubicBezTo>
                  <a:cubicBezTo>
                    <a:pt x="1846" y="6310"/>
                    <a:pt x="2001" y="6584"/>
                    <a:pt x="2180" y="6822"/>
                  </a:cubicBezTo>
                  <a:cubicBezTo>
                    <a:pt x="2382" y="7108"/>
                    <a:pt x="2668" y="7108"/>
                    <a:pt x="2894" y="6846"/>
                  </a:cubicBezTo>
                  <a:cubicBezTo>
                    <a:pt x="3108" y="6560"/>
                    <a:pt x="3323" y="6251"/>
                    <a:pt x="3525" y="5965"/>
                  </a:cubicBezTo>
                  <a:cubicBezTo>
                    <a:pt x="4359" y="4846"/>
                    <a:pt x="5192" y="3715"/>
                    <a:pt x="6049" y="2620"/>
                  </a:cubicBezTo>
                  <a:cubicBezTo>
                    <a:pt x="6609" y="1869"/>
                    <a:pt x="7216" y="1155"/>
                    <a:pt x="7811" y="441"/>
                  </a:cubicBezTo>
                  <a:cubicBezTo>
                    <a:pt x="7931" y="310"/>
                    <a:pt x="8073" y="179"/>
                    <a:pt x="8264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Google Shape;859;p40"/>
            <p:cNvSpPr/>
            <p:nvPr/>
          </p:nvSpPr>
          <p:spPr>
            <a:xfrm>
              <a:off x="5845950" y="2548050"/>
              <a:ext cx="355425" cy="342925"/>
            </a:xfrm>
            <a:custGeom>
              <a:avLst/>
              <a:gdLst/>
              <a:ahLst/>
              <a:cxnLst/>
              <a:rect l="l" t="t" r="r" b="b"/>
              <a:pathLst>
                <a:path w="14217" h="13717" extrusionOk="0">
                  <a:moveTo>
                    <a:pt x="13991" y="977"/>
                  </a:moveTo>
                  <a:cubicBezTo>
                    <a:pt x="13574" y="656"/>
                    <a:pt x="13193" y="382"/>
                    <a:pt x="12800" y="108"/>
                  </a:cubicBezTo>
                  <a:cubicBezTo>
                    <a:pt x="12717" y="37"/>
                    <a:pt x="12609" y="1"/>
                    <a:pt x="12514" y="1"/>
                  </a:cubicBezTo>
                  <a:cubicBezTo>
                    <a:pt x="12336" y="1"/>
                    <a:pt x="12205" y="144"/>
                    <a:pt x="12121" y="239"/>
                  </a:cubicBezTo>
                  <a:cubicBezTo>
                    <a:pt x="11550" y="942"/>
                    <a:pt x="10966" y="1644"/>
                    <a:pt x="10466" y="2239"/>
                  </a:cubicBezTo>
                  <a:cubicBezTo>
                    <a:pt x="10347" y="2382"/>
                    <a:pt x="10216" y="2525"/>
                    <a:pt x="10073" y="2680"/>
                  </a:cubicBezTo>
                  <a:cubicBezTo>
                    <a:pt x="10050" y="2728"/>
                    <a:pt x="10002" y="2763"/>
                    <a:pt x="9978" y="2799"/>
                  </a:cubicBezTo>
                  <a:lnTo>
                    <a:pt x="9883" y="2716"/>
                  </a:lnTo>
                  <a:cubicBezTo>
                    <a:pt x="9752" y="2597"/>
                    <a:pt x="9645" y="2489"/>
                    <a:pt x="9514" y="2418"/>
                  </a:cubicBezTo>
                  <a:lnTo>
                    <a:pt x="9466" y="2382"/>
                  </a:lnTo>
                  <a:cubicBezTo>
                    <a:pt x="9169" y="2227"/>
                    <a:pt x="8871" y="2061"/>
                    <a:pt x="8549" y="1989"/>
                  </a:cubicBezTo>
                  <a:cubicBezTo>
                    <a:pt x="8252" y="1906"/>
                    <a:pt x="7954" y="1882"/>
                    <a:pt x="7656" y="1835"/>
                  </a:cubicBezTo>
                  <a:cubicBezTo>
                    <a:pt x="7395" y="1811"/>
                    <a:pt x="7145" y="1775"/>
                    <a:pt x="6894" y="1715"/>
                  </a:cubicBezTo>
                  <a:cubicBezTo>
                    <a:pt x="6597" y="1656"/>
                    <a:pt x="6287" y="1632"/>
                    <a:pt x="5966" y="1632"/>
                  </a:cubicBezTo>
                  <a:cubicBezTo>
                    <a:pt x="5216" y="1632"/>
                    <a:pt x="4442" y="1811"/>
                    <a:pt x="3501" y="2204"/>
                  </a:cubicBezTo>
                  <a:cubicBezTo>
                    <a:pt x="2811" y="2489"/>
                    <a:pt x="2263" y="2894"/>
                    <a:pt x="1858" y="3370"/>
                  </a:cubicBezTo>
                  <a:cubicBezTo>
                    <a:pt x="1049" y="4371"/>
                    <a:pt x="489" y="5585"/>
                    <a:pt x="227" y="7014"/>
                  </a:cubicBezTo>
                  <a:cubicBezTo>
                    <a:pt x="1" y="8252"/>
                    <a:pt x="179" y="9466"/>
                    <a:pt x="727" y="10574"/>
                  </a:cubicBezTo>
                  <a:cubicBezTo>
                    <a:pt x="1489" y="12086"/>
                    <a:pt x="2739" y="13086"/>
                    <a:pt x="4418" y="13526"/>
                  </a:cubicBezTo>
                  <a:cubicBezTo>
                    <a:pt x="4859" y="13646"/>
                    <a:pt x="5299" y="13717"/>
                    <a:pt x="5763" y="13717"/>
                  </a:cubicBezTo>
                  <a:cubicBezTo>
                    <a:pt x="6406" y="13717"/>
                    <a:pt x="7085" y="13598"/>
                    <a:pt x="7799" y="13372"/>
                  </a:cubicBezTo>
                  <a:cubicBezTo>
                    <a:pt x="8276" y="13217"/>
                    <a:pt x="8704" y="13026"/>
                    <a:pt x="9085" y="12788"/>
                  </a:cubicBezTo>
                  <a:cubicBezTo>
                    <a:pt x="10252" y="12050"/>
                    <a:pt x="11002" y="10895"/>
                    <a:pt x="11407" y="9157"/>
                  </a:cubicBezTo>
                  <a:cubicBezTo>
                    <a:pt x="11705" y="7835"/>
                    <a:pt x="11717" y="6573"/>
                    <a:pt x="11431" y="5395"/>
                  </a:cubicBezTo>
                  <a:cubicBezTo>
                    <a:pt x="11371" y="5121"/>
                    <a:pt x="11419" y="4930"/>
                    <a:pt x="11586" y="4728"/>
                  </a:cubicBezTo>
                  <a:cubicBezTo>
                    <a:pt x="11895" y="4347"/>
                    <a:pt x="12193" y="3966"/>
                    <a:pt x="12479" y="3609"/>
                  </a:cubicBezTo>
                  <a:cubicBezTo>
                    <a:pt x="12609" y="3442"/>
                    <a:pt x="12729" y="3275"/>
                    <a:pt x="12860" y="3120"/>
                  </a:cubicBezTo>
                  <a:cubicBezTo>
                    <a:pt x="12967" y="2978"/>
                    <a:pt x="13086" y="2835"/>
                    <a:pt x="13193" y="2704"/>
                  </a:cubicBezTo>
                  <a:cubicBezTo>
                    <a:pt x="13431" y="2418"/>
                    <a:pt x="13669" y="2120"/>
                    <a:pt x="13883" y="1811"/>
                  </a:cubicBezTo>
                  <a:cubicBezTo>
                    <a:pt x="13979" y="1704"/>
                    <a:pt x="14026" y="1573"/>
                    <a:pt x="14086" y="1454"/>
                  </a:cubicBezTo>
                  <a:cubicBezTo>
                    <a:pt x="14110" y="1394"/>
                    <a:pt x="14122" y="1334"/>
                    <a:pt x="14157" y="1275"/>
                  </a:cubicBezTo>
                  <a:lnTo>
                    <a:pt x="14217" y="1156"/>
                  </a:lnTo>
                  <a:close/>
                  <a:moveTo>
                    <a:pt x="9419" y="3561"/>
                  </a:moveTo>
                  <a:cubicBezTo>
                    <a:pt x="8883" y="4275"/>
                    <a:pt x="8347" y="4990"/>
                    <a:pt x="7811" y="5716"/>
                  </a:cubicBezTo>
                  <a:cubicBezTo>
                    <a:pt x="7490" y="6168"/>
                    <a:pt x="7145" y="6633"/>
                    <a:pt x="6823" y="7073"/>
                  </a:cubicBezTo>
                  <a:cubicBezTo>
                    <a:pt x="6823" y="7073"/>
                    <a:pt x="6787" y="7109"/>
                    <a:pt x="6764" y="7121"/>
                  </a:cubicBezTo>
                  <a:lnTo>
                    <a:pt x="6764" y="7121"/>
                  </a:lnTo>
                  <a:lnTo>
                    <a:pt x="5228" y="4930"/>
                  </a:lnTo>
                  <a:lnTo>
                    <a:pt x="5109" y="4990"/>
                  </a:lnTo>
                  <a:cubicBezTo>
                    <a:pt x="4989" y="5049"/>
                    <a:pt x="4870" y="5121"/>
                    <a:pt x="4751" y="5180"/>
                  </a:cubicBezTo>
                  <a:cubicBezTo>
                    <a:pt x="4418" y="5359"/>
                    <a:pt x="4108" y="5525"/>
                    <a:pt x="3811" y="5704"/>
                  </a:cubicBezTo>
                  <a:cubicBezTo>
                    <a:pt x="3680" y="5799"/>
                    <a:pt x="3644" y="6002"/>
                    <a:pt x="3632" y="6168"/>
                  </a:cubicBezTo>
                  <a:lnTo>
                    <a:pt x="3632" y="6216"/>
                  </a:lnTo>
                  <a:cubicBezTo>
                    <a:pt x="3620" y="6311"/>
                    <a:pt x="3680" y="6395"/>
                    <a:pt x="3739" y="6466"/>
                  </a:cubicBezTo>
                  <a:cubicBezTo>
                    <a:pt x="3751" y="6478"/>
                    <a:pt x="3751" y="6490"/>
                    <a:pt x="3763" y="6514"/>
                  </a:cubicBezTo>
                  <a:lnTo>
                    <a:pt x="4299" y="7359"/>
                  </a:lnTo>
                  <a:cubicBezTo>
                    <a:pt x="4882" y="8300"/>
                    <a:pt x="5490" y="9264"/>
                    <a:pt x="6097" y="10205"/>
                  </a:cubicBezTo>
                  <a:cubicBezTo>
                    <a:pt x="6204" y="10347"/>
                    <a:pt x="6359" y="10455"/>
                    <a:pt x="6502" y="10562"/>
                  </a:cubicBezTo>
                  <a:cubicBezTo>
                    <a:pt x="6585" y="10598"/>
                    <a:pt x="6656" y="10657"/>
                    <a:pt x="6728" y="10717"/>
                  </a:cubicBezTo>
                  <a:lnTo>
                    <a:pt x="6847" y="10812"/>
                  </a:lnTo>
                  <a:cubicBezTo>
                    <a:pt x="6847" y="10812"/>
                    <a:pt x="7383" y="10157"/>
                    <a:pt x="7585" y="9883"/>
                  </a:cubicBezTo>
                  <a:cubicBezTo>
                    <a:pt x="8073" y="9312"/>
                    <a:pt x="8514" y="8752"/>
                    <a:pt x="8966" y="8192"/>
                  </a:cubicBezTo>
                  <a:cubicBezTo>
                    <a:pt x="9419" y="7621"/>
                    <a:pt x="9871" y="7049"/>
                    <a:pt x="10335" y="6430"/>
                  </a:cubicBezTo>
                  <a:lnTo>
                    <a:pt x="10824" y="5811"/>
                  </a:lnTo>
                  <a:cubicBezTo>
                    <a:pt x="10859" y="5918"/>
                    <a:pt x="10907" y="5990"/>
                    <a:pt x="10907" y="6061"/>
                  </a:cubicBezTo>
                  <a:cubicBezTo>
                    <a:pt x="11133" y="8014"/>
                    <a:pt x="10824" y="9621"/>
                    <a:pt x="9942" y="10990"/>
                  </a:cubicBezTo>
                  <a:cubicBezTo>
                    <a:pt x="9240" y="12074"/>
                    <a:pt x="8121" y="12717"/>
                    <a:pt x="6633" y="12884"/>
                  </a:cubicBezTo>
                  <a:cubicBezTo>
                    <a:pt x="6299" y="12907"/>
                    <a:pt x="6002" y="12943"/>
                    <a:pt x="5728" y="12943"/>
                  </a:cubicBezTo>
                  <a:cubicBezTo>
                    <a:pt x="5073" y="12943"/>
                    <a:pt x="4513" y="12836"/>
                    <a:pt x="4001" y="12622"/>
                  </a:cubicBezTo>
                  <a:cubicBezTo>
                    <a:pt x="2120" y="11848"/>
                    <a:pt x="1072" y="10419"/>
                    <a:pt x="882" y="8371"/>
                  </a:cubicBezTo>
                  <a:cubicBezTo>
                    <a:pt x="727" y="6692"/>
                    <a:pt x="1263" y="5121"/>
                    <a:pt x="2489" y="3728"/>
                  </a:cubicBezTo>
                  <a:cubicBezTo>
                    <a:pt x="3311" y="2775"/>
                    <a:pt x="4406" y="2299"/>
                    <a:pt x="5728" y="2299"/>
                  </a:cubicBezTo>
                  <a:cubicBezTo>
                    <a:pt x="5966" y="2299"/>
                    <a:pt x="6204" y="2311"/>
                    <a:pt x="6466" y="2347"/>
                  </a:cubicBezTo>
                  <a:cubicBezTo>
                    <a:pt x="7037" y="2418"/>
                    <a:pt x="7656" y="2501"/>
                    <a:pt x="8264" y="2620"/>
                  </a:cubicBezTo>
                  <a:cubicBezTo>
                    <a:pt x="8752" y="2716"/>
                    <a:pt x="9121" y="2918"/>
                    <a:pt x="9395" y="3263"/>
                  </a:cubicBezTo>
                  <a:cubicBezTo>
                    <a:pt x="9502" y="3394"/>
                    <a:pt x="9502" y="3454"/>
                    <a:pt x="9419" y="3561"/>
                  </a:cubicBezTo>
                  <a:close/>
                  <a:moveTo>
                    <a:pt x="6704" y="9693"/>
                  </a:moveTo>
                  <a:cubicBezTo>
                    <a:pt x="6680" y="9681"/>
                    <a:pt x="6668" y="9681"/>
                    <a:pt x="6668" y="9657"/>
                  </a:cubicBezTo>
                  <a:cubicBezTo>
                    <a:pt x="6585" y="9585"/>
                    <a:pt x="6490" y="9514"/>
                    <a:pt x="6430" y="9443"/>
                  </a:cubicBezTo>
                  <a:cubicBezTo>
                    <a:pt x="5894" y="8609"/>
                    <a:pt x="5359" y="7788"/>
                    <a:pt x="4811" y="6907"/>
                  </a:cubicBezTo>
                  <a:lnTo>
                    <a:pt x="4382" y="6228"/>
                  </a:lnTo>
                  <a:lnTo>
                    <a:pt x="4978" y="5906"/>
                  </a:lnTo>
                  <a:cubicBezTo>
                    <a:pt x="5204" y="6073"/>
                    <a:pt x="5347" y="6299"/>
                    <a:pt x="5490" y="6549"/>
                  </a:cubicBezTo>
                  <a:cubicBezTo>
                    <a:pt x="5573" y="6668"/>
                    <a:pt x="5644" y="6799"/>
                    <a:pt x="5728" y="6907"/>
                  </a:cubicBezTo>
                  <a:cubicBezTo>
                    <a:pt x="5823" y="7026"/>
                    <a:pt x="5894" y="7145"/>
                    <a:pt x="5990" y="7276"/>
                  </a:cubicBezTo>
                  <a:cubicBezTo>
                    <a:pt x="6061" y="7419"/>
                    <a:pt x="6144" y="7550"/>
                    <a:pt x="6240" y="7669"/>
                  </a:cubicBezTo>
                  <a:cubicBezTo>
                    <a:pt x="6371" y="7847"/>
                    <a:pt x="6537" y="7931"/>
                    <a:pt x="6716" y="7931"/>
                  </a:cubicBezTo>
                  <a:cubicBezTo>
                    <a:pt x="6835" y="7931"/>
                    <a:pt x="7014" y="7895"/>
                    <a:pt x="7192" y="7680"/>
                  </a:cubicBezTo>
                  <a:cubicBezTo>
                    <a:pt x="7335" y="7502"/>
                    <a:pt x="7478" y="7311"/>
                    <a:pt x="7597" y="7133"/>
                  </a:cubicBezTo>
                  <a:cubicBezTo>
                    <a:pt x="7668" y="7014"/>
                    <a:pt x="7752" y="6907"/>
                    <a:pt x="7835" y="6788"/>
                  </a:cubicBezTo>
                  <a:cubicBezTo>
                    <a:pt x="8049" y="6490"/>
                    <a:pt x="8264" y="6204"/>
                    <a:pt x="8490" y="5906"/>
                  </a:cubicBezTo>
                  <a:cubicBezTo>
                    <a:pt x="9097" y="5097"/>
                    <a:pt x="9716" y="4263"/>
                    <a:pt x="10347" y="3442"/>
                  </a:cubicBezTo>
                  <a:cubicBezTo>
                    <a:pt x="10776" y="2870"/>
                    <a:pt x="11240" y="2323"/>
                    <a:pt x="11681" y="1787"/>
                  </a:cubicBezTo>
                  <a:cubicBezTo>
                    <a:pt x="11836" y="1608"/>
                    <a:pt x="11967" y="1442"/>
                    <a:pt x="12121" y="1263"/>
                  </a:cubicBezTo>
                  <a:cubicBezTo>
                    <a:pt x="12193" y="1180"/>
                    <a:pt x="12276" y="1084"/>
                    <a:pt x="12383" y="989"/>
                  </a:cubicBezTo>
                  <a:lnTo>
                    <a:pt x="12455" y="906"/>
                  </a:lnTo>
                  <a:lnTo>
                    <a:pt x="13229" y="1418"/>
                  </a:lnTo>
                  <a:cubicBezTo>
                    <a:pt x="12669" y="2418"/>
                    <a:pt x="7668" y="8752"/>
                    <a:pt x="6704" y="96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931957" y="1756813"/>
            <a:ext cx="2031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A: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NGỤ NGÔN. 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2994132" y="1756813"/>
            <a:ext cx="1648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B: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TRIẾT HỌC.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636723" y="1756813"/>
            <a:ext cx="1492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C: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HÓA. 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406126" y="1756813"/>
            <a:ext cx="1569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D: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116817" y="2874835"/>
            <a:ext cx="66090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66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116" grpId="0"/>
      <p:bldP spid="117" grpId="0"/>
      <p:bldP spid="118" grpId="0"/>
      <p:bldP spid="119" grpId="0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2276" y="955611"/>
            <a:ext cx="2747445" cy="37974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1" name="Google Shape;5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706" y="539400"/>
            <a:ext cx="33942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572" name="Google Shape;572;p35"/>
          <p:cNvGrpSpPr/>
          <p:nvPr/>
        </p:nvGrpSpPr>
        <p:grpSpPr>
          <a:xfrm>
            <a:off x="2987350" y="455855"/>
            <a:ext cx="1696564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35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538311" y="1029825"/>
            <a:ext cx="25526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Hãy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điển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hoặc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loại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tài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liệu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thích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hợp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tìm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hiểu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nghĩa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thuật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tìm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tập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33"/>
          <p:cNvGrpSpPr/>
          <p:nvPr/>
        </p:nvGrpSpPr>
        <p:grpSpPr>
          <a:xfrm>
            <a:off x="5050646" y="2946078"/>
            <a:ext cx="3730992" cy="2004010"/>
            <a:chOff x="6229260" y="3181011"/>
            <a:chExt cx="1951098" cy="1586105"/>
          </a:xfrm>
        </p:grpSpPr>
        <p:sp>
          <p:nvSpPr>
            <p:cNvPr id="467" name="Google Shape;467;p33"/>
            <p:cNvSpPr/>
            <p:nvPr/>
          </p:nvSpPr>
          <p:spPr>
            <a:xfrm rot="21388496">
              <a:off x="6439033" y="3389700"/>
              <a:ext cx="1741325" cy="1377416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518007" y="2799309"/>
            <a:ext cx="3440450" cy="2235663"/>
            <a:chOff x="2819192" y="3171112"/>
            <a:chExt cx="1886847" cy="1561439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2904683" y="3287729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4492665" y="558670"/>
            <a:ext cx="3701421" cy="2102251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387496" y="286439"/>
            <a:ext cx="3584427" cy="2423471"/>
            <a:chOff x="1011374" y="829655"/>
            <a:chExt cx="1841271" cy="1573379"/>
          </a:xfrm>
        </p:grpSpPr>
        <p:sp>
          <p:nvSpPr>
            <p:cNvPr id="476" name="Google Shape;476;p33"/>
            <p:cNvSpPr/>
            <p:nvPr/>
          </p:nvSpPr>
          <p:spPr>
            <a:xfrm rot="21388739">
              <a:off x="1050142" y="829655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 rot="21388739">
              <a:off x="1011374" y="957850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3"/>
          <p:cNvGrpSpPr/>
          <p:nvPr/>
        </p:nvGrpSpPr>
        <p:grpSpPr>
          <a:xfrm>
            <a:off x="340846" y="401714"/>
            <a:ext cx="613895" cy="521910"/>
            <a:chOff x="1168000" y="1750950"/>
            <a:chExt cx="405425" cy="344700"/>
          </a:xfrm>
        </p:grpSpPr>
        <p:sp>
          <p:nvSpPr>
            <p:cNvPr id="492" name="Google Shape;492;p33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3"/>
          <p:cNvGrpSpPr/>
          <p:nvPr/>
        </p:nvGrpSpPr>
        <p:grpSpPr>
          <a:xfrm rot="-755994">
            <a:off x="7241125" y="58036"/>
            <a:ext cx="596498" cy="572731"/>
            <a:chOff x="3885600" y="2960625"/>
            <a:chExt cx="470600" cy="451850"/>
          </a:xfrm>
        </p:grpSpPr>
        <p:sp>
          <p:nvSpPr>
            <p:cNvPr id="500" name="Google Shape;500;p3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33"/>
          <p:cNvGrpSpPr/>
          <p:nvPr/>
        </p:nvGrpSpPr>
        <p:grpSpPr>
          <a:xfrm rot="-1004326">
            <a:off x="654501" y="2722788"/>
            <a:ext cx="528035" cy="355115"/>
            <a:chOff x="6429375" y="2405775"/>
            <a:chExt cx="528050" cy="355125"/>
          </a:xfrm>
        </p:grpSpPr>
        <p:sp>
          <p:nvSpPr>
            <p:cNvPr id="506" name="Google Shape;506;p33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3"/>
          <p:cNvGrpSpPr/>
          <p:nvPr/>
        </p:nvGrpSpPr>
        <p:grpSpPr>
          <a:xfrm>
            <a:off x="8017548" y="2505494"/>
            <a:ext cx="569450" cy="703275"/>
            <a:chOff x="5016675" y="1670375"/>
            <a:chExt cx="569450" cy="703275"/>
          </a:xfrm>
        </p:grpSpPr>
        <p:sp>
          <p:nvSpPr>
            <p:cNvPr id="514" name="Google Shape;514;p33"/>
            <p:cNvSpPr/>
            <p:nvPr/>
          </p:nvSpPr>
          <p:spPr>
            <a:xfrm>
              <a:off x="5045550" y="1670375"/>
              <a:ext cx="540575" cy="303225"/>
            </a:xfrm>
            <a:custGeom>
              <a:avLst/>
              <a:gdLst/>
              <a:ahLst/>
              <a:cxnLst/>
              <a:rect l="l" t="t" r="r" b="b"/>
              <a:pathLst>
                <a:path w="21623" h="12129" extrusionOk="0">
                  <a:moveTo>
                    <a:pt x="14005" y="828"/>
                  </a:moveTo>
                  <a:cubicBezTo>
                    <a:pt x="14084" y="828"/>
                    <a:pt x="14163" y="828"/>
                    <a:pt x="14241" y="830"/>
                  </a:cubicBezTo>
                  <a:cubicBezTo>
                    <a:pt x="15241" y="854"/>
                    <a:pt x="16241" y="889"/>
                    <a:pt x="17217" y="937"/>
                  </a:cubicBezTo>
                  <a:cubicBezTo>
                    <a:pt x="17658" y="949"/>
                    <a:pt x="18086" y="985"/>
                    <a:pt x="18503" y="997"/>
                  </a:cubicBezTo>
                  <a:cubicBezTo>
                    <a:pt x="18682" y="1009"/>
                    <a:pt x="18872" y="1009"/>
                    <a:pt x="19051" y="1009"/>
                  </a:cubicBezTo>
                  <a:cubicBezTo>
                    <a:pt x="19468" y="1032"/>
                    <a:pt x="19896" y="1044"/>
                    <a:pt x="20313" y="1068"/>
                  </a:cubicBezTo>
                  <a:cubicBezTo>
                    <a:pt x="20765" y="1116"/>
                    <a:pt x="20765" y="1116"/>
                    <a:pt x="20753" y="1580"/>
                  </a:cubicBezTo>
                  <a:cubicBezTo>
                    <a:pt x="20658" y="3437"/>
                    <a:pt x="20575" y="5402"/>
                    <a:pt x="20456" y="7783"/>
                  </a:cubicBezTo>
                  <a:cubicBezTo>
                    <a:pt x="20456" y="7902"/>
                    <a:pt x="20420" y="8033"/>
                    <a:pt x="20384" y="8200"/>
                  </a:cubicBezTo>
                  <a:cubicBezTo>
                    <a:pt x="20361" y="8236"/>
                    <a:pt x="20361" y="8283"/>
                    <a:pt x="20349" y="8307"/>
                  </a:cubicBezTo>
                  <a:lnTo>
                    <a:pt x="19325" y="8307"/>
                  </a:lnTo>
                  <a:cubicBezTo>
                    <a:pt x="18420" y="8331"/>
                    <a:pt x="17491" y="8367"/>
                    <a:pt x="16586" y="8402"/>
                  </a:cubicBezTo>
                  <a:lnTo>
                    <a:pt x="15360" y="8438"/>
                  </a:lnTo>
                  <a:cubicBezTo>
                    <a:pt x="14479" y="8474"/>
                    <a:pt x="13574" y="8498"/>
                    <a:pt x="12681" y="8545"/>
                  </a:cubicBezTo>
                  <a:cubicBezTo>
                    <a:pt x="11407" y="8605"/>
                    <a:pt x="10109" y="8664"/>
                    <a:pt x="8823" y="8724"/>
                  </a:cubicBezTo>
                  <a:lnTo>
                    <a:pt x="7633" y="8783"/>
                  </a:lnTo>
                  <a:cubicBezTo>
                    <a:pt x="7002" y="8807"/>
                    <a:pt x="6585" y="9057"/>
                    <a:pt x="6299" y="9545"/>
                  </a:cubicBezTo>
                  <a:cubicBezTo>
                    <a:pt x="6144" y="9795"/>
                    <a:pt x="5942" y="10022"/>
                    <a:pt x="5716" y="10260"/>
                  </a:cubicBezTo>
                  <a:cubicBezTo>
                    <a:pt x="5656" y="10319"/>
                    <a:pt x="5597" y="10379"/>
                    <a:pt x="5549" y="10438"/>
                  </a:cubicBezTo>
                  <a:cubicBezTo>
                    <a:pt x="5525" y="10462"/>
                    <a:pt x="5478" y="10510"/>
                    <a:pt x="5430" y="10545"/>
                  </a:cubicBezTo>
                  <a:cubicBezTo>
                    <a:pt x="5252" y="10117"/>
                    <a:pt x="5192" y="9772"/>
                    <a:pt x="5216" y="9188"/>
                  </a:cubicBezTo>
                  <a:lnTo>
                    <a:pt x="5216" y="9105"/>
                  </a:lnTo>
                  <a:lnTo>
                    <a:pt x="5168" y="9057"/>
                  </a:lnTo>
                  <a:cubicBezTo>
                    <a:pt x="4990" y="8795"/>
                    <a:pt x="4740" y="8760"/>
                    <a:pt x="4525" y="8760"/>
                  </a:cubicBezTo>
                  <a:cubicBezTo>
                    <a:pt x="4454" y="8760"/>
                    <a:pt x="4394" y="8760"/>
                    <a:pt x="4335" y="8771"/>
                  </a:cubicBezTo>
                  <a:lnTo>
                    <a:pt x="4263" y="8771"/>
                  </a:lnTo>
                  <a:cubicBezTo>
                    <a:pt x="3989" y="8783"/>
                    <a:pt x="3704" y="8819"/>
                    <a:pt x="3442" y="8843"/>
                  </a:cubicBezTo>
                  <a:cubicBezTo>
                    <a:pt x="3180" y="8879"/>
                    <a:pt x="2894" y="8902"/>
                    <a:pt x="2620" y="8914"/>
                  </a:cubicBezTo>
                  <a:cubicBezTo>
                    <a:pt x="2537" y="8922"/>
                    <a:pt x="2454" y="8925"/>
                    <a:pt x="2369" y="8925"/>
                  </a:cubicBezTo>
                  <a:cubicBezTo>
                    <a:pt x="2201" y="8925"/>
                    <a:pt x="2029" y="8914"/>
                    <a:pt x="1846" y="8914"/>
                  </a:cubicBezTo>
                  <a:cubicBezTo>
                    <a:pt x="1703" y="8914"/>
                    <a:pt x="1561" y="8902"/>
                    <a:pt x="1418" y="8902"/>
                  </a:cubicBezTo>
                  <a:cubicBezTo>
                    <a:pt x="1251" y="8902"/>
                    <a:pt x="1144" y="8855"/>
                    <a:pt x="1120" y="8617"/>
                  </a:cubicBezTo>
                  <a:cubicBezTo>
                    <a:pt x="1108" y="8498"/>
                    <a:pt x="1084" y="8367"/>
                    <a:pt x="1072" y="8248"/>
                  </a:cubicBezTo>
                  <a:cubicBezTo>
                    <a:pt x="1025" y="7819"/>
                    <a:pt x="965" y="7366"/>
                    <a:pt x="953" y="6938"/>
                  </a:cubicBezTo>
                  <a:cubicBezTo>
                    <a:pt x="894" y="5461"/>
                    <a:pt x="1013" y="3961"/>
                    <a:pt x="1132" y="2509"/>
                  </a:cubicBezTo>
                  <a:cubicBezTo>
                    <a:pt x="1168" y="2175"/>
                    <a:pt x="1180" y="1866"/>
                    <a:pt x="1203" y="1532"/>
                  </a:cubicBezTo>
                  <a:cubicBezTo>
                    <a:pt x="1239" y="1211"/>
                    <a:pt x="1239" y="1211"/>
                    <a:pt x="1549" y="1187"/>
                  </a:cubicBezTo>
                  <a:cubicBezTo>
                    <a:pt x="2072" y="1161"/>
                    <a:pt x="2639" y="1142"/>
                    <a:pt x="3271" y="1142"/>
                  </a:cubicBezTo>
                  <a:cubicBezTo>
                    <a:pt x="3516" y="1142"/>
                    <a:pt x="3771" y="1145"/>
                    <a:pt x="4037" y="1151"/>
                  </a:cubicBezTo>
                  <a:cubicBezTo>
                    <a:pt x="4871" y="1163"/>
                    <a:pt x="5740" y="1175"/>
                    <a:pt x="6549" y="1187"/>
                  </a:cubicBezTo>
                  <a:cubicBezTo>
                    <a:pt x="7073" y="1211"/>
                    <a:pt x="7597" y="1223"/>
                    <a:pt x="8121" y="1223"/>
                  </a:cubicBezTo>
                  <a:cubicBezTo>
                    <a:pt x="8311" y="1223"/>
                    <a:pt x="8490" y="1211"/>
                    <a:pt x="8645" y="1163"/>
                  </a:cubicBezTo>
                  <a:cubicBezTo>
                    <a:pt x="9454" y="973"/>
                    <a:pt x="10276" y="949"/>
                    <a:pt x="11133" y="925"/>
                  </a:cubicBezTo>
                  <a:lnTo>
                    <a:pt x="11324" y="925"/>
                  </a:lnTo>
                  <a:lnTo>
                    <a:pt x="12491" y="878"/>
                  </a:lnTo>
                  <a:cubicBezTo>
                    <a:pt x="12994" y="857"/>
                    <a:pt x="13507" y="828"/>
                    <a:pt x="14005" y="828"/>
                  </a:cubicBezTo>
                  <a:close/>
                  <a:moveTo>
                    <a:pt x="14717" y="0"/>
                  </a:moveTo>
                  <a:cubicBezTo>
                    <a:pt x="14542" y="0"/>
                    <a:pt x="14368" y="3"/>
                    <a:pt x="14193" y="8"/>
                  </a:cubicBezTo>
                  <a:cubicBezTo>
                    <a:pt x="13419" y="20"/>
                    <a:pt x="12645" y="44"/>
                    <a:pt x="11883" y="92"/>
                  </a:cubicBezTo>
                  <a:lnTo>
                    <a:pt x="11252" y="127"/>
                  </a:lnTo>
                  <a:cubicBezTo>
                    <a:pt x="11038" y="139"/>
                    <a:pt x="10812" y="139"/>
                    <a:pt x="10586" y="151"/>
                  </a:cubicBezTo>
                  <a:cubicBezTo>
                    <a:pt x="10002" y="163"/>
                    <a:pt x="9395" y="175"/>
                    <a:pt x="8800" y="270"/>
                  </a:cubicBezTo>
                  <a:cubicBezTo>
                    <a:pt x="8133" y="360"/>
                    <a:pt x="7460" y="389"/>
                    <a:pt x="6808" y="389"/>
                  </a:cubicBezTo>
                  <a:cubicBezTo>
                    <a:pt x="6156" y="389"/>
                    <a:pt x="5525" y="360"/>
                    <a:pt x="4942" y="330"/>
                  </a:cubicBezTo>
                  <a:cubicBezTo>
                    <a:pt x="3775" y="270"/>
                    <a:pt x="2644" y="270"/>
                    <a:pt x="1263" y="270"/>
                  </a:cubicBezTo>
                  <a:cubicBezTo>
                    <a:pt x="572" y="270"/>
                    <a:pt x="453" y="461"/>
                    <a:pt x="406" y="1140"/>
                  </a:cubicBezTo>
                  <a:cubicBezTo>
                    <a:pt x="394" y="1401"/>
                    <a:pt x="358" y="1675"/>
                    <a:pt x="346" y="1925"/>
                  </a:cubicBezTo>
                  <a:cubicBezTo>
                    <a:pt x="299" y="2413"/>
                    <a:pt x="263" y="2937"/>
                    <a:pt x="227" y="3437"/>
                  </a:cubicBezTo>
                  <a:lnTo>
                    <a:pt x="191" y="3949"/>
                  </a:lnTo>
                  <a:cubicBezTo>
                    <a:pt x="108" y="5521"/>
                    <a:pt x="1" y="7164"/>
                    <a:pt x="215" y="8783"/>
                  </a:cubicBezTo>
                  <a:cubicBezTo>
                    <a:pt x="239" y="8974"/>
                    <a:pt x="287" y="9176"/>
                    <a:pt x="334" y="9367"/>
                  </a:cubicBezTo>
                  <a:cubicBezTo>
                    <a:pt x="346" y="9450"/>
                    <a:pt x="370" y="9545"/>
                    <a:pt x="394" y="9641"/>
                  </a:cubicBezTo>
                  <a:lnTo>
                    <a:pt x="429" y="9819"/>
                  </a:lnTo>
                  <a:lnTo>
                    <a:pt x="1251" y="9795"/>
                  </a:lnTo>
                  <a:cubicBezTo>
                    <a:pt x="2073" y="9760"/>
                    <a:pt x="2846" y="9736"/>
                    <a:pt x="3620" y="9700"/>
                  </a:cubicBezTo>
                  <a:lnTo>
                    <a:pt x="3978" y="9700"/>
                  </a:lnTo>
                  <a:cubicBezTo>
                    <a:pt x="4097" y="9700"/>
                    <a:pt x="4323" y="9700"/>
                    <a:pt x="4347" y="9748"/>
                  </a:cubicBezTo>
                  <a:cubicBezTo>
                    <a:pt x="4394" y="9783"/>
                    <a:pt x="4442" y="9986"/>
                    <a:pt x="4454" y="10093"/>
                  </a:cubicBezTo>
                  <a:lnTo>
                    <a:pt x="4549" y="10629"/>
                  </a:lnTo>
                  <a:cubicBezTo>
                    <a:pt x="4573" y="10795"/>
                    <a:pt x="4585" y="10950"/>
                    <a:pt x="4620" y="11105"/>
                  </a:cubicBezTo>
                  <a:cubicBezTo>
                    <a:pt x="4644" y="11236"/>
                    <a:pt x="4680" y="11367"/>
                    <a:pt x="4728" y="11534"/>
                  </a:cubicBezTo>
                  <a:cubicBezTo>
                    <a:pt x="4751" y="11629"/>
                    <a:pt x="4763" y="11712"/>
                    <a:pt x="4799" y="11819"/>
                  </a:cubicBezTo>
                  <a:lnTo>
                    <a:pt x="4882" y="12129"/>
                  </a:lnTo>
                  <a:lnTo>
                    <a:pt x="5156" y="11938"/>
                  </a:lnTo>
                  <a:cubicBezTo>
                    <a:pt x="5263" y="11867"/>
                    <a:pt x="5359" y="11784"/>
                    <a:pt x="5442" y="11724"/>
                  </a:cubicBezTo>
                  <a:cubicBezTo>
                    <a:pt x="5621" y="11605"/>
                    <a:pt x="5752" y="11510"/>
                    <a:pt x="5871" y="11391"/>
                  </a:cubicBezTo>
                  <a:cubicBezTo>
                    <a:pt x="6192" y="11057"/>
                    <a:pt x="6525" y="10676"/>
                    <a:pt x="6942" y="10200"/>
                  </a:cubicBezTo>
                  <a:cubicBezTo>
                    <a:pt x="7192" y="9903"/>
                    <a:pt x="7418" y="9700"/>
                    <a:pt x="7740" y="9688"/>
                  </a:cubicBezTo>
                  <a:cubicBezTo>
                    <a:pt x="8240" y="9664"/>
                    <a:pt x="8740" y="9641"/>
                    <a:pt x="9228" y="9617"/>
                  </a:cubicBezTo>
                  <a:cubicBezTo>
                    <a:pt x="9931" y="9569"/>
                    <a:pt x="10645" y="9545"/>
                    <a:pt x="11348" y="9510"/>
                  </a:cubicBezTo>
                  <a:lnTo>
                    <a:pt x="12360" y="9462"/>
                  </a:lnTo>
                  <a:cubicBezTo>
                    <a:pt x="13622" y="9402"/>
                    <a:pt x="14931" y="9331"/>
                    <a:pt x="16229" y="9307"/>
                  </a:cubicBezTo>
                  <a:lnTo>
                    <a:pt x="16277" y="9307"/>
                  </a:lnTo>
                  <a:cubicBezTo>
                    <a:pt x="17037" y="9277"/>
                    <a:pt x="17817" y="9252"/>
                    <a:pt x="18600" y="9252"/>
                  </a:cubicBezTo>
                  <a:cubicBezTo>
                    <a:pt x="19068" y="9252"/>
                    <a:pt x="19536" y="9261"/>
                    <a:pt x="20003" y="9283"/>
                  </a:cubicBezTo>
                  <a:lnTo>
                    <a:pt x="20099" y="9283"/>
                  </a:lnTo>
                  <a:cubicBezTo>
                    <a:pt x="20207" y="9290"/>
                    <a:pt x="20304" y="9294"/>
                    <a:pt x="20392" y="9294"/>
                  </a:cubicBezTo>
                  <a:cubicBezTo>
                    <a:pt x="20973" y="9294"/>
                    <a:pt x="21146" y="9119"/>
                    <a:pt x="21301" y="8271"/>
                  </a:cubicBezTo>
                  <a:cubicBezTo>
                    <a:pt x="21313" y="8212"/>
                    <a:pt x="21313" y="8152"/>
                    <a:pt x="21313" y="8117"/>
                  </a:cubicBezTo>
                  <a:lnTo>
                    <a:pt x="21313" y="8069"/>
                  </a:lnTo>
                  <a:cubicBezTo>
                    <a:pt x="21349" y="7438"/>
                    <a:pt x="21373" y="6831"/>
                    <a:pt x="21408" y="6212"/>
                  </a:cubicBezTo>
                  <a:cubicBezTo>
                    <a:pt x="21480" y="4640"/>
                    <a:pt x="21563" y="3021"/>
                    <a:pt x="21623" y="1413"/>
                  </a:cubicBezTo>
                  <a:cubicBezTo>
                    <a:pt x="21611" y="925"/>
                    <a:pt x="21599" y="616"/>
                    <a:pt x="21396" y="401"/>
                  </a:cubicBezTo>
                  <a:cubicBezTo>
                    <a:pt x="21194" y="199"/>
                    <a:pt x="20896" y="151"/>
                    <a:pt x="20408" y="151"/>
                  </a:cubicBezTo>
                  <a:lnTo>
                    <a:pt x="20301" y="151"/>
                  </a:lnTo>
                  <a:cubicBezTo>
                    <a:pt x="19872" y="139"/>
                    <a:pt x="19456" y="127"/>
                    <a:pt x="19027" y="104"/>
                  </a:cubicBezTo>
                  <a:cubicBezTo>
                    <a:pt x="18206" y="80"/>
                    <a:pt x="17408" y="44"/>
                    <a:pt x="16586" y="32"/>
                  </a:cubicBezTo>
                  <a:lnTo>
                    <a:pt x="16348" y="32"/>
                  </a:lnTo>
                  <a:cubicBezTo>
                    <a:pt x="15815" y="23"/>
                    <a:pt x="15267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016675" y="2154450"/>
              <a:ext cx="220600" cy="219200"/>
            </a:xfrm>
            <a:custGeom>
              <a:avLst/>
              <a:gdLst/>
              <a:ahLst/>
              <a:cxnLst/>
              <a:rect l="l" t="t" r="r" b="b"/>
              <a:pathLst>
                <a:path w="8824" h="8768" extrusionOk="0">
                  <a:moveTo>
                    <a:pt x="4540" y="1003"/>
                  </a:moveTo>
                  <a:cubicBezTo>
                    <a:pt x="5122" y="1003"/>
                    <a:pt x="5654" y="1250"/>
                    <a:pt x="6097" y="1743"/>
                  </a:cubicBezTo>
                  <a:cubicBezTo>
                    <a:pt x="6573" y="2267"/>
                    <a:pt x="6930" y="2851"/>
                    <a:pt x="7157" y="3410"/>
                  </a:cubicBezTo>
                  <a:cubicBezTo>
                    <a:pt x="7538" y="4375"/>
                    <a:pt x="7752" y="5494"/>
                    <a:pt x="7811" y="6922"/>
                  </a:cubicBezTo>
                  <a:cubicBezTo>
                    <a:pt x="7811" y="7030"/>
                    <a:pt x="7823" y="7220"/>
                    <a:pt x="7800" y="7268"/>
                  </a:cubicBezTo>
                  <a:cubicBezTo>
                    <a:pt x="7788" y="7292"/>
                    <a:pt x="7669" y="7327"/>
                    <a:pt x="7466" y="7375"/>
                  </a:cubicBezTo>
                  <a:cubicBezTo>
                    <a:pt x="6788" y="7518"/>
                    <a:pt x="6085" y="7637"/>
                    <a:pt x="5406" y="7744"/>
                  </a:cubicBezTo>
                  <a:lnTo>
                    <a:pt x="5144" y="7792"/>
                  </a:lnTo>
                  <a:cubicBezTo>
                    <a:pt x="5037" y="7804"/>
                    <a:pt x="4954" y="7815"/>
                    <a:pt x="4847" y="7827"/>
                  </a:cubicBezTo>
                  <a:cubicBezTo>
                    <a:pt x="4522" y="7880"/>
                    <a:pt x="4188" y="7951"/>
                    <a:pt x="3861" y="7951"/>
                  </a:cubicBezTo>
                  <a:cubicBezTo>
                    <a:pt x="3816" y="7951"/>
                    <a:pt x="3772" y="7949"/>
                    <a:pt x="3728" y="7946"/>
                  </a:cubicBezTo>
                  <a:cubicBezTo>
                    <a:pt x="2942" y="7911"/>
                    <a:pt x="2216" y="7815"/>
                    <a:pt x="1549" y="7673"/>
                  </a:cubicBezTo>
                  <a:cubicBezTo>
                    <a:pt x="918" y="7494"/>
                    <a:pt x="834" y="7375"/>
                    <a:pt x="846" y="6661"/>
                  </a:cubicBezTo>
                  <a:lnTo>
                    <a:pt x="846" y="6482"/>
                  </a:lnTo>
                  <a:lnTo>
                    <a:pt x="846" y="6327"/>
                  </a:lnTo>
                  <a:cubicBezTo>
                    <a:pt x="918" y="5077"/>
                    <a:pt x="1311" y="3827"/>
                    <a:pt x="1954" y="2708"/>
                  </a:cubicBezTo>
                  <a:cubicBezTo>
                    <a:pt x="2406" y="1922"/>
                    <a:pt x="3025" y="1386"/>
                    <a:pt x="3775" y="1136"/>
                  </a:cubicBezTo>
                  <a:cubicBezTo>
                    <a:pt x="4037" y="1047"/>
                    <a:pt x="4293" y="1003"/>
                    <a:pt x="4540" y="1003"/>
                  </a:cubicBezTo>
                  <a:close/>
                  <a:moveTo>
                    <a:pt x="4449" y="1"/>
                  </a:moveTo>
                  <a:cubicBezTo>
                    <a:pt x="3871" y="1"/>
                    <a:pt x="3271" y="181"/>
                    <a:pt x="2704" y="612"/>
                  </a:cubicBezTo>
                  <a:cubicBezTo>
                    <a:pt x="2073" y="1100"/>
                    <a:pt x="1418" y="1636"/>
                    <a:pt x="1084" y="2470"/>
                  </a:cubicBezTo>
                  <a:cubicBezTo>
                    <a:pt x="1025" y="2612"/>
                    <a:pt x="977" y="2743"/>
                    <a:pt x="918" y="2874"/>
                  </a:cubicBezTo>
                  <a:cubicBezTo>
                    <a:pt x="656" y="3541"/>
                    <a:pt x="370" y="4244"/>
                    <a:pt x="227" y="4970"/>
                  </a:cubicBezTo>
                  <a:cubicBezTo>
                    <a:pt x="108" y="5529"/>
                    <a:pt x="72" y="6089"/>
                    <a:pt x="60" y="6661"/>
                  </a:cubicBezTo>
                  <a:cubicBezTo>
                    <a:pt x="49" y="6899"/>
                    <a:pt x="49" y="7137"/>
                    <a:pt x="25" y="7375"/>
                  </a:cubicBezTo>
                  <a:cubicBezTo>
                    <a:pt x="1" y="7696"/>
                    <a:pt x="144" y="7946"/>
                    <a:pt x="430" y="8089"/>
                  </a:cubicBezTo>
                  <a:cubicBezTo>
                    <a:pt x="501" y="8125"/>
                    <a:pt x="596" y="8173"/>
                    <a:pt x="680" y="8220"/>
                  </a:cubicBezTo>
                  <a:cubicBezTo>
                    <a:pt x="882" y="8339"/>
                    <a:pt x="1084" y="8458"/>
                    <a:pt x="1311" y="8506"/>
                  </a:cubicBezTo>
                  <a:cubicBezTo>
                    <a:pt x="1811" y="8601"/>
                    <a:pt x="2323" y="8649"/>
                    <a:pt x="2811" y="8708"/>
                  </a:cubicBezTo>
                  <a:cubicBezTo>
                    <a:pt x="2989" y="8720"/>
                    <a:pt x="3168" y="8756"/>
                    <a:pt x="3347" y="8768"/>
                  </a:cubicBezTo>
                  <a:lnTo>
                    <a:pt x="3406" y="8768"/>
                  </a:lnTo>
                  <a:cubicBezTo>
                    <a:pt x="3585" y="8756"/>
                    <a:pt x="3751" y="8744"/>
                    <a:pt x="3918" y="8744"/>
                  </a:cubicBezTo>
                  <a:cubicBezTo>
                    <a:pt x="4251" y="8720"/>
                    <a:pt x="4585" y="8696"/>
                    <a:pt x="4894" y="8649"/>
                  </a:cubicBezTo>
                  <a:cubicBezTo>
                    <a:pt x="5192" y="8601"/>
                    <a:pt x="5502" y="8577"/>
                    <a:pt x="5823" y="8542"/>
                  </a:cubicBezTo>
                  <a:cubicBezTo>
                    <a:pt x="6561" y="8470"/>
                    <a:pt x="7323" y="8399"/>
                    <a:pt x="8061" y="8149"/>
                  </a:cubicBezTo>
                  <a:cubicBezTo>
                    <a:pt x="8704" y="7935"/>
                    <a:pt x="8823" y="7827"/>
                    <a:pt x="8823" y="7113"/>
                  </a:cubicBezTo>
                  <a:cubicBezTo>
                    <a:pt x="8823" y="6934"/>
                    <a:pt x="8812" y="6792"/>
                    <a:pt x="8800" y="6661"/>
                  </a:cubicBezTo>
                  <a:cubicBezTo>
                    <a:pt x="8693" y="6280"/>
                    <a:pt x="8621" y="5887"/>
                    <a:pt x="8562" y="5482"/>
                  </a:cubicBezTo>
                  <a:cubicBezTo>
                    <a:pt x="8478" y="5077"/>
                    <a:pt x="8419" y="4672"/>
                    <a:pt x="8347" y="4279"/>
                  </a:cubicBezTo>
                  <a:cubicBezTo>
                    <a:pt x="8133" y="3053"/>
                    <a:pt x="7633" y="1993"/>
                    <a:pt x="6847" y="1124"/>
                  </a:cubicBezTo>
                  <a:cubicBezTo>
                    <a:pt x="6265" y="476"/>
                    <a:pt x="5387" y="1"/>
                    <a:pt x="4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056575" y="1986675"/>
              <a:ext cx="149450" cy="151550"/>
            </a:xfrm>
            <a:custGeom>
              <a:avLst/>
              <a:gdLst/>
              <a:ahLst/>
              <a:cxnLst/>
              <a:rect l="l" t="t" r="r" b="b"/>
              <a:pathLst>
                <a:path w="5978" h="6062" extrusionOk="0">
                  <a:moveTo>
                    <a:pt x="3120" y="953"/>
                  </a:moveTo>
                  <a:cubicBezTo>
                    <a:pt x="3644" y="953"/>
                    <a:pt x="4144" y="1084"/>
                    <a:pt x="4477" y="1370"/>
                  </a:cubicBezTo>
                  <a:cubicBezTo>
                    <a:pt x="4620" y="1489"/>
                    <a:pt x="4727" y="1644"/>
                    <a:pt x="4799" y="1763"/>
                  </a:cubicBezTo>
                  <a:cubicBezTo>
                    <a:pt x="5275" y="2715"/>
                    <a:pt x="5025" y="3870"/>
                    <a:pt x="4191" y="4561"/>
                  </a:cubicBezTo>
                  <a:cubicBezTo>
                    <a:pt x="3548" y="5097"/>
                    <a:pt x="3227" y="5216"/>
                    <a:pt x="2584" y="5216"/>
                  </a:cubicBezTo>
                  <a:cubicBezTo>
                    <a:pt x="1727" y="5216"/>
                    <a:pt x="1108" y="4954"/>
                    <a:pt x="953" y="3751"/>
                  </a:cubicBezTo>
                  <a:cubicBezTo>
                    <a:pt x="810" y="2727"/>
                    <a:pt x="1072" y="1965"/>
                    <a:pt x="1751" y="1370"/>
                  </a:cubicBezTo>
                  <a:cubicBezTo>
                    <a:pt x="2084" y="1084"/>
                    <a:pt x="2596" y="953"/>
                    <a:pt x="3120" y="953"/>
                  </a:cubicBezTo>
                  <a:close/>
                  <a:moveTo>
                    <a:pt x="3335" y="0"/>
                  </a:moveTo>
                  <a:cubicBezTo>
                    <a:pt x="2946" y="0"/>
                    <a:pt x="2549" y="74"/>
                    <a:pt x="2120" y="179"/>
                  </a:cubicBezTo>
                  <a:cubicBezTo>
                    <a:pt x="1453" y="346"/>
                    <a:pt x="917" y="763"/>
                    <a:pt x="548" y="1418"/>
                  </a:cubicBezTo>
                  <a:cubicBezTo>
                    <a:pt x="143" y="2120"/>
                    <a:pt x="0" y="2918"/>
                    <a:pt x="96" y="3799"/>
                  </a:cubicBezTo>
                  <a:cubicBezTo>
                    <a:pt x="250" y="4978"/>
                    <a:pt x="1120" y="5871"/>
                    <a:pt x="2346" y="6025"/>
                  </a:cubicBezTo>
                  <a:cubicBezTo>
                    <a:pt x="2501" y="6049"/>
                    <a:pt x="2644" y="6061"/>
                    <a:pt x="2775" y="6061"/>
                  </a:cubicBezTo>
                  <a:cubicBezTo>
                    <a:pt x="3644" y="6061"/>
                    <a:pt x="4406" y="5668"/>
                    <a:pt x="5096" y="4882"/>
                  </a:cubicBezTo>
                  <a:cubicBezTo>
                    <a:pt x="5715" y="4204"/>
                    <a:pt x="5977" y="3513"/>
                    <a:pt x="5930" y="2811"/>
                  </a:cubicBezTo>
                  <a:lnTo>
                    <a:pt x="5930" y="2799"/>
                  </a:lnTo>
                  <a:cubicBezTo>
                    <a:pt x="5918" y="2727"/>
                    <a:pt x="5918" y="2656"/>
                    <a:pt x="5918" y="2573"/>
                  </a:cubicBezTo>
                  <a:cubicBezTo>
                    <a:pt x="5906" y="2394"/>
                    <a:pt x="5894" y="2215"/>
                    <a:pt x="5858" y="2061"/>
                  </a:cubicBezTo>
                  <a:cubicBezTo>
                    <a:pt x="5680" y="1132"/>
                    <a:pt x="5203" y="537"/>
                    <a:pt x="4406" y="215"/>
                  </a:cubicBezTo>
                  <a:cubicBezTo>
                    <a:pt x="4042" y="62"/>
                    <a:pt x="3691" y="0"/>
                    <a:pt x="3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060450" y="1686350"/>
              <a:ext cx="509000" cy="256300"/>
            </a:xfrm>
            <a:custGeom>
              <a:avLst/>
              <a:gdLst/>
              <a:ahLst/>
              <a:cxnLst/>
              <a:rect l="l" t="t" r="r" b="b"/>
              <a:pathLst>
                <a:path w="20360" h="10252" extrusionOk="0">
                  <a:moveTo>
                    <a:pt x="19931" y="7906"/>
                  </a:moveTo>
                  <a:cubicBezTo>
                    <a:pt x="19503" y="7906"/>
                    <a:pt x="19110" y="7894"/>
                    <a:pt x="18741" y="7906"/>
                  </a:cubicBezTo>
                  <a:cubicBezTo>
                    <a:pt x="17705" y="7942"/>
                    <a:pt x="16669" y="7978"/>
                    <a:pt x="15633" y="8013"/>
                  </a:cubicBezTo>
                  <a:cubicBezTo>
                    <a:pt x="14454" y="8061"/>
                    <a:pt x="13276" y="8097"/>
                    <a:pt x="12085" y="8144"/>
                  </a:cubicBezTo>
                  <a:cubicBezTo>
                    <a:pt x="10406" y="8216"/>
                    <a:pt x="8727" y="8311"/>
                    <a:pt x="7025" y="8382"/>
                  </a:cubicBezTo>
                  <a:cubicBezTo>
                    <a:pt x="6537" y="8418"/>
                    <a:pt x="6132" y="8561"/>
                    <a:pt x="5870" y="9037"/>
                  </a:cubicBezTo>
                  <a:cubicBezTo>
                    <a:pt x="5679" y="9383"/>
                    <a:pt x="5358" y="9680"/>
                    <a:pt x="5096" y="9978"/>
                  </a:cubicBezTo>
                  <a:cubicBezTo>
                    <a:pt x="4989" y="10097"/>
                    <a:pt x="4846" y="10156"/>
                    <a:pt x="4703" y="10252"/>
                  </a:cubicBezTo>
                  <a:cubicBezTo>
                    <a:pt x="4429" y="9692"/>
                    <a:pt x="4334" y="9287"/>
                    <a:pt x="4346" y="8573"/>
                  </a:cubicBezTo>
                  <a:cubicBezTo>
                    <a:pt x="4155" y="8323"/>
                    <a:pt x="3870" y="8371"/>
                    <a:pt x="3620" y="8382"/>
                  </a:cubicBezTo>
                  <a:cubicBezTo>
                    <a:pt x="3072" y="8406"/>
                    <a:pt x="2536" y="8502"/>
                    <a:pt x="1977" y="8525"/>
                  </a:cubicBezTo>
                  <a:cubicBezTo>
                    <a:pt x="1584" y="8561"/>
                    <a:pt x="1179" y="8513"/>
                    <a:pt x="762" y="8513"/>
                  </a:cubicBezTo>
                  <a:cubicBezTo>
                    <a:pt x="429" y="8513"/>
                    <a:pt x="274" y="8323"/>
                    <a:pt x="238" y="8025"/>
                  </a:cubicBezTo>
                  <a:cubicBezTo>
                    <a:pt x="179" y="7454"/>
                    <a:pt x="107" y="6894"/>
                    <a:pt x="72" y="6323"/>
                  </a:cubicBezTo>
                  <a:cubicBezTo>
                    <a:pt x="0" y="4513"/>
                    <a:pt x="191" y="2715"/>
                    <a:pt x="334" y="905"/>
                  </a:cubicBezTo>
                  <a:cubicBezTo>
                    <a:pt x="357" y="465"/>
                    <a:pt x="405" y="393"/>
                    <a:pt x="881" y="358"/>
                  </a:cubicBezTo>
                  <a:cubicBezTo>
                    <a:pt x="1715" y="310"/>
                    <a:pt x="2548" y="298"/>
                    <a:pt x="3382" y="310"/>
                  </a:cubicBezTo>
                  <a:cubicBezTo>
                    <a:pt x="4751" y="334"/>
                    <a:pt x="6108" y="370"/>
                    <a:pt x="7477" y="405"/>
                  </a:cubicBezTo>
                  <a:cubicBezTo>
                    <a:pt x="7644" y="405"/>
                    <a:pt x="7799" y="393"/>
                    <a:pt x="7954" y="358"/>
                  </a:cubicBezTo>
                  <a:cubicBezTo>
                    <a:pt x="8847" y="131"/>
                    <a:pt x="9763" y="131"/>
                    <a:pt x="10680" y="120"/>
                  </a:cubicBezTo>
                  <a:cubicBezTo>
                    <a:pt x="11656" y="96"/>
                    <a:pt x="12621" y="0"/>
                    <a:pt x="13609" y="12"/>
                  </a:cubicBezTo>
                  <a:cubicBezTo>
                    <a:pt x="15038" y="36"/>
                    <a:pt x="16455" y="120"/>
                    <a:pt x="17883" y="179"/>
                  </a:cubicBezTo>
                  <a:cubicBezTo>
                    <a:pt x="18491" y="215"/>
                    <a:pt x="19098" y="215"/>
                    <a:pt x="19705" y="274"/>
                  </a:cubicBezTo>
                  <a:cubicBezTo>
                    <a:pt x="20277" y="310"/>
                    <a:pt x="20360" y="429"/>
                    <a:pt x="20336" y="1012"/>
                  </a:cubicBezTo>
                  <a:cubicBezTo>
                    <a:pt x="20241" y="3072"/>
                    <a:pt x="20157" y="5120"/>
                    <a:pt x="20050" y="7180"/>
                  </a:cubicBezTo>
                  <a:cubicBezTo>
                    <a:pt x="20062" y="7382"/>
                    <a:pt x="19991" y="7597"/>
                    <a:pt x="19931" y="7906"/>
                  </a:cubicBezTo>
                  <a:close/>
                  <a:moveTo>
                    <a:pt x="18538" y="2203"/>
                  </a:moveTo>
                  <a:cubicBezTo>
                    <a:pt x="18419" y="2144"/>
                    <a:pt x="18324" y="2072"/>
                    <a:pt x="18217" y="2060"/>
                  </a:cubicBezTo>
                  <a:cubicBezTo>
                    <a:pt x="17431" y="2013"/>
                    <a:pt x="16633" y="1953"/>
                    <a:pt x="15835" y="1953"/>
                  </a:cubicBezTo>
                  <a:cubicBezTo>
                    <a:pt x="15216" y="1953"/>
                    <a:pt x="14573" y="2025"/>
                    <a:pt x="13954" y="2025"/>
                  </a:cubicBezTo>
                  <a:cubicBezTo>
                    <a:pt x="10180" y="2048"/>
                    <a:pt x="6418" y="2048"/>
                    <a:pt x="2655" y="2048"/>
                  </a:cubicBezTo>
                  <a:cubicBezTo>
                    <a:pt x="2465" y="2048"/>
                    <a:pt x="2179" y="1989"/>
                    <a:pt x="2179" y="2263"/>
                  </a:cubicBezTo>
                  <a:cubicBezTo>
                    <a:pt x="2179" y="2525"/>
                    <a:pt x="2441" y="2441"/>
                    <a:pt x="2620" y="2441"/>
                  </a:cubicBezTo>
                  <a:cubicBezTo>
                    <a:pt x="3382" y="2441"/>
                    <a:pt x="4120" y="2417"/>
                    <a:pt x="4882" y="2417"/>
                  </a:cubicBezTo>
                  <a:lnTo>
                    <a:pt x="10632" y="2417"/>
                  </a:lnTo>
                  <a:cubicBezTo>
                    <a:pt x="11787" y="2417"/>
                    <a:pt x="12954" y="2406"/>
                    <a:pt x="14109" y="2370"/>
                  </a:cubicBezTo>
                  <a:cubicBezTo>
                    <a:pt x="15383" y="2346"/>
                    <a:pt x="16633" y="2239"/>
                    <a:pt x="17895" y="2441"/>
                  </a:cubicBezTo>
                  <a:cubicBezTo>
                    <a:pt x="18121" y="2501"/>
                    <a:pt x="18360" y="2501"/>
                    <a:pt x="18538" y="2203"/>
                  </a:cubicBezTo>
                  <a:close/>
                  <a:moveTo>
                    <a:pt x="18312" y="4191"/>
                  </a:moveTo>
                  <a:cubicBezTo>
                    <a:pt x="17943" y="4037"/>
                    <a:pt x="17562" y="4037"/>
                    <a:pt x="17229" y="4037"/>
                  </a:cubicBezTo>
                  <a:cubicBezTo>
                    <a:pt x="14728" y="3989"/>
                    <a:pt x="12228" y="3965"/>
                    <a:pt x="9728" y="3930"/>
                  </a:cubicBezTo>
                  <a:cubicBezTo>
                    <a:pt x="7489" y="3906"/>
                    <a:pt x="5239" y="3870"/>
                    <a:pt x="3012" y="3846"/>
                  </a:cubicBezTo>
                  <a:cubicBezTo>
                    <a:pt x="2858" y="3846"/>
                    <a:pt x="2715" y="3834"/>
                    <a:pt x="2596" y="3870"/>
                  </a:cubicBezTo>
                  <a:cubicBezTo>
                    <a:pt x="2500" y="3906"/>
                    <a:pt x="2465" y="4025"/>
                    <a:pt x="2298" y="4191"/>
                  </a:cubicBezTo>
                  <a:cubicBezTo>
                    <a:pt x="2608" y="4203"/>
                    <a:pt x="2822" y="4215"/>
                    <a:pt x="3012" y="4215"/>
                  </a:cubicBezTo>
                  <a:cubicBezTo>
                    <a:pt x="4144" y="4227"/>
                    <a:pt x="5287" y="4227"/>
                    <a:pt x="6418" y="4251"/>
                  </a:cubicBezTo>
                  <a:cubicBezTo>
                    <a:pt x="8144" y="4275"/>
                    <a:pt x="9870" y="4322"/>
                    <a:pt x="11597" y="4346"/>
                  </a:cubicBezTo>
                  <a:cubicBezTo>
                    <a:pt x="13121" y="4382"/>
                    <a:pt x="14645" y="4394"/>
                    <a:pt x="16169" y="4418"/>
                  </a:cubicBezTo>
                  <a:lnTo>
                    <a:pt x="17681" y="4465"/>
                  </a:lnTo>
                  <a:cubicBezTo>
                    <a:pt x="17907" y="4453"/>
                    <a:pt x="18145" y="4501"/>
                    <a:pt x="18312" y="4191"/>
                  </a:cubicBezTo>
                  <a:close/>
                  <a:moveTo>
                    <a:pt x="11466" y="6180"/>
                  </a:moveTo>
                  <a:cubicBezTo>
                    <a:pt x="11466" y="6120"/>
                    <a:pt x="11454" y="6073"/>
                    <a:pt x="11454" y="6013"/>
                  </a:cubicBezTo>
                  <a:cubicBezTo>
                    <a:pt x="11347" y="5965"/>
                    <a:pt x="11240" y="5882"/>
                    <a:pt x="11133" y="5882"/>
                  </a:cubicBezTo>
                  <a:cubicBezTo>
                    <a:pt x="10799" y="5870"/>
                    <a:pt x="10454" y="5870"/>
                    <a:pt x="10097" y="5882"/>
                  </a:cubicBezTo>
                  <a:cubicBezTo>
                    <a:pt x="8835" y="5942"/>
                    <a:pt x="7584" y="6037"/>
                    <a:pt x="6310" y="6049"/>
                  </a:cubicBezTo>
                  <a:cubicBezTo>
                    <a:pt x="5215" y="6061"/>
                    <a:pt x="4108" y="5977"/>
                    <a:pt x="3024" y="5942"/>
                  </a:cubicBezTo>
                  <a:cubicBezTo>
                    <a:pt x="2846" y="5942"/>
                    <a:pt x="2667" y="5954"/>
                    <a:pt x="2489" y="6001"/>
                  </a:cubicBezTo>
                  <a:cubicBezTo>
                    <a:pt x="2441" y="6013"/>
                    <a:pt x="2370" y="6120"/>
                    <a:pt x="2381" y="6192"/>
                  </a:cubicBezTo>
                  <a:cubicBezTo>
                    <a:pt x="2381" y="6251"/>
                    <a:pt x="2465" y="6346"/>
                    <a:pt x="2524" y="6370"/>
                  </a:cubicBezTo>
                  <a:cubicBezTo>
                    <a:pt x="2643" y="6406"/>
                    <a:pt x="2762" y="6394"/>
                    <a:pt x="2881" y="6406"/>
                  </a:cubicBezTo>
                  <a:cubicBezTo>
                    <a:pt x="3655" y="6430"/>
                    <a:pt x="4429" y="6477"/>
                    <a:pt x="5203" y="6477"/>
                  </a:cubicBezTo>
                  <a:cubicBezTo>
                    <a:pt x="6096" y="6477"/>
                    <a:pt x="6989" y="6466"/>
                    <a:pt x="7882" y="6430"/>
                  </a:cubicBezTo>
                  <a:cubicBezTo>
                    <a:pt x="8894" y="6406"/>
                    <a:pt x="9906" y="6382"/>
                    <a:pt x="10930" y="6346"/>
                  </a:cubicBezTo>
                  <a:cubicBezTo>
                    <a:pt x="11109" y="6335"/>
                    <a:pt x="11287" y="6239"/>
                    <a:pt x="11466" y="6180"/>
                  </a:cubicBezTo>
                  <a:close/>
                  <a:moveTo>
                    <a:pt x="13549" y="6394"/>
                  </a:moveTo>
                  <a:cubicBezTo>
                    <a:pt x="13478" y="6096"/>
                    <a:pt x="13323" y="6073"/>
                    <a:pt x="13180" y="6156"/>
                  </a:cubicBezTo>
                  <a:cubicBezTo>
                    <a:pt x="13133" y="6168"/>
                    <a:pt x="13145" y="6287"/>
                    <a:pt x="13133" y="6346"/>
                  </a:cubicBezTo>
                  <a:cubicBezTo>
                    <a:pt x="13252" y="6358"/>
                    <a:pt x="13383" y="6370"/>
                    <a:pt x="13549" y="6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031875" y="2168550"/>
              <a:ext cx="186350" cy="191125"/>
            </a:xfrm>
            <a:custGeom>
              <a:avLst/>
              <a:gdLst/>
              <a:ahLst/>
              <a:cxnLst/>
              <a:rect l="l" t="t" r="r" b="b"/>
              <a:pathLst>
                <a:path w="7454" h="7645" extrusionOk="0">
                  <a:moveTo>
                    <a:pt x="12" y="5751"/>
                  </a:moveTo>
                  <a:cubicBezTo>
                    <a:pt x="95" y="4489"/>
                    <a:pt x="465" y="3203"/>
                    <a:pt x="1143" y="2025"/>
                  </a:cubicBezTo>
                  <a:cubicBezTo>
                    <a:pt x="1596" y="1251"/>
                    <a:pt x="2227" y="643"/>
                    <a:pt x="3096" y="346"/>
                  </a:cubicBezTo>
                  <a:cubicBezTo>
                    <a:pt x="4096" y="1"/>
                    <a:pt x="4965" y="274"/>
                    <a:pt x="5656" y="1036"/>
                  </a:cubicBezTo>
                  <a:cubicBezTo>
                    <a:pt x="6120" y="1536"/>
                    <a:pt x="6513" y="2132"/>
                    <a:pt x="6763" y="2775"/>
                  </a:cubicBezTo>
                  <a:cubicBezTo>
                    <a:pt x="7203" y="3906"/>
                    <a:pt x="7370" y="5120"/>
                    <a:pt x="7430" y="6358"/>
                  </a:cubicBezTo>
                  <a:cubicBezTo>
                    <a:pt x="7453" y="6847"/>
                    <a:pt x="7442" y="6906"/>
                    <a:pt x="6918" y="7025"/>
                  </a:cubicBezTo>
                  <a:cubicBezTo>
                    <a:pt x="6144" y="7204"/>
                    <a:pt x="5358" y="7323"/>
                    <a:pt x="4584" y="7442"/>
                  </a:cubicBezTo>
                  <a:cubicBezTo>
                    <a:pt x="4108" y="7525"/>
                    <a:pt x="3620" y="7644"/>
                    <a:pt x="3143" y="7609"/>
                  </a:cubicBezTo>
                  <a:cubicBezTo>
                    <a:pt x="2393" y="7561"/>
                    <a:pt x="1631" y="7478"/>
                    <a:pt x="905" y="7311"/>
                  </a:cubicBezTo>
                  <a:cubicBezTo>
                    <a:pt x="119" y="7132"/>
                    <a:pt x="0" y="6894"/>
                    <a:pt x="12" y="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071450" y="2001275"/>
              <a:ext cx="123250" cy="121750"/>
            </a:xfrm>
            <a:custGeom>
              <a:avLst/>
              <a:gdLst/>
              <a:ahLst/>
              <a:cxnLst/>
              <a:rect l="l" t="t" r="r" b="b"/>
              <a:pathLst>
                <a:path w="4930" h="4870" extrusionOk="0">
                  <a:moveTo>
                    <a:pt x="2001" y="4870"/>
                  </a:moveTo>
                  <a:cubicBezTo>
                    <a:pt x="1037" y="4870"/>
                    <a:pt x="322" y="4525"/>
                    <a:pt x="144" y="3215"/>
                  </a:cubicBezTo>
                  <a:cubicBezTo>
                    <a:pt x="1" y="2203"/>
                    <a:pt x="215" y="1310"/>
                    <a:pt x="1013" y="619"/>
                  </a:cubicBezTo>
                  <a:cubicBezTo>
                    <a:pt x="1739" y="0"/>
                    <a:pt x="3287" y="0"/>
                    <a:pt x="4025" y="607"/>
                  </a:cubicBezTo>
                  <a:cubicBezTo>
                    <a:pt x="4180" y="738"/>
                    <a:pt x="4323" y="893"/>
                    <a:pt x="4418" y="1072"/>
                  </a:cubicBezTo>
                  <a:cubicBezTo>
                    <a:pt x="4930" y="2131"/>
                    <a:pt x="4656" y="3394"/>
                    <a:pt x="3763" y="4156"/>
                  </a:cubicBezTo>
                  <a:cubicBezTo>
                    <a:pt x="3073" y="4715"/>
                    <a:pt x="2703" y="4870"/>
                    <a:pt x="2001" y="48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388150" y="1837850"/>
              <a:ext cx="11050" cy="8375"/>
            </a:xfrm>
            <a:custGeom>
              <a:avLst/>
              <a:gdLst/>
              <a:ahLst/>
              <a:cxnLst/>
              <a:rect l="l" t="t" r="r" b="b"/>
              <a:pathLst>
                <a:path w="442" h="335" extrusionOk="0">
                  <a:moveTo>
                    <a:pt x="441" y="334"/>
                  </a:moveTo>
                  <a:cubicBezTo>
                    <a:pt x="275" y="310"/>
                    <a:pt x="144" y="298"/>
                    <a:pt x="1" y="298"/>
                  </a:cubicBezTo>
                  <a:cubicBezTo>
                    <a:pt x="25" y="227"/>
                    <a:pt x="25" y="120"/>
                    <a:pt x="49" y="108"/>
                  </a:cubicBezTo>
                  <a:cubicBezTo>
                    <a:pt x="215" y="1"/>
                    <a:pt x="370" y="13"/>
                    <a:pt x="441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5111050" y="1731600"/>
              <a:ext cx="417625" cy="20250"/>
            </a:xfrm>
            <a:custGeom>
              <a:avLst/>
              <a:gdLst/>
              <a:ahLst/>
              <a:cxnLst/>
              <a:rect l="l" t="t" r="r" b="b"/>
              <a:pathLst>
                <a:path w="16705" h="810" extrusionOk="0">
                  <a:moveTo>
                    <a:pt x="16586" y="262"/>
                  </a:moveTo>
                  <a:cubicBezTo>
                    <a:pt x="16550" y="250"/>
                    <a:pt x="16526" y="238"/>
                    <a:pt x="16478" y="203"/>
                  </a:cubicBezTo>
                  <a:cubicBezTo>
                    <a:pt x="16395" y="155"/>
                    <a:pt x="16312" y="95"/>
                    <a:pt x="16193" y="95"/>
                  </a:cubicBezTo>
                  <a:lnTo>
                    <a:pt x="15883" y="84"/>
                  </a:lnTo>
                  <a:cubicBezTo>
                    <a:pt x="15205" y="36"/>
                    <a:pt x="14502" y="12"/>
                    <a:pt x="13811" y="0"/>
                  </a:cubicBezTo>
                  <a:lnTo>
                    <a:pt x="13740" y="0"/>
                  </a:lnTo>
                  <a:cubicBezTo>
                    <a:pt x="13430" y="0"/>
                    <a:pt x="13109" y="12"/>
                    <a:pt x="12811" y="36"/>
                  </a:cubicBezTo>
                  <a:lnTo>
                    <a:pt x="11918" y="84"/>
                  </a:lnTo>
                  <a:cubicBezTo>
                    <a:pt x="9513" y="84"/>
                    <a:pt x="7096" y="95"/>
                    <a:pt x="4703" y="95"/>
                  </a:cubicBezTo>
                  <a:lnTo>
                    <a:pt x="631" y="95"/>
                  </a:lnTo>
                  <a:lnTo>
                    <a:pt x="536" y="95"/>
                  </a:lnTo>
                  <a:lnTo>
                    <a:pt x="429" y="95"/>
                  </a:lnTo>
                  <a:cubicBezTo>
                    <a:pt x="334" y="95"/>
                    <a:pt x="191" y="119"/>
                    <a:pt x="107" y="203"/>
                  </a:cubicBezTo>
                  <a:cubicBezTo>
                    <a:pt x="48" y="262"/>
                    <a:pt x="0" y="369"/>
                    <a:pt x="0" y="476"/>
                  </a:cubicBezTo>
                  <a:cubicBezTo>
                    <a:pt x="0" y="572"/>
                    <a:pt x="48" y="810"/>
                    <a:pt x="369" y="810"/>
                  </a:cubicBezTo>
                  <a:lnTo>
                    <a:pt x="488" y="810"/>
                  </a:lnTo>
                  <a:lnTo>
                    <a:pt x="584" y="810"/>
                  </a:lnTo>
                  <a:cubicBezTo>
                    <a:pt x="953" y="810"/>
                    <a:pt x="1322" y="810"/>
                    <a:pt x="1703" y="798"/>
                  </a:cubicBezTo>
                  <a:cubicBezTo>
                    <a:pt x="2084" y="798"/>
                    <a:pt x="2453" y="786"/>
                    <a:pt x="2846" y="786"/>
                  </a:cubicBezTo>
                  <a:lnTo>
                    <a:pt x="3751" y="786"/>
                  </a:lnTo>
                  <a:lnTo>
                    <a:pt x="5429" y="786"/>
                  </a:lnTo>
                  <a:lnTo>
                    <a:pt x="7120" y="786"/>
                  </a:lnTo>
                  <a:lnTo>
                    <a:pt x="8585" y="786"/>
                  </a:lnTo>
                  <a:cubicBezTo>
                    <a:pt x="9704" y="786"/>
                    <a:pt x="10847" y="774"/>
                    <a:pt x="12073" y="738"/>
                  </a:cubicBezTo>
                  <a:cubicBezTo>
                    <a:pt x="12323" y="738"/>
                    <a:pt x="12561" y="726"/>
                    <a:pt x="12799" y="715"/>
                  </a:cubicBezTo>
                  <a:cubicBezTo>
                    <a:pt x="13216" y="691"/>
                    <a:pt x="13645" y="679"/>
                    <a:pt x="14062" y="679"/>
                  </a:cubicBezTo>
                  <a:cubicBezTo>
                    <a:pt x="14752" y="679"/>
                    <a:pt x="15300" y="726"/>
                    <a:pt x="15812" y="798"/>
                  </a:cubicBezTo>
                  <a:cubicBezTo>
                    <a:pt x="15871" y="810"/>
                    <a:pt x="15955" y="810"/>
                    <a:pt x="16026" y="810"/>
                  </a:cubicBezTo>
                  <a:cubicBezTo>
                    <a:pt x="16288" y="810"/>
                    <a:pt x="16478" y="715"/>
                    <a:pt x="16609" y="476"/>
                  </a:cubicBezTo>
                  <a:lnTo>
                    <a:pt x="16705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5109550" y="1778625"/>
              <a:ext cx="414375" cy="23525"/>
            </a:xfrm>
            <a:custGeom>
              <a:avLst/>
              <a:gdLst/>
              <a:ahLst/>
              <a:cxnLst/>
              <a:rect l="l" t="t" r="r" b="b"/>
              <a:pathLst>
                <a:path w="16575" h="941" extrusionOk="0">
                  <a:moveTo>
                    <a:pt x="15324" y="203"/>
                  </a:moveTo>
                  <a:lnTo>
                    <a:pt x="15265" y="203"/>
                  </a:lnTo>
                  <a:cubicBezTo>
                    <a:pt x="13395" y="167"/>
                    <a:pt x="11538" y="143"/>
                    <a:pt x="9680" y="119"/>
                  </a:cubicBezTo>
                  <a:lnTo>
                    <a:pt x="5859" y="60"/>
                  </a:lnTo>
                  <a:cubicBezTo>
                    <a:pt x="4251" y="48"/>
                    <a:pt x="2656" y="24"/>
                    <a:pt x="1048" y="0"/>
                  </a:cubicBezTo>
                  <a:lnTo>
                    <a:pt x="929" y="0"/>
                  </a:lnTo>
                  <a:cubicBezTo>
                    <a:pt x="822" y="0"/>
                    <a:pt x="691" y="0"/>
                    <a:pt x="572" y="48"/>
                  </a:cubicBezTo>
                  <a:cubicBezTo>
                    <a:pt x="477" y="84"/>
                    <a:pt x="417" y="155"/>
                    <a:pt x="346" y="262"/>
                  </a:cubicBezTo>
                  <a:cubicBezTo>
                    <a:pt x="322" y="298"/>
                    <a:pt x="275" y="346"/>
                    <a:pt x="215" y="417"/>
                  </a:cubicBezTo>
                  <a:lnTo>
                    <a:pt x="1" y="655"/>
                  </a:lnTo>
                  <a:lnTo>
                    <a:pt x="310" y="679"/>
                  </a:lnTo>
                  <a:cubicBezTo>
                    <a:pt x="417" y="679"/>
                    <a:pt x="513" y="691"/>
                    <a:pt x="596" y="691"/>
                  </a:cubicBezTo>
                  <a:cubicBezTo>
                    <a:pt x="775" y="703"/>
                    <a:pt x="906" y="703"/>
                    <a:pt x="1025" y="703"/>
                  </a:cubicBezTo>
                  <a:cubicBezTo>
                    <a:pt x="1441" y="703"/>
                    <a:pt x="1882" y="703"/>
                    <a:pt x="2299" y="715"/>
                  </a:cubicBezTo>
                  <a:cubicBezTo>
                    <a:pt x="3013" y="715"/>
                    <a:pt x="3727" y="727"/>
                    <a:pt x="4454" y="727"/>
                  </a:cubicBezTo>
                  <a:cubicBezTo>
                    <a:pt x="5382" y="750"/>
                    <a:pt x="6311" y="762"/>
                    <a:pt x="7240" y="798"/>
                  </a:cubicBezTo>
                  <a:cubicBezTo>
                    <a:pt x="8037" y="810"/>
                    <a:pt x="8835" y="822"/>
                    <a:pt x="9633" y="834"/>
                  </a:cubicBezTo>
                  <a:lnTo>
                    <a:pt x="12133" y="881"/>
                  </a:lnTo>
                  <a:cubicBezTo>
                    <a:pt x="12836" y="893"/>
                    <a:pt x="13514" y="893"/>
                    <a:pt x="14217" y="905"/>
                  </a:cubicBezTo>
                  <a:cubicBezTo>
                    <a:pt x="14443" y="905"/>
                    <a:pt x="14645" y="929"/>
                    <a:pt x="14872" y="929"/>
                  </a:cubicBezTo>
                  <a:cubicBezTo>
                    <a:pt x="15157" y="941"/>
                    <a:pt x="15455" y="941"/>
                    <a:pt x="15753" y="941"/>
                  </a:cubicBezTo>
                  <a:lnTo>
                    <a:pt x="15872" y="941"/>
                  </a:lnTo>
                  <a:cubicBezTo>
                    <a:pt x="16098" y="941"/>
                    <a:pt x="16324" y="893"/>
                    <a:pt x="16491" y="584"/>
                  </a:cubicBezTo>
                  <a:lnTo>
                    <a:pt x="16574" y="441"/>
                  </a:lnTo>
                  <a:lnTo>
                    <a:pt x="16419" y="381"/>
                  </a:lnTo>
                  <a:cubicBezTo>
                    <a:pt x="16015" y="203"/>
                    <a:pt x="15657" y="203"/>
                    <a:pt x="15324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5115200" y="1829225"/>
              <a:ext cx="235175" cy="22950"/>
            </a:xfrm>
            <a:custGeom>
              <a:avLst/>
              <a:gdLst/>
              <a:ahLst/>
              <a:cxnLst/>
              <a:rect l="l" t="t" r="r" b="b"/>
              <a:pathLst>
                <a:path w="9407" h="918" extrusionOk="0">
                  <a:moveTo>
                    <a:pt x="9324" y="167"/>
                  </a:moveTo>
                  <a:lnTo>
                    <a:pt x="9228" y="120"/>
                  </a:lnTo>
                  <a:cubicBezTo>
                    <a:pt x="9157" y="72"/>
                    <a:pt x="9050" y="24"/>
                    <a:pt x="8943" y="24"/>
                  </a:cubicBezTo>
                  <a:cubicBezTo>
                    <a:pt x="8788" y="24"/>
                    <a:pt x="8633" y="0"/>
                    <a:pt x="8454" y="0"/>
                  </a:cubicBezTo>
                  <a:cubicBezTo>
                    <a:pt x="8276" y="0"/>
                    <a:pt x="8085" y="0"/>
                    <a:pt x="7895" y="24"/>
                  </a:cubicBezTo>
                  <a:cubicBezTo>
                    <a:pt x="7454" y="36"/>
                    <a:pt x="7026" y="60"/>
                    <a:pt x="6597" y="96"/>
                  </a:cubicBezTo>
                  <a:cubicBezTo>
                    <a:pt x="5775" y="143"/>
                    <a:pt x="4942" y="179"/>
                    <a:pt x="4109" y="191"/>
                  </a:cubicBezTo>
                  <a:lnTo>
                    <a:pt x="3870" y="191"/>
                  </a:lnTo>
                  <a:cubicBezTo>
                    <a:pt x="3228" y="191"/>
                    <a:pt x="2596" y="167"/>
                    <a:pt x="1965" y="143"/>
                  </a:cubicBezTo>
                  <a:cubicBezTo>
                    <a:pt x="1584" y="120"/>
                    <a:pt x="1203" y="108"/>
                    <a:pt x="822" y="96"/>
                  </a:cubicBezTo>
                  <a:lnTo>
                    <a:pt x="763" y="96"/>
                  </a:lnTo>
                  <a:cubicBezTo>
                    <a:pt x="596" y="96"/>
                    <a:pt x="418" y="108"/>
                    <a:pt x="239" y="155"/>
                  </a:cubicBezTo>
                  <a:cubicBezTo>
                    <a:pt x="108" y="179"/>
                    <a:pt x="1" y="370"/>
                    <a:pt x="13" y="489"/>
                  </a:cubicBezTo>
                  <a:cubicBezTo>
                    <a:pt x="13" y="631"/>
                    <a:pt x="132" y="774"/>
                    <a:pt x="251" y="810"/>
                  </a:cubicBezTo>
                  <a:cubicBezTo>
                    <a:pt x="346" y="834"/>
                    <a:pt x="453" y="834"/>
                    <a:pt x="549" y="834"/>
                  </a:cubicBezTo>
                  <a:lnTo>
                    <a:pt x="549" y="691"/>
                  </a:lnTo>
                  <a:lnTo>
                    <a:pt x="584" y="834"/>
                  </a:lnTo>
                  <a:lnTo>
                    <a:pt x="656" y="834"/>
                  </a:lnTo>
                  <a:cubicBezTo>
                    <a:pt x="894" y="858"/>
                    <a:pt x="1132" y="858"/>
                    <a:pt x="1358" y="870"/>
                  </a:cubicBezTo>
                  <a:cubicBezTo>
                    <a:pt x="1894" y="893"/>
                    <a:pt x="2430" y="917"/>
                    <a:pt x="2977" y="917"/>
                  </a:cubicBezTo>
                  <a:lnTo>
                    <a:pt x="3263" y="917"/>
                  </a:lnTo>
                  <a:cubicBezTo>
                    <a:pt x="3942" y="917"/>
                    <a:pt x="4644" y="893"/>
                    <a:pt x="5311" y="882"/>
                  </a:cubicBezTo>
                  <a:lnTo>
                    <a:pt x="5656" y="870"/>
                  </a:lnTo>
                  <a:cubicBezTo>
                    <a:pt x="6680" y="834"/>
                    <a:pt x="7692" y="822"/>
                    <a:pt x="8704" y="774"/>
                  </a:cubicBezTo>
                  <a:cubicBezTo>
                    <a:pt x="8859" y="774"/>
                    <a:pt x="8990" y="715"/>
                    <a:pt x="9121" y="667"/>
                  </a:cubicBezTo>
                  <a:cubicBezTo>
                    <a:pt x="9181" y="655"/>
                    <a:pt x="9228" y="631"/>
                    <a:pt x="9288" y="620"/>
                  </a:cubicBezTo>
                  <a:lnTo>
                    <a:pt x="9407" y="584"/>
                  </a:lnTo>
                  <a:lnTo>
                    <a:pt x="9359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33"/>
          <p:cNvSpPr/>
          <p:nvPr/>
        </p:nvSpPr>
        <p:spPr>
          <a:xfrm>
            <a:off x="6269950" y="1872913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3"/>
          <p:cNvSpPr/>
          <p:nvPr/>
        </p:nvSpPr>
        <p:spPr>
          <a:xfrm rot="2006702">
            <a:off x="8246201" y="7355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 rot="21288232">
            <a:off x="1054080" y="428493"/>
            <a:ext cx="1887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NGỤ NGÔN: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 rot="21360815">
            <a:off x="458025" y="822273"/>
            <a:ext cx="34263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217455" y="707039"/>
            <a:ext cx="1930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TRIẾT HỌC: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663159" y="1059830"/>
            <a:ext cx="2972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434212" y="2808719"/>
            <a:ext cx="1688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VĂN HÓA: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04909" y="3229540"/>
            <a:ext cx="3199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con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9629" y="3377017"/>
            <a:ext cx="312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84978" y="2958144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INTERNET: </a:t>
            </a:r>
            <a:endParaRPr lang="en-US" sz="20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11007" y="594911"/>
            <a:ext cx="6786391" cy="42414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81977" y="1104402"/>
            <a:ext cx="58444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in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đậm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cặp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dưới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trường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hợp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thuật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trường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hợp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thường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Cho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biết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xác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định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vậy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967;p42"/>
          <p:cNvSpPr/>
          <p:nvPr/>
        </p:nvSpPr>
        <p:spPr>
          <a:xfrm rot="623763">
            <a:off x="1215458" y="479338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968;p42"/>
          <p:cNvGrpSpPr/>
          <p:nvPr/>
        </p:nvGrpSpPr>
        <p:grpSpPr>
          <a:xfrm rot="996599">
            <a:off x="7092302" y="3788242"/>
            <a:ext cx="887300" cy="953679"/>
            <a:chOff x="5455725" y="3107050"/>
            <a:chExt cx="641475" cy="722450"/>
          </a:xfrm>
        </p:grpSpPr>
        <p:sp>
          <p:nvSpPr>
            <p:cNvPr id="8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270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0582" y="942819"/>
            <a:ext cx="6714781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Cặp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nhất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ấy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lặp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lặp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lại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điệp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khúc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hát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nhạc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phần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lặp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lại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nhiều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lần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diễn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gọi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 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điệp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khúc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9732" y="64379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991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782934" y="1459741"/>
            <a:ext cx="3481270" cy="253074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4933726" y="1522031"/>
            <a:ext cx="3433701" cy="2564601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3396900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600075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587595" y="1360793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1"/>
          <p:cNvGrpSpPr/>
          <p:nvPr/>
        </p:nvGrpSpPr>
        <p:grpSpPr>
          <a:xfrm>
            <a:off x="7790767" y="1360823"/>
            <a:ext cx="485880" cy="448141"/>
            <a:chOff x="751275" y="1814050"/>
            <a:chExt cx="233675" cy="215525"/>
          </a:xfrm>
        </p:grpSpPr>
        <p:sp>
          <p:nvSpPr>
            <p:cNvPr id="411" name="Google Shape;411;p3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1"/>
          <p:cNvSpPr txBox="1">
            <a:spLocks noGrp="1"/>
          </p:cNvSpPr>
          <p:nvPr>
            <p:ph type="subTitle" idx="1"/>
          </p:nvPr>
        </p:nvSpPr>
        <p:spPr>
          <a:xfrm>
            <a:off x="933047" y="1039436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895803" y="1929505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ấy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lặp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lặp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lại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điệp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khúc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1" name="Google Shape;421;p31"/>
          <p:cNvSpPr txBox="1">
            <a:spLocks noGrp="1"/>
          </p:cNvSpPr>
          <p:nvPr>
            <p:ph type="subTitle" idx="3"/>
          </p:nvPr>
        </p:nvSpPr>
        <p:spPr>
          <a:xfrm>
            <a:off x="5255779" y="1039436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Google Shape;422;p31"/>
          <p:cNvSpPr txBox="1">
            <a:spLocks noGrp="1"/>
          </p:cNvSpPr>
          <p:nvPr>
            <p:ph type="subTitle" idx="4"/>
          </p:nvPr>
        </p:nvSpPr>
        <p:spPr>
          <a:xfrm>
            <a:off x="4681509" y="1718779"/>
            <a:ext cx="3496111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hát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phần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lặp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lại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nhiều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lần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trình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diễn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gọi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 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điệp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khúc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732" y="64379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build="p"/>
      <p:bldP spid="420" grpId="0" build="p"/>
      <p:bldP spid="421" grpId="0" build="p"/>
      <p:bldP spid="42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782934" y="1459741"/>
            <a:ext cx="3481270" cy="253074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4933726" y="1522031"/>
            <a:ext cx="3433701" cy="2564601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3396900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600075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587595" y="1360793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1"/>
          <p:cNvGrpSpPr/>
          <p:nvPr/>
        </p:nvGrpSpPr>
        <p:grpSpPr>
          <a:xfrm>
            <a:off x="7790767" y="1360823"/>
            <a:ext cx="485880" cy="448141"/>
            <a:chOff x="751275" y="1814050"/>
            <a:chExt cx="233675" cy="215525"/>
          </a:xfrm>
        </p:grpSpPr>
        <p:sp>
          <p:nvSpPr>
            <p:cNvPr id="411" name="Google Shape;411;p3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1"/>
          <p:cNvSpPr txBox="1">
            <a:spLocks noGrp="1"/>
          </p:cNvSpPr>
          <p:nvPr>
            <p:ph type="subTitle" idx="1"/>
          </p:nvPr>
        </p:nvSpPr>
        <p:spPr>
          <a:xfrm>
            <a:off x="933047" y="1039436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" name="Google Shape;421;p31"/>
          <p:cNvSpPr txBox="1">
            <a:spLocks noGrp="1"/>
          </p:cNvSpPr>
          <p:nvPr>
            <p:ph type="subTitle" idx="3"/>
          </p:nvPr>
        </p:nvSpPr>
        <p:spPr>
          <a:xfrm>
            <a:off x="5255779" y="1039436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732" y="64379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49648" y="1872318"/>
            <a:ext cx="3123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nguồn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4767" y="1854439"/>
            <a:ext cx="2452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Đọc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nạp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lượng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sống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thần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586115" y="1459741"/>
            <a:ext cx="4051553" cy="2965127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4933726" y="1522031"/>
            <a:ext cx="3891297" cy="2784155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3396900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600075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587595" y="1360793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1"/>
          <p:cNvGrpSpPr/>
          <p:nvPr/>
        </p:nvGrpSpPr>
        <p:grpSpPr>
          <a:xfrm>
            <a:off x="7790767" y="1360823"/>
            <a:ext cx="485880" cy="448141"/>
            <a:chOff x="751275" y="1814050"/>
            <a:chExt cx="233675" cy="215525"/>
          </a:xfrm>
        </p:grpSpPr>
        <p:sp>
          <p:nvSpPr>
            <p:cNvPr id="411" name="Google Shape;411;p3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1"/>
          <p:cNvSpPr txBox="1">
            <a:spLocks noGrp="1"/>
          </p:cNvSpPr>
          <p:nvPr>
            <p:ph type="subTitle" idx="1"/>
          </p:nvPr>
        </p:nvSpPr>
        <p:spPr>
          <a:xfrm rot="21439706">
            <a:off x="547982" y="1023250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" name="Google Shape;421;p31"/>
          <p:cNvSpPr txBox="1">
            <a:spLocks noGrp="1"/>
          </p:cNvSpPr>
          <p:nvPr>
            <p:ph type="subTitle" idx="3"/>
          </p:nvPr>
        </p:nvSpPr>
        <p:spPr>
          <a:xfrm>
            <a:off x="5255779" y="1039436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732" y="64379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5338020" y="2054243"/>
            <a:ext cx="3128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Cháu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biết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tấm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 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lúc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ấy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thật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tắc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421" y="1756211"/>
            <a:ext cx="342676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là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phần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toàn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bô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mặt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Trái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Đất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mặt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phẳng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toán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học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đối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tượng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địa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lí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được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bằng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các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bản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0"/>
          <p:cNvPicPr preferRelativeResize="0"/>
          <p:nvPr/>
        </p:nvPicPr>
        <p:blipFill rotWithShape="1">
          <a:blip r:embed="rId3">
            <a:alphaModFix/>
          </a:blip>
          <a:srcRect l="4400" r="4116" b="29863"/>
          <a:stretch/>
        </p:blipFill>
        <p:spPr>
          <a:xfrm>
            <a:off x="2386800" y="539400"/>
            <a:ext cx="4370400" cy="2328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79" name="Google Shape;379;p30"/>
          <p:cNvSpPr/>
          <p:nvPr/>
        </p:nvSpPr>
        <p:spPr>
          <a:xfrm>
            <a:off x="1602119" y="223813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0"/>
          <p:cNvSpPr txBox="1">
            <a:spLocks noGrp="1"/>
          </p:cNvSpPr>
          <p:nvPr>
            <p:ph type="title" idx="2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83" name="Google Shape;383;p30"/>
          <p:cNvSpPr/>
          <p:nvPr/>
        </p:nvSpPr>
        <p:spPr>
          <a:xfrm rot="2006702">
            <a:off x="575351" y="38852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1108371" y="34064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385;p30"/>
          <p:cNvGrpSpPr/>
          <p:nvPr/>
        </p:nvGrpSpPr>
        <p:grpSpPr>
          <a:xfrm>
            <a:off x="7533511" y="2129240"/>
            <a:ext cx="843483" cy="1025071"/>
            <a:chOff x="2537500" y="2379600"/>
            <a:chExt cx="272100" cy="330700"/>
          </a:xfrm>
        </p:grpSpPr>
        <p:sp>
          <p:nvSpPr>
            <p:cNvPr id="386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23094" y="3183732"/>
            <a:ext cx="4812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1020;p44"/>
          <p:cNvGrpSpPr/>
          <p:nvPr/>
        </p:nvGrpSpPr>
        <p:grpSpPr>
          <a:xfrm>
            <a:off x="4296307" y="1736102"/>
            <a:ext cx="4746228" cy="3407398"/>
            <a:chOff x="1540350" y="826005"/>
            <a:chExt cx="6259025" cy="3378825"/>
          </a:xfrm>
        </p:grpSpPr>
        <p:sp>
          <p:nvSpPr>
            <p:cNvPr id="35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44"/>
          <p:cNvGrpSpPr/>
          <p:nvPr/>
        </p:nvGrpSpPr>
        <p:grpSpPr>
          <a:xfrm>
            <a:off x="216190" y="849648"/>
            <a:ext cx="4441623" cy="3407398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4"/>
          <p:cNvGrpSpPr/>
          <p:nvPr/>
        </p:nvGrpSpPr>
        <p:grpSpPr>
          <a:xfrm>
            <a:off x="4025654" y="1231072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-302191" y="877870"/>
            <a:ext cx="1002219" cy="766286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8432057" y="1230632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591963" y="1161829"/>
            <a:ext cx="36101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Google Shape;419;p31"/>
          <p:cNvSpPr txBox="1">
            <a:spLocks/>
          </p:cNvSpPr>
          <p:nvPr/>
        </p:nvSpPr>
        <p:spPr>
          <a:xfrm rot="21439706">
            <a:off x="81675" y="584454"/>
            <a:ext cx="452965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419;p31"/>
          <p:cNvSpPr txBox="1">
            <a:spLocks/>
          </p:cNvSpPr>
          <p:nvPr/>
        </p:nvSpPr>
        <p:spPr>
          <a:xfrm rot="21439706">
            <a:off x="4747533" y="1480749"/>
            <a:ext cx="452965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2754" y="2006957"/>
            <a:ext cx="42104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khúc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.”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18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2"/>
          <p:cNvSpPr/>
          <p:nvPr/>
        </p:nvSpPr>
        <p:spPr>
          <a:xfrm>
            <a:off x="5370300" y="1135950"/>
            <a:ext cx="3435000" cy="36438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3" name="Google Shape;9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695" y="776025"/>
            <a:ext cx="3367200" cy="3643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954" name="Google Shape;954;p42"/>
          <p:cNvSpPr/>
          <p:nvPr/>
        </p:nvSpPr>
        <p:spPr>
          <a:xfrm rot="2006840">
            <a:off x="4809695" y="1360549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2"/>
          <p:cNvSpPr/>
          <p:nvPr/>
        </p:nvSpPr>
        <p:spPr>
          <a:xfrm>
            <a:off x="7213904" y="445025"/>
            <a:ext cx="1372214" cy="137221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2"/>
          <p:cNvGrpSpPr/>
          <p:nvPr/>
        </p:nvGrpSpPr>
        <p:grpSpPr>
          <a:xfrm>
            <a:off x="7686399" y="699433"/>
            <a:ext cx="427238" cy="863428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" name="Google Shape;967;p42"/>
          <p:cNvSpPr/>
          <p:nvPr/>
        </p:nvSpPr>
        <p:spPr>
          <a:xfrm rot="623763">
            <a:off x="7901599" y="3946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4603159" y="3041483"/>
            <a:ext cx="887300" cy="953679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14625" y="1433403"/>
            <a:ext cx="46349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HOẠT ĐỘNG </a:t>
            </a:r>
          </a:p>
          <a:p>
            <a:pPr algn="ctr"/>
            <a:r>
              <a:rPr lang="en-US" sz="54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VẬN DỤNG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509109" y="1194857"/>
            <a:ext cx="4572000" cy="22293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thêm một số thuật ngữ thuộc lĩnh vực văn học và giải thích ý nghĩa.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8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3060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THANKS!</a:t>
            </a:r>
            <a:endParaRPr dirty="0"/>
          </a:p>
        </p:txBody>
      </p:sp>
      <p:grpSp>
        <p:nvGrpSpPr>
          <p:cNvPr id="1466" name="Google Shape;1466;p48"/>
          <p:cNvGrpSpPr/>
          <p:nvPr/>
        </p:nvGrpSpPr>
        <p:grpSpPr>
          <a:xfrm>
            <a:off x="6081927" y="4385356"/>
            <a:ext cx="1513063" cy="437498"/>
            <a:chOff x="2263375" y="2447750"/>
            <a:chExt cx="1973475" cy="570625"/>
          </a:xfrm>
        </p:grpSpPr>
        <p:sp>
          <p:nvSpPr>
            <p:cNvPr id="1467" name="Google Shape;1467;p48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48"/>
          <p:cNvGrpSpPr/>
          <p:nvPr/>
        </p:nvGrpSpPr>
        <p:grpSpPr>
          <a:xfrm>
            <a:off x="3580482" y="1107623"/>
            <a:ext cx="2247138" cy="1860767"/>
            <a:chOff x="3348925" y="3556225"/>
            <a:chExt cx="776300" cy="567650"/>
          </a:xfrm>
        </p:grpSpPr>
        <p:sp>
          <p:nvSpPr>
            <p:cNvPr id="1476" name="Google Shape;1476;p48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7" name="Google Shape;1487;p48"/>
          <p:cNvSpPr/>
          <p:nvPr/>
        </p:nvSpPr>
        <p:spPr>
          <a:xfrm rot="623763">
            <a:off x="6853377" y="1675387"/>
            <a:ext cx="1616302" cy="1333314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48"/>
          <p:cNvSpPr/>
          <p:nvPr/>
        </p:nvSpPr>
        <p:spPr>
          <a:xfrm rot="2102819">
            <a:off x="4643084" y="4398323"/>
            <a:ext cx="428126" cy="41156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7132874" y="4488856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0" name="Google Shape;4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1636325"/>
            <a:ext cx="2563800" cy="296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51" name="Google Shape;451;p32"/>
          <p:cNvGrpSpPr/>
          <p:nvPr/>
        </p:nvGrpSpPr>
        <p:grpSpPr>
          <a:xfrm>
            <a:off x="2132114" y="1480922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955237" y="431285"/>
            <a:ext cx="2798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HOÀN THIỆN PHT SỐ 1</a:t>
            </a:r>
            <a:endParaRPr lang="en-US" sz="18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00412"/>
              </p:ext>
            </p:extLst>
          </p:nvPr>
        </p:nvGraphicFramePr>
        <p:xfrm>
          <a:off x="4324394" y="122017"/>
          <a:ext cx="4731157" cy="47704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1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2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400" b="1" kern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PHT SỐ 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ngữ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Thường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xuất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trong</a:t>
                      </a:r>
                      <a:r>
                        <a:rPr lang="en-US" sz="1400" dirty="0">
                          <a:effectLst/>
                        </a:rPr>
                        <a:t> SGK </a:t>
                      </a:r>
                      <a:r>
                        <a:rPr lang="en-US" sz="1400" dirty="0" err="1">
                          <a:effectLst/>
                        </a:rPr>
                        <a:t>môn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nào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6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Bài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thơ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ngôi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kể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truyện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kể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đồng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thoại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cụm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danh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cụm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động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Việt</a:t>
                      </a:r>
                      <a:r>
                        <a:rPr lang="en-US" sz="1400" dirty="0">
                          <a:effectLst/>
                        </a:rPr>
                        <a:t>,….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Đường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tròn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hình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vuông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diện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tích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chu</a:t>
                      </a:r>
                      <a:r>
                        <a:rPr lang="en-US" sz="1400" dirty="0">
                          <a:effectLst/>
                        </a:rPr>
                        <a:t> vi, </a:t>
                      </a:r>
                      <a:r>
                        <a:rPr lang="en-US" sz="1400" dirty="0" err="1">
                          <a:effectLst/>
                        </a:rPr>
                        <a:t>phân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số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thập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phân</a:t>
                      </a:r>
                      <a:r>
                        <a:rPr lang="en-US" sz="1400" dirty="0">
                          <a:effectLst/>
                        </a:rPr>
                        <a:t>,….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Thương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cảng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giai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cấp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nô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lệ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thời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đồ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đá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thiên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niên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kỷ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trước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Công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Nguyên</a:t>
                      </a:r>
                      <a:r>
                        <a:rPr lang="en-US" sz="1400" dirty="0">
                          <a:effectLst/>
                        </a:rPr>
                        <a:t>,…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Vỏ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Đất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bản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đồ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khí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hậu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biến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đổi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hậu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hành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tinh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hệ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Mặt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Trời</a:t>
                      </a:r>
                      <a:r>
                        <a:rPr lang="en-US" sz="1400" dirty="0">
                          <a:effectLst/>
                        </a:rPr>
                        <a:t>,….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bào</a:t>
                      </a:r>
                      <a:r>
                        <a:rPr lang="en-US" sz="1400" dirty="0">
                          <a:effectLst/>
                        </a:rPr>
                        <a:t>, oxygen, </a:t>
                      </a:r>
                      <a:r>
                        <a:rPr lang="en-US" sz="1400" dirty="0" err="1">
                          <a:effectLst/>
                        </a:rPr>
                        <a:t>lực</a:t>
                      </a:r>
                      <a:r>
                        <a:rPr lang="en-US" sz="1400" dirty="0">
                          <a:effectLst/>
                        </a:rPr>
                        <a:t> ma </a:t>
                      </a:r>
                      <a:r>
                        <a:rPr lang="en-US" sz="1400" dirty="0" err="1">
                          <a:effectLst/>
                        </a:rPr>
                        <a:t>sát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lực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tiếp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xúc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cơ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đơn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cơ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bào</a:t>
                      </a:r>
                      <a:r>
                        <a:rPr lang="en-US" sz="1400" dirty="0">
                          <a:effectLst/>
                        </a:rPr>
                        <a:t>, dung </a:t>
                      </a:r>
                      <a:r>
                        <a:rPr lang="en-US" sz="1400" dirty="0" err="1">
                          <a:effectLst/>
                        </a:rPr>
                        <a:t>môi</a:t>
                      </a:r>
                      <a:r>
                        <a:rPr lang="en-US" sz="1400" dirty="0">
                          <a:effectLst/>
                        </a:rPr>
                        <a:t>, dung </a:t>
                      </a:r>
                      <a:r>
                        <a:rPr lang="en-US" sz="1400" dirty="0" err="1">
                          <a:effectLst/>
                        </a:rPr>
                        <a:t>dịch</a:t>
                      </a:r>
                      <a:r>
                        <a:rPr lang="en-US" sz="1400" dirty="0">
                          <a:effectLst/>
                        </a:rPr>
                        <a:t>,…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Âm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ổn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định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gam </a:t>
                      </a:r>
                      <a:r>
                        <a:rPr lang="en-US" sz="1400" dirty="0" err="1">
                          <a:effectLst/>
                        </a:rPr>
                        <a:t>Đô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trưởng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âm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hình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tiết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tấu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độc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tấu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hành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khúc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hòa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tấu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tiết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tấu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thang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âm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quãng</a:t>
                      </a:r>
                      <a:r>
                        <a:rPr lang="en-US" sz="1400" dirty="0">
                          <a:effectLst/>
                        </a:rPr>
                        <a:t>,…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626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Những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từ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này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thường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thống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kê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trong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bảng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phụ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lục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các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quyển</a:t>
                      </a:r>
                      <a:r>
                        <a:rPr lang="en-US" sz="1400" dirty="0">
                          <a:effectLst/>
                        </a:rPr>
                        <a:t> SGK, </a:t>
                      </a:r>
                      <a:r>
                        <a:rPr lang="en-US" sz="1400" dirty="0" err="1">
                          <a:effectLst/>
                        </a:rPr>
                        <a:t>chúng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gọi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là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gì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r>
                        <a:rPr lang="vi-VN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10" marR="3901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539400"/>
            <a:ext cx="32721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78029" y="1457035"/>
            <a:ext cx="4812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7132874" y="4488856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0" name="Google Shape;4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1636325"/>
            <a:ext cx="2563800" cy="296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51" name="Google Shape;451;p32"/>
          <p:cNvGrpSpPr/>
          <p:nvPr/>
        </p:nvGrpSpPr>
        <p:grpSpPr>
          <a:xfrm>
            <a:off x="2132114" y="1480922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955237" y="431285"/>
            <a:ext cx="2798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HOÀN THIỆN PHT SỐ 2</a:t>
            </a:r>
            <a:endParaRPr lang="en-US" sz="1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102608"/>
              </p:ext>
            </p:extLst>
          </p:nvPr>
        </p:nvGraphicFramePr>
        <p:xfrm>
          <a:off x="4466465" y="696267"/>
          <a:ext cx="4495058" cy="3291840"/>
        </p:xfrm>
        <a:graphic>
          <a:graphicData uri="http://schemas.openxmlformats.org/drawingml/2006/table">
            <a:tbl>
              <a:tblPr firstRow="1" firstCol="1" bandRow="1">
                <a:tableStyleId>{8AB57DA8-207A-4AD8-A781-542E88E8226E}</a:tableStyleId>
              </a:tblPr>
              <a:tblGrid>
                <a:gridCol w="200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 dụ (nếu có)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vi-VN" sz="2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niệm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 cứ để hiểu nghĩa của thuật ngữ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dùng thuật ngữ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49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330470" y="441764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4316325" y="1918145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4330470" y="3629370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429796" y="631752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42" name="Google Shape;442;p32"/>
          <p:cNvSpPr txBox="1">
            <a:spLocks noGrp="1"/>
          </p:cNvSpPr>
          <p:nvPr>
            <p:ph type="subTitle" idx="1"/>
          </p:nvPr>
        </p:nvSpPr>
        <p:spPr>
          <a:xfrm>
            <a:off x="5318253" y="155977"/>
            <a:ext cx="3323631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NIỆM.</a:t>
            </a:r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5318253" y="462103"/>
            <a:ext cx="3441779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4" name="Google Shape;444;p32"/>
          <p:cNvSpPr txBox="1">
            <a:spLocks noGrp="1"/>
          </p:cNvSpPr>
          <p:nvPr>
            <p:ph type="title" idx="4"/>
          </p:nvPr>
        </p:nvSpPr>
        <p:spPr>
          <a:xfrm>
            <a:off x="4415651" y="2110382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45" name="Google Shape;445;p32"/>
          <p:cNvSpPr txBox="1">
            <a:spLocks noGrp="1"/>
          </p:cNvSpPr>
          <p:nvPr>
            <p:ph type="subTitle" idx="5"/>
          </p:nvPr>
        </p:nvSpPr>
        <p:spPr>
          <a:xfrm>
            <a:off x="5318253" y="1755717"/>
            <a:ext cx="3323631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CHỨC NĂNG</a:t>
            </a:r>
          </a:p>
        </p:txBody>
      </p:sp>
      <p:sp>
        <p:nvSpPr>
          <p:cNvPr id="446" name="Google Shape;446;p32"/>
          <p:cNvSpPr txBox="1">
            <a:spLocks noGrp="1"/>
          </p:cNvSpPr>
          <p:nvPr>
            <p:ph type="subTitle" idx="6"/>
          </p:nvPr>
        </p:nvSpPr>
        <p:spPr>
          <a:xfrm>
            <a:off x="5318253" y="2092608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Google Shape;447;p32"/>
          <p:cNvSpPr txBox="1">
            <a:spLocks noGrp="1"/>
          </p:cNvSpPr>
          <p:nvPr>
            <p:ph type="title" idx="7"/>
          </p:nvPr>
        </p:nvSpPr>
        <p:spPr>
          <a:xfrm>
            <a:off x="4429796" y="3821582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48" name="Google Shape;448;p32"/>
          <p:cNvSpPr txBox="1">
            <a:spLocks noGrp="1"/>
          </p:cNvSpPr>
          <p:nvPr>
            <p:ph type="subTitle" idx="8"/>
          </p:nvPr>
        </p:nvSpPr>
        <p:spPr>
          <a:xfrm>
            <a:off x="5318253" y="3405270"/>
            <a:ext cx="3323631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CỨ ĐỂ HIỂU NGHĨA CỦA THUẬT NGỮ</a:t>
            </a:r>
          </a:p>
        </p:txBody>
      </p:sp>
      <p:sp>
        <p:nvSpPr>
          <p:cNvPr id="449" name="Google Shape;449;p32"/>
          <p:cNvSpPr txBox="1">
            <a:spLocks noGrp="1"/>
          </p:cNvSpPr>
          <p:nvPr>
            <p:ph type="subTitle" idx="9"/>
          </p:nvPr>
        </p:nvSpPr>
        <p:spPr>
          <a:xfrm>
            <a:off x="5318253" y="3785726"/>
            <a:ext cx="3203685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" name="Google Shape;4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100" y="1636325"/>
            <a:ext cx="2563800" cy="2967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451" name="Google Shape;451;p32"/>
          <p:cNvGrpSpPr/>
          <p:nvPr/>
        </p:nvGrpSpPr>
        <p:grpSpPr>
          <a:xfrm>
            <a:off x="2132114" y="1480922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955237" y="431285"/>
            <a:ext cx="2798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800" b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HOÀN THIỆN PHT SỐ 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288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 animBg="1"/>
      <p:bldP spid="429" grpId="0" animBg="1"/>
      <p:bldP spid="441" grpId="0"/>
      <p:bldP spid="442" grpId="0" build="p"/>
      <p:bldP spid="443" grpId="0" build="p"/>
      <p:bldP spid="444" grpId="0"/>
      <p:bldP spid="445" grpId="0" build="p"/>
      <p:bldP spid="446" grpId="0" build="p"/>
      <p:bldP spid="447" grpId="0"/>
      <p:bldP spid="448" grpId="0" build="p"/>
      <p:bldP spid="44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1426200" y="466321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652342" y="2737182"/>
            <a:ext cx="2867382" cy="7158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5"/>
          </p:nvPr>
        </p:nvSpPr>
        <p:spPr>
          <a:xfrm>
            <a:off x="5176995" y="2656814"/>
            <a:ext cx="3066557" cy="7221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1488484" y="1586644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6199020" y="1461714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711183" y="1899994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6392081" y="1775064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29;p32"/>
          <p:cNvSpPr/>
          <p:nvPr/>
        </p:nvSpPr>
        <p:spPr>
          <a:xfrm>
            <a:off x="313487" y="272957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447;p32"/>
          <p:cNvSpPr txBox="1">
            <a:spLocks/>
          </p:cNvSpPr>
          <p:nvPr/>
        </p:nvSpPr>
        <p:spPr>
          <a:xfrm>
            <a:off x="412813" y="465169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129" y="3417971"/>
            <a:ext cx="31518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acid.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8120" y="3320999"/>
            <a:ext cx="3347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6" grpId="0" build="p"/>
      <p:bldP spid="298" grpId="0" build="p"/>
      <p:bldP spid="304" grpId="0" animBg="1"/>
      <p:bldP spid="305" grpId="0" animBg="1"/>
      <p:bldP spid="308" grpId="0"/>
      <p:bldP spid="309" grpId="0"/>
      <p:bldP spid="35" grpId="0" animBg="1"/>
      <p:bldP spid="3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1426200" y="466321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550719" y="2435517"/>
            <a:ext cx="2867382" cy="7158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5"/>
          </p:nvPr>
        </p:nvSpPr>
        <p:spPr>
          <a:xfrm>
            <a:off x="5075372" y="2355149"/>
            <a:ext cx="3066557" cy="7221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1386861" y="1284979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6097397" y="1160049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609560" y="1598329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6290458" y="1473399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192248" y="115171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29;p32"/>
          <p:cNvSpPr/>
          <p:nvPr/>
        </p:nvSpPr>
        <p:spPr>
          <a:xfrm>
            <a:off x="313487" y="272957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447;p32"/>
          <p:cNvSpPr txBox="1">
            <a:spLocks/>
          </p:cNvSpPr>
          <p:nvPr/>
        </p:nvSpPr>
        <p:spPr>
          <a:xfrm>
            <a:off x="412813" y="465169"/>
            <a:ext cx="74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506" y="3116306"/>
            <a:ext cx="3444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8443" y="3063816"/>
            <a:ext cx="4378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vi-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6795" y="4199124"/>
            <a:ext cx="706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86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4"/>
          <p:cNvSpPr/>
          <p:nvPr/>
        </p:nvSpPr>
        <p:spPr>
          <a:xfrm flipH="1">
            <a:off x="3244788" y="-42025"/>
            <a:ext cx="5941087" cy="2246033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4"/>
          <p:cNvSpPr/>
          <p:nvPr/>
        </p:nvSpPr>
        <p:spPr>
          <a:xfrm>
            <a:off x="3189850" y="1415149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4"/>
          <p:cNvSpPr/>
          <p:nvPr/>
        </p:nvSpPr>
        <p:spPr>
          <a:xfrm>
            <a:off x="1581724" y="924498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4"/>
          <p:cNvSpPr/>
          <p:nvPr/>
        </p:nvSpPr>
        <p:spPr>
          <a:xfrm>
            <a:off x="1912150" y="370990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2869017" y="684488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4"/>
          <p:cNvGrpSpPr/>
          <p:nvPr/>
        </p:nvGrpSpPr>
        <p:grpSpPr>
          <a:xfrm>
            <a:off x="2098485" y="459805"/>
            <a:ext cx="931481" cy="1128017"/>
            <a:chOff x="5685225" y="1586850"/>
            <a:chExt cx="598600" cy="724900"/>
          </a:xfrm>
        </p:grpSpPr>
        <p:sp>
          <p:nvSpPr>
            <p:cNvPr id="53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5" name="Google Shape;565;p34"/>
          <p:cNvSpPr/>
          <p:nvPr/>
        </p:nvSpPr>
        <p:spPr>
          <a:xfrm rot="2006702">
            <a:off x="5207651" y="19442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4"/>
          <p:cNvSpPr/>
          <p:nvPr/>
        </p:nvSpPr>
        <p:spPr>
          <a:xfrm>
            <a:off x="8284721" y="2530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3635400" y="840807"/>
            <a:ext cx="481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1264</Words>
  <Application>Microsoft Office PowerPoint</Application>
  <PresentationFormat>On-screen Show (16:9)</PresentationFormat>
  <Paragraphs>120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Baloo 2</vt:lpstr>
      <vt:lpstr>Pangolin</vt:lpstr>
      <vt:lpstr>Times New Roman</vt:lpstr>
      <vt:lpstr>English Vocabulary Workshop by Slidesgo</vt:lpstr>
      <vt:lpstr>THUẬT  NGỮ</vt:lpstr>
      <vt:lpstr>01</vt:lpstr>
      <vt:lpstr>PowerPoint Presentation</vt:lpstr>
      <vt:lpstr>PowerPoint Presentation</vt:lpstr>
      <vt:lpstr>PowerPoint Presentation</vt:lpstr>
      <vt:lpstr>01</vt:lpstr>
      <vt:lpstr>Cách dùng thuật ngữ.</vt:lpstr>
      <vt:lpstr>Cách dùng thuật ngữ.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TIẾNG ANH</dc:title>
  <cp:lastModifiedBy>OS</cp:lastModifiedBy>
  <cp:revision>19</cp:revision>
  <dcterms:modified xsi:type="dcterms:W3CDTF">2024-05-21T02:40:01Z</dcterms:modified>
</cp:coreProperties>
</file>